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1" r:id="rId5"/>
    <p:sldId id="2147375435" r:id="rId6"/>
    <p:sldId id="2582" r:id="rId7"/>
    <p:sldId id="1187" r:id="rId8"/>
    <p:sldId id="2147375430" r:id="rId9"/>
    <p:sldId id="214737544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ilding Resilient Community Food Systems in Somalia: Women’s Leadership, Shared Responsibility &amp; Climate‑Smart Livelihoods" id="{A184D76F-CA3E-40FF-8956-CA178C509B17}">
          <p14:sldIdLst>
            <p14:sldId id="2561"/>
            <p14:sldId id="2147375435"/>
            <p14:sldId id="2582"/>
            <p14:sldId id="1187"/>
            <p14:sldId id="2147375430"/>
            <p14:sldId id="2147375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2432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 Namunane" userId="25bc1eeb-20db-4d36-9307-4417d3840302" providerId="ADAL" clId="{832826BD-6DB5-44E3-863C-14B298C8D183}"/>
    <pc:docChg chg="undo custSel delSld modSld sldOrd modSection">
      <pc:chgData name="Annet Namunane" userId="25bc1eeb-20db-4d36-9307-4417d3840302" providerId="ADAL" clId="{832826BD-6DB5-44E3-863C-14B298C8D183}" dt="2026-03-02T20:24:40.082" v="53" actId="1076"/>
      <pc:docMkLst>
        <pc:docMk/>
      </pc:docMkLst>
      <pc:sldChg chg="del">
        <pc:chgData name="Annet Namunane" userId="25bc1eeb-20db-4d36-9307-4417d3840302" providerId="ADAL" clId="{832826BD-6DB5-44E3-863C-14B298C8D183}" dt="2026-03-02T19:24:50.583" v="9" actId="2696"/>
        <pc:sldMkLst>
          <pc:docMk/>
          <pc:sldMk cId="824173067" sldId="1185"/>
        </pc:sldMkLst>
      </pc:sldChg>
      <pc:sldChg chg="addSp delSp modSp">
        <pc:chgData name="Annet Namunane" userId="25bc1eeb-20db-4d36-9307-4417d3840302" providerId="ADAL" clId="{832826BD-6DB5-44E3-863C-14B298C8D183}" dt="2026-03-02T20:24:40.082" v="53" actId="1076"/>
        <pc:sldMkLst>
          <pc:docMk/>
          <pc:sldMk cId="1696988994" sldId="2561"/>
        </pc:sldMkLst>
        <pc:spChg chg="mod">
          <ac:chgData name="Annet Namunane" userId="25bc1eeb-20db-4d36-9307-4417d3840302" providerId="ADAL" clId="{832826BD-6DB5-44E3-863C-14B298C8D183}" dt="2026-03-02T20:13:36.353" v="40" actId="14100"/>
          <ac:spMkLst>
            <pc:docMk/>
            <pc:sldMk cId="1696988994" sldId="2561"/>
            <ac:spMk id="2" creationId="{F8FE4D20-704A-D960-5DDC-D68CB80F48D8}"/>
          </ac:spMkLst>
        </pc:spChg>
        <pc:spChg chg="mod">
          <ac:chgData name="Annet Namunane" userId="25bc1eeb-20db-4d36-9307-4417d3840302" providerId="ADAL" clId="{832826BD-6DB5-44E3-863C-14B298C8D183}" dt="2026-03-02T20:11:46.636" v="35" actId="20577"/>
          <ac:spMkLst>
            <pc:docMk/>
            <pc:sldMk cId="1696988994" sldId="2561"/>
            <ac:spMk id="3" creationId="{40B87CC2-4DD6-200B-E8F4-AD2BF2E789EC}"/>
          </ac:spMkLst>
        </pc:spChg>
        <pc:spChg chg="add del">
          <ac:chgData name="Annet Namunane" userId="25bc1eeb-20db-4d36-9307-4417d3840302" providerId="ADAL" clId="{832826BD-6DB5-44E3-863C-14B298C8D183}" dt="2026-03-02T20:23:43.697" v="43"/>
          <ac:spMkLst>
            <pc:docMk/>
            <pc:sldMk cId="1696988994" sldId="2561"/>
            <ac:spMk id="5" creationId="{9D39046F-02CF-4DAB-8D8A-37B03E0699A0}"/>
          </ac:spMkLst>
        </pc:spChg>
        <pc:spChg chg="add del">
          <ac:chgData name="Annet Namunane" userId="25bc1eeb-20db-4d36-9307-4417d3840302" providerId="ADAL" clId="{832826BD-6DB5-44E3-863C-14B298C8D183}" dt="2026-03-02T20:24:16.297" v="45" actId="478"/>
          <ac:spMkLst>
            <pc:docMk/>
            <pc:sldMk cId="1696988994" sldId="2561"/>
            <ac:spMk id="6" creationId="{B8FC45B3-0F8B-4D79-951B-CD232B068335}"/>
          </ac:spMkLst>
        </pc:spChg>
        <pc:picChg chg="del">
          <ac:chgData name="Annet Namunane" userId="25bc1eeb-20db-4d36-9307-4417d3840302" providerId="ADAL" clId="{832826BD-6DB5-44E3-863C-14B298C8D183}" dt="2026-03-02T20:11:28.897" v="26" actId="478"/>
          <ac:picMkLst>
            <pc:docMk/>
            <pc:sldMk cId="1696988994" sldId="2561"/>
            <ac:picMk id="4" creationId="{7DFC6C0B-011C-4055-A2E1-2324CD74D283}"/>
          </ac:picMkLst>
        </pc:picChg>
        <pc:picChg chg="add mod">
          <ac:chgData name="Annet Namunane" userId="25bc1eeb-20db-4d36-9307-4417d3840302" providerId="ADAL" clId="{832826BD-6DB5-44E3-863C-14B298C8D183}" dt="2026-03-02T20:24:40.082" v="53" actId="1076"/>
          <ac:picMkLst>
            <pc:docMk/>
            <pc:sldMk cId="1696988994" sldId="2561"/>
            <ac:picMk id="7" creationId="{B8EEC19F-7D49-4E3F-B9AD-D9F4E69B5881}"/>
          </ac:picMkLst>
        </pc:picChg>
      </pc:sldChg>
      <pc:sldChg chg="del">
        <pc:chgData name="Annet Namunane" userId="25bc1eeb-20db-4d36-9307-4417d3840302" providerId="ADAL" clId="{832826BD-6DB5-44E3-863C-14B298C8D183}" dt="2026-03-02T19:24:27.742" v="5" actId="2696"/>
        <pc:sldMkLst>
          <pc:docMk/>
          <pc:sldMk cId="84446562" sldId="2564"/>
        </pc:sldMkLst>
      </pc:sldChg>
      <pc:sldChg chg="del">
        <pc:chgData name="Annet Namunane" userId="25bc1eeb-20db-4d36-9307-4417d3840302" providerId="ADAL" clId="{832826BD-6DB5-44E3-863C-14B298C8D183}" dt="2026-03-02T19:24:28.569" v="6" actId="2696"/>
        <pc:sldMkLst>
          <pc:docMk/>
          <pc:sldMk cId="1173430358" sldId="2566"/>
        </pc:sldMkLst>
      </pc:sldChg>
      <pc:sldChg chg="del">
        <pc:chgData name="Annet Namunane" userId="25bc1eeb-20db-4d36-9307-4417d3840302" providerId="ADAL" clId="{832826BD-6DB5-44E3-863C-14B298C8D183}" dt="2026-03-02T19:24:30.096" v="7" actId="2696"/>
        <pc:sldMkLst>
          <pc:docMk/>
          <pc:sldMk cId="522894319" sldId="2570"/>
        </pc:sldMkLst>
      </pc:sldChg>
      <pc:sldChg chg="del">
        <pc:chgData name="Annet Namunane" userId="25bc1eeb-20db-4d36-9307-4417d3840302" providerId="ADAL" clId="{832826BD-6DB5-44E3-863C-14B298C8D183}" dt="2026-03-02T20:14:25.463" v="41" actId="2696"/>
        <pc:sldMkLst>
          <pc:docMk/>
          <pc:sldMk cId="3524569808" sldId="2576"/>
        </pc:sldMkLst>
      </pc:sldChg>
      <pc:sldChg chg="del">
        <pc:chgData name="Annet Namunane" userId="25bc1eeb-20db-4d36-9307-4417d3840302" providerId="ADAL" clId="{832826BD-6DB5-44E3-863C-14B298C8D183}" dt="2026-03-02T19:24:30.519" v="8" actId="2696"/>
        <pc:sldMkLst>
          <pc:docMk/>
          <pc:sldMk cId="861681803" sldId="2577"/>
        </pc:sldMkLst>
      </pc:sldChg>
      <pc:sldChg chg="del">
        <pc:chgData name="Annet Namunane" userId="25bc1eeb-20db-4d36-9307-4417d3840302" providerId="ADAL" clId="{832826BD-6DB5-44E3-863C-14B298C8D183}" dt="2026-03-02T19:26:11.641" v="12" actId="2696"/>
        <pc:sldMkLst>
          <pc:docMk/>
          <pc:sldMk cId="2698337800" sldId="2578"/>
        </pc:sldMkLst>
      </pc:sldChg>
      <pc:sldChg chg="del">
        <pc:chgData name="Annet Namunane" userId="25bc1eeb-20db-4d36-9307-4417d3840302" providerId="ADAL" clId="{832826BD-6DB5-44E3-863C-14B298C8D183}" dt="2026-03-02T19:24:26.242" v="4" actId="2696"/>
        <pc:sldMkLst>
          <pc:docMk/>
          <pc:sldMk cId="115427873" sldId="2579"/>
        </pc:sldMkLst>
      </pc:sldChg>
      <pc:sldChg chg="del">
        <pc:chgData name="Annet Namunane" userId="25bc1eeb-20db-4d36-9307-4417d3840302" providerId="ADAL" clId="{832826BD-6DB5-44E3-863C-14B298C8D183}" dt="2026-03-02T19:26:10.522" v="11" actId="2696"/>
        <pc:sldMkLst>
          <pc:docMk/>
          <pc:sldMk cId="1229246152" sldId="2581"/>
        </pc:sldMkLst>
      </pc:sldChg>
      <pc:sldChg chg="modSp ord">
        <pc:chgData name="Annet Namunane" userId="25bc1eeb-20db-4d36-9307-4417d3840302" providerId="ADAL" clId="{832826BD-6DB5-44E3-863C-14B298C8D183}" dt="2026-03-02T19:27:05.673" v="16" actId="20577"/>
        <pc:sldMkLst>
          <pc:docMk/>
          <pc:sldMk cId="964091946" sldId="2582"/>
        </pc:sldMkLst>
        <pc:spChg chg="mod">
          <ac:chgData name="Annet Namunane" userId="25bc1eeb-20db-4d36-9307-4417d3840302" providerId="ADAL" clId="{832826BD-6DB5-44E3-863C-14B298C8D183}" dt="2026-03-02T19:27:05.673" v="16" actId="20577"/>
          <ac:spMkLst>
            <pc:docMk/>
            <pc:sldMk cId="964091946" sldId="2582"/>
            <ac:spMk id="2" creationId="{6833EC87-6361-4CEA-8177-BD1B75A650E4}"/>
          </ac:spMkLst>
        </pc:spChg>
      </pc:sldChg>
      <pc:sldChg chg="del">
        <pc:chgData name="Annet Namunane" userId="25bc1eeb-20db-4d36-9307-4417d3840302" providerId="ADAL" clId="{832826BD-6DB5-44E3-863C-14B298C8D183}" dt="2026-03-02T19:27:22.549" v="17" actId="2696"/>
        <pc:sldMkLst>
          <pc:docMk/>
          <pc:sldMk cId="2555856758" sldId="2583"/>
        </pc:sldMkLst>
      </pc:sldChg>
      <pc:sldChg chg="del">
        <pc:chgData name="Annet Namunane" userId="25bc1eeb-20db-4d36-9307-4417d3840302" providerId="ADAL" clId="{832826BD-6DB5-44E3-863C-14B298C8D183}" dt="2026-03-02T19:24:19.623" v="0" actId="2696"/>
        <pc:sldMkLst>
          <pc:docMk/>
          <pc:sldMk cId="300002165" sldId="2584"/>
        </pc:sldMkLst>
      </pc:sldChg>
      <pc:sldChg chg="del">
        <pc:chgData name="Annet Namunane" userId="25bc1eeb-20db-4d36-9307-4417d3840302" providerId="ADAL" clId="{832826BD-6DB5-44E3-863C-14B298C8D183}" dt="2026-03-02T19:24:19.894" v="1" actId="2696"/>
        <pc:sldMkLst>
          <pc:docMk/>
          <pc:sldMk cId="3570428998" sldId="2585"/>
        </pc:sldMkLst>
      </pc:sldChg>
      <pc:sldChg chg="del">
        <pc:chgData name="Annet Namunane" userId="25bc1eeb-20db-4d36-9307-4417d3840302" providerId="ADAL" clId="{832826BD-6DB5-44E3-863C-14B298C8D183}" dt="2026-03-02T19:24:20.317" v="2" actId="2696"/>
        <pc:sldMkLst>
          <pc:docMk/>
          <pc:sldMk cId="2077314871" sldId="2586"/>
        </pc:sldMkLst>
      </pc:sldChg>
      <pc:sldChg chg="del">
        <pc:chgData name="Annet Namunane" userId="25bc1eeb-20db-4d36-9307-4417d3840302" providerId="ADAL" clId="{832826BD-6DB5-44E3-863C-14B298C8D183}" dt="2026-03-02T19:24:20.657" v="3" actId="2696"/>
        <pc:sldMkLst>
          <pc:docMk/>
          <pc:sldMk cId="3940993902" sldId="2587"/>
        </pc:sldMkLst>
      </pc:sldChg>
      <pc:sldChg chg="modSp">
        <pc:chgData name="Annet Namunane" userId="25bc1eeb-20db-4d36-9307-4417d3840302" providerId="ADAL" clId="{832826BD-6DB5-44E3-863C-14B298C8D183}" dt="2026-03-02T20:09:51.892" v="19" actId="20577"/>
        <pc:sldMkLst>
          <pc:docMk/>
          <pc:sldMk cId="4275144180" sldId="2147375435"/>
        </pc:sldMkLst>
        <pc:spChg chg="mod">
          <ac:chgData name="Annet Namunane" userId="25bc1eeb-20db-4d36-9307-4417d3840302" providerId="ADAL" clId="{832826BD-6DB5-44E3-863C-14B298C8D183}" dt="2026-03-02T20:09:51.892" v="19" actId="20577"/>
          <ac:spMkLst>
            <pc:docMk/>
            <pc:sldMk cId="4275144180" sldId="2147375435"/>
            <ac:spMk id="3" creationId="{1779F39A-6D4F-EAB2-C8E3-C55614B526E6}"/>
          </ac:spMkLst>
        </pc:spChg>
      </pc:sldChg>
      <pc:sldMasterChg chg="delSldLayout">
        <pc:chgData name="Annet Namunane" userId="25bc1eeb-20db-4d36-9307-4417d3840302" providerId="ADAL" clId="{832826BD-6DB5-44E3-863C-14B298C8D183}" dt="2026-03-02T19:24:50.587" v="10" actId="2696"/>
        <pc:sldMasterMkLst>
          <pc:docMk/>
          <pc:sldMasterMk cId="657732756" sldId="2147483660"/>
        </pc:sldMasterMkLst>
        <pc:sldLayoutChg chg="del">
          <pc:chgData name="Annet Namunane" userId="25bc1eeb-20db-4d36-9307-4417d3840302" providerId="ADAL" clId="{832826BD-6DB5-44E3-863C-14B298C8D183}" dt="2026-03-02T19:24:50.587" v="10" actId="2696"/>
          <pc:sldLayoutMkLst>
            <pc:docMk/>
            <pc:sldMasterMk cId="657732756" sldId="2147483660"/>
            <pc:sldLayoutMk cId="3412392830" sldId="214748371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9F39-9230-49BD-9D69-72C8B1B528DD}" type="datetimeFigureOut">
              <a:t>02/03/2026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4DB8D-7882-493D-B1B1-49CBBCA415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1489FB-ABED-4245-BA40-AC1DD9F9554D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4DB8D-7882-493D-B1B1-49CBBCA41531}" type="slidenum">
              <a:rPr lang="en-KE" smtClean="0"/>
              <a:t>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64889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731407"/>
            <a:ext cx="6480450" cy="3038878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315" y="5264528"/>
            <a:ext cx="6577526" cy="1001354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3F3D2-CADD-A94F-6739-CCCDA6C6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80" y="6426091"/>
            <a:ext cx="4357544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541E-3AF5-9564-CE04-E4B86459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2188" y="6426091"/>
            <a:ext cx="1431447" cy="365125"/>
          </a:xfrm>
        </p:spPr>
        <p:txBody>
          <a:bodyPr/>
          <a:lstStyle/>
          <a:p>
            <a:fld id="{395357C0-6E0D-46EB-9F8F-43803F348F24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72A7-7F28-0EB0-D243-BCC6917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685" y="6426091"/>
            <a:ext cx="603114" cy="365125"/>
          </a:xfrm>
        </p:spPr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3F2A15-2C96-2533-3F11-3EFA30B567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1999" cy="685800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22CE8C-DC47-AF8A-A37E-C04D364B8D63}"/>
              </a:ext>
            </a:extLst>
          </p:cNvPr>
          <p:cNvCxnSpPr>
            <a:cxnSpLocks/>
          </p:cNvCxnSpPr>
          <p:nvPr/>
        </p:nvCxnSpPr>
        <p:spPr>
          <a:xfrm>
            <a:off x="533400" y="6324773"/>
            <a:ext cx="648045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5A6ADE-4FF0-6E84-4D25-A3E7A481303D}"/>
              </a:ext>
            </a:extLst>
          </p:cNvPr>
          <p:cNvCxnSpPr>
            <a:cxnSpLocks/>
          </p:cNvCxnSpPr>
          <p:nvPr/>
        </p:nvCxnSpPr>
        <p:spPr>
          <a:xfrm>
            <a:off x="533400" y="5184424"/>
            <a:ext cx="646050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306735-74E7-C788-FB5F-7BC551ED5CDD}"/>
              </a:ext>
            </a:extLst>
          </p:cNvPr>
          <p:cNvCxnSpPr>
            <a:cxnSpLocks/>
          </p:cNvCxnSpPr>
          <p:nvPr/>
        </p:nvCxnSpPr>
        <p:spPr>
          <a:xfrm>
            <a:off x="533400" y="512722"/>
            <a:ext cx="6456409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3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92851"/>
            <a:ext cx="7525512" cy="1882595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856" y="2502245"/>
            <a:ext cx="7492991" cy="3669956"/>
          </a:xfrm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800100" indent="-342900">
              <a:buFont typeface="+mj-lt"/>
              <a:buAutoNum type="arabicPeriod"/>
              <a:defRPr lang="en-US" sz="1800" dirty="0"/>
            </a:lvl2pPr>
            <a:lvl3pPr marL="1257300" indent="-342900">
              <a:buFont typeface="+mj-lt"/>
              <a:buAutoNum type="arabicPeriod"/>
              <a:defRPr lang="en-US" sz="1600" dirty="0"/>
            </a:lvl3pPr>
            <a:lvl4pPr marL="1714500" indent="-342900">
              <a:buFont typeface="+mj-lt"/>
              <a:buAutoNum type="arabicPeriod"/>
              <a:defRPr lang="en-US" sz="1600" dirty="0"/>
            </a:lvl4pPr>
            <a:lvl5pPr marL="2171700" indent="-342900">
              <a:buFont typeface="+mj-lt"/>
              <a:buAutoNum type="arabicPeriod"/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56F1-F5E2-4ED8-9ED2-B4DCC32FE4B1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1519"/>
            <a:ext cx="6516938" cy="2091068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526" y="2897442"/>
            <a:ext cx="6482747" cy="327983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800100" indent="-342900">
              <a:buFont typeface="+mj-lt"/>
              <a:buAutoNum type="arabicPeriod"/>
              <a:defRPr lang="en-US" sz="1800" dirty="0"/>
            </a:lvl2pPr>
            <a:lvl3pPr marL="1257300" indent="-342900">
              <a:buFont typeface="+mj-lt"/>
              <a:buAutoNum type="arabicPeriod"/>
              <a:defRPr lang="en-US" sz="1600" dirty="0"/>
            </a:lvl3pPr>
            <a:lvl4pPr marL="1714500" indent="-342900">
              <a:buFont typeface="+mj-lt"/>
              <a:buAutoNum type="arabicPeriod"/>
              <a:defRPr lang="en-US" sz="1600" dirty="0"/>
            </a:lvl4pPr>
            <a:lvl5pPr marL="2171700" indent="-342900">
              <a:buFont typeface="+mj-lt"/>
              <a:buAutoNum type="arabicPeriod"/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36" y="6426091"/>
            <a:ext cx="4303014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6416667"/>
            <a:ext cx="1420310" cy="365125"/>
          </a:xfrm>
        </p:spPr>
        <p:txBody>
          <a:bodyPr/>
          <a:lstStyle/>
          <a:p>
            <a:fld id="{87333073-65C1-4CC7-BBE7-8F5A3AFB183B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160" y="6416667"/>
            <a:ext cx="603114" cy="365125"/>
          </a:xfrm>
        </p:spPr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BFCD9F4-28CD-7877-8D0E-B6685E2A12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9999" y="0"/>
            <a:ext cx="4571999" cy="6857999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481B7-DF51-286F-B976-0777FDDAC524}"/>
              </a:ext>
            </a:extLst>
          </p:cNvPr>
          <p:cNvCxnSpPr>
            <a:cxnSpLocks/>
          </p:cNvCxnSpPr>
          <p:nvPr/>
        </p:nvCxnSpPr>
        <p:spPr>
          <a:xfrm>
            <a:off x="530352" y="2670800"/>
            <a:ext cx="6402856" cy="0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034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380188"/>
            <a:ext cx="4688732" cy="2313195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6BFF2B7-0DC8-E068-0F08-D1CF291F8E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041367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8800" y="3363190"/>
            <a:ext cx="6029721" cy="2759316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800100" indent="-342900">
              <a:buFont typeface="+mj-lt"/>
              <a:buAutoNum type="arabicPeriod"/>
              <a:defRPr lang="en-US" sz="1800" dirty="0"/>
            </a:lvl2pPr>
            <a:lvl3pPr marL="1257300" indent="-342900">
              <a:buFont typeface="+mj-lt"/>
              <a:buAutoNum type="arabicPeriod"/>
              <a:defRPr lang="en-US" sz="1600" dirty="0"/>
            </a:lvl3pPr>
            <a:lvl4pPr marL="1714500" indent="-342900">
              <a:buFont typeface="+mj-lt"/>
              <a:buAutoNum type="arabicPeriod"/>
              <a:defRPr lang="en-US" sz="1600" dirty="0"/>
            </a:lvl4pPr>
            <a:lvl5pPr marL="2171700" indent="-342900">
              <a:buFont typeface="+mj-lt"/>
              <a:buAutoNum type="arabicPeriod"/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102-C255-4B2E-9A7E-2603C5FAD6D4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981961-B802-677C-4957-E24CA14D5E6D}"/>
              </a:ext>
            </a:extLst>
          </p:cNvPr>
          <p:cNvCxnSpPr>
            <a:cxnSpLocks/>
          </p:cNvCxnSpPr>
          <p:nvPr/>
        </p:nvCxnSpPr>
        <p:spPr>
          <a:xfrm>
            <a:off x="533400" y="6324600"/>
            <a:ext cx="11125200" cy="0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7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B931-214A-9578-5A7A-FDEB9ADB5080}"/>
              </a:ext>
            </a:extLst>
          </p:cNvPr>
          <p:cNvCxnSpPr>
            <a:cxnSpLocks/>
          </p:cNvCxnSpPr>
          <p:nvPr/>
        </p:nvCxnSpPr>
        <p:spPr>
          <a:xfrm>
            <a:off x="3751277" y="2791386"/>
            <a:ext cx="468944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862" y="1429789"/>
            <a:ext cx="5090277" cy="119671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80" y="2999629"/>
            <a:ext cx="4838241" cy="219582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7D6-92E1-4CDF-BD2F-79F298197135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96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89" y="1673352"/>
            <a:ext cx="3360352" cy="232436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780" y="1673352"/>
            <a:ext cx="5785132" cy="2918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E3B3-6EA8-4914-BDAC-89234BD2AD09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45987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97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0" y="1399734"/>
            <a:ext cx="4136461" cy="29187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780" y="1398419"/>
            <a:ext cx="625002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48EB-6AF5-4207-A153-D1AA963F0AC1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2906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77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0" y="694944"/>
            <a:ext cx="3334120" cy="273405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694943"/>
            <a:ext cx="7439421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6614-595C-443F-AE20-86D2AC6A0013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67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88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0" y="435785"/>
            <a:ext cx="4268573" cy="29187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452" y="743106"/>
            <a:ext cx="6277070" cy="5312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8A85-8FD1-45F0-99DE-E338DC5235BC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F873DB-8FEF-C24C-ECA0-EABFFF560476}"/>
              </a:ext>
            </a:extLst>
          </p:cNvPr>
          <p:cNvCxnSpPr>
            <a:cxnSpLocks/>
          </p:cNvCxnSpPr>
          <p:nvPr/>
        </p:nvCxnSpPr>
        <p:spPr>
          <a:xfrm>
            <a:off x="5486400" y="528489"/>
            <a:ext cx="6172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34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0" y="433576"/>
            <a:ext cx="3263496" cy="2821439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946" y="694944"/>
            <a:ext cx="7358769" cy="5486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EB38-22AD-484B-BEB1-12B18D8CEE64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0E8417-C758-AC09-72D4-D07CE8D5D1EB}"/>
              </a:ext>
            </a:extLst>
          </p:cNvPr>
          <p:cNvCxnSpPr>
            <a:cxnSpLocks/>
          </p:cNvCxnSpPr>
          <p:nvPr/>
        </p:nvCxnSpPr>
        <p:spPr>
          <a:xfrm>
            <a:off x="4347151" y="528489"/>
            <a:ext cx="7326605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88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867" y="691867"/>
            <a:ext cx="5664732" cy="12126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38FD2E6A-E1F7-36FC-E50F-AD4CE76910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1" y="533400"/>
            <a:ext cx="4953000" cy="5811928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865" y="2007652"/>
            <a:ext cx="5664732" cy="4315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2DDA-91DD-4B15-B0D6-0E3634C6CC2A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6058518" y="530352"/>
            <a:ext cx="56000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8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79" y="332308"/>
            <a:ext cx="11253667" cy="90992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488931"/>
            <a:ext cx="11253668" cy="4700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9C35-F31B-4EAB-A4E6-687A63844314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530352" y="1357303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34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2" y="691868"/>
            <a:ext cx="5593338" cy="11573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28" y="2010699"/>
            <a:ext cx="5577972" cy="4334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38FD2E6A-E1F7-36FC-E50F-AD4CE76910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3200" y="533400"/>
            <a:ext cx="5105400" cy="57912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7B5-5BBE-40BC-B471-E2BA9D71AA0E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518028" y="530352"/>
            <a:ext cx="549487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15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971" y="691866"/>
            <a:ext cx="6680630" cy="1217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BA63699-2EA2-4B8B-E296-BEF593741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400"/>
            <a:ext cx="3886200" cy="5811924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971" y="2010699"/>
            <a:ext cx="6680630" cy="4313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7E7C-B760-45A7-AB98-EEAB39EBFFA9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4984096" y="533400"/>
            <a:ext cx="668063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17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9" y="691867"/>
            <a:ext cx="6664559" cy="12173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17" y="2010699"/>
            <a:ext cx="6661902" cy="4330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BA63699-2EA2-4B8B-E296-BEF593741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533400"/>
            <a:ext cx="4038600" cy="579120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0" y="6426091"/>
            <a:ext cx="3553839" cy="365125"/>
          </a:xfrm>
        </p:spPr>
        <p:txBody>
          <a:bodyPr/>
          <a:lstStyle/>
          <a:p>
            <a:fld id="{C4680711-5BFA-4199-BAD0-B0C15B04A070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F4131-F439-B360-2C50-DC4ED02C5AF2}"/>
              </a:ext>
            </a:extLst>
          </p:cNvPr>
          <p:cNvCxnSpPr>
            <a:cxnSpLocks/>
          </p:cNvCxnSpPr>
          <p:nvPr/>
        </p:nvCxnSpPr>
        <p:spPr>
          <a:xfrm>
            <a:off x="516418" y="530352"/>
            <a:ext cx="65677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9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807F9F-79B5-ED92-41CC-A1D1A8D03E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399"/>
            <a:ext cx="6029286" cy="5791201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497" y="2211184"/>
            <a:ext cx="4660247" cy="4113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332B-92F1-4946-B218-9926114AAEA1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7095744" y="530921"/>
            <a:ext cx="456285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781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76" y="691868"/>
            <a:ext cx="4577602" cy="1439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6" y="2211185"/>
            <a:ext cx="4577602" cy="3954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807F9F-79B5-ED92-41CC-A1D1A8D03E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6400" y="533399"/>
            <a:ext cx="6172200" cy="5791201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0AA-266B-4EED-8F37-1EEA7BB36798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516418" y="530352"/>
            <a:ext cx="44365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3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814" y="512011"/>
            <a:ext cx="3628786" cy="125992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9A161C3-930A-50CE-D3B8-C1429E6F2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399"/>
            <a:ext cx="7086600" cy="5791199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65" y="2170611"/>
            <a:ext cx="3628786" cy="41623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29813" y="6426091"/>
            <a:ext cx="3144025" cy="365125"/>
          </a:xfrm>
        </p:spPr>
        <p:txBody>
          <a:bodyPr/>
          <a:lstStyle/>
          <a:p>
            <a:fld id="{A2E4BA8A-8D99-4942-A6AE-3429BB81C9B0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C51D6-8120-DE83-0A77-B4C479640664}"/>
              </a:ext>
            </a:extLst>
          </p:cNvPr>
          <p:cNvCxnSpPr>
            <a:cxnSpLocks/>
          </p:cNvCxnSpPr>
          <p:nvPr/>
        </p:nvCxnSpPr>
        <p:spPr>
          <a:xfrm>
            <a:off x="8153400" y="1892587"/>
            <a:ext cx="350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3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555" y="512011"/>
            <a:ext cx="6792069" cy="125992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9A161C3-930A-50CE-D3B8-C1429E6F2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399"/>
            <a:ext cx="3886200" cy="5791201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57" y="6426091"/>
            <a:ext cx="4137143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555" y="2148840"/>
            <a:ext cx="6792069" cy="4162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8B90-98AD-44EA-88CB-87E0482D47C5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C51D6-8120-DE83-0A77-B4C479640664}"/>
              </a:ext>
            </a:extLst>
          </p:cNvPr>
          <p:cNvCxnSpPr>
            <a:cxnSpLocks/>
          </p:cNvCxnSpPr>
          <p:nvPr/>
        </p:nvCxnSpPr>
        <p:spPr>
          <a:xfrm>
            <a:off x="4953000" y="1892587"/>
            <a:ext cx="67056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95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935" y="691867"/>
            <a:ext cx="3052570" cy="20116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BC46AA6-BED0-04C6-38E0-12160144CC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399" y="533400"/>
            <a:ext cx="7667626" cy="5788757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935" y="2889848"/>
            <a:ext cx="3052570" cy="343475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C6323EE-3C7E-2716-8BD0-C89545F04F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F01E841F-9F6D-0E74-84D5-4BA2AF78F5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72E3CE-9562-4779-875D-570AC5656D0F}" type="datetime1">
              <a:rPr lang="en-US" smtClean="0"/>
              <a:t>3/2/2026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CE2DCFD-EFAB-71DF-776D-014822C0AB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FBB608-C785-A34D-1B6D-96361A676495}"/>
              </a:ext>
            </a:extLst>
          </p:cNvPr>
          <p:cNvCxnSpPr>
            <a:cxnSpLocks/>
          </p:cNvCxnSpPr>
          <p:nvPr/>
        </p:nvCxnSpPr>
        <p:spPr>
          <a:xfrm>
            <a:off x="8727541" y="533400"/>
            <a:ext cx="293106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01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1" y="691866"/>
            <a:ext cx="3448141" cy="2247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C6F3D6-B9C8-D66A-B29A-CE5D5FBDE5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9600" y="530353"/>
            <a:ext cx="7239000" cy="401911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470" y="4735286"/>
            <a:ext cx="7239000" cy="142487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8B86-78FA-4747-9401-2399B1893341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C081E-1CAD-8E64-5453-4CC21A0A90FD}"/>
              </a:ext>
            </a:extLst>
          </p:cNvPr>
          <p:cNvCxnSpPr>
            <a:cxnSpLocks/>
          </p:cNvCxnSpPr>
          <p:nvPr/>
        </p:nvCxnSpPr>
        <p:spPr>
          <a:xfrm>
            <a:off x="530274" y="530352"/>
            <a:ext cx="3354124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3400" y="6326367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95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56" y="691866"/>
            <a:ext cx="3540062" cy="2247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C6F3D6-B9C8-D66A-B29A-CE5D5FBDE5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9600" y="533400"/>
            <a:ext cx="7239000" cy="315745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3933645"/>
            <a:ext cx="7261323" cy="238211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C63D-CDB3-4317-A945-BF72F7BF98EB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C081E-1CAD-8E64-5453-4CC21A0A90FD}"/>
              </a:ext>
            </a:extLst>
          </p:cNvPr>
          <p:cNvCxnSpPr>
            <a:cxnSpLocks/>
          </p:cNvCxnSpPr>
          <p:nvPr/>
        </p:nvCxnSpPr>
        <p:spPr>
          <a:xfrm>
            <a:off x="533400" y="530352"/>
            <a:ext cx="33528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3400" y="6324542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4D8D45-8224-ED36-94DF-FAE863F412D1}"/>
              </a:ext>
            </a:extLst>
          </p:cNvPr>
          <p:cNvCxnSpPr>
            <a:cxnSpLocks/>
          </p:cNvCxnSpPr>
          <p:nvPr/>
        </p:nvCxnSpPr>
        <p:spPr>
          <a:xfrm>
            <a:off x="5013762" y="1892587"/>
            <a:ext cx="654409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4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AFFBF3-C898-85FC-D25A-592E29515C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0023 w 12192000"/>
              <a:gd name="connsiteY0" fmla="*/ 505353 h 6858000"/>
              <a:gd name="connsiteX1" fmla="*/ 510023 w 12192000"/>
              <a:gd name="connsiteY1" fmla="*/ 6352647 h 6858000"/>
              <a:gd name="connsiteX2" fmla="*/ 5415398 w 12192000"/>
              <a:gd name="connsiteY2" fmla="*/ 6352647 h 6858000"/>
              <a:gd name="connsiteX3" fmla="*/ 5415398 w 12192000"/>
              <a:gd name="connsiteY3" fmla="*/ 50535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10023" y="505353"/>
                </a:moveTo>
                <a:lnTo>
                  <a:pt x="510023" y="6352647"/>
                </a:lnTo>
                <a:lnTo>
                  <a:pt x="5415398" y="6352647"/>
                </a:lnTo>
                <a:lnTo>
                  <a:pt x="5415398" y="50535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  <a:effectLst>
            <a:innerShdw blurRad="215900" dist="25400" dir="13500000">
              <a:prstClr val="black">
                <a:alpha val="15000"/>
              </a:prstClr>
            </a:inn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97" y="1136691"/>
            <a:ext cx="4135970" cy="303887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093" y="5282217"/>
            <a:ext cx="4136599" cy="94714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3F3D2-CADD-A94F-6739-CCCDA6C6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36" y="6426091"/>
            <a:ext cx="3877552" cy="365125"/>
          </a:xfrm>
        </p:spPr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541E-3AF5-9564-CE04-E4B86459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AD51419-3F0D-4A1E-BC8B-A018756B4625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72A7-7F28-0EB0-D243-BCC6917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80C4FA-D5DF-A52F-5EBC-E1A231F643A5}"/>
              </a:ext>
            </a:extLst>
          </p:cNvPr>
          <p:cNvCxnSpPr>
            <a:cxnSpLocks/>
          </p:cNvCxnSpPr>
          <p:nvPr/>
        </p:nvCxnSpPr>
        <p:spPr>
          <a:xfrm>
            <a:off x="944438" y="5162641"/>
            <a:ext cx="403082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BEF2C1-7030-5074-0586-5EBAF7D59A33}"/>
              </a:ext>
            </a:extLst>
          </p:cNvPr>
          <p:cNvCxnSpPr>
            <a:cxnSpLocks/>
          </p:cNvCxnSpPr>
          <p:nvPr/>
        </p:nvCxnSpPr>
        <p:spPr>
          <a:xfrm>
            <a:off x="944438" y="904533"/>
            <a:ext cx="403697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570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99" y="4829695"/>
            <a:ext cx="4289051" cy="14131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400"/>
            <a:ext cx="11125200" cy="4013885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77800" dir="14400000" sx="98000" sy="98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57" y="6426091"/>
            <a:ext cx="428905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779" y="4829695"/>
            <a:ext cx="6554822" cy="152954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FEA0-B839-4598-B2DD-445068A8396C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53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910560"/>
            <a:ext cx="3472256" cy="20176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399" y="533400"/>
            <a:ext cx="11125201" cy="310908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77800" dir="14400000" sx="98000" sy="98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3912655"/>
            <a:ext cx="7239000" cy="24073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4032-45C2-4C36-A7D1-3A3BD65AF0CF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700185"/>
            <a:ext cx="3473587" cy="18153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1" y="702280"/>
            <a:ext cx="7239000" cy="22409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3205927"/>
            <a:ext cx="11125200" cy="311867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77800" dir="14400000" sx="97000" sy="97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178-055F-49DC-969F-AB374B7A5758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9BF7A8-7F92-8C69-89EE-92496D80C1C2}"/>
              </a:ext>
            </a:extLst>
          </p:cNvPr>
          <p:cNvCxnSpPr>
            <a:cxnSpLocks/>
          </p:cNvCxnSpPr>
          <p:nvPr/>
        </p:nvCxnSpPr>
        <p:spPr>
          <a:xfrm>
            <a:off x="533400" y="533400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456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760"/>
            <a:ext cx="11243982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9A161C3-930A-50CE-D3B8-C1429E6F2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0352" y="1720219"/>
            <a:ext cx="6022848" cy="460438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260" y="1623629"/>
            <a:ext cx="4557340" cy="4706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AA5E08-9FB8-6BC2-0794-A92E1336B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7819C0A-5C58-B9A1-EDD9-43A971A8DE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436D6D-18C4-497A-81D8-87B6E0BF7395}" type="datetime1">
              <a:rPr lang="en-US" smtClean="0"/>
              <a:t>3/2/2026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8A4CD6-C6D7-317B-80FA-CA83089B05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C51D6-8120-DE83-0A77-B4C479640664}"/>
              </a:ext>
            </a:extLst>
          </p:cNvPr>
          <p:cNvCxnSpPr>
            <a:cxnSpLocks/>
          </p:cNvCxnSpPr>
          <p:nvPr/>
        </p:nvCxnSpPr>
        <p:spPr>
          <a:xfrm>
            <a:off x="530352" y="1353312"/>
            <a:ext cx="11141874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033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55" y="691867"/>
            <a:ext cx="4067721" cy="1559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2521819"/>
            <a:ext cx="3886200" cy="3802781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685" y="694944"/>
            <a:ext cx="6705600" cy="5629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57" y="6426091"/>
            <a:ext cx="3984743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585B-D50B-46C7-90D5-F8C248FB96B3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52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95957"/>
            <a:ext cx="4000501" cy="18895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C6F3D6-B9C8-D66A-B29A-CE5D5FBDE5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1891"/>
            <a:ext cx="3886202" cy="3603594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1" y="694944"/>
            <a:ext cx="6705599" cy="5506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354F31B-6E0C-9ACF-A3B4-2BE5DD2D21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4992A1-A620-24C8-73C6-0C53DD6F38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A9687D-6191-4AD9-82A2-1B737232915B}" type="datetime1">
              <a:rPr lang="en-US" smtClean="0"/>
              <a:t>3/2/2026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384E85-ACDE-270D-7478-1B88F47F14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4953001" y="531891"/>
            <a:ext cx="670559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3399" y="6324600"/>
            <a:ext cx="1112520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63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889" y="5074607"/>
            <a:ext cx="11166223" cy="1068234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419" y="495833"/>
            <a:ext cx="11159163" cy="42459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32000" cap="none" baseline="0">
                <a:solidFill>
                  <a:schemeClr val="accent1"/>
                </a:solidFill>
                <a:latin typeface="+mj-lt"/>
              </a:defRPr>
            </a:lvl1pPr>
            <a:lvl2pPr marL="228600" indent="0" algn="ctr">
              <a:lnSpc>
                <a:spcPct val="110000"/>
              </a:lnSpc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2pPr>
            <a:lvl3pPr marL="457200" indent="0" algn="ctr">
              <a:lnSpc>
                <a:spcPct val="110000"/>
              </a:lnSpc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685800" indent="0" algn="ctr">
              <a:lnSpc>
                <a:spcPct val="110000"/>
              </a:lnSpc>
              <a:buNone/>
              <a:defRPr sz="1800" cap="none" baseline="0">
                <a:solidFill>
                  <a:schemeClr val="tx1"/>
                </a:solidFill>
                <a:latin typeface="+mj-lt"/>
              </a:defRPr>
            </a:lvl4pPr>
            <a:lvl5pPr marL="914400" indent="0" algn="ctr">
              <a:lnSpc>
                <a:spcPct val="110000"/>
              </a:lnSpc>
              <a:buNone/>
              <a:defRPr sz="1600" cap="none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ADD3D14-222C-BA8A-E4C0-8637820CBA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FEF00E3-D3E5-F5AF-F035-66A1547A06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2E741A-92DD-45DF-8212-2D8EB227508B}" type="datetime1">
              <a:rPr lang="en-US" smtClean="0"/>
              <a:t>3/2/2026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22D35-3F63-3753-6F10-57879AFE3C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998540-FFAB-625C-C2E6-DC04B074A2C4}"/>
              </a:ext>
            </a:extLst>
          </p:cNvPr>
          <p:cNvCxnSpPr>
            <a:cxnSpLocks/>
          </p:cNvCxnSpPr>
          <p:nvPr/>
        </p:nvCxnSpPr>
        <p:spPr>
          <a:xfrm>
            <a:off x="530352" y="4839664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9B0A1-4C47-68AF-0383-4819E2242D4E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2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889" y="5074607"/>
            <a:ext cx="11166223" cy="1068234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419" y="684675"/>
            <a:ext cx="11159163" cy="422967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32000" cap="none" baseline="0">
                <a:solidFill>
                  <a:schemeClr val="tx1"/>
                </a:solidFill>
                <a:latin typeface="+mj-lt"/>
              </a:defRPr>
            </a:lvl1pPr>
            <a:lvl2pPr marL="228600" indent="0" algn="ctr">
              <a:lnSpc>
                <a:spcPct val="110000"/>
              </a:lnSpc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2pPr>
            <a:lvl3pPr marL="457200" indent="0" algn="ctr">
              <a:lnSpc>
                <a:spcPct val="110000"/>
              </a:lnSpc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685800" indent="0" algn="ctr">
              <a:lnSpc>
                <a:spcPct val="110000"/>
              </a:lnSpc>
              <a:buNone/>
              <a:defRPr sz="1800" cap="none" baseline="0">
                <a:solidFill>
                  <a:schemeClr val="tx1"/>
                </a:solidFill>
                <a:latin typeface="+mj-lt"/>
              </a:defRPr>
            </a:lvl4pPr>
            <a:lvl5pPr marL="914400" indent="0" algn="ctr">
              <a:lnSpc>
                <a:spcPct val="110000"/>
              </a:lnSpc>
              <a:buNone/>
              <a:defRPr sz="1600" cap="none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B8847-6473-457E-E96C-6389E70595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97385FA-3FF0-FCCA-55E3-8E053BA2CA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3F8E84-C221-42E2-A88F-FC6CBC7F05E7}" type="datetime1">
              <a:rPr lang="en-US" smtClean="0"/>
              <a:t>3/2/2026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2B5E7B-6D54-E7B9-4307-C655E0BCAB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998540-FFAB-625C-C2E6-DC04B074A2C4}"/>
              </a:ext>
            </a:extLst>
          </p:cNvPr>
          <p:cNvCxnSpPr>
            <a:cxnSpLocks/>
          </p:cNvCxnSpPr>
          <p:nvPr/>
        </p:nvCxnSpPr>
        <p:spPr>
          <a:xfrm>
            <a:off x="530352" y="4839664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9B0A1-4C47-68AF-0383-4819E2242D4E}"/>
              </a:ext>
            </a:extLst>
          </p:cNvPr>
          <p:cNvCxnSpPr>
            <a:cxnSpLocks/>
          </p:cNvCxnSpPr>
          <p:nvPr/>
        </p:nvCxnSpPr>
        <p:spPr>
          <a:xfrm>
            <a:off x="530352" y="6328597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32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1577" y="1673353"/>
            <a:ext cx="3287023" cy="35108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10000"/>
              </a:lnSpc>
              <a:defRPr lang="en-US" sz="2800" cap="none" baseline="0" dirty="0">
                <a:latin typeface="+mn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59" y="1328272"/>
            <a:ext cx="7445950" cy="416965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23700" cap="none" baseline="0">
                <a:solidFill>
                  <a:schemeClr val="accent1"/>
                </a:solidFill>
                <a:latin typeface="+mj-lt"/>
              </a:defRPr>
            </a:lvl1pPr>
            <a:lvl2pPr marL="228600" indent="0" algn="l">
              <a:lnSpc>
                <a:spcPct val="110000"/>
              </a:lnSpc>
              <a:buNone/>
              <a:defRPr sz="2400" cap="none" baseline="0">
                <a:solidFill>
                  <a:schemeClr val="bg1"/>
                </a:solidFill>
              </a:defRPr>
            </a:lvl2pPr>
            <a:lvl3pPr marL="457200" indent="0" algn="l">
              <a:lnSpc>
                <a:spcPct val="110000"/>
              </a:lnSpc>
              <a:buNone/>
              <a:defRPr sz="2000" cap="none" baseline="0">
                <a:solidFill>
                  <a:schemeClr val="bg1"/>
                </a:solidFill>
              </a:defRPr>
            </a:lvl3pPr>
            <a:lvl4pPr marL="685800" indent="0" algn="l">
              <a:lnSpc>
                <a:spcPct val="110000"/>
              </a:lnSpc>
              <a:buNone/>
              <a:defRPr sz="1800" cap="none" baseline="0">
                <a:solidFill>
                  <a:schemeClr val="bg1"/>
                </a:solidFill>
              </a:defRPr>
            </a:lvl4pPr>
            <a:lvl5pPr marL="914400" indent="0" algn="l">
              <a:lnSpc>
                <a:spcPct val="110000"/>
              </a:lnSpc>
              <a:buNone/>
              <a:defRPr sz="16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##%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46459C9-E9DA-926C-F0C0-5EEDE69607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1D02E87-8057-8AC7-6F57-2066BA1BC9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DFD6AF-0F92-4F71-9576-F6847C4CFE31}" type="datetime1">
              <a:rPr lang="en-US" smtClean="0"/>
              <a:t>3/2/2026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EFA3D8-21DC-0E04-B4E7-4C502496DF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6DA2D-1FAE-447C-839B-22F6F0CB343E}"/>
              </a:ext>
            </a:extLst>
          </p:cNvPr>
          <p:cNvCxnSpPr>
            <a:cxnSpLocks/>
          </p:cNvCxnSpPr>
          <p:nvPr/>
        </p:nvCxnSpPr>
        <p:spPr>
          <a:xfrm>
            <a:off x="516418" y="1198471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FD6543-37F0-7721-32E4-3B3C905CC66D}"/>
              </a:ext>
            </a:extLst>
          </p:cNvPr>
          <p:cNvCxnSpPr>
            <a:cxnSpLocks/>
          </p:cNvCxnSpPr>
          <p:nvPr/>
        </p:nvCxnSpPr>
        <p:spPr>
          <a:xfrm>
            <a:off x="530352" y="5638290"/>
            <a:ext cx="1114924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80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722376"/>
            <a:ext cx="10762488" cy="54589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7200" cap="all" baseline="0" dirty="0">
                <a:latin typeface="+mj-lt"/>
              </a:defRPr>
            </a:lvl1pPr>
            <a:lvl2pPr marL="457200" indent="0">
              <a:lnSpc>
                <a:spcPct val="90000"/>
              </a:lnSpc>
              <a:buNone/>
              <a:defRPr lang="en-US" sz="6600" cap="all" baseline="0" dirty="0">
                <a:latin typeface="+mj-lt"/>
              </a:defRPr>
            </a:lvl2pPr>
            <a:lvl3pPr marL="914400" indent="0">
              <a:lnSpc>
                <a:spcPct val="90000"/>
              </a:lnSpc>
              <a:buNone/>
              <a:defRPr lang="en-US" sz="6000" cap="all" baseline="0" dirty="0">
                <a:latin typeface="+mj-lt"/>
              </a:defRPr>
            </a:lvl3pPr>
            <a:lvl4pPr marL="1371600" indent="0">
              <a:lnSpc>
                <a:spcPct val="90000"/>
              </a:lnSpc>
              <a:buNone/>
              <a:defRPr lang="en-US" sz="6000" cap="all" baseline="0" dirty="0">
                <a:latin typeface="+mj-lt"/>
              </a:defRPr>
            </a:lvl4pPr>
            <a:lvl5pPr marL="1828800" indent="0">
              <a:lnSpc>
                <a:spcPct val="90000"/>
              </a:lnSpc>
              <a:buNone/>
              <a:defRPr lang="en-US" sz="6000" cap="all" baseline="0" dirty="0">
                <a:latin typeface="+mj-lt"/>
              </a:defRPr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4B05AAB-D167-637A-451A-510AF3173A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8B3CFC-5715-1685-A039-A3162E1A6D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8211E3-7798-4C1B-A8B7-1D4CC8744C3E}" type="datetime1">
              <a:rPr lang="en-US" smtClean="0"/>
              <a:t>3/2/2026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5256ABD-1750-68C8-B3DD-DDDA3342C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C0A4E9-267E-8FCC-AB27-70F0E33E2D79}"/>
              </a:ext>
            </a:extLst>
          </p:cNvPr>
          <p:cNvCxnSpPr>
            <a:cxnSpLocks/>
          </p:cNvCxnSpPr>
          <p:nvPr/>
        </p:nvCxnSpPr>
        <p:spPr>
          <a:xfrm>
            <a:off x="530352" y="533400"/>
            <a:ext cx="1112824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1B5A9-A34C-A393-09C0-174C561F5FBF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2824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96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F847F0-1D67-5F49-6571-5F248F11275B}"/>
              </a:ext>
            </a:extLst>
          </p:cNvPr>
          <p:cNvCxnSpPr>
            <a:cxnSpLocks/>
          </p:cNvCxnSpPr>
          <p:nvPr/>
        </p:nvCxnSpPr>
        <p:spPr>
          <a:xfrm>
            <a:off x="8173214" y="530425"/>
            <a:ext cx="3485386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80C4FA-D5DF-A52F-5EBC-E1A231F643A5}"/>
              </a:ext>
            </a:extLst>
          </p:cNvPr>
          <p:cNvCxnSpPr>
            <a:cxnSpLocks/>
          </p:cNvCxnSpPr>
          <p:nvPr/>
        </p:nvCxnSpPr>
        <p:spPr>
          <a:xfrm>
            <a:off x="8173214" y="5498461"/>
            <a:ext cx="348538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968" y="768351"/>
            <a:ext cx="3685656" cy="2843527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3F2A15-2C96-2533-3F11-3EFA30B567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605681" cy="685800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978" y="5681133"/>
            <a:ext cx="3655646" cy="66419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571521-DF5C-DF9C-1A62-5F1513FC61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73978" y="6426091"/>
            <a:ext cx="229505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135B836-FBFB-89F8-B972-11036B55F5C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98013" y="6426091"/>
            <a:ext cx="875825" cy="365125"/>
          </a:xfrm>
        </p:spPr>
        <p:txBody>
          <a:bodyPr/>
          <a:lstStyle/>
          <a:p>
            <a:fld id="{DB416C6F-BD23-48A3-9D04-6B6FEC3702B5}" type="datetime1">
              <a:rPr lang="en-US" smtClean="0"/>
              <a:t>3/2/2026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0AD8387-A9F9-E9E2-1138-08C0AA4957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8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0415" y="717754"/>
            <a:ext cx="10758791" cy="545815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7200" b="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lnSpc>
                <a:spcPct val="90000"/>
              </a:lnSpc>
              <a:spcBef>
                <a:spcPts val="1000"/>
              </a:spcBef>
              <a:buNone/>
              <a:defRPr lang="en-US" sz="6600" b="0" cap="all" baseline="0" dirty="0">
                <a:solidFill>
                  <a:schemeClr val="accent1"/>
                </a:solidFill>
                <a:latin typeface="+mj-lt"/>
              </a:defRPr>
            </a:lvl2pPr>
            <a:lvl3pPr marL="914400" indent="0">
              <a:lnSpc>
                <a:spcPct val="90000"/>
              </a:lnSpc>
              <a:spcBef>
                <a:spcPts val="1000"/>
              </a:spcBef>
              <a:buNone/>
              <a:defRPr lang="en-US" sz="6000" b="0" cap="all" baseline="0" dirty="0">
                <a:solidFill>
                  <a:schemeClr val="accent1"/>
                </a:solidFill>
                <a:latin typeface="+mj-lt"/>
              </a:defRPr>
            </a:lvl3pPr>
            <a:lvl4pPr marL="1371600" indent="0">
              <a:lnSpc>
                <a:spcPct val="90000"/>
              </a:lnSpc>
              <a:spcBef>
                <a:spcPts val="1000"/>
              </a:spcBef>
              <a:buNone/>
              <a:defRPr lang="en-US" sz="6000" b="0" cap="all" baseline="0" dirty="0">
                <a:solidFill>
                  <a:schemeClr val="accent1"/>
                </a:solidFill>
                <a:latin typeface="+mj-lt"/>
              </a:defRPr>
            </a:lvl4pPr>
            <a:lvl5pPr marL="1828800" indent="0">
              <a:lnSpc>
                <a:spcPct val="90000"/>
              </a:lnSpc>
              <a:spcBef>
                <a:spcPts val="1000"/>
              </a:spcBef>
              <a:buNone/>
              <a:defRPr lang="en-US" sz="6000" b="0" cap="all" baseline="0" dirty="0">
                <a:solidFill>
                  <a:schemeClr val="accent1"/>
                </a:solidFill>
                <a:latin typeface="+mj-lt"/>
              </a:defRPr>
            </a:lvl5pPr>
          </a:lstStyle>
          <a:p>
            <a:pPr marL="228600" lvl="0" indent="-22860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FA-A3A2-4EEE-AC52-74345FF796E0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21C58F-32A5-353B-47A2-C43DAAB8F254}"/>
              </a:ext>
            </a:extLst>
          </p:cNvPr>
          <p:cNvCxnSpPr>
            <a:cxnSpLocks/>
          </p:cNvCxnSpPr>
          <p:nvPr/>
        </p:nvCxnSpPr>
        <p:spPr>
          <a:xfrm>
            <a:off x="530352" y="530352"/>
            <a:ext cx="11128248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1B5A9-A34C-A393-09C0-174C561F5FBF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28248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070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50490" y="1828806"/>
            <a:ext cx="9291020" cy="313256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5400" b="0">
                <a:solidFill>
                  <a:schemeClr val="accent1"/>
                </a:solidFill>
              </a:defRPr>
            </a:lvl1pPr>
            <a:lvl2pPr marL="228600" indent="0" algn="ctr">
              <a:lnSpc>
                <a:spcPct val="100000"/>
              </a:lnSpc>
              <a:buNone/>
              <a:defRPr sz="4800" b="0">
                <a:solidFill>
                  <a:schemeClr val="accent1"/>
                </a:solidFill>
              </a:defRPr>
            </a:lvl2pPr>
            <a:lvl3pPr marL="457200" indent="0" algn="ctr">
              <a:lnSpc>
                <a:spcPct val="100000"/>
              </a:lnSpc>
              <a:buNone/>
              <a:defRPr sz="4400" b="0">
                <a:solidFill>
                  <a:schemeClr val="accent1"/>
                </a:solidFill>
              </a:defRPr>
            </a:lvl3pPr>
            <a:lvl4pPr marL="685800" indent="0" algn="ctr">
              <a:lnSpc>
                <a:spcPct val="100000"/>
              </a:lnSpc>
              <a:buNone/>
              <a:defRPr sz="4000" b="0">
                <a:solidFill>
                  <a:schemeClr val="accent1"/>
                </a:solidFill>
              </a:defRPr>
            </a:lvl4pPr>
            <a:lvl5pPr marL="914400" indent="0" algn="ctr">
              <a:lnSpc>
                <a:spcPct val="100000"/>
              </a:lnSpc>
              <a:buNone/>
              <a:defRPr sz="3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27F-4DA4-4250-AB3F-755F95A702F0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661B65-925C-C474-4671-6B5CBEB80093}"/>
              </a:ext>
            </a:extLst>
          </p:cNvPr>
          <p:cNvCxnSpPr>
            <a:cxnSpLocks/>
          </p:cNvCxnSpPr>
          <p:nvPr/>
        </p:nvCxnSpPr>
        <p:spPr>
          <a:xfrm>
            <a:off x="1405629" y="1164266"/>
            <a:ext cx="938668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AEB70E-85D7-3389-E0B5-B0953E3D035D}"/>
              </a:ext>
            </a:extLst>
          </p:cNvPr>
          <p:cNvCxnSpPr>
            <a:cxnSpLocks/>
          </p:cNvCxnSpPr>
          <p:nvPr/>
        </p:nvCxnSpPr>
        <p:spPr>
          <a:xfrm>
            <a:off x="1399690" y="5693732"/>
            <a:ext cx="938668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22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764" y="5486400"/>
            <a:ext cx="9472473" cy="939691"/>
          </a:xfrm>
        </p:spPr>
        <p:txBody>
          <a:bodyPr anchor="ctr">
            <a:normAutofit/>
          </a:bodyPr>
          <a:lstStyle>
            <a:lvl1pPr marL="137160" indent="-137160" algn="ctr">
              <a:lnSpc>
                <a:spcPct val="100000"/>
              </a:lnSpc>
              <a:defRPr sz="1800" cap="all" baseline="0">
                <a:latin typeface="+mj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59761" y="667511"/>
            <a:ext cx="9413534" cy="401099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0" cap="none" spc="50" baseline="0">
                <a:solidFill>
                  <a:schemeClr val="accent1"/>
                </a:solidFill>
                <a:latin typeface="+mn-lt"/>
              </a:defRPr>
            </a:lvl1pPr>
            <a:lvl2pPr marL="228600" indent="0" algn="ctr">
              <a:lnSpc>
                <a:spcPct val="100000"/>
              </a:lnSpc>
              <a:buNone/>
              <a:defRPr sz="4000" b="0" cap="none" spc="50" baseline="0">
                <a:solidFill>
                  <a:schemeClr val="accent1"/>
                </a:solidFill>
                <a:latin typeface="+mn-lt"/>
              </a:defRPr>
            </a:lvl2pPr>
            <a:lvl3pPr marL="457200" indent="0" algn="ctr">
              <a:lnSpc>
                <a:spcPct val="100000"/>
              </a:lnSpc>
              <a:buNone/>
              <a:defRPr sz="3600" b="0" cap="none" spc="50" baseline="0">
                <a:solidFill>
                  <a:schemeClr val="accent1"/>
                </a:solidFill>
                <a:latin typeface="+mn-lt"/>
              </a:defRPr>
            </a:lvl3pPr>
            <a:lvl4pPr marL="685800" indent="0" algn="ctr">
              <a:lnSpc>
                <a:spcPct val="100000"/>
              </a:lnSpc>
              <a:buNone/>
              <a:defRPr sz="3200" b="0" cap="none" spc="50" baseline="0">
                <a:solidFill>
                  <a:schemeClr val="accent1"/>
                </a:solidFill>
                <a:latin typeface="+mn-lt"/>
              </a:defRPr>
            </a:lvl4pPr>
            <a:lvl5pPr marL="914400" indent="0" algn="ctr">
              <a:lnSpc>
                <a:spcPct val="100000"/>
              </a:lnSpc>
              <a:buNone/>
              <a:defRPr sz="2800" b="0" cap="none" spc="50" baseline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922A5-1A25-C2CB-DB6C-A2CCA7E6E6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AB04756-BB80-4C64-D871-0ADC3A7778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1718C3-C21D-4CB2-9429-434651DA51E0}" type="datetime1">
              <a:rPr lang="en-US" smtClean="0"/>
              <a:t>3/2/2026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F70E65-4C3D-A600-1367-6FBA2FDDE5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95B307-0002-4F55-5801-73F564B37804}"/>
              </a:ext>
            </a:extLst>
          </p:cNvPr>
          <p:cNvCxnSpPr>
            <a:cxnSpLocks/>
          </p:cNvCxnSpPr>
          <p:nvPr/>
        </p:nvCxnSpPr>
        <p:spPr>
          <a:xfrm>
            <a:off x="1399690" y="5178692"/>
            <a:ext cx="938668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1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22793"/>
            <a:ext cx="8849802" cy="76332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defRPr sz="2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047" y="364321"/>
            <a:ext cx="8983395" cy="4379976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buNone/>
              <a:defRPr sz="5400" b="0" cap="none" spc="50" baseline="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600" b="0" cap="all" spc="50" baseline="0">
                <a:solidFill>
                  <a:schemeClr val="tx1"/>
                </a:solidFill>
                <a:latin typeface="+mj-lt"/>
              </a:defRPr>
            </a:lvl2pPr>
            <a:lvl3pPr marL="457200" indent="0">
              <a:buNone/>
              <a:defRPr sz="1400" b="0" cap="all" spc="50" baseline="0">
                <a:solidFill>
                  <a:schemeClr val="tx1"/>
                </a:solidFill>
                <a:latin typeface="+mj-lt"/>
              </a:defRPr>
            </a:lvl3pPr>
            <a:lvl4pPr marL="685800" indent="0">
              <a:buNone/>
              <a:defRPr sz="1200" b="0" cap="all" spc="50" baseline="0">
                <a:solidFill>
                  <a:schemeClr val="tx1"/>
                </a:solidFill>
                <a:latin typeface="+mj-lt"/>
              </a:defRPr>
            </a:lvl4pPr>
            <a:lvl5pPr marL="914400" indent="0">
              <a:buNone/>
              <a:defRPr sz="1100" b="0" cap="all" spc="5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B573913-DF3D-A336-7766-2F2A4077FA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2574524-6D35-F65F-291D-C661BC2839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484BAB-BC70-496F-BE5F-77C3800258C1}" type="datetime1">
              <a:rPr lang="en-US" smtClean="0"/>
              <a:t>3/2/2026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51DEE08-81D7-3436-67E0-35E415975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234A2-3E92-F2E2-45A7-60E39396715E}"/>
              </a:ext>
            </a:extLst>
          </p:cNvPr>
          <p:cNvCxnSpPr>
            <a:cxnSpLocks/>
          </p:cNvCxnSpPr>
          <p:nvPr/>
        </p:nvCxnSpPr>
        <p:spPr>
          <a:xfrm>
            <a:off x="530352" y="5184424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2847D-BCD1-DEA8-DC65-258A4946768E}"/>
              </a:ext>
            </a:extLst>
          </p:cNvPr>
          <p:cNvCxnSpPr>
            <a:cxnSpLocks/>
          </p:cNvCxnSpPr>
          <p:nvPr/>
        </p:nvCxnSpPr>
        <p:spPr>
          <a:xfrm>
            <a:off x="530352" y="6326367"/>
            <a:ext cx="1115568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0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302" y="5345083"/>
            <a:ext cx="10243537" cy="847899"/>
          </a:xfrm>
        </p:spPr>
        <p:txBody>
          <a:bodyPr anchor="ctr">
            <a:normAutofit/>
          </a:bodyPr>
          <a:lstStyle>
            <a:lvl1pPr marL="137160" indent="-137160" algn="ctr">
              <a:lnSpc>
                <a:spcPct val="110000"/>
              </a:lnSpc>
              <a:defRPr sz="180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0303" y="951364"/>
            <a:ext cx="10243536" cy="37943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 cap="all" spc="50" baseline="0">
                <a:solidFill>
                  <a:schemeClr val="tx1"/>
                </a:solidFill>
                <a:latin typeface="+mj-lt"/>
              </a:defRPr>
            </a:lvl1pPr>
            <a:lvl2pPr marL="2286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2pPr>
            <a:lvl3pPr marL="4572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3pPr>
            <a:lvl4pPr marL="6858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4pPr>
            <a:lvl5pPr marL="9144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940F-B015-464A-92BD-FC8709C093C5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050A9D-B7C5-F464-79AD-0740B311B072}"/>
              </a:ext>
            </a:extLst>
          </p:cNvPr>
          <p:cNvCxnSpPr>
            <a:cxnSpLocks/>
          </p:cNvCxnSpPr>
          <p:nvPr/>
        </p:nvCxnSpPr>
        <p:spPr>
          <a:xfrm>
            <a:off x="524909" y="533400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234A2-3E92-F2E2-45A7-60E39396715E}"/>
              </a:ext>
            </a:extLst>
          </p:cNvPr>
          <p:cNvCxnSpPr>
            <a:cxnSpLocks/>
          </p:cNvCxnSpPr>
          <p:nvPr/>
        </p:nvCxnSpPr>
        <p:spPr>
          <a:xfrm>
            <a:off x="516418" y="5184424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8BEE7C-4A94-0B15-16EB-46B45E9C057E}"/>
              </a:ext>
            </a:extLst>
          </p:cNvPr>
          <p:cNvCxnSpPr>
            <a:cxnSpLocks/>
          </p:cNvCxnSpPr>
          <p:nvPr/>
        </p:nvCxnSpPr>
        <p:spPr>
          <a:xfrm>
            <a:off x="507928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788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4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764" y="5430743"/>
            <a:ext cx="9472473" cy="704081"/>
          </a:xfrm>
        </p:spPr>
        <p:txBody>
          <a:bodyPr anchor="ctr">
            <a:normAutofit/>
          </a:bodyPr>
          <a:lstStyle>
            <a:lvl1pPr marL="137160" indent="-137160" algn="ctr">
              <a:lnSpc>
                <a:spcPct val="100000"/>
              </a:lnSpc>
              <a:defRPr sz="18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59761" y="1081377"/>
            <a:ext cx="9413534" cy="359713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0" cap="none" spc="50" baseline="0">
                <a:solidFill>
                  <a:schemeClr val="tx1"/>
                </a:solidFill>
                <a:latin typeface="+mn-lt"/>
              </a:defRPr>
            </a:lvl1pPr>
            <a:lvl2pPr marL="228600" indent="0" algn="ctr">
              <a:lnSpc>
                <a:spcPct val="100000"/>
              </a:lnSpc>
              <a:buNone/>
              <a:defRPr sz="4000" b="0" cap="none" spc="50" baseline="0">
                <a:solidFill>
                  <a:schemeClr val="accent1"/>
                </a:solidFill>
                <a:latin typeface="+mn-lt"/>
              </a:defRPr>
            </a:lvl2pPr>
            <a:lvl3pPr marL="457200" indent="0" algn="ctr">
              <a:lnSpc>
                <a:spcPct val="100000"/>
              </a:lnSpc>
              <a:buNone/>
              <a:defRPr sz="3600" b="0" cap="none" spc="50" baseline="0">
                <a:solidFill>
                  <a:schemeClr val="accent1"/>
                </a:solidFill>
                <a:latin typeface="+mn-lt"/>
              </a:defRPr>
            </a:lvl3pPr>
            <a:lvl4pPr marL="685800" indent="0" algn="ctr">
              <a:lnSpc>
                <a:spcPct val="100000"/>
              </a:lnSpc>
              <a:buNone/>
              <a:defRPr sz="3200" b="0" cap="none" spc="50" baseline="0">
                <a:solidFill>
                  <a:schemeClr val="accent1"/>
                </a:solidFill>
                <a:latin typeface="+mn-lt"/>
              </a:defRPr>
            </a:lvl4pPr>
            <a:lvl5pPr marL="914400" indent="0" algn="ctr">
              <a:lnSpc>
                <a:spcPct val="100000"/>
              </a:lnSpc>
              <a:buNone/>
              <a:defRPr sz="2800" b="0" cap="none" spc="50" baseline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6C2023-0583-4B96-882C-68D22DCD46B6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D77A43-F5D0-235F-35F0-CBDFCF048764}"/>
              </a:ext>
            </a:extLst>
          </p:cNvPr>
          <p:cNvCxnSpPr>
            <a:cxnSpLocks/>
          </p:cNvCxnSpPr>
          <p:nvPr/>
        </p:nvCxnSpPr>
        <p:spPr>
          <a:xfrm>
            <a:off x="530352" y="530352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77989-BB5F-9AF1-A65F-3B2D0FDB6368}"/>
              </a:ext>
            </a:extLst>
          </p:cNvPr>
          <p:cNvCxnSpPr>
            <a:cxnSpLocks/>
          </p:cNvCxnSpPr>
          <p:nvPr/>
        </p:nvCxnSpPr>
        <p:spPr>
          <a:xfrm>
            <a:off x="530352" y="5180630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66E7AB-929A-6900-35D9-F1C66399874C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958D-8125-1BDA-53C9-9E2D3388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760"/>
            <a:ext cx="11239498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8DBCC-227D-BB0A-7CD5-02D66CF187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100" y="1714500"/>
            <a:ext cx="5305425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B7E01-A7E6-1882-4E9B-8EABAF71F9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45936" y="1719072"/>
            <a:ext cx="5321808" cy="4390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94A4A-89C4-68BF-6701-5C47F940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908BC-F48B-81E4-8D93-7DB9E371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A9F1-814E-44B0-83E3-9DA02F3C243F}" type="datetime1">
              <a:rPr lang="en-US" smtClean="0"/>
              <a:t>3/2/2026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93A54-CB38-BEAF-260B-84EDDF30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0608C5-C55C-14AC-C8E9-7F0530018CE5}"/>
              </a:ext>
            </a:extLst>
          </p:cNvPr>
          <p:cNvCxnSpPr>
            <a:cxnSpLocks/>
          </p:cNvCxnSpPr>
          <p:nvPr/>
        </p:nvCxnSpPr>
        <p:spPr>
          <a:xfrm>
            <a:off x="533400" y="1357303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39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958D-8125-1BDA-53C9-9E2D3388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365760"/>
            <a:ext cx="11256264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FF10-A82A-AAEB-4B8C-921F3BA20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048" y="1490472"/>
            <a:ext cx="5321808" cy="64290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FD932-A581-1A49-7FAF-0FED2E2BC1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100" y="2212975"/>
            <a:ext cx="5303838" cy="3892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27A15-4AB2-F230-22C7-0605AFD7D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1490472"/>
            <a:ext cx="5321808" cy="64290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54404BD-8F2F-278E-C00B-3F1B1DE8CF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45238" y="2212975"/>
            <a:ext cx="5321808" cy="3892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94A4A-89C4-68BF-6701-5C47F940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908BC-F48B-81E4-8D93-7DB9E371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5078-AEDD-4B5A-AC6A-C8F87F9646E7}" type="datetime1">
              <a:rPr lang="en-US" smtClean="0"/>
              <a:t>3/2/2026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93A54-CB38-BEAF-260B-84EDDF30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0608C5-C55C-14AC-C8E9-7F0530018CE5}"/>
              </a:ext>
            </a:extLst>
          </p:cNvPr>
          <p:cNvCxnSpPr>
            <a:cxnSpLocks/>
          </p:cNvCxnSpPr>
          <p:nvPr/>
        </p:nvCxnSpPr>
        <p:spPr>
          <a:xfrm>
            <a:off x="530352" y="1357303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01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695F-5E74-A380-8592-35FB6FC7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6149D-58D4-7497-818C-CF30244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D2567-C532-BD45-FA85-03DBE3B3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758D-8EE6-4CC5-A170-BE9501D7BCFF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0E491-56EB-F527-8A63-FBEEE619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9D82C-4607-0C9D-F241-D35DBEFE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CFCC5-7F8E-F549-57BA-7303E9F1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484E-FEE6-4572-A5E5-40AFA2254CF8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BEB6A-C028-DA7D-C516-2F1316F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1" y="5056743"/>
            <a:ext cx="11339400" cy="96690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3F2A15-2C96-2533-3F11-3EFA30B567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93091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902" y="5979576"/>
            <a:ext cx="11339400" cy="36512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56503-7989-932D-DE04-B424AC0B9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E99C9-C336-E83E-56A6-D68659547C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35F28A-0986-4E7B-B35D-341D39FBD191}" type="datetime1">
              <a:rPr lang="en-US" smtClean="0"/>
              <a:t>3/2/2026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7A77FC-B384-BD30-0961-237F594F20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3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BEA7-A772-B39C-F049-D8BA2D3F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36" y="694943"/>
            <a:ext cx="3915473" cy="132588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693C4-36AD-07F9-763E-EE5FC9DFB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072" y="2057400"/>
            <a:ext cx="3932237" cy="4176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4614-4148-D757-88D0-D93E5E1E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94943"/>
            <a:ext cx="6483096" cy="55393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ADC46-B01E-DA2E-F24C-C48F5253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A6063-F591-A804-79FE-A80AD399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C195-9048-4969-9920-6939BE28AE8D}" type="datetime1">
              <a:rPr lang="en-US" smtClean="0"/>
              <a:t>3/2/2026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FF439-6DA2-A61B-C94C-BEDC2411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95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FA5E-0A3D-E6AD-3C21-DC40BCDE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694944"/>
            <a:ext cx="3526816" cy="17118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A8418-7980-9A18-053B-82E4F16EB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389" y="2508261"/>
            <a:ext cx="3520528" cy="372794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F9F06-BE63-8EE7-74C5-6D0E3F9B75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19600" y="533400"/>
            <a:ext cx="7239000" cy="5791199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485A3-3BFA-4B57-F6E5-5F41542B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C9F0-6744-73C8-54FC-5C12BA7B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6180-3A1B-4424-AB9F-671C4EBC0A2E}" type="datetime1">
              <a:rPr lang="en-US" smtClean="0"/>
              <a:t>3/2/2026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B9F6-C801-466A-4C39-23DCB1CD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4215D5-0C4C-2E49-3A06-C65652576A64}"/>
              </a:ext>
            </a:extLst>
          </p:cNvPr>
          <p:cNvCxnSpPr>
            <a:cxnSpLocks/>
          </p:cNvCxnSpPr>
          <p:nvPr/>
        </p:nvCxnSpPr>
        <p:spPr>
          <a:xfrm>
            <a:off x="533400" y="533400"/>
            <a:ext cx="35037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757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541942"/>
            <a:ext cx="11256264" cy="2225185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099" y="3423301"/>
            <a:ext cx="11239499" cy="290129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457200" indent="0">
              <a:buNone/>
              <a:defRPr lang="en-US" dirty="0"/>
            </a:lvl2pPr>
            <a:lvl3pPr marL="914400" indent="0">
              <a:buNone/>
              <a:defRPr lang="en-US" dirty="0"/>
            </a:lvl3pPr>
            <a:lvl4pPr marL="1371600" indent="0">
              <a:buNone/>
              <a:defRPr lang="en-US" dirty="0"/>
            </a:lvl4pPr>
            <a:lvl5pPr marL="18288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2330-A382-475A-8519-6A39191EC88E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55B63-1406-DAD2-DBAB-BD87EA2FB540}"/>
              </a:ext>
            </a:extLst>
          </p:cNvPr>
          <p:cNvCxnSpPr>
            <a:cxnSpLocks/>
          </p:cNvCxnSpPr>
          <p:nvPr/>
        </p:nvCxnSpPr>
        <p:spPr>
          <a:xfrm>
            <a:off x="533400" y="2978854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952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836238"/>
            <a:ext cx="11256264" cy="2512732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099" y="4834052"/>
            <a:ext cx="11239499" cy="1405479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2000" dirty="0"/>
            </a:lvl1pPr>
            <a:lvl2pPr marL="457200" indent="0">
              <a:buNone/>
              <a:defRPr lang="en-US" sz="1800" dirty="0"/>
            </a:lvl2pPr>
            <a:lvl3pPr marL="914400" indent="0">
              <a:buNone/>
              <a:defRPr lang="en-US" sz="1600" dirty="0"/>
            </a:lvl3pPr>
            <a:lvl4pPr marL="1371600" indent="0">
              <a:buNone/>
              <a:defRPr lang="en-US" sz="1400" dirty="0"/>
            </a:lvl4pPr>
            <a:lvl5pPr marL="18288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DC0D-99C6-4F09-90C7-C0EC6E2F0A06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899B98-11E6-7DB0-F79E-50A541026355}"/>
              </a:ext>
            </a:extLst>
          </p:cNvPr>
          <p:cNvCxnSpPr>
            <a:cxnSpLocks/>
          </p:cNvCxnSpPr>
          <p:nvPr/>
        </p:nvCxnSpPr>
        <p:spPr>
          <a:xfrm>
            <a:off x="533400" y="4531625"/>
            <a:ext cx="11125198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05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ack_Cover_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1226" y="867834"/>
            <a:ext cx="9451975" cy="865716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90000"/>
              </a:lnSpc>
              <a:defRPr sz="5333" b="1" i="0">
                <a:solidFill>
                  <a:srgbClr val="FF6600"/>
                </a:solidFill>
                <a:latin typeface="Lato" panose="020F0502020204030203" pitchFamily="34" charset="0"/>
                <a:cs typeface="Gill Sans"/>
              </a:defRPr>
            </a:lvl1pPr>
          </a:lstStyle>
          <a:p>
            <a:r>
              <a:rPr lang="en-US" noProof="0" dirty="0"/>
              <a:t>Heading here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97997" y="2575560"/>
            <a:ext cx="9465203" cy="2574873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  <a:defRPr sz="2667" b="1" i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67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219170" indent="0">
              <a:buFontTx/>
              <a:buNone/>
              <a:defRPr sz="240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1828754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2438339" indent="0">
              <a:buFontTx/>
              <a:buNone/>
              <a:defRPr sz="2133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595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F58-285B-E151-006A-D88C36BB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38" y="398050"/>
            <a:ext cx="9635668" cy="36713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06861-2B51-5BD1-EB7B-C21E31ED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322" y="5669280"/>
            <a:ext cx="9620300" cy="75680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D77-F8A9-7EC7-8615-6A3893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B215-86A6-6EC5-BC27-7962FA84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6BE-81E0-4285-A95D-6934CDF6209E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CECF-E526-1422-4780-123B6B1E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EBC7DB-A84C-6AE6-0446-4E466A133069}"/>
              </a:ext>
            </a:extLst>
          </p:cNvPr>
          <p:cNvCxnSpPr>
            <a:cxnSpLocks/>
          </p:cNvCxnSpPr>
          <p:nvPr/>
        </p:nvCxnSpPr>
        <p:spPr>
          <a:xfrm>
            <a:off x="530352" y="5498461"/>
            <a:ext cx="1112444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2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F58-285B-E151-006A-D88C36BB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765750"/>
            <a:ext cx="9635668" cy="34551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06861-2B51-5BD1-EB7B-C21E31ED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428" y="5271844"/>
            <a:ext cx="9613065" cy="10013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D77-F8A9-7EC7-8615-6A3893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B215-86A6-6EC5-BC27-7962FA84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4E07-DAE2-4D6D-BDD9-1CE7637F446D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CECF-E526-1422-4780-123B6B1E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DCB79-1025-8102-1BC6-378AB173CBFF}"/>
              </a:ext>
            </a:extLst>
          </p:cNvPr>
          <p:cNvCxnSpPr>
            <a:cxnSpLocks/>
          </p:cNvCxnSpPr>
          <p:nvPr/>
        </p:nvCxnSpPr>
        <p:spPr>
          <a:xfrm>
            <a:off x="533400" y="5184424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F23CAD-F5FD-3FB3-B413-1F54592B07E7}"/>
              </a:ext>
            </a:extLst>
          </p:cNvPr>
          <p:cNvCxnSpPr>
            <a:cxnSpLocks/>
          </p:cNvCxnSpPr>
          <p:nvPr/>
        </p:nvCxnSpPr>
        <p:spPr>
          <a:xfrm>
            <a:off x="533400" y="6324600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752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F58-285B-E151-006A-D88C36BB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765750"/>
            <a:ext cx="9635668" cy="352833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06861-2B51-5BD1-EB7B-C21E31ED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857" y="5184425"/>
            <a:ext cx="10575756" cy="115322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D77-F8A9-7EC7-8615-6A3893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B215-86A6-6EC5-BC27-7962FA84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1D259D-9AB9-44BA-8FCD-FE201F91B5A0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CECF-E526-1422-4780-123B6B1E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17982C-A325-8307-2486-3AD646261E04}"/>
              </a:ext>
            </a:extLst>
          </p:cNvPr>
          <p:cNvCxnSpPr>
            <a:cxnSpLocks/>
          </p:cNvCxnSpPr>
          <p:nvPr/>
        </p:nvCxnSpPr>
        <p:spPr>
          <a:xfrm>
            <a:off x="533400" y="533538"/>
            <a:ext cx="11127005" cy="0"/>
          </a:xfrm>
          <a:prstGeom prst="line">
            <a:avLst/>
          </a:prstGeom>
          <a:ln w="603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02859D-9F11-5594-CFD3-C5FDE18CACB3}"/>
              </a:ext>
            </a:extLst>
          </p:cNvPr>
          <p:cNvCxnSpPr>
            <a:cxnSpLocks/>
          </p:cNvCxnSpPr>
          <p:nvPr/>
        </p:nvCxnSpPr>
        <p:spPr>
          <a:xfrm>
            <a:off x="533400" y="5169248"/>
            <a:ext cx="1112700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0AD802-2887-3310-1453-789DB76F58DF}"/>
              </a:ext>
            </a:extLst>
          </p:cNvPr>
          <p:cNvCxnSpPr>
            <a:cxnSpLocks/>
          </p:cNvCxnSpPr>
          <p:nvPr/>
        </p:nvCxnSpPr>
        <p:spPr>
          <a:xfrm>
            <a:off x="533400" y="6330811"/>
            <a:ext cx="1111994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70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97" y="3018408"/>
            <a:ext cx="8961120" cy="3247475"/>
          </a:xfrm>
        </p:spPr>
        <p:txBody>
          <a:bodyPr anchor="b"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EB0658-C877-4D58-A83B-07BEE0E4C7B4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D05DD5-DCB7-49C7-5E41-2DBD8B73D6D2}"/>
              </a:ext>
            </a:extLst>
          </p:cNvPr>
          <p:cNvCxnSpPr>
            <a:cxnSpLocks/>
          </p:cNvCxnSpPr>
          <p:nvPr/>
        </p:nvCxnSpPr>
        <p:spPr>
          <a:xfrm>
            <a:off x="530646" y="531958"/>
            <a:ext cx="1112795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DA663-314D-CA26-DF41-CB3FDC0733F0}"/>
              </a:ext>
            </a:extLst>
          </p:cNvPr>
          <p:cNvCxnSpPr>
            <a:cxnSpLocks/>
          </p:cNvCxnSpPr>
          <p:nvPr/>
        </p:nvCxnSpPr>
        <p:spPr>
          <a:xfrm>
            <a:off x="533400" y="6324600"/>
            <a:ext cx="11125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543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16C8C-4316-E510-1962-E944B3382B43}"/>
              </a:ext>
            </a:extLst>
          </p:cNvPr>
          <p:cNvCxnSpPr>
            <a:cxnSpLocks/>
          </p:cNvCxnSpPr>
          <p:nvPr/>
        </p:nvCxnSpPr>
        <p:spPr>
          <a:xfrm>
            <a:off x="530352" y="533400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78947-1D67-18A4-7E48-5B4B2F97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83" y="691868"/>
            <a:ext cx="11243617" cy="901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E08CA-9517-ABC1-E915-31EA6D7B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640" y="1754753"/>
            <a:ext cx="11240960" cy="441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3983D-E783-AAEC-26DB-4B3F6511C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857" y="6426091"/>
            <a:ext cx="4688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54426-0A97-D20B-FD06-9648AED77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46205" y="6426091"/>
            <a:ext cx="3327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ECD290D4-E5CF-428F-801F-3741FA4FB792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13386-8E2A-2962-4804-81558038B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187" y="6426091"/>
            <a:ext cx="603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4128">
          <p15:clr>
            <a:srgbClr val="F26B43"/>
          </p15:clr>
        </p15:guide>
        <p15:guide id="3" pos="3456">
          <p15:clr>
            <a:srgbClr val="F26B43"/>
          </p15:clr>
        </p15:guide>
        <p15:guide id="4" pos="27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orient="horz" pos="336">
          <p15:clr>
            <a:srgbClr val="F26B43"/>
          </p15:clr>
        </p15:guide>
        <p15:guide id="8" pos="264">
          <p15:clr>
            <a:srgbClr val="F26B43"/>
          </p15:clr>
        </p15:guide>
        <p15:guide id="9" pos="4800">
          <p15:clr>
            <a:srgbClr val="F26B43"/>
          </p15:clr>
        </p15:guide>
        <p15:guide id="10" pos="2112">
          <p15:clr>
            <a:srgbClr val="F26B43"/>
          </p15:clr>
        </p15:guide>
        <p15:guide id="11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4D20-704A-D960-5DDC-D68CB80F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350" y="512676"/>
            <a:ext cx="5172075" cy="3935499"/>
          </a:xfrm>
        </p:spPr>
        <p:txBody>
          <a:bodyPr anchor="t">
            <a:normAutofit/>
          </a:bodyPr>
          <a:lstStyle/>
          <a:p>
            <a:pPr algn="ctr"/>
            <a:br>
              <a:rPr lang="en-US" sz="2400" b="1" dirty="0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  <a:t>experiences from </a:t>
            </a:r>
            <a:r>
              <a:rPr lang="en-US" sz="2400" b="1" dirty="0" err="1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  <a:t>bha</a:t>
            </a:r>
            <a:r>
              <a:rPr lang="en-US" sz="2400" b="1" dirty="0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  <a:t>upg</a:t>
            </a:r>
            <a:br>
              <a:rPr lang="en-US" sz="2400" b="1" dirty="0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</a:br>
            <a:br>
              <a:rPr lang="en-US" sz="2400" b="1" dirty="0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  <a:t>Empowering Marginalized Groups through Economic Graduation in Somalia (EMERGE) Project</a:t>
            </a:r>
            <a:br>
              <a:rPr lang="en-US" sz="2400" b="1" dirty="0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</a:br>
            <a:br>
              <a:rPr lang="en-US" sz="2400" b="1" dirty="0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</a:br>
            <a:r>
              <a:rPr lang="en-US" sz="2400" b="1" dirty="0" err="1">
                <a:solidFill>
                  <a:srgbClr val="FF6600"/>
                </a:solidFill>
                <a:latin typeface="Lato "/>
                <a:ea typeface="+mn-ea"/>
                <a:cs typeface="Arial" panose="020B0604020202020204" pitchFamily="34" charset="0"/>
              </a:rPr>
              <a:t>somalia</a:t>
            </a:r>
            <a:endParaRPr lang="en-US" sz="2400" b="1" dirty="0">
              <a:solidFill>
                <a:srgbClr val="FF6600"/>
              </a:solidFill>
              <a:latin typeface="Lato 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87CC2-4DD6-200B-E8F4-AD2BF2E78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0793" y="5660187"/>
            <a:ext cx="4122632" cy="858923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/>
              <a:t>03/03/2026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EC19F-7D49-4E3F-B9AD-D9F4E69B5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86022"/>
            <a:ext cx="6105525" cy="64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8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6CE68D-F509-E861-D84B-3081E233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-10886"/>
            <a:ext cx="5334197" cy="553146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buClr>
                <a:schemeClr val="accent2"/>
              </a:buClr>
              <a:buSzPts val="1400"/>
            </a:pPr>
            <a:r>
              <a:rPr lang="en-GB" sz="2400" b="1" dirty="0">
                <a:solidFill>
                  <a:srgbClr val="FF6600"/>
                </a:solidFill>
                <a:latin typeface="Lato" panose="020F0502020204030203" pitchFamily="34" charset="0"/>
                <a:sym typeface="Arial"/>
              </a:rPr>
              <a:t>Context Overview</a:t>
            </a:r>
            <a:endParaRPr lang="en-KE" sz="2400" b="1" dirty="0">
              <a:solidFill>
                <a:srgbClr val="FF6600"/>
              </a:solidFill>
              <a:latin typeface="Lato" panose="020F0502020204030203" pitchFamily="34" charset="0"/>
              <a:sym typeface="Libre Frankli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9F39A-6D4F-EAB2-C8E3-C55614B52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553146"/>
            <a:ext cx="6857797" cy="6315740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team has not encountered any new access restrictions in Southwest State. The political environment remained relatively stable, with the most notable development being the one-year postponement of the state election and the extension of the current president’s term. </a:t>
            </a:r>
          </a:p>
          <a:p>
            <a:pPr marL="265113" lvl="1" indent="-265113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has not yet impacted the implementation of project activities, </a:t>
            </a:r>
          </a:p>
          <a:p>
            <a:pPr marL="265113" lvl="1" indent="-265113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to project locations in catchment areas 7 and 9, prioritized for Cohort 1 has been consistent.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Security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security environment remains volatile. Ongoing operational and funding challenges facing AUSSOM pose a strategic risk to overall stability and project operations in the Southwest. </a:t>
            </a:r>
          </a:p>
          <a:p>
            <a:pPr marL="265113" lvl="1" indent="-265113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funding shortfall raises concerns about potential troop drawdowns or restricted operations, making access harder. </a:t>
            </a:r>
          </a:p>
          <a:p>
            <a:pPr marL="712788" lvl="1" indent="-266700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FF66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FF66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Food Insecurity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Extreme drought conditions continue to intensify the humanitarian crisis in the Southwest State.</a:t>
            </a:r>
          </a:p>
          <a:p>
            <a:pPr marL="265113" lvl="1" indent="-265113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poor performance of the October-December 2024 Deyr rains has triggered a drought across southern and central Somalia. </a:t>
            </a:r>
          </a:p>
          <a:p>
            <a:pPr marL="265113" lvl="1" indent="-265113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Forecasts for 2026 predict below-average rainfall in the Gu region (April–August), with a delayed onset in key agricultural areas and higher-than-average temperatures that will worsen the drought’s severity. </a:t>
            </a:r>
          </a:p>
          <a:p>
            <a:pPr marL="265113" lvl="1" indent="-265113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of August 2025, an estimated 4.4 million people face acute food insecurity, with 1.6 million children at risk of malnutrition. </a:t>
            </a:r>
            <a:endParaRPr lang="en-KE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 descr="A person carrying a baby&#10;&#10;AI-generated content may be incorrect.">
            <a:extLst>
              <a:ext uri="{FF2B5EF4-FFF2-40B4-BE49-F238E27FC236}">
                <a16:creationId xmlns:a16="http://schemas.microsoft.com/office/drawing/2014/main" id="{A2F85EED-8755-90AC-6E1C-1EBEB0B0D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98" r="-1" b="2146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14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EC87-6361-4CEA-8177-BD1B75A6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68" y="213347"/>
            <a:ext cx="11253667" cy="90992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Lato "/>
                <a:cs typeface="Arial" panose="020B0604020202020204" pitchFamily="34" charset="0"/>
              </a:rPr>
              <a:t>GEDSI Background</a:t>
            </a:r>
            <a:br>
              <a:rPr lang="en-US" b="1" dirty="0"/>
            </a:br>
            <a:endParaRPr lang="en-K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67831-07FD-4FCB-B931-576410B2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66345"/>
            <a:ext cx="11351204" cy="4823347"/>
          </a:xfrm>
        </p:spPr>
        <p:txBody>
          <a:bodyPr/>
          <a:lstStyle/>
          <a:p>
            <a:pPr fontAlgn="t"/>
            <a:r>
              <a:rPr lang="en-US" sz="2800" dirty="0">
                <a:latin typeface="Lato "/>
              </a:rPr>
              <a:t>Somalia continues to experience overlapping, mutually reinforcing crises</a:t>
            </a:r>
            <a:r>
              <a:rPr lang="en-US" sz="2800" b="1" dirty="0">
                <a:latin typeface="Lato "/>
              </a:rPr>
              <a:t> </a:t>
            </a:r>
            <a:r>
              <a:rPr lang="en-US" sz="2800" dirty="0">
                <a:latin typeface="Lato "/>
              </a:rPr>
              <a:t>prolonged drought, failed rains, conflict, disease outbreaks, displacement, rising food prices, and severe funding shortfalls. </a:t>
            </a:r>
          </a:p>
          <a:p>
            <a:pPr fontAlgn="t"/>
            <a:r>
              <a:rPr lang="en-US" sz="2800" dirty="0">
                <a:latin typeface="Lato "/>
              </a:rPr>
              <a:t>These shocks create </a:t>
            </a:r>
            <a:r>
              <a:rPr lang="en-US" sz="2800" i="1" dirty="0">
                <a:latin typeface="Lato "/>
              </a:rPr>
              <a:t>unique constraints</a:t>
            </a:r>
            <a:r>
              <a:rPr lang="en-US" sz="2800" dirty="0">
                <a:latin typeface="Lato "/>
              </a:rPr>
              <a:t> for women, youth, persons with disabilities (PLWDs), minority clans, and IDPs making GEDSI integration essential for safe, equitable, and effective programming.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96409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26FE-830F-453D-8332-15E028BD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814" y="0"/>
            <a:ext cx="7028568" cy="70866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1400"/>
            </a:pPr>
            <a:r>
              <a:rPr lang="en-GB" sz="2800" b="1" dirty="0">
                <a:solidFill>
                  <a:srgbClr val="FF6600"/>
                </a:solidFill>
                <a:latin typeface="Lato" panose="020F0502020204030203" pitchFamily="34" charset="0"/>
                <a:sym typeface="Arial"/>
              </a:rPr>
              <a:t>Project Overview</a:t>
            </a:r>
            <a:endParaRPr lang="en-KE" sz="2800" b="1" dirty="0">
              <a:solidFill>
                <a:srgbClr val="FF6600"/>
              </a:solidFill>
              <a:latin typeface="Lato" panose="020F0502020204030203" pitchFamily="34" charset="0"/>
              <a:sym typeface="Libre Franklin"/>
            </a:endParaRPr>
          </a:p>
        </p:txBody>
      </p:sp>
      <p:sp>
        <p:nvSpPr>
          <p:cNvPr id="8" name="CasellaDiTesto 17">
            <a:extLst>
              <a:ext uri="{FF2B5EF4-FFF2-40B4-BE49-F238E27FC236}">
                <a16:creationId xmlns:a16="http://schemas.microsoft.com/office/drawing/2014/main" id="{15F8F433-12B9-49AB-987C-CA1A804EA77F}"/>
              </a:ext>
            </a:extLst>
          </p:cNvPr>
          <p:cNvSpPr txBox="1"/>
          <p:nvPr/>
        </p:nvSpPr>
        <p:spPr>
          <a:xfrm>
            <a:off x="81649" y="708666"/>
            <a:ext cx="7802977" cy="5960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Project Name/Donor: 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EMERGE Project– Funded by U.S. Department of State</a:t>
            </a:r>
          </a:p>
          <a:p>
            <a:pPr marL="285750" indent="-228600" algn="just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Goal: 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Improve food security &amp; resilience for 26,453 households Baidoa &amp; Hudur using the Graduation Approach. </a:t>
            </a:r>
          </a:p>
          <a:p>
            <a:pPr marL="285750" indent="-228600" algn="just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Period: 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 Years (Oct 1, 2024 – Sept 30, 2029)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285750" indent="-228600" algn="just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Target: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26,453 HHs (approximately 158,453 individuals)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Implemented in </a:t>
            </a:r>
            <a:r>
              <a: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Cohorts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Cohort 1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5,291 participants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Cohort 2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10,581 participants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Cohort 3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10,581 participants</a:t>
            </a:r>
          </a:p>
          <a:p>
            <a:pPr lvl="2"/>
            <a:endParaRPr lang="en-GB" sz="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285750" lvl="0" indent="-228600" algn="just">
              <a:spcAft>
                <a:spcPts val="6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Partners: </a:t>
            </a: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Led by World Vision Somalia in partnership with Elman Peace, Shaqodoon, and Tulane University.</a:t>
            </a:r>
          </a:p>
          <a:p>
            <a:pPr marL="285750" lvl="0" indent="-228600" algn="just">
              <a:spcAft>
                <a:spcPts val="60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Local implementing partners include MARDO, CeRID, ARD, PASOS, and SYPD. </a:t>
            </a:r>
            <a:endParaRPr lang="en-GB" sz="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E0E03-3D93-4FD9-AE3E-0AA5DB39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flipH="1">
            <a:off x="8109252" y="708666"/>
            <a:ext cx="4082748" cy="576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9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81A22C-39E1-4D3C-9614-4EF75B8AD4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1584" y="835810"/>
            <a:ext cx="8046720" cy="591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73;p40">
            <a:extLst>
              <a:ext uri="{FF2B5EF4-FFF2-40B4-BE49-F238E27FC236}">
                <a16:creationId xmlns:a16="http://schemas.microsoft.com/office/drawing/2014/main" id="{DA1A28FE-4530-4C48-B0E8-5FD7D02C2F18}"/>
              </a:ext>
            </a:extLst>
          </p:cNvPr>
          <p:cNvSpPr txBox="1"/>
          <p:nvPr/>
        </p:nvSpPr>
        <p:spPr>
          <a:xfrm>
            <a:off x="2211569" y="288008"/>
            <a:ext cx="7126750" cy="54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rgbClr val="FF6600"/>
                </a:solidFill>
                <a:latin typeface="Lato" panose="020F0502020204030203" pitchFamily="34" charset="0"/>
                <a:ea typeface="+mj-ea"/>
                <a:sym typeface="Lato Black"/>
              </a:rPr>
              <a:t>EMERGE Graduation Framework</a:t>
            </a:r>
            <a:endParaRPr sz="2800" b="1" dirty="0">
              <a:solidFill>
                <a:srgbClr val="FF6600"/>
              </a:solidFill>
              <a:latin typeface="Lato" panose="020F0502020204030203" pitchFamily="34" charset="0"/>
              <a:ea typeface="+mj-ea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71634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EB5A1F-EDD0-4558-9B51-6D224D660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7" b="14860"/>
          <a:stretch/>
        </p:blipFill>
        <p:spPr>
          <a:xfrm>
            <a:off x="1162050" y="0"/>
            <a:ext cx="8439150" cy="68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9676"/>
      </p:ext>
    </p:extLst>
  </p:cSld>
  <p:clrMapOvr>
    <a:masterClrMapping/>
  </p:clrMapOvr>
</p:sld>
</file>

<file path=ppt/theme/theme1.xml><?xml version="1.0" encoding="utf-8"?>
<a:theme xmlns:a="http://schemas.openxmlformats.org/drawingml/2006/main" name="Lines">
  <a:themeElements>
    <a:clrScheme name="Lines">
      <a:dk1>
        <a:srgbClr val="0F0F0F"/>
      </a:dk1>
      <a:lt1>
        <a:sysClr val="window" lastClr="FFFFFF"/>
      </a:lt1>
      <a:dk2>
        <a:srgbClr val="0A242A"/>
      </a:dk2>
      <a:lt2>
        <a:srgbClr val="F5F2ED"/>
      </a:lt2>
      <a:accent1>
        <a:srgbClr val="E45730"/>
      </a:accent1>
      <a:accent2>
        <a:srgbClr val="27717D"/>
      </a:accent2>
      <a:accent3>
        <a:srgbClr val="8CA8B5"/>
      </a:accent3>
      <a:accent4>
        <a:srgbClr val="607381"/>
      </a:accent4>
      <a:accent5>
        <a:srgbClr val="A39990"/>
      </a:accent5>
      <a:accent6>
        <a:srgbClr val="BA3106"/>
      </a:accent6>
      <a:hlink>
        <a:srgbClr val="E45730"/>
      </a:hlink>
      <a:folHlink>
        <a:srgbClr val="24717F"/>
      </a:folHlink>
    </a:clrScheme>
    <a:fontScheme name="Univers Condensed Arial Light">
      <a:majorFont>
        <a:latin typeface="Univers Condensed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nes" id="{656B2F94-71EE-4F5F-8AB6-423A33239BAD}" vid="{CD481196-1649-4740-8CB7-70D8662C6A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39C583FC9EE40BAFB060464527E68" ma:contentTypeVersion="22" ma:contentTypeDescription="Create a new document." ma:contentTypeScope="" ma:versionID="5b9add50a3e89a6268a7959f025c29e6">
  <xsd:schema xmlns:xsd="http://www.w3.org/2001/XMLSchema" xmlns:xs="http://www.w3.org/2001/XMLSchema" xmlns:p="http://schemas.microsoft.com/office/2006/metadata/properties" xmlns:ns2="4384309d-e97d-4ba5-a323-191c128aa61a" xmlns:ns3="45acc7b7-64b8-4441-85b4-92dff5bde5be" xmlns:ns4="78f5446a-0da4-4646-b538-6148e11a8c67" targetNamespace="http://schemas.microsoft.com/office/2006/metadata/properties" ma:root="true" ma:fieldsID="a43f4329538081b2ec0d2053fe102d54" ns2:_="" ns3:_="" ns4:_="">
    <xsd:import namespace="4384309d-e97d-4ba5-a323-191c128aa61a"/>
    <xsd:import namespace="45acc7b7-64b8-4441-85b4-92dff5bde5be"/>
    <xsd:import namespace="78f5446a-0da4-4646-b538-6148e11a8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Folder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4309d-e97d-4ba5-a323-191c128aa6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47c8b17-4304-4e6c-b5cf-d38e73ef2c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FolderDescription" ma:index="28" nillable="true" ma:displayName="Folder Description" ma:format="Dropdown" ma:internalName="Folder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cc7b7-64b8-4441-85b4-92dff5bde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5446a-0da4-4646-b538-6148e11a8c67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86f61ba-98a4-4ab3-9c6e-78a70321a253}" ma:internalName="TaxCatchAll" ma:showField="CatchAllData" ma:web="45acc7b7-64b8-4441-85b4-92dff5bde5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84309d-e97d-4ba5-a323-191c128aa61a">
      <Terms xmlns="http://schemas.microsoft.com/office/infopath/2007/PartnerControls"/>
    </lcf76f155ced4ddcb4097134ff3c332f>
    <Date xmlns="4384309d-e97d-4ba5-a323-191c128aa61a" xsi:nil="true"/>
    <FolderDescription xmlns="4384309d-e97d-4ba5-a323-191c128aa61a" xsi:nil="true"/>
    <TaxCatchAll xmlns="78f5446a-0da4-4646-b538-6148e11a8c67" xsi:nil="true"/>
  </documentManagement>
</p:properties>
</file>

<file path=customXml/itemProps1.xml><?xml version="1.0" encoding="utf-8"?>
<ds:datastoreItem xmlns:ds="http://schemas.openxmlformats.org/officeDocument/2006/customXml" ds:itemID="{6DDFC564-B38B-4437-B10C-2B4F696FB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AC9F07-153F-455B-BD22-D6A7B3A16DF5}"/>
</file>

<file path=customXml/itemProps3.xml><?xml version="1.0" encoding="utf-8"?>
<ds:datastoreItem xmlns:ds="http://schemas.openxmlformats.org/officeDocument/2006/customXml" ds:itemID="{68251039-0B1C-45AD-BDF3-E784F1E00F4E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83777ef8-35fc-4ca2-82c4-bdb71ce2aed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Lines</Template>
  <TotalTime>3233</TotalTime>
  <Words>430</Words>
  <Application>Microsoft Office PowerPoint</Application>
  <PresentationFormat>Widescreen</PresentationFormat>
  <Paragraphs>33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 Nova Light</vt:lpstr>
      <vt:lpstr>Calibri</vt:lpstr>
      <vt:lpstr>Courier New</vt:lpstr>
      <vt:lpstr>Franklin Gothic Book</vt:lpstr>
      <vt:lpstr>Gill Sans</vt:lpstr>
      <vt:lpstr>Lato</vt:lpstr>
      <vt:lpstr>Lato </vt:lpstr>
      <vt:lpstr>Lato Black</vt:lpstr>
      <vt:lpstr>Libre Franklin</vt:lpstr>
      <vt:lpstr>Univers Condensed</vt:lpstr>
      <vt:lpstr>Wingdings</vt:lpstr>
      <vt:lpstr>Lines</vt:lpstr>
      <vt:lpstr> experiences from bha upg  Empowering Marginalized Groups through Economic Graduation in Somalia (EMERGE) Project  somalia</vt:lpstr>
      <vt:lpstr>Context Overview</vt:lpstr>
      <vt:lpstr>GEDSI Background </vt:lpstr>
      <vt:lpstr>Project Overview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Resilient Community Food Systems in Somalia: Women’s Leadership, Shared Responsibility &amp; Climate‑Smart Livelihoods</dc:title>
  <dc:creator>Annet Namunane</dc:creator>
  <cp:lastModifiedBy>Annet Namunane</cp:lastModifiedBy>
  <cp:revision>14</cp:revision>
  <dcterms:created xsi:type="dcterms:W3CDTF">2025-08-04T19:15:43Z</dcterms:created>
  <dcterms:modified xsi:type="dcterms:W3CDTF">2026-03-02T20:24:48Z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0x010100BEA39C583FC9EE40BAFB060464527E68</vt:lpwstr>
  </property>
</Properties>
</file>