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2"/>
  </p:notesMasterIdLst>
  <p:sldIdLst>
    <p:sldId id="258" r:id="rId2"/>
    <p:sldId id="295" r:id="rId3"/>
    <p:sldId id="320" r:id="rId4"/>
    <p:sldId id="299" r:id="rId5"/>
    <p:sldId id="263" r:id="rId6"/>
    <p:sldId id="296" r:id="rId7"/>
    <p:sldId id="262" r:id="rId8"/>
    <p:sldId id="259" r:id="rId9"/>
    <p:sldId id="306" r:id="rId10"/>
    <p:sldId id="308" r:id="rId11"/>
    <p:sldId id="302" r:id="rId12"/>
    <p:sldId id="310" r:id="rId13"/>
    <p:sldId id="329" r:id="rId14"/>
    <p:sldId id="330" r:id="rId15"/>
    <p:sldId id="318" r:id="rId16"/>
    <p:sldId id="311" r:id="rId17"/>
    <p:sldId id="312" r:id="rId18"/>
    <p:sldId id="303" r:id="rId19"/>
    <p:sldId id="342" r:id="rId20"/>
    <p:sldId id="341" r:id="rId21"/>
    <p:sldId id="343" r:id="rId22"/>
    <p:sldId id="332" r:id="rId23"/>
    <p:sldId id="333" r:id="rId24"/>
    <p:sldId id="334" r:id="rId25"/>
    <p:sldId id="335" r:id="rId26"/>
    <p:sldId id="336" r:id="rId27"/>
    <p:sldId id="337" r:id="rId28"/>
    <p:sldId id="340" r:id="rId29"/>
    <p:sldId id="339" r:id="rId30"/>
    <p:sldId id="338" r:id="rId31"/>
    <p:sldId id="297" r:id="rId32"/>
    <p:sldId id="316" r:id="rId33"/>
    <p:sldId id="309" r:id="rId34"/>
    <p:sldId id="317" r:id="rId35"/>
    <p:sldId id="327" r:id="rId36"/>
    <p:sldId id="319" r:id="rId37"/>
    <p:sldId id="331" r:id="rId38"/>
    <p:sldId id="344" r:id="rId39"/>
    <p:sldId id="345" r:id="rId40"/>
    <p:sldId id="34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B6A78-5E01-08C7-6572-5791D0EABCD6}" v="68" dt="2025-04-08T00:41:54.087"/>
    <p1510:client id="{1FB7F017-2792-0928-AF84-BC2366A09919}" v="4038" dt="2025-04-08T21:33:38.566"/>
    <p1510:client id="{2FF90FCB-1CB4-8DA8-3960-5E7046E15FB5}" v="76" dt="2025-04-08T18:44:09.279"/>
    <p1510:client id="{322A7A82-B1EA-B04C-C7AA-F7F3456AB5F4}" v="621" dt="2025-04-08T17:42:41.924"/>
    <p1510:client id="{48DA9310-2392-65F8-C73D-DF5AB60DCFA5}" v="410" dt="2025-04-08T21:31:22.892"/>
    <p1510:client id="{4D33B65E-ABAA-9453-F203-2FC611F013E7}" v="508" dt="2025-04-08T19:01:13.173"/>
    <p1510:client id="{5216C5CE-74DB-47C4-92FA-6490507A882A}" v="1583" dt="2025-04-08T20:46:35.158"/>
    <p1510:client id="{5AD5C200-04B8-C429-F93F-AECF459BE5FE}" v="26" dt="2025-04-08T02:07:29.251"/>
    <p1510:client id="{7508965C-FE25-43F3-8D70-712614B7F340}" v="383" dt="2025-04-08T20:17:00.801"/>
    <p1510:client id="{83260D12-9193-4951-1C84-B4DCBBC7B0BB}" v="99" dt="2025-04-08T22:12:22.375"/>
    <p1510:client id="{858CDE0D-654E-08C6-19F6-E7C844E94A21}" v="1240" dt="2025-04-08T01:43:49.775"/>
    <p1510:client id="{8835247C-E4C3-C358-AD61-A4AE500565A6}" v="54" dt="2025-04-07T23:37:37.877"/>
    <p1510:client id="{96DA6146-21E0-C9BD-DA7C-C04924EC9CDB}" v="146" dt="2025-04-08T21:36:57.410"/>
    <p1510:client id="{A4D9FDD9-B6A4-6EA6-48A1-DC45356534BB}" v="339" dt="2025-04-08T14:37:11.708"/>
    <p1510:client id="{A8E3CB63-56C5-4D35-B988-BC294D62F57F}" v="474" dt="2025-04-08T16:48:53.048"/>
    <p1510:client id="{BBE2F643-2500-8372-3648-47B90B56D3D6}" v="1290" dt="2025-04-08T02:32:38.149"/>
    <p1510:client id="{BF69C180-F4F1-3403-29DD-55F19CBE4A7F}" v="174" dt="2025-04-08T15:34:39.407"/>
    <p1510:client id="{E3AD0674-B042-2546-80F4-6E73C1D3B583}" v="4138" dt="2025-04-08T22:04:57.006"/>
    <p1510:client id="{F0571462-7BC6-F54F-BE03-6DDD2FEAB52C}" v="3692" dt="2025-04-08T22:10:55.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i, Kurt" userId="c8787680-5285-4b4f-8932-0aebb4007d42" providerId="ADAL" clId="{F0571462-7BC6-F54F-BE03-6DDD2FEAB52C}"/>
    <pc:docChg chg="undo custSel addSld modSld">
      <pc:chgData name="Joshi, Kurt" userId="c8787680-5285-4b4f-8932-0aebb4007d42" providerId="ADAL" clId="{F0571462-7BC6-F54F-BE03-6DDD2FEAB52C}" dt="2025-04-08T22:10:55.081" v="3693" actId="113"/>
      <pc:docMkLst>
        <pc:docMk/>
      </pc:docMkLst>
      <pc:sldChg chg="modSp mod">
        <pc:chgData name="Joshi, Kurt" userId="c8787680-5285-4b4f-8932-0aebb4007d42" providerId="ADAL" clId="{F0571462-7BC6-F54F-BE03-6DDD2FEAB52C}" dt="2025-04-07T19:50:18.630" v="1" actId="20577"/>
        <pc:sldMkLst>
          <pc:docMk/>
          <pc:sldMk cId="1300094394" sldId="257"/>
        </pc:sldMkLst>
        <pc:spChg chg="mod">
          <ac:chgData name="Joshi, Kurt" userId="c8787680-5285-4b4f-8932-0aebb4007d42" providerId="ADAL" clId="{F0571462-7BC6-F54F-BE03-6DDD2FEAB52C}" dt="2025-04-07T19:50:18.630" v="1" actId="20577"/>
          <ac:spMkLst>
            <pc:docMk/>
            <pc:sldMk cId="1300094394" sldId="257"/>
            <ac:spMk id="3" creationId="{7A5BB7D9-FE40-DE2C-387A-4762EF79E245}"/>
          </ac:spMkLst>
        </pc:spChg>
      </pc:sldChg>
      <pc:sldChg chg="addSp delSp modSp mod">
        <pc:chgData name="Joshi, Kurt" userId="c8787680-5285-4b4f-8932-0aebb4007d42" providerId="ADAL" clId="{F0571462-7BC6-F54F-BE03-6DDD2FEAB52C}" dt="2025-04-07T22:40:51.735" v="812" actId="1076"/>
        <pc:sldMkLst>
          <pc:docMk/>
          <pc:sldMk cId="2518215300" sldId="303"/>
        </pc:sldMkLst>
        <pc:spChg chg="mod">
          <ac:chgData name="Joshi, Kurt" userId="c8787680-5285-4b4f-8932-0aebb4007d42" providerId="ADAL" clId="{F0571462-7BC6-F54F-BE03-6DDD2FEAB52C}" dt="2025-04-07T22:40:05.742" v="804" actId="20577"/>
          <ac:spMkLst>
            <pc:docMk/>
            <pc:sldMk cId="2518215300" sldId="303"/>
            <ac:spMk id="3" creationId="{ACDF8C9D-51AB-0A2B-7FCC-41F8971797BC}"/>
          </ac:spMkLst>
        </pc:spChg>
        <pc:spChg chg="mod">
          <ac:chgData name="Joshi, Kurt" userId="c8787680-5285-4b4f-8932-0aebb4007d42" providerId="ADAL" clId="{F0571462-7BC6-F54F-BE03-6DDD2FEAB52C}" dt="2025-04-07T22:40:44.233" v="811" actId="1076"/>
          <ac:spMkLst>
            <pc:docMk/>
            <pc:sldMk cId="2518215300" sldId="303"/>
            <ac:spMk id="4" creationId="{E53BA4CA-0654-948A-D51C-900B1753AF5A}"/>
          </ac:spMkLst>
        </pc:spChg>
        <pc:picChg chg="add del">
          <ac:chgData name="Joshi, Kurt" userId="c8787680-5285-4b4f-8932-0aebb4007d42" providerId="ADAL" clId="{F0571462-7BC6-F54F-BE03-6DDD2FEAB52C}" dt="2025-04-07T22:40:34.864" v="807" actId="478"/>
          <ac:picMkLst>
            <pc:docMk/>
            <pc:sldMk cId="2518215300" sldId="303"/>
            <ac:picMk id="1026" creationId="{8F818170-8902-7B49-9264-CA5A02F6DF63}"/>
          </ac:picMkLst>
        </pc:picChg>
        <pc:picChg chg="add del mod">
          <ac:chgData name="Joshi, Kurt" userId="c8787680-5285-4b4f-8932-0aebb4007d42" providerId="ADAL" clId="{F0571462-7BC6-F54F-BE03-6DDD2FEAB52C}" dt="2025-04-07T22:40:34.864" v="807" actId="478"/>
          <ac:picMkLst>
            <pc:docMk/>
            <pc:sldMk cId="2518215300" sldId="303"/>
            <ac:picMk id="1028" creationId="{E0831937-807C-1BC7-B623-2153CC958410}"/>
          </ac:picMkLst>
        </pc:picChg>
        <pc:picChg chg="add mod">
          <ac:chgData name="Joshi, Kurt" userId="c8787680-5285-4b4f-8932-0aebb4007d42" providerId="ADAL" clId="{F0571462-7BC6-F54F-BE03-6DDD2FEAB52C}" dt="2025-04-07T22:40:51.735" v="812" actId="1076"/>
          <ac:picMkLst>
            <pc:docMk/>
            <pc:sldMk cId="2518215300" sldId="303"/>
            <ac:picMk id="1030" creationId="{9F0C7EA0-4E85-0E38-0842-FD80244EF5A8}"/>
          </ac:picMkLst>
        </pc:picChg>
      </pc:sldChg>
      <pc:sldChg chg="addSp delSp modSp mod">
        <pc:chgData name="Joshi, Kurt" userId="c8787680-5285-4b4f-8932-0aebb4007d42" providerId="ADAL" clId="{F0571462-7BC6-F54F-BE03-6DDD2FEAB52C}" dt="2025-04-07T22:42:20.170" v="830" actId="20577"/>
        <pc:sldMkLst>
          <pc:docMk/>
          <pc:sldMk cId="80518876" sldId="313"/>
        </pc:sldMkLst>
        <pc:spChg chg="add del">
          <ac:chgData name="Joshi, Kurt" userId="c8787680-5285-4b4f-8932-0aebb4007d42" providerId="ADAL" clId="{F0571462-7BC6-F54F-BE03-6DDD2FEAB52C}" dt="2025-04-07T21:43:28.405" v="67"/>
          <ac:spMkLst>
            <pc:docMk/>
            <pc:sldMk cId="80518876" sldId="313"/>
            <ac:spMk id="2" creationId="{7CC6D78C-CB4E-C592-878C-ED0D7B38E454}"/>
          </ac:spMkLst>
        </pc:spChg>
        <pc:spChg chg="mod">
          <ac:chgData name="Joshi, Kurt" userId="c8787680-5285-4b4f-8932-0aebb4007d42" providerId="ADAL" clId="{F0571462-7BC6-F54F-BE03-6DDD2FEAB52C}" dt="2025-04-07T22:39:48.821" v="798" actId="14100"/>
          <ac:spMkLst>
            <pc:docMk/>
            <pc:sldMk cId="80518876" sldId="313"/>
            <ac:spMk id="4" creationId="{01007294-7827-D9EF-A249-1BF22685EF9A}"/>
          </ac:spMkLst>
        </pc:spChg>
        <pc:spChg chg="mod">
          <ac:chgData name="Joshi, Kurt" userId="c8787680-5285-4b4f-8932-0aebb4007d42" providerId="ADAL" clId="{F0571462-7BC6-F54F-BE03-6DDD2FEAB52C}" dt="2025-04-07T22:39:48.821" v="798" actId="14100"/>
          <ac:spMkLst>
            <pc:docMk/>
            <pc:sldMk cId="80518876" sldId="313"/>
            <ac:spMk id="5" creationId="{92FD71EF-93D6-2354-2458-EC208FC1308E}"/>
          </ac:spMkLst>
        </pc:spChg>
        <pc:spChg chg="mod">
          <ac:chgData name="Joshi, Kurt" userId="c8787680-5285-4b4f-8932-0aebb4007d42" providerId="ADAL" clId="{F0571462-7BC6-F54F-BE03-6DDD2FEAB52C}" dt="2025-04-07T22:39:48.821" v="798" actId="14100"/>
          <ac:spMkLst>
            <pc:docMk/>
            <pc:sldMk cId="80518876" sldId="313"/>
            <ac:spMk id="6" creationId="{EA934EC0-CF43-BD2A-65BD-CBA60005B590}"/>
          </ac:spMkLst>
        </pc:spChg>
        <pc:spChg chg="mod">
          <ac:chgData name="Joshi, Kurt" userId="c8787680-5285-4b4f-8932-0aebb4007d42" providerId="ADAL" clId="{F0571462-7BC6-F54F-BE03-6DDD2FEAB52C}" dt="2025-04-07T22:39:48.821" v="798" actId="14100"/>
          <ac:spMkLst>
            <pc:docMk/>
            <pc:sldMk cId="80518876" sldId="313"/>
            <ac:spMk id="7" creationId="{E49B5551-66DC-4AF8-E221-0F73CB77AA7D}"/>
          </ac:spMkLst>
        </pc:spChg>
        <pc:spChg chg="add del">
          <ac:chgData name="Joshi, Kurt" userId="c8787680-5285-4b4f-8932-0aebb4007d42" providerId="ADAL" clId="{F0571462-7BC6-F54F-BE03-6DDD2FEAB52C}" dt="2025-04-07T21:43:28.405" v="67"/>
          <ac:spMkLst>
            <pc:docMk/>
            <pc:sldMk cId="80518876" sldId="313"/>
            <ac:spMk id="8" creationId="{F7CD363C-1B90-54FE-77F6-087C55222054}"/>
          </ac:spMkLst>
        </pc:spChg>
        <pc:spChg chg="add del">
          <ac:chgData name="Joshi, Kurt" userId="c8787680-5285-4b4f-8932-0aebb4007d42" providerId="ADAL" clId="{F0571462-7BC6-F54F-BE03-6DDD2FEAB52C}" dt="2025-04-07T21:43:28.405" v="67"/>
          <ac:spMkLst>
            <pc:docMk/>
            <pc:sldMk cId="80518876" sldId="313"/>
            <ac:spMk id="9" creationId="{A0DCF1FE-893B-5D0A-1FDD-305FC3FD51E7}"/>
          </ac:spMkLst>
        </pc:spChg>
        <pc:spChg chg="add del">
          <ac:chgData name="Joshi, Kurt" userId="c8787680-5285-4b4f-8932-0aebb4007d42" providerId="ADAL" clId="{F0571462-7BC6-F54F-BE03-6DDD2FEAB52C}" dt="2025-04-07T21:43:45.797" v="69"/>
          <ac:spMkLst>
            <pc:docMk/>
            <pc:sldMk cId="80518876" sldId="313"/>
            <ac:spMk id="10" creationId="{FBDDC99A-5A42-6D58-C0F6-B83520C366BC}"/>
          </ac:spMkLst>
        </pc:spChg>
        <pc:spChg chg="add del">
          <ac:chgData name="Joshi, Kurt" userId="c8787680-5285-4b4f-8932-0aebb4007d42" providerId="ADAL" clId="{F0571462-7BC6-F54F-BE03-6DDD2FEAB52C}" dt="2025-04-07T21:43:45.797" v="69"/>
          <ac:spMkLst>
            <pc:docMk/>
            <pc:sldMk cId="80518876" sldId="313"/>
            <ac:spMk id="11" creationId="{07320FB6-BE86-9D91-5512-E89AFDAE5E3F}"/>
          </ac:spMkLst>
        </pc:spChg>
        <pc:spChg chg="add del">
          <ac:chgData name="Joshi, Kurt" userId="c8787680-5285-4b4f-8932-0aebb4007d42" providerId="ADAL" clId="{F0571462-7BC6-F54F-BE03-6DDD2FEAB52C}" dt="2025-04-07T21:43:45.797" v="69"/>
          <ac:spMkLst>
            <pc:docMk/>
            <pc:sldMk cId="80518876" sldId="313"/>
            <ac:spMk id="12" creationId="{277C80D6-95AE-7411-13D7-00A06F41D419}"/>
          </ac:spMkLst>
        </pc:spChg>
        <pc:spChg chg="add mod">
          <ac:chgData name="Joshi, Kurt" userId="c8787680-5285-4b4f-8932-0aebb4007d42" providerId="ADAL" clId="{F0571462-7BC6-F54F-BE03-6DDD2FEAB52C}" dt="2025-04-07T21:44:35.865" v="97" actId="20577"/>
          <ac:spMkLst>
            <pc:docMk/>
            <pc:sldMk cId="80518876" sldId="313"/>
            <ac:spMk id="13" creationId="{3A6F2256-844A-B20A-D7E2-8D3991E1BEA9}"/>
          </ac:spMkLst>
        </pc:spChg>
        <pc:spChg chg="add del mod">
          <ac:chgData name="Joshi, Kurt" userId="c8787680-5285-4b4f-8932-0aebb4007d42" providerId="ADAL" clId="{F0571462-7BC6-F54F-BE03-6DDD2FEAB52C}" dt="2025-04-07T21:44:21.917" v="95"/>
          <ac:spMkLst>
            <pc:docMk/>
            <pc:sldMk cId="80518876" sldId="313"/>
            <ac:spMk id="14" creationId="{9C740CA9-3908-FC96-0B64-2733B2997122}"/>
          </ac:spMkLst>
        </pc:spChg>
        <pc:spChg chg="add del mod">
          <ac:chgData name="Joshi, Kurt" userId="c8787680-5285-4b4f-8932-0aebb4007d42" providerId="ADAL" clId="{F0571462-7BC6-F54F-BE03-6DDD2FEAB52C}" dt="2025-04-07T21:44:21.917" v="93"/>
          <ac:spMkLst>
            <pc:docMk/>
            <pc:sldMk cId="80518876" sldId="313"/>
            <ac:spMk id="15" creationId="{69441850-FA7A-4305-96B0-AE282CE501FF}"/>
          </ac:spMkLst>
        </pc:spChg>
        <pc:spChg chg="add">
          <ac:chgData name="Joshi, Kurt" userId="c8787680-5285-4b4f-8932-0aebb4007d42" providerId="ADAL" clId="{F0571462-7BC6-F54F-BE03-6DDD2FEAB52C}" dt="2025-04-07T21:43:56.438" v="86"/>
          <ac:spMkLst>
            <pc:docMk/>
            <pc:sldMk cId="80518876" sldId="313"/>
            <ac:spMk id="16" creationId="{D9BFA546-04B9-F93D-B285-1E1106E85928}"/>
          </ac:spMkLst>
        </pc:spChg>
        <pc:spChg chg="mod">
          <ac:chgData name="Joshi, Kurt" userId="c8787680-5285-4b4f-8932-0aebb4007d42" providerId="ADAL" clId="{F0571462-7BC6-F54F-BE03-6DDD2FEAB52C}" dt="2025-04-07T21:37:00.289" v="6" actId="20577"/>
          <ac:spMkLst>
            <pc:docMk/>
            <pc:sldMk cId="80518876" sldId="313"/>
            <ac:spMk id="202" creationId="{C0D79E36-E75A-3E5D-5E04-F92AC0691991}"/>
          </ac:spMkLst>
        </pc:spChg>
        <pc:graphicFrameChg chg="modGraphic">
          <ac:chgData name="Joshi, Kurt" userId="c8787680-5285-4b4f-8932-0aebb4007d42" providerId="ADAL" clId="{F0571462-7BC6-F54F-BE03-6DDD2FEAB52C}" dt="2025-04-07T22:42:20.170" v="830" actId="20577"/>
          <ac:graphicFrameMkLst>
            <pc:docMk/>
            <pc:sldMk cId="80518876" sldId="313"/>
            <ac:graphicFrameMk id="203" creationId="{766BB3B9-9DF4-8627-642B-70B72F537346}"/>
          </ac:graphicFrameMkLst>
        </pc:graphicFrameChg>
        <pc:picChg chg="add mod">
          <ac:chgData name="Joshi, Kurt" userId="c8787680-5285-4b4f-8932-0aebb4007d42" providerId="ADAL" clId="{F0571462-7BC6-F54F-BE03-6DDD2FEAB52C}" dt="2025-04-07T22:41:24.259" v="824" actId="1076"/>
          <ac:picMkLst>
            <pc:docMk/>
            <pc:sldMk cId="80518876" sldId="313"/>
            <ac:picMk id="2" creationId="{B0D6889B-3094-1327-BDDF-5A71BA1D5A89}"/>
          </ac:picMkLst>
        </pc:picChg>
        <pc:picChg chg="add del">
          <ac:chgData name="Joshi, Kurt" userId="c8787680-5285-4b4f-8932-0aebb4007d42" providerId="ADAL" clId="{F0571462-7BC6-F54F-BE03-6DDD2FEAB52C}" dt="2025-04-07T21:43:28.405" v="67"/>
          <ac:picMkLst>
            <pc:docMk/>
            <pc:sldMk cId="80518876" sldId="313"/>
            <ac:picMk id="1027" creationId="{913F4A9A-5743-CE68-C621-4BC46B819726}"/>
          </ac:picMkLst>
        </pc:picChg>
        <pc:picChg chg="add del">
          <ac:chgData name="Joshi, Kurt" userId="c8787680-5285-4b4f-8932-0aebb4007d42" providerId="ADAL" clId="{F0571462-7BC6-F54F-BE03-6DDD2FEAB52C}" dt="2025-04-07T21:43:28.405" v="67"/>
          <ac:picMkLst>
            <pc:docMk/>
            <pc:sldMk cId="80518876" sldId="313"/>
            <ac:picMk id="1028" creationId="{AA00F5F2-AAC0-119C-F924-AD3BD2079009}"/>
          </ac:picMkLst>
        </pc:picChg>
        <pc:picChg chg="add del">
          <ac:chgData name="Joshi, Kurt" userId="c8787680-5285-4b4f-8932-0aebb4007d42" providerId="ADAL" clId="{F0571462-7BC6-F54F-BE03-6DDD2FEAB52C}" dt="2025-04-07T21:43:28.405" v="67"/>
          <ac:picMkLst>
            <pc:docMk/>
            <pc:sldMk cId="80518876" sldId="313"/>
            <ac:picMk id="1029" creationId="{72A114E9-BE38-C746-363D-0CB3F89D4707}"/>
          </ac:picMkLst>
        </pc:picChg>
        <pc:picChg chg="add del">
          <ac:chgData name="Joshi, Kurt" userId="c8787680-5285-4b4f-8932-0aebb4007d42" providerId="ADAL" clId="{F0571462-7BC6-F54F-BE03-6DDD2FEAB52C}" dt="2025-04-07T21:43:45.797" v="69"/>
          <ac:picMkLst>
            <pc:docMk/>
            <pc:sldMk cId="80518876" sldId="313"/>
            <ac:picMk id="1033" creationId="{643FC1C1-D16F-0D9F-69D2-33F610A551C3}"/>
          </ac:picMkLst>
        </pc:picChg>
        <pc:picChg chg="add del">
          <ac:chgData name="Joshi, Kurt" userId="c8787680-5285-4b4f-8932-0aebb4007d42" providerId="ADAL" clId="{F0571462-7BC6-F54F-BE03-6DDD2FEAB52C}" dt="2025-04-07T21:43:45.797" v="69"/>
          <ac:picMkLst>
            <pc:docMk/>
            <pc:sldMk cId="80518876" sldId="313"/>
            <ac:picMk id="1034" creationId="{8FA3B1D8-502C-3B5D-4153-4D3C27EF4E78}"/>
          </ac:picMkLst>
        </pc:picChg>
        <pc:picChg chg="add del">
          <ac:chgData name="Joshi, Kurt" userId="c8787680-5285-4b4f-8932-0aebb4007d42" providerId="ADAL" clId="{F0571462-7BC6-F54F-BE03-6DDD2FEAB52C}" dt="2025-04-07T21:43:45.797" v="69"/>
          <ac:picMkLst>
            <pc:docMk/>
            <pc:sldMk cId="80518876" sldId="313"/>
            <ac:picMk id="1035" creationId="{80EC457C-7245-7F59-8585-5B103ED6736B}"/>
          </ac:picMkLst>
        </pc:picChg>
        <pc:picChg chg="add del">
          <ac:chgData name="Joshi, Kurt" userId="c8787680-5285-4b4f-8932-0aebb4007d42" providerId="ADAL" clId="{F0571462-7BC6-F54F-BE03-6DDD2FEAB52C}" dt="2025-04-07T21:44:21.905" v="91" actId="478"/>
          <ac:picMkLst>
            <pc:docMk/>
            <pc:sldMk cId="80518876" sldId="313"/>
            <ac:picMk id="1039" creationId="{207F879D-3D07-2F92-A233-675AF4C291FA}"/>
          </ac:picMkLst>
        </pc:picChg>
        <pc:picChg chg="add del">
          <ac:chgData name="Joshi, Kurt" userId="c8787680-5285-4b4f-8932-0aebb4007d42" providerId="ADAL" clId="{F0571462-7BC6-F54F-BE03-6DDD2FEAB52C}" dt="2025-04-07T21:44:23.211" v="96" actId="478"/>
          <ac:picMkLst>
            <pc:docMk/>
            <pc:sldMk cId="80518876" sldId="313"/>
            <ac:picMk id="1040" creationId="{2C696177-E406-A227-5A34-76D88E0517FF}"/>
          </ac:picMkLst>
        </pc:picChg>
        <pc:picChg chg="add">
          <ac:chgData name="Joshi, Kurt" userId="c8787680-5285-4b4f-8932-0aebb4007d42" providerId="ADAL" clId="{F0571462-7BC6-F54F-BE03-6DDD2FEAB52C}" dt="2025-04-07T21:43:56.438" v="86"/>
          <ac:picMkLst>
            <pc:docMk/>
            <pc:sldMk cId="80518876" sldId="313"/>
            <ac:picMk id="1041" creationId="{6A11ECA4-4586-E3AA-D108-63A48397EF9B}"/>
          </ac:picMkLst>
        </pc:picChg>
      </pc:sldChg>
      <pc:sldChg chg="addSp delSp modSp mod">
        <pc:chgData name="Joshi, Kurt" userId="c8787680-5285-4b4f-8932-0aebb4007d42" providerId="ADAL" clId="{F0571462-7BC6-F54F-BE03-6DDD2FEAB52C}" dt="2025-04-07T23:20:38.680" v="1971"/>
        <pc:sldMkLst>
          <pc:docMk/>
          <pc:sldMk cId="159287517" sldId="314"/>
        </pc:sldMkLst>
        <pc:spChg chg="add del mod">
          <ac:chgData name="Joshi, Kurt" userId="c8787680-5285-4b4f-8932-0aebb4007d42" providerId="ADAL" clId="{F0571462-7BC6-F54F-BE03-6DDD2FEAB52C}" dt="2025-04-07T23:20:38.680" v="1971"/>
          <ac:spMkLst>
            <pc:docMk/>
            <pc:sldMk cId="159287517" sldId="314"/>
            <ac:spMk id="2" creationId="{F43D938A-3089-D7A6-C566-050D1F6D4EF1}"/>
          </ac:spMkLst>
        </pc:spChg>
        <pc:spChg chg="mod">
          <ac:chgData name="Joshi, Kurt" userId="c8787680-5285-4b4f-8932-0aebb4007d42" providerId="ADAL" clId="{F0571462-7BC6-F54F-BE03-6DDD2FEAB52C}" dt="2025-04-07T23:18:05.922" v="1938" actId="20577"/>
          <ac:spMkLst>
            <pc:docMk/>
            <pc:sldMk cId="159287517" sldId="314"/>
            <ac:spMk id="4" creationId="{6E6AB121-B983-43F2-3F79-ECFC6451D30F}"/>
          </ac:spMkLst>
        </pc:spChg>
        <pc:spChg chg="mod">
          <ac:chgData name="Joshi, Kurt" userId="c8787680-5285-4b4f-8932-0aebb4007d42" providerId="ADAL" clId="{F0571462-7BC6-F54F-BE03-6DDD2FEAB52C}" dt="2025-04-07T23:17:52.996" v="1931" actId="20577"/>
          <ac:spMkLst>
            <pc:docMk/>
            <pc:sldMk cId="159287517" sldId="314"/>
            <ac:spMk id="5" creationId="{7E3E6C6F-45B6-E60E-BE1E-184C3BEBB960}"/>
          </ac:spMkLst>
        </pc:spChg>
        <pc:spChg chg="add mod">
          <ac:chgData name="Joshi, Kurt" userId="c8787680-5285-4b4f-8932-0aebb4007d42" providerId="ADAL" clId="{F0571462-7BC6-F54F-BE03-6DDD2FEAB52C}" dt="2025-04-07T23:19:46.099" v="1969" actId="20577"/>
          <ac:spMkLst>
            <pc:docMk/>
            <pc:sldMk cId="159287517" sldId="314"/>
            <ac:spMk id="7" creationId="{A95A1A77-E35E-F02F-44B8-4716E725B7B5}"/>
          </ac:spMkLst>
        </pc:spChg>
        <pc:spChg chg="mod">
          <ac:chgData name="Joshi, Kurt" userId="c8787680-5285-4b4f-8932-0aebb4007d42" providerId="ADAL" clId="{F0571462-7BC6-F54F-BE03-6DDD2FEAB52C}" dt="2025-04-07T23:18:13.885" v="1949" actId="20577"/>
          <ac:spMkLst>
            <pc:docMk/>
            <pc:sldMk cId="159287517" sldId="314"/>
            <ac:spMk id="202" creationId="{BE15869E-8741-C9AF-37B1-EB9AAF57F07C}"/>
          </ac:spMkLst>
        </pc:spChg>
        <pc:graphicFrameChg chg="add del mod">
          <ac:chgData name="Joshi, Kurt" userId="c8787680-5285-4b4f-8932-0aebb4007d42" providerId="ADAL" clId="{F0571462-7BC6-F54F-BE03-6DDD2FEAB52C}" dt="2025-04-07T23:19:13.649" v="1951"/>
          <ac:graphicFrameMkLst>
            <pc:docMk/>
            <pc:sldMk cId="159287517" sldId="314"/>
            <ac:graphicFrameMk id="3" creationId="{38B85D54-1038-723B-E977-AB9E0FE0A3F0}"/>
          </ac:graphicFrameMkLst>
        </pc:graphicFrameChg>
        <pc:picChg chg="add mod">
          <ac:chgData name="Joshi, Kurt" userId="c8787680-5285-4b4f-8932-0aebb4007d42" providerId="ADAL" clId="{F0571462-7BC6-F54F-BE03-6DDD2FEAB52C}" dt="2025-04-07T23:19:25.390" v="1955" actId="1076"/>
          <ac:picMkLst>
            <pc:docMk/>
            <pc:sldMk cId="159287517" sldId="314"/>
            <ac:picMk id="6" creationId="{EA5D8004-50B1-15E6-6874-FAFA01CE9C11}"/>
          </ac:picMkLst>
        </pc:picChg>
      </pc:sldChg>
      <pc:sldChg chg="modSp mod">
        <pc:chgData name="Joshi, Kurt" userId="c8787680-5285-4b4f-8932-0aebb4007d42" providerId="ADAL" clId="{F0571462-7BC6-F54F-BE03-6DDD2FEAB52C}" dt="2025-04-07T23:40:53.291" v="2195" actId="14100"/>
        <pc:sldMkLst>
          <pc:docMk/>
          <pc:sldMk cId="814883415" sldId="315"/>
        </pc:sldMkLst>
        <pc:spChg chg="mod">
          <ac:chgData name="Joshi, Kurt" userId="c8787680-5285-4b4f-8932-0aebb4007d42" providerId="ADAL" clId="{F0571462-7BC6-F54F-BE03-6DDD2FEAB52C}" dt="2025-04-07T23:40:53.291" v="2195" actId="14100"/>
          <ac:spMkLst>
            <pc:docMk/>
            <pc:sldMk cId="814883415" sldId="315"/>
            <ac:spMk id="4" creationId="{C1EC241D-9C84-0763-D677-DAB9405CE069}"/>
          </ac:spMkLst>
        </pc:spChg>
        <pc:spChg chg="mod">
          <ac:chgData name="Joshi, Kurt" userId="c8787680-5285-4b4f-8932-0aebb4007d42" providerId="ADAL" clId="{F0571462-7BC6-F54F-BE03-6DDD2FEAB52C}" dt="2025-04-07T23:40:21.508" v="2186" actId="20577"/>
          <ac:spMkLst>
            <pc:docMk/>
            <pc:sldMk cId="814883415" sldId="315"/>
            <ac:spMk id="5" creationId="{0CEEC3BC-310F-D4E2-21A1-ECCF094104D9}"/>
          </ac:spMkLst>
        </pc:spChg>
        <pc:spChg chg="mod">
          <ac:chgData name="Joshi, Kurt" userId="c8787680-5285-4b4f-8932-0aebb4007d42" providerId="ADAL" clId="{F0571462-7BC6-F54F-BE03-6DDD2FEAB52C}" dt="2025-04-07T23:21:02.986" v="1978" actId="20577"/>
          <ac:spMkLst>
            <pc:docMk/>
            <pc:sldMk cId="814883415" sldId="315"/>
            <ac:spMk id="202" creationId="{727AC39C-6059-CDE7-F948-CD6C3F350CD8}"/>
          </ac:spMkLst>
        </pc:spChg>
      </pc:sldChg>
      <pc:sldChg chg="modSp mod">
        <pc:chgData name="Joshi, Kurt" userId="c8787680-5285-4b4f-8932-0aebb4007d42" providerId="ADAL" clId="{F0571462-7BC6-F54F-BE03-6DDD2FEAB52C}" dt="2025-04-08T21:19:25.978" v="3634" actId="20577"/>
        <pc:sldMkLst>
          <pc:docMk/>
          <pc:sldMk cId="1743662216" sldId="316"/>
        </pc:sldMkLst>
        <pc:graphicFrameChg chg="modGraphic">
          <ac:chgData name="Joshi, Kurt" userId="c8787680-5285-4b4f-8932-0aebb4007d42" providerId="ADAL" clId="{F0571462-7BC6-F54F-BE03-6DDD2FEAB52C}" dt="2025-04-08T21:19:25.978" v="3634" actId="20577"/>
          <ac:graphicFrameMkLst>
            <pc:docMk/>
            <pc:sldMk cId="1743662216" sldId="316"/>
            <ac:graphicFrameMk id="4" creationId="{FA108C2A-A0CE-4CFA-C2C0-D244E2D8D22B}"/>
          </ac:graphicFrameMkLst>
        </pc:graphicFrameChg>
      </pc:sldChg>
      <pc:sldChg chg="addSp delSp modSp add mod">
        <pc:chgData name="Joshi, Kurt" userId="c8787680-5285-4b4f-8932-0aebb4007d42" providerId="ADAL" clId="{F0571462-7BC6-F54F-BE03-6DDD2FEAB52C}" dt="2025-04-08T00:37:39.385" v="2214" actId="20577"/>
        <pc:sldMkLst>
          <pc:docMk/>
          <pc:sldMk cId="2864130113" sldId="327"/>
        </pc:sldMkLst>
        <pc:spChg chg="mod">
          <ac:chgData name="Joshi, Kurt" userId="c8787680-5285-4b4f-8932-0aebb4007d42" providerId="ADAL" clId="{F0571462-7BC6-F54F-BE03-6DDD2FEAB52C}" dt="2025-04-08T00:37:39.385" v="2214" actId="20577"/>
          <ac:spMkLst>
            <pc:docMk/>
            <pc:sldMk cId="2864130113" sldId="327"/>
            <ac:spMk id="284" creationId="{30DE0B88-2B74-C4C2-307F-6A03F5FFF715}"/>
          </ac:spMkLst>
        </pc:spChg>
        <pc:graphicFrameChg chg="add del mod">
          <ac:chgData name="Joshi, Kurt" userId="c8787680-5285-4b4f-8932-0aebb4007d42" providerId="ADAL" clId="{F0571462-7BC6-F54F-BE03-6DDD2FEAB52C}" dt="2025-04-08T00:37:06.542" v="2206"/>
          <ac:graphicFrameMkLst>
            <pc:docMk/>
            <pc:sldMk cId="2864130113" sldId="327"/>
            <ac:graphicFrameMk id="3" creationId="{F4601184-BDE3-9B4A-2320-EBDE509E9E54}"/>
          </ac:graphicFrameMkLst>
        </pc:graphicFrameChg>
        <pc:graphicFrameChg chg="add mod">
          <ac:chgData name="Joshi, Kurt" userId="c8787680-5285-4b4f-8932-0aebb4007d42" providerId="ADAL" clId="{F0571462-7BC6-F54F-BE03-6DDD2FEAB52C}" dt="2025-04-08T00:37:31.539" v="2210" actId="1076"/>
          <ac:graphicFrameMkLst>
            <pc:docMk/>
            <pc:sldMk cId="2864130113" sldId="327"/>
            <ac:graphicFrameMk id="5" creationId="{EC495DEC-B687-9591-30BA-959DE01E3015}"/>
          </ac:graphicFrameMkLst>
        </pc:graphicFrameChg>
        <pc:picChg chg="add del mod">
          <ac:chgData name="Joshi, Kurt" userId="c8787680-5285-4b4f-8932-0aebb4007d42" providerId="ADAL" clId="{F0571462-7BC6-F54F-BE03-6DDD2FEAB52C}" dt="2025-04-08T00:36:38.088" v="2204" actId="478"/>
          <ac:picMkLst>
            <pc:docMk/>
            <pc:sldMk cId="2864130113" sldId="327"/>
            <ac:picMk id="2" creationId="{727D0429-85CE-EEF8-2CDA-5D098F2AE85E}"/>
          </ac:picMkLst>
        </pc:picChg>
        <pc:picChg chg="add del mod">
          <ac:chgData name="Joshi, Kurt" userId="c8787680-5285-4b4f-8932-0aebb4007d42" providerId="ADAL" clId="{F0571462-7BC6-F54F-BE03-6DDD2FEAB52C}" dt="2025-04-08T00:37:11.610" v="2208"/>
          <ac:picMkLst>
            <pc:docMk/>
            <pc:sldMk cId="2864130113" sldId="327"/>
            <ac:picMk id="4" creationId="{0B2FFCF7-1313-2954-5C99-E61D784846DB}"/>
          </ac:picMkLst>
        </pc:picChg>
        <pc:picChg chg="del">
          <ac:chgData name="Joshi, Kurt" userId="c8787680-5285-4b4f-8932-0aebb4007d42" providerId="ADAL" clId="{F0571462-7BC6-F54F-BE03-6DDD2FEAB52C}" dt="2025-04-08T00:36:00.413" v="2197" actId="478"/>
          <ac:picMkLst>
            <pc:docMk/>
            <pc:sldMk cId="2864130113" sldId="327"/>
            <ac:picMk id="12" creationId="{AF0E87E9-3831-7B3D-A191-056341D4261F}"/>
          </ac:picMkLst>
        </pc:picChg>
        <pc:picChg chg="del">
          <ac:chgData name="Joshi, Kurt" userId="c8787680-5285-4b4f-8932-0aebb4007d42" providerId="ADAL" clId="{F0571462-7BC6-F54F-BE03-6DDD2FEAB52C}" dt="2025-04-08T00:36:02.270" v="2198" actId="478"/>
          <ac:picMkLst>
            <pc:docMk/>
            <pc:sldMk cId="2864130113" sldId="327"/>
            <ac:picMk id="13" creationId="{889DF982-D804-F69C-6428-7065AD243062}"/>
          </ac:picMkLst>
        </pc:picChg>
      </pc:sldChg>
      <pc:sldChg chg="addSp modSp mod">
        <pc:chgData name="Joshi, Kurt" userId="c8787680-5285-4b4f-8932-0aebb4007d42" providerId="ADAL" clId="{F0571462-7BC6-F54F-BE03-6DDD2FEAB52C}" dt="2025-04-08T21:59:56.051" v="3687" actId="20577"/>
        <pc:sldMkLst>
          <pc:docMk/>
          <pc:sldMk cId="3337578624" sldId="333"/>
        </pc:sldMkLst>
        <pc:spChg chg="add mod">
          <ac:chgData name="Joshi, Kurt" userId="c8787680-5285-4b4f-8932-0aebb4007d42" providerId="ADAL" clId="{F0571462-7BC6-F54F-BE03-6DDD2FEAB52C}" dt="2025-04-08T21:59:06.944" v="3670" actId="14100"/>
          <ac:spMkLst>
            <pc:docMk/>
            <pc:sldMk cId="3337578624" sldId="333"/>
            <ac:spMk id="2" creationId="{F7B49036-B368-F9C5-69FC-3F0192FA8D69}"/>
          </ac:spMkLst>
        </pc:spChg>
        <pc:spChg chg="mod">
          <ac:chgData name="Joshi, Kurt" userId="c8787680-5285-4b4f-8932-0aebb4007d42" providerId="ADAL" clId="{F0571462-7BC6-F54F-BE03-6DDD2FEAB52C}" dt="2025-04-08T21:59:22.805" v="3686" actId="1037"/>
          <ac:spMkLst>
            <pc:docMk/>
            <pc:sldMk cId="3337578624" sldId="333"/>
            <ac:spMk id="18" creationId="{5C1DCE83-CC9C-DDD1-1C82-2AF4C1B05F95}"/>
          </ac:spMkLst>
        </pc:spChg>
        <pc:spChg chg="mod">
          <ac:chgData name="Joshi, Kurt" userId="c8787680-5285-4b4f-8932-0aebb4007d42" providerId="ADAL" clId="{F0571462-7BC6-F54F-BE03-6DDD2FEAB52C}" dt="2025-04-08T21:59:56.051" v="3687" actId="20577"/>
          <ac:spMkLst>
            <pc:docMk/>
            <pc:sldMk cId="3337578624" sldId="333"/>
            <ac:spMk id="20" creationId="{77D6C0DA-9C5D-3AB7-74A1-143A85E95674}"/>
          </ac:spMkLst>
        </pc:spChg>
        <pc:picChg chg="mod">
          <ac:chgData name="Joshi, Kurt" userId="c8787680-5285-4b4f-8932-0aebb4007d42" providerId="ADAL" clId="{F0571462-7BC6-F54F-BE03-6DDD2FEAB52C}" dt="2025-04-08T21:59:22.805" v="3686" actId="1037"/>
          <ac:picMkLst>
            <pc:docMk/>
            <pc:sldMk cId="3337578624" sldId="333"/>
            <ac:picMk id="24" creationId="{067D9B62-9CC3-702A-F887-99974BAAA0D3}"/>
          </ac:picMkLst>
        </pc:picChg>
      </pc:sldChg>
      <pc:sldChg chg="modSp mod">
        <pc:chgData name="Joshi, Kurt" userId="c8787680-5285-4b4f-8932-0aebb4007d42" providerId="ADAL" clId="{F0571462-7BC6-F54F-BE03-6DDD2FEAB52C}" dt="2025-04-08T22:00:32.084" v="3692" actId="1076"/>
        <pc:sldMkLst>
          <pc:docMk/>
          <pc:sldMk cId="1467626003" sldId="334"/>
        </pc:sldMkLst>
        <pc:spChg chg="mod">
          <ac:chgData name="Joshi, Kurt" userId="c8787680-5285-4b4f-8932-0aebb4007d42" providerId="ADAL" clId="{F0571462-7BC6-F54F-BE03-6DDD2FEAB52C}" dt="2025-04-08T22:00:32.084" v="3692" actId="1076"/>
          <ac:spMkLst>
            <pc:docMk/>
            <pc:sldMk cId="1467626003" sldId="334"/>
            <ac:spMk id="9" creationId="{66E7A819-BA3A-F3B7-43A5-1BCE25816CF7}"/>
          </ac:spMkLst>
        </pc:spChg>
        <pc:picChg chg="mod">
          <ac:chgData name="Joshi, Kurt" userId="c8787680-5285-4b4f-8932-0aebb4007d42" providerId="ADAL" clId="{F0571462-7BC6-F54F-BE03-6DDD2FEAB52C}" dt="2025-04-08T22:00:32.084" v="3692" actId="1076"/>
          <ac:picMkLst>
            <pc:docMk/>
            <pc:sldMk cId="1467626003" sldId="334"/>
            <ac:picMk id="6" creationId="{A2F3A396-DA69-6FEF-1F61-0F722FCD617B}"/>
          </ac:picMkLst>
        </pc:picChg>
        <pc:picChg chg="mod">
          <ac:chgData name="Joshi, Kurt" userId="c8787680-5285-4b4f-8932-0aebb4007d42" providerId="ADAL" clId="{F0571462-7BC6-F54F-BE03-6DDD2FEAB52C}" dt="2025-04-08T22:00:32.084" v="3692" actId="1076"/>
          <ac:picMkLst>
            <pc:docMk/>
            <pc:sldMk cId="1467626003" sldId="334"/>
            <ac:picMk id="7" creationId="{4A773661-B8F1-85BE-D191-3D46CF95E496}"/>
          </ac:picMkLst>
        </pc:picChg>
        <pc:picChg chg="mod">
          <ac:chgData name="Joshi, Kurt" userId="c8787680-5285-4b4f-8932-0aebb4007d42" providerId="ADAL" clId="{F0571462-7BC6-F54F-BE03-6DDD2FEAB52C}" dt="2025-04-08T22:00:04.781" v="3689" actId="14100"/>
          <ac:picMkLst>
            <pc:docMk/>
            <pc:sldMk cId="1467626003" sldId="334"/>
            <ac:picMk id="10" creationId="{F80F1602-0AA4-200A-1B82-1E88D8E8E0E7}"/>
          </ac:picMkLst>
        </pc:picChg>
      </pc:sldChg>
      <pc:sldChg chg="addSp delSp modSp mod">
        <pc:chgData name="Joshi, Kurt" userId="c8787680-5285-4b4f-8932-0aebb4007d42" providerId="ADAL" clId="{F0571462-7BC6-F54F-BE03-6DDD2FEAB52C}" dt="2025-04-08T22:10:55.081" v="3693" actId="113"/>
        <pc:sldMkLst>
          <pc:docMk/>
          <pc:sldMk cId="2133280810" sldId="342"/>
        </pc:sldMkLst>
        <pc:spChg chg="mod">
          <ac:chgData name="Joshi, Kurt" userId="c8787680-5285-4b4f-8932-0aebb4007d42" providerId="ADAL" clId="{F0571462-7BC6-F54F-BE03-6DDD2FEAB52C}" dt="2025-04-08T21:18:32.039" v="3617" actId="20577"/>
          <ac:spMkLst>
            <pc:docMk/>
            <pc:sldMk cId="2133280810" sldId="342"/>
            <ac:spMk id="3" creationId="{F1367752-6E17-D5CE-8F28-275854AC8FF7}"/>
          </ac:spMkLst>
        </pc:spChg>
        <pc:spChg chg="mod">
          <ac:chgData name="Joshi, Kurt" userId="c8787680-5285-4b4f-8932-0aebb4007d42" providerId="ADAL" clId="{F0571462-7BC6-F54F-BE03-6DDD2FEAB52C}" dt="2025-04-08T21:21:53.625" v="3636" actId="20577"/>
          <ac:spMkLst>
            <pc:docMk/>
            <pc:sldMk cId="2133280810" sldId="342"/>
            <ac:spMk id="6" creationId="{1C6246F6-6657-04C4-A8AA-CFC4536683B3}"/>
          </ac:spMkLst>
        </pc:spChg>
        <pc:spChg chg="mod">
          <ac:chgData name="Joshi, Kurt" userId="c8787680-5285-4b4f-8932-0aebb4007d42" providerId="ADAL" clId="{F0571462-7BC6-F54F-BE03-6DDD2FEAB52C}" dt="2025-04-08T21:04:05.414" v="3590" actId="14100"/>
          <ac:spMkLst>
            <pc:docMk/>
            <pc:sldMk cId="2133280810" sldId="342"/>
            <ac:spMk id="8" creationId="{A8106236-1469-F76C-B015-DC70D5CAF003}"/>
          </ac:spMkLst>
        </pc:spChg>
        <pc:spChg chg="add del mod">
          <ac:chgData name="Joshi, Kurt" userId="c8787680-5285-4b4f-8932-0aebb4007d42" providerId="ADAL" clId="{F0571462-7BC6-F54F-BE03-6DDD2FEAB52C}" dt="2025-04-08T21:04:33.673" v="3591" actId="21"/>
          <ac:spMkLst>
            <pc:docMk/>
            <pc:sldMk cId="2133280810" sldId="342"/>
            <ac:spMk id="9" creationId="{5A5A3EDC-1A93-2382-280B-B9955916CA5A}"/>
          </ac:spMkLst>
        </pc:spChg>
        <pc:graphicFrameChg chg="modGraphic">
          <ac:chgData name="Joshi, Kurt" userId="c8787680-5285-4b4f-8932-0aebb4007d42" providerId="ADAL" clId="{F0571462-7BC6-F54F-BE03-6DDD2FEAB52C}" dt="2025-04-08T22:10:55.081" v="3693" actId="113"/>
          <ac:graphicFrameMkLst>
            <pc:docMk/>
            <pc:sldMk cId="2133280810" sldId="342"/>
            <ac:graphicFrameMk id="2" creationId="{AFAE8723-A12F-66A2-B573-B9941CBFAE73}"/>
          </ac:graphicFrameMkLst>
        </pc:graphicFrameChg>
      </pc:sldChg>
      <pc:sldChg chg="addSp delSp modSp mod">
        <pc:chgData name="Joshi, Kurt" userId="c8787680-5285-4b4f-8932-0aebb4007d42" providerId="ADAL" clId="{F0571462-7BC6-F54F-BE03-6DDD2FEAB52C}" dt="2025-04-08T21:16:25.427" v="3613" actId="20577"/>
        <pc:sldMkLst>
          <pc:docMk/>
          <pc:sldMk cId="941191120" sldId="343"/>
        </pc:sldMkLst>
        <pc:spChg chg="mod">
          <ac:chgData name="Joshi, Kurt" userId="c8787680-5285-4b4f-8932-0aebb4007d42" providerId="ADAL" clId="{F0571462-7BC6-F54F-BE03-6DDD2FEAB52C}" dt="2025-04-08T21:04:45.894" v="3592" actId="1076"/>
          <ac:spMkLst>
            <pc:docMk/>
            <pc:sldMk cId="941191120" sldId="343"/>
            <ac:spMk id="3" creationId="{8DCA9C98-87E2-A5EC-DF34-0A297C1466C3}"/>
          </ac:spMkLst>
        </pc:spChg>
        <pc:spChg chg="add del mod">
          <ac:chgData name="Joshi, Kurt" userId="c8787680-5285-4b4f-8932-0aebb4007d42" providerId="ADAL" clId="{F0571462-7BC6-F54F-BE03-6DDD2FEAB52C}" dt="2025-04-08T20:10:11.355" v="2223" actId="478"/>
          <ac:spMkLst>
            <pc:docMk/>
            <pc:sldMk cId="941191120" sldId="343"/>
            <ac:spMk id="5" creationId="{2DD980D4-D107-E797-ACF0-1AB14B712E84}"/>
          </ac:spMkLst>
        </pc:spChg>
        <pc:spChg chg="add del mod">
          <ac:chgData name="Joshi, Kurt" userId="c8787680-5285-4b4f-8932-0aebb4007d42" providerId="ADAL" clId="{F0571462-7BC6-F54F-BE03-6DDD2FEAB52C}" dt="2025-04-08T20:11:05.433" v="2245" actId="478"/>
          <ac:spMkLst>
            <pc:docMk/>
            <pc:sldMk cId="941191120" sldId="343"/>
            <ac:spMk id="7" creationId="{9C015E51-FDAF-C5D4-3B3D-8E1706E2B62B}"/>
          </ac:spMkLst>
        </pc:spChg>
        <pc:spChg chg="add mod">
          <ac:chgData name="Joshi, Kurt" userId="c8787680-5285-4b4f-8932-0aebb4007d42" providerId="ADAL" clId="{F0571462-7BC6-F54F-BE03-6DDD2FEAB52C}" dt="2025-04-08T20:11:08.735" v="2246"/>
          <ac:spMkLst>
            <pc:docMk/>
            <pc:sldMk cId="941191120" sldId="343"/>
            <ac:spMk id="9" creationId="{2C55F379-E75C-3171-76C0-0A353CF622C8}"/>
          </ac:spMkLst>
        </pc:spChg>
        <pc:spChg chg="add mod">
          <ac:chgData name="Joshi, Kurt" userId="c8787680-5285-4b4f-8932-0aebb4007d42" providerId="ADAL" clId="{F0571462-7BC6-F54F-BE03-6DDD2FEAB52C}" dt="2025-04-08T21:16:25.427" v="3613" actId="20577"/>
          <ac:spMkLst>
            <pc:docMk/>
            <pc:sldMk cId="941191120" sldId="343"/>
            <ac:spMk id="10" creationId="{9E66DADC-B390-F407-66D3-EFA584F05BA9}"/>
          </ac:spMkLst>
        </pc:spChg>
        <pc:spChg chg="add mod">
          <ac:chgData name="Joshi, Kurt" userId="c8787680-5285-4b4f-8932-0aebb4007d42" providerId="ADAL" clId="{F0571462-7BC6-F54F-BE03-6DDD2FEAB52C}" dt="2025-04-08T21:04:47.906" v="3593"/>
          <ac:spMkLst>
            <pc:docMk/>
            <pc:sldMk cId="941191120" sldId="343"/>
            <ac:spMk id="11" creationId="{C269F5E5-61BF-8FA8-9E6B-373CCDB52A4C}"/>
          </ac:spMkLst>
        </pc:spChg>
        <pc:graphicFrameChg chg="add mod modGraphic">
          <ac:chgData name="Joshi, Kurt" userId="c8787680-5285-4b4f-8932-0aebb4007d42" providerId="ADAL" clId="{F0571462-7BC6-F54F-BE03-6DDD2FEAB52C}" dt="2025-04-08T20:44:20.709" v="3051" actId="14100"/>
          <ac:graphicFrameMkLst>
            <pc:docMk/>
            <pc:sldMk cId="941191120" sldId="343"/>
            <ac:graphicFrameMk id="4" creationId="{4AC557E9-4033-171D-519D-968DCCC1F9BA}"/>
          </ac:graphicFrameMkLst>
        </pc:graphicFrameChg>
        <pc:graphicFrameChg chg="add del mod">
          <ac:chgData name="Joshi, Kurt" userId="c8787680-5285-4b4f-8932-0aebb4007d42" providerId="ADAL" clId="{F0571462-7BC6-F54F-BE03-6DDD2FEAB52C}" dt="2025-04-08T20:11:05.433" v="2245" actId="478"/>
          <ac:graphicFrameMkLst>
            <pc:docMk/>
            <pc:sldMk cId="941191120" sldId="343"/>
            <ac:graphicFrameMk id="6" creationId="{23067647-2800-AECF-854C-4F9FB2C971D7}"/>
          </ac:graphicFrameMkLst>
        </pc:graphicFrameChg>
        <pc:graphicFrameChg chg="add mod modGraphic">
          <ac:chgData name="Joshi, Kurt" userId="c8787680-5285-4b4f-8932-0aebb4007d42" providerId="ADAL" clId="{F0571462-7BC6-F54F-BE03-6DDD2FEAB52C}" dt="2025-04-08T20:44:11.811" v="3049" actId="1076"/>
          <ac:graphicFrameMkLst>
            <pc:docMk/>
            <pc:sldMk cId="941191120" sldId="343"/>
            <ac:graphicFrameMk id="8" creationId="{E6E8794E-2749-D701-1ECD-8A1387B8E757}"/>
          </ac:graphicFrameMkLst>
        </pc:graphicFrameChg>
      </pc:sldChg>
    </pc:docChg>
  </pc:docChgLst>
  <pc:docChgLst>
    <pc:chgData name="Kadro, Ava" userId="S::kadro.3@buckeyemail.osu.edu::0986d013-e8b6-4e00-b607-d49cbce491bc" providerId="AD" clId="Web-{96DA6146-21E0-C9BD-DA7C-C04924EC9CDB}"/>
    <pc:docChg chg="modSld">
      <pc:chgData name="Kadro, Ava" userId="S::kadro.3@buckeyemail.osu.edu::0986d013-e8b6-4e00-b607-d49cbce491bc" providerId="AD" clId="Web-{96DA6146-21E0-C9BD-DA7C-C04924EC9CDB}" dt="2025-04-08T21:36:57.410" v="29"/>
      <pc:docMkLst>
        <pc:docMk/>
      </pc:docMkLst>
      <pc:sldChg chg="modSp">
        <pc:chgData name="Kadro, Ava" userId="S::kadro.3@buckeyemail.osu.edu::0986d013-e8b6-4e00-b607-d49cbce491bc" providerId="AD" clId="Web-{96DA6146-21E0-C9BD-DA7C-C04924EC9CDB}" dt="2025-04-08T21:29:34.289" v="17"/>
        <pc:sldMkLst>
          <pc:docMk/>
          <pc:sldMk cId="1743662216" sldId="316"/>
        </pc:sldMkLst>
        <pc:graphicFrameChg chg="mod modGraphic">
          <ac:chgData name="Kadro, Ava" userId="S::kadro.3@buckeyemail.osu.edu::0986d013-e8b6-4e00-b607-d49cbce491bc" providerId="AD" clId="Web-{96DA6146-21E0-C9BD-DA7C-C04924EC9CDB}" dt="2025-04-08T21:29:34.289" v="17"/>
          <ac:graphicFrameMkLst>
            <pc:docMk/>
            <pc:sldMk cId="1743662216" sldId="316"/>
            <ac:graphicFrameMk id="4" creationId="{FA108C2A-A0CE-4CFA-C2C0-D244E2D8D22B}"/>
          </ac:graphicFrameMkLst>
        </pc:graphicFrameChg>
      </pc:sldChg>
      <pc:sldChg chg="modSp">
        <pc:chgData name="Kadro, Ava" userId="S::kadro.3@buckeyemail.osu.edu::0986d013-e8b6-4e00-b607-d49cbce491bc" providerId="AD" clId="Web-{96DA6146-21E0-C9BD-DA7C-C04924EC9CDB}" dt="2025-04-08T21:36:57.410" v="29"/>
        <pc:sldMkLst>
          <pc:docMk/>
          <pc:sldMk cId="4091793074" sldId="318"/>
        </pc:sldMkLst>
        <pc:graphicFrameChg chg="mod modGraphic">
          <ac:chgData name="Kadro, Ava" userId="S::kadro.3@buckeyemail.osu.edu::0986d013-e8b6-4e00-b607-d49cbce491bc" providerId="AD" clId="Web-{96DA6146-21E0-C9BD-DA7C-C04924EC9CDB}" dt="2025-04-08T21:36:57.410" v="29"/>
          <ac:graphicFrameMkLst>
            <pc:docMk/>
            <pc:sldMk cId="4091793074" sldId="318"/>
            <ac:graphicFrameMk id="203" creationId="{CD49C765-25D6-CA3A-AEC8-7A1B2CD62AA6}"/>
          </ac:graphicFrameMkLst>
        </pc:graphicFrameChg>
      </pc:sldChg>
    </pc:docChg>
  </pc:docChgLst>
  <pc:docChgLst>
    <pc:chgData name="Kadro, Ava" userId="S::kadro.3@buckeyemail.osu.edu::0986d013-e8b6-4e00-b607-d49cbce491bc" providerId="AD" clId="Web-{9810EAC0-5AE7-DDE9-9337-3E751546A2E4}"/>
    <pc:docChg chg="modSld">
      <pc:chgData name="Kadro, Ava" userId="S::kadro.3@buckeyemail.osu.edu::0986d013-e8b6-4e00-b607-d49cbce491bc" providerId="AD" clId="Web-{9810EAC0-5AE7-DDE9-9337-3E751546A2E4}" dt="2025-04-06T20:07:23.385" v="11" actId="20577"/>
      <pc:docMkLst>
        <pc:docMk/>
      </pc:docMkLst>
      <pc:sldChg chg="modSp">
        <pc:chgData name="Kadro, Ava" userId="S::kadro.3@buckeyemail.osu.edu::0986d013-e8b6-4e00-b607-d49cbce491bc" providerId="AD" clId="Web-{9810EAC0-5AE7-DDE9-9337-3E751546A2E4}" dt="2025-04-06T20:07:23.385" v="11" actId="20577"/>
        <pc:sldMkLst>
          <pc:docMk/>
          <pc:sldMk cId="1300094394" sldId="257"/>
        </pc:sldMkLst>
        <pc:spChg chg="mod">
          <ac:chgData name="Kadro, Ava" userId="S::kadro.3@buckeyemail.osu.edu::0986d013-e8b6-4e00-b607-d49cbce491bc" providerId="AD" clId="Web-{9810EAC0-5AE7-DDE9-9337-3E751546A2E4}" dt="2025-04-06T20:07:23.385" v="11" actId="20577"/>
          <ac:spMkLst>
            <pc:docMk/>
            <pc:sldMk cId="1300094394" sldId="257"/>
            <ac:spMk id="3" creationId="{7A5BB7D9-FE40-DE2C-387A-4762EF79E245}"/>
          </ac:spMkLst>
        </pc:spChg>
      </pc:sldChg>
    </pc:docChg>
  </pc:docChgLst>
  <pc:docChgLst>
    <pc:chgData name="Kadro, Ava" userId="S::kadro.3@buckeyemail.osu.edu::0986d013-e8b6-4e00-b607-d49cbce491bc" providerId="AD" clId="Web-{7508965C-FE25-43F3-8D70-712614B7F340}"/>
    <pc:docChg chg="addSld delSld modSld sldOrd">
      <pc:chgData name="Kadro, Ava" userId="S::kadro.3@buckeyemail.osu.edu::0986d013-e8b6-4e00-b607-d49cbce491bc" providerId="AD" clId="Web-{7508965C-FE25-43F3-8D70-712614B7F340}" dt="2025-04-08T20:17:00.801" v="187"/>
      <pc:docMkLst>
        <pc:docMk/>
      </pc:docMkLst>
      <pc:sldChg chg="del ord">
        <pc:chgData name="Kadro, Ava" userId="S::kadro.3@buckeyemail.osu.edu::0986d013-e8b6-4e00-b607-d49cbce491bc" providerId="AD" clId="Web-{7508965C-FE25-43F3-8D70-712614B7F340}" dt="2025-04-08T20:15:51.721" v="183"/>
        <pc:sldMkLst>
          <pc:docMk/>
          <pc:sldMk cId="0" sldId="260"/>
        </pc:sldMkLst>
      </pc:sldChg>
      <pc:sldChg chg="del ord">
        <pc:chgData name="Kadro, Ava" userId="S::kadro.3@buckeyemail.osu.edu::0986d013-e8b6-4e00-b607-d49cbce491bc" providerId="AD" clId="Web-{7508965C-FE25-43F3-8D70-712614B7F340}" dt="2025-04-08T20:15:51.721" v="182"/>
        <pc:sldMkLst>
          <pc:docMk/>
          <pc:sldMk cId="0" sldId="261"/>
        </pc:sldMkLst>
      </pc:sldChg>
      <pc:sldChg chg="del">
        <pc:chgData name="Kadro, Ava" userId="S::kadro.3@buckeyemail.osu.edu::0986d013-e8b6-4e00-b607-d49cbce491bc" providerId="AD" clId="Web-{7508965C-FE25-43F3-8D70-712614B7F340}" dt="2025-04-08T20:15:35.752" v="175"/>
        <pc:sldMkLst>
          <pc:docMk/>
          <pc:sldMk cId="0" sldId="264"/>
        </pc:sldMkLst>
      </pc:sldChg>
      <pc:sldChg chg="del ord">
        <pc:chgData name="Kadro, Ava" userId="S::kadro.3@buckeyemail.osu.edu::0986d013-e8b6-4e00-b607-d49cbce491bc" providerId="AD" clId="Web-{7508965C-FE25-43F3-8D70-712614B7F340}" dt="2025-04-08T20:15:51.721" v="186"/>
        <pc:sldMkLst>
          <pc:docMk/>
          <pc:sldMk cId="0" sldId="265"/>
        </pc:sldMkLst>
      </pc:sldChg>
      <pc:sldChg chg="del">
        <pc:chgData name="Kadro, Ava" userId="S::kadro.3@buckeyemail.osu.edu::0986d013-e8b6-4e00-b607-d49cbce491bc" providerId="AD" clId="Web-{7508965C-FE25-43F3-8D70-712614B7F340}" dt="2025-04-08T20:15:35.752" v="174"/>
        <pc:sldMkLst>
          <pc:docMk/>
          <pc:sldMk cId="0" sldId="266"/>
        </pc:sldMkLst>
      </pc:sldChg>
      <pc:sldChg chg="del">
        <pc:chgData name="Kadro, Ava" userId="S::kadro.3@buckeyemail.osu.edu::0986d013-e8b6-4e00-b607-d49cbce491bc" providerId="AD" clId="Web-{7508965C-FE25-43F3-8D70-712614B7F340}" dt="2025-04-08T20:15:35.752" v="173"/>
        <pc:sldMkLst>
          <pc:docMk/>
          <pc:sldMk cId="0" sldId="267"/>
        </pc:sldMkLst>
      </pc:sldChg>
      <pc:sldChg chg="del">
        <pc:chgData name="Kadro, Ava" userId="S::kadro.3@buckeyemail.osu.edu::0986d013-e8b6-4e00-b607-d49cbce491bc" providerId="AD" clId="Web-{7508965C-FE25-43F3-8D70-712614B7F340}" dt="2025-04-08T20:15:35.752" v="172"/>
        <pc:sldMkLst>
          <pc:docMk/>
          <pc:sldMk cId="0" sldId="268"/>
        </pc:sldMkLst>
      </pc:sldChg>
      <pc:sldChg chg="del">
        <pc:chgData name="Kadro, Ava" userId="S::kadro.3@buckeyemail.osu.edu::0986d013-e8b6-4e00-b607-d49cbce491bc" providerId="AD" clId="Web-{7508965C-FE25-43F3-8D70-712614B7F340}" dt="2025-04-08T20:15:35.752" v="171"/>
        <pc:sldMkLst>
          <pc:docMk/>
          <pc:sldMk cId="0" sldId="269"/>
        </pc:sldMkLst>
      </pc:sldChg>
      <pc:sldChg chg="del">
        <pc:chgData name="Kadro, Ava" userId="S::kadro.3@buckeyemail.osu.edu::0986d013-e8b6-4e00-b607-d49cbce491bc" providerId="AD" clId="Web-{7508965C-FE25-43F3-8D70-712614B7F340}" dt="2025-04-08T20:15:35.752" v="170"/>
        <pc:sldMkLst>
          <pc:docMk/>
          <pc:sldMk cId="0" sldId="270"/>
        </pc:sldMkLst>
      </pc:sldChg>
      <pc:sldChg chg="del">
        <pc:chgData name="Kadro, Ava" userId="S::kadro.3@buckeyemail.osu.edu::0986d013-e8b6-4e00-b607-d49cbce491bc" providerId="AD" clId="Web-{7508965C-FE25-43F3-8D70-712614B7F340}" dt="2025-04-08T20:15:35.752" v="169"/>
        <pc:sldMkLst>
          <pc:docMk/>
          <pc:sldMk cId="0" sldId="271"/>
        </pc:sldMkLst>
      </pc:sldChg>
      <pc:sldChg chg="del">
        <pc:chgData name="Kadro, Ava" userId="S::kadro.3@buckeyemail.osu.edu::0986d013-e8b6-4e00-b607-d49cbce491bc" providerId="AD" clId="Web-{7508965C-FE25-43F3-8D70-712614B7F340}" dt="2025-04-08T20:15:35.736" v="168"/>
        <pc:sldMkLst>
          <pc:docMk/>
          <pc:sldMk cId="0" sldId="272"/>
        </pc:sldMkLst>
      </pc:sldChg>
      <pc:sldChg chg="del">
        <pc:chgData name="Kadro, Ava" userId="S::kadro.3@buckeyemail.osu.edu::0986d013-e8b6-4e00-b607-d49cbce491bc" providerId="AD" clId="Web-{7508965C-FE25-43F3-8D70-712614B7F340}" dt="2025-04-08T20:15:21.517" v="167"/>
        <pc:sldMkLst>
          <pc:docMk/>
          <pc:sldMk cId="0" sldId="273"/>
        </pc:sldMkLst>
      </pc:sldChg>
      <pc:sldChg chg="del">
        <pc:chgData name="Kadro, Ava" userId="S::kadro.3@buckeyemail.osu.edu::0986d013-e8b6-4e00-b607-d49cbce491bc" providerId="AD" clId="Web-{7508965C-FE25-43F3-8D70-712614B7F340}" dt="2025-04-08T20:15:21.517" v="166"/>
        <pc:sldMkLst>
          <pc:docMk/>
          <pc:sldMk cId="0" sldId="274"/>
        </pc:sldMkLst>
      </pc:sldChg>
      <pc:sldChg chg="del">
        <pc:chgData name="Kadro, Ava" userId="S::kadro.3@buckeyemail.osu.edu::0986d013-e8b6-4e00-b607-d49cbce491bc" providerId="AD" clId="Web-{7508965C-FE25-43F3-8D70-712614B7F340}" dt="2025-04-08T20:15:21.517" v="165"/>
        <pc:sldMkLst>
          <pc:docMk/>
          <pc:sldMk cId="0" sldId="275"/>
        </pc:sldMkLst>
      </pc:sldChg>
      <pc:sldChg chg="del">
        <pc:chgData name="Kadro, Ava" userId="S::kadro.3@buckeyemail.osu.edu::0986d013-e8b6-4e00-b607-d49cbce491bc" providerId="AD" clId="Web-{7508965C-FE25-43F3-8D70-712614B7F340}" dt="2025-04-08T20:15:21.501" v="164"/>
        <pc:sldMkLst>
          <pc:docMk/>
          <pc:sldMk cId="0" sldId="276"/>
        </pc:sldMkLst>
      </pc:sldChg>
      <pc:sldChg chg="del">
        <pc:chgData name="Kadro, Ava" userId="S::kadro.3@buckeyemail.osu.edu::0986d013-e8b6-4e00-b607-d49cbce491bc" providerId="AD" clId="Web-{7508965C-FE25-43F3-8D70-712614B7F340}" dt="2025-04-08T20:15:21.501" v="163"/>
        <pc:sldMkLst>
          <pc:docMk/>
          <pc:sldMk cId="0" sldId="277"/>
        </pc:sldMkLst>
      </pc:sldChg>
      <pc:sldChg chg="del">
        <pc:chgData name="Kadro, Ava" userId="S::kadro.3@buckeyemail.osu.edu::0986d013-e8b6-4e00-b607-d49cbce491bc" providerId="AD" clId="Web-{7508965C-FE25-43F3-8D70-712614B7F340}" dt="2025-04-08T20:15:21.501" v="162"/>
        <pc:sldMkLst>
          <pc:docMk/>
          <pc:sldMk cId="0" sldId="278"/>
        </pc:sldMkLst>
      </pc:sldChg>
      <pc:sldChg chg="del">
        <pc:chgData name="Kadro, Ava" userId="S::kadro.3@buckeyemail.osu.edu::0986d013-e8b6-4e00-b607-d49cbce491bc" providerId="AD" clId="Web-{7508965C-FE25-43F3-8D70-712614B7F340}" dt="2025-04-08T20:15:21.470" v="161"/>
        <pc:sldMkLst>
          <pc:docMk/>
          <pc:sldMk cId="0" sldId="279"/>
        </pc:sldMkLst>
      </pc:sldChg>
      <pc:sldChg chg="del ord">
        <pc:chgData name="Kadro, Ava" userId="S::kadro.3@buckeyemail.osu.edu::0986d013-e8b6-4e00-b607-d49cbce491bc" providerId="AD" clId="Web-{7508965C-FE25-43F3-8D70-712614B7F340}" dt="2025-04-08T20:15:51.721" v="184"/>
        <pc:sldMkLst>
          <pc:docMk/>
          <pc:sldMk cId="424617227" sldId="300"/>
        </pc:sldMkLst>
      </pc:sldChg>
      <pc:sldChg chg="del">
        <pc:chgData name="Kadro, Ava" userId="S::kadro.3@buckeyemail.osu.edu::0986d013-e8b6-4e00-b607-d49cbce491bc" providerId="AD" clId="Web-{7508965C-FE25-43F3-8D70-712614B7F340}" dt="2025-04-08T20:15:35.752" v="176"/>
        <pc:sldMkLst>
          <pc:docMk/>
          <pc:sldMk cId="3088498157" sldId="301"/>
        </pc:sldMkLst>
      </pc:sldChg>
      <pc:sldChg chg="del ord">
        <pc:chgData name="Kadro, Ava" userId="S::kadro.3@buckeyemail.osu.edu::0986d013-e8b6-4e00-b607-d49cbce491bc" providerId="AD" clId="Web-{7508965C-FE25-43F3-8D70-712614B7F340}" dt="2025-04-08T20:15:51.721" v="185"/>
        <pc:sldMkLst>
          <pc:docMk/>
          <pc:sldMk cId="3759208447" sldId="304"/>
        </pc:sldMkLst>
      </pc:sldChg>
      <pc:sldChg chg="ord">
        <pc:chgData name="Kadro, Ava" userId="S::kadro.3@buckeyemail.osu.edu::0986d013-e8b6-4e00-b607-d49cbce491bc" providerId="AD" clId="Web-{7508965C-FE25-43F3-8D70-712614B7F340}" dt="2025-04-08T20:17:00.801" v="187"/>
        <pc:sldMkLst>
          <pc:docMk/>
          <pc:sldMk cId="2756166677" sldId="308"/>
        </pc:sldMkLst>
      </pc:sldChg>
      <pc:sldChg chg="modSp">
        <pc:chgData name="Kadro, Ava" userId="S::kadro.3@buckeyemail.osu.edu::0986d013-e8b6-4e00-b607-d49cbce491bc" providerId="AD" clId="Web-{7508965C-FE25-43F3-8D70-712614B7F340}" dt="2025-04-08T20:14:25.515" v="160" actId="20577"/>
        <pc:sldMkLst>
          <pc:docMk/>
          <pc:sldMk cId="2968965616" sldId="311"/>
        </pc:sldMkLst>
        <pc:spChg chg="mod">
          <ac:chgData name="Kadro, Ava" userId="S::kadro.3@buckeyemail.osu.edu::0986d013-e8b6-4e00-b607-d49cbce491bc" providerId="AD" clId="Web-{7508965C-FE25-43F3-8D70-712614B7F340}" dt="2025-04-08T20:14:25.515" v="160" actId="20577"/>
          <ac:spMkLst>
            <pc:docMk/>
            <pc:sldMk cId="2968965616" sldId="311"/>
            <ac:spMk id="4" creationId="{7E2A8015-13D0-4E1C-E344-E5B645E93113}"/>
          </ac:spMkLst>
        </pc:spChg>
      </pc:sldChg>
      <pc:sldChg chg="modSp">
        <pc:chgData name="Kadro, Ava" userId="S::kadro.3@buckeyemail.osu.edu::0986d013-e8b6-4e00-b607-d49cbce491bc" providerId="AD" clId="Web-{7508965C-FE25-43F3-8D70-712614B7F340}" dt="2025-04-08T20:04:12.744" v="37" actId="14100"/>
        <pc:sldMkLst>
          <pc:docMk/>
          <pc:sldMk cId="917655281" sldId="312"/>
        </pc:sldMkLst>
        <pc:spChg chg="mod">
          <ac:chgData name="Kadro, Ava" userId="S::kadro.3@buckeyemail.osu.edu::0986d013-e8b6-4e00-b607-d49cbce491bc" providerId="AD" clId="Web-{7508965C-FE25-43F3-8D70-712614B7F340}" dt="2025-04-08T20:04:06.682" v="36" actId="14100"/>
          <ac:spMkLst>
            <pc:docMk/>
            <pc:sldMk cId="917655281" sldId="312"/>
            <ac:spMk id="5" creationId="{63304091-4BF1-5091-4C0B-8AD535EAE4EA}"/>
          </ac:spMkLst>
        </pc:spChg>
        <pc:spChg chg="mod">
          <ac:chgData name="Kadro, Ava" userId="S::kadro.3@buckeyemail.osu.edu::0986d013-e8b6-4e00-b607-d49cbce491bc" providerId="AD" clId="Web-{7508965C-FE25-43F3-8D70-712614B7F340}" dt="2025-04-08T20:04:01.916" v="35" actId="1076"/>
          <ac:spMkLst>
            <pc:docMk/>
            <pc:sldMk cId="917655281" sldId="312"/>
            <ac:spMk id="8" creationId="{075896AD-41E4-A762-30D4-0BB768B8BC1B}"/>
          </ac:spMkLst>
        </pc:spChg>
        <pc:picChg chg="mod">
          <ac:chgData name="Kadro, Ava" userId="S::kadro.3@buckeyemail.osu.edu::0986d013-e8b6-4e00-b607-d49cbce491bc" providerId="AD" clId="Web-{7508965C-FE25-43F3-8D70-712614B7F340}" dt="2025-04-08T20:04:12.744" v="37" actId="14100"/>
          <ac:picMkLst>
            <pc:docMk/>
            <pc:sldMk cId="917655281" sldId="312"/>
            <ac:picMk id="6" creationId="{7533EB8B-05E5-5BDD-D0AD-2B4A9B02E27B}"/>
          </ac:picMkLst>
        </pc:picChg>
      </pc:sldChg>
      <pc:sldChg chg="modSp">
        <pc:chgData name="Kadro, Ava" userId="S::kadro.3@buckeyemail.osu.edu::0986d013-e8b6-4e00-b607-d49cbce491bc" providerId="AD" clId="Web-{7508965C-FE25-43F3-8D70-712614B7F340}" dt="2025-04-08T20:11:59.291" v="159"/>
        <pc:sldMkLst>
          <pc:docMk/>
          <pc:sldMk cId="1743662216" sldId="316"/>
        </pc:sldMkLst>
        <pc:graphicFrameChg chg="mod modGraphic">
          <ac:chgData name="Kadro, Ava" userId="S::kadro.3@buckeyemail.osu.edu::0986d013-e8b6-4e00-b607-d49cbce491bc" providerId="AD" clId="Web-{7508965C-FE25-43F3-8D70-712614B7F340}" dt="2025-04-08T20:11:59.291" v="159"/>
          <ac:graphicFrameMkLst>
            <pc:docMk/>
            <pc:sldMk cId="1743662216" sldId="316"/>
            <ac:graphicFrameMk id="4" creationId="{FA108C2A-A0CE-4CFA-C2C0-D244E2D8D22B}"/>
          </ac:graphicFrameMkLst>
        </pc:graphicFrameChg>
      </pc:sldChg>
      <pc:sldChg chg="addSp delSp modSp add ord replId">
        <pc:chgData name="Kadro, Ava" userId="S::kadro.3@buckeyemail.osu.edu::0986d013-e8b6-4e00-b607-d49cbce491bc" providerId="AD" clId="Web-{7508965C-FE25-43F3-8D70-712614B7F340}" dt="2025-04-08T20:01:58.115" v="26" actId="14100"/>
        <pc:sldMkLst>
          <pc:docMk/>
          <pc:sldMk cId="1307271977" sldId="345"/>
        </pc:sldMkLst>
        <pc:spChg chg="mod">
          <ac:chgData name="Kadro, Ava" userId="S::kadro.3@buckeyemail.osu.edu::0986d013-e8b6-4e00-b607-d49cbce491bc" providerId="AD" clId="Web-{7508965C-FE25-43F3-8D70-712614B7F340}" dt="2025-04-08T19:59:32.782" v="13" actId="20577"/>
          <ac:spMkLst>
            <pc:docMk/>
            <pc:sldMk cId="1307271977" sldId="345"/>
            <ac:spMk id="284" creationId="{D74022BC-58AD-75E4-7E14-F71623DE38F2}"/>
          </ac:spMkLst>
        </pc:spChg>
        <pc:picChg chg="add del mod">
          <ac:chgData name="Kadro, Ava" userId="S::kadro.3@buckeyemail.osu.edu::0986d013-e8b6-4e00-b607-d49cbce491bc" providerId="AD" clId="Web-{7508965C-FE25-43F3-8D70-712614B7F340}" dt="2025-04-08T20:01:04.160" v="19"/>
          <ac:picMkLst>
            <pc:docMk/>
            <pc:sldMk cId="1307271977" sldId="345"/>
            <ac:picMk id="2" creationId="{F74C5B0C-18B3-8C98-DF65-DF6096633BAD}"/>
          </ac:picMkLst>
        </pc:picChg>
        <pc:picChg chg="add mod">
          <ac:chgData name="Kadro, Ava" userId="S::kadro.3@buckeyemail.osu.edu::0986d013-e8b6-4e00-b607-d49cbce491bc" providerId="AD" clId="Web-{7508965C-FE25-43F3-8D70-712614B7F340}" dt="2025-04-08T20:01:58.115" v="26" actId="14100"/>
          <ac:picMkLst>
            <pc:docMk/>
            <pc:sldMk cId="1307271977" sldId="345"/>
            <ac:picMk id="3" creationId="{7324031B-8729-38EB-04CE-E9536A750CD9}"/>
          </ac:picMkLst>
        </pc:picChg>
        <pc:picChg chg="del">
          <ac:chgData name="Kadro, Ava" userId="S::kadro.3@buckeyemail.osu.edu::0986d013-e8b6-4e00-b607-d49cbce491bc" providerId="AD" clId="Web-{7508965C-FE25-43F3-8D70-712614B7F340}" dt="2025-04-08T19:59:38.704" v="14"/>
          <ac:picMkLst>
            <pc:docMk/>
            <pc:sldMk cId="1307271977" sldId="345"/>
            <ac:picMk id="12" creationId="{08A51E1A-2A0D-8B1B-83FA-437F42E3408A}"/>
          </ac:picMkLst>
        </pc:picChg>
        <pc:picChg chg="del">
          <ac:chgData name="Kadro, Ava" userId="S::kadro.3@buckeyemail.osu.edu::0986d013-e8b6-4e00-b607-d49cbce491bc" providerId="AD" clId="Web-{7508965C-FE25-43F3-8D70-712614B7F340}" dt="2025-04-08T19:59:42.688" v="15"/>
          <ac:picMkLst>
            <pc:docMk/>
            <pc:sldMk cId="1307271977" sldId="345"/>
            <ac:picMk id="13" creationId="{1CA6A7FB-A8F3-AFA0-9F8C-01901A992DD0}"/>
          </ac:picMkLst>
        </pc:picChg>
      </pc:sldChg>
    </pc:docChg>
  </pc:docChgLst>
  <pc:docChgLst>
    <pc:chgData name="Kadro, Ava" userId="S::kadro.3@buckeyemail.osu.edu::0986d013-e8b6-4e00-b607-d49cbce491bc" providerId="AD" clId="Web-{BF69C180-F4F1-3403-29DD-55F19CBE4A7F}"/>
    <pc:docChg chg="modSld">
      <pc:chgData name="Kadro, Ava" userId="S::kadro.3@buckeyemail.osu.edu::0986d013-e8b6-4e00-b607-d49cbce491bc" providerId="AD" clId="Web-{BF69C180-F4F1-3403-29DD-55F19CBE4A7F}" dt="2025-04-08T15:34:39.407" v="125"/>
      <pc:docMkLst>
        <pc:docMk/>
      </pc:docMkLst>
      <pc:sldChg chg="modSp">
        <pc:chgData name="Kadro, Ava" userId="S::kadro.3@buckeyemail.osu.edu::0986d013-e8b6-4e00-b607-d49cbce491bc" providerId="AD" clId="Web-{BF69C180-F4F1-3403-29DD-55F19CBE4A7F}" dt="2025-04-08T15:33:05.748" v="104" actId="20577"/>
        <pc:sldMkLst>
          <pc:docMk/>
          <pc:sldMk cId="2968965616" sldId="311"/>
        </pc:sldMkLst>
        <pc:spChg chg="mod">
          <ac:chgData name="Kadro, Ava" userId="S::kadro.3@buckeyemail.osu.edu::0986d013-e8b6-4e00-b607-d49cbce491bc" providerId="AD" clId="Web-{BF69C180-F4F1-3403-29DD-55F19CBE4A7F}" dt="2025-04-08T15:33:05.748" v="104" actId="20577"/>
          <ac:spMkLst>
            <pc:docMk/>
            <pc:sldMk cId="2968965616" sldId="311"/>
            <ac:spMk id="202" creationId="{B82A78E7-93A0-F732-159F-5C70055E8E91}"/>
          </ac:spMkLst>
        </pc:spChg>
      </pc:sldChg>
      <pc:sldChg chg="modSp">
        <pc:chgData name="Kadro, Ava" userId="S::kadro.3@buckeyemail.osu.edu::0986d013-e8b6-4e00-b607-d49cbce491bc" providerId="AD" clId="Web-{BF69C180-F4F1-3403-29DD-55F19CBE4A7F}" dt="2025-04-08T15:33:13.935" v="117" actId="20577"/>
        <pc:sldMkLst>
          <pc:docMk/>
          <pc:sldMk cId="917655281" sldId="312"/>
        </pc:sldMkLst>
        <pc:spChg chg="mod">
          <ac:chgData name="Kadro, Ava" userId="S::kadro.3@buckeyemail.osu.edu::0986d013-e8b6-4e00-b607-d49cbce491bc" providerId="AD" clId="Web-{BF69C180-F4F1-3403-29DD-55F19CBE4A7F}" dt="2025-04-08T15:33:13.935" v="117" actId="20577"/>
          <ac:spMkLst>
            <pc:docMk/>
            <pc:sldMk cId="917655281" sldId="312"/>
            <ac:spMk id="202" creationId="{0E647E60-1A3B-3D97-9EB5-0BFAC0BCA286}"/>
          </ac:spMkLst>
        </pc:spChg>
      </pc:sldChg>
      <pc:sldChg chg="modSp">
        <pc:chgData name="Kadro, Ava" userId="S::kadro.3@buckeyemail.osu.edu::0986d013-e8b6-4e00-b607-d49cbce491bc" providerId="AD" clId="Web-{BF69C180-F4F1-3403-29DD-55F19CBE4A7F}" dt="2025-04-08T15:34:39.407" v="125"/>
        <pc:sldMkLst>
          <pc:docMk/>
          <pc:sldMk cId="4091793074" sldId="318"/>
        </pc:sldMkLst>
        <pc:spChg chg="mod">
          <ac:chgData name="Kadro, Ava" userId="S::kadro.3@buckeyemail.osu.edu::0986d013-e8b6-4e00-b607-d49cbce491bc" providerId="AD" clId="Web-{BF69C180-F4F1-3403-29DD-55F19CBE4A7F}" dt="2025-04-08T14:45:39.266" v="5" actId="20577"/>
          <ac:spMkLst>
            <pc:docMk/>
            <pc:sldMk cId="4091793074" sldId="318"/>
            <ac:spMk id="5" creationId="{8FB14012-C541-5E5B-EE2D-73CBD314AB12}"/>
          </ac:spMkLst>
        </pc:spChg>
        <pc:graphicFrameChg chg="mod modGraphic">
          <ac:chgData name="Kadro, Ava" userId="S::kadro.3@buckeyemail.osu.edu::0986d013-e8b6-4e00-b607-d49cbce491bc" providerId="AD" clId="Web-{BF69C180-F4F1-3403-29DD-55F19CBE4A7F}" dt="2025-04-08T15:34:39.407" v="125"/>
          <ac:graphicFrameMkLst>
            <pc:docMk/>
            <pc:sldMk cId="4091793074" sldId="318"/>
            <ac:graphicFrameMk id="203" creationId="{CD49C765-25D6-CA3A-AEC8-7A1B2CD62AA6}"/>
          </ac:graphicFrameMkLst>
        </pc:graphicFrameChg>
      </pc:sldChg>
    </pc:docChg>
  </pc:docChgLst>
  <pc:docChgLst>
    <pc:chgData name="Sharma, Shivani" userId="S::sharma.1457@buckeyemail.osu.edu::f40ce814-653a-4892-b03d-d1f821411272" providerId="AD" clId="Web-{BBE2F643-2500-8372-3648-47B90B56D3D6}"/>
    <pc:docChg chg="addSld modSld sldOrd">
      <pc:chgData name="Sharma, Shivani" userId="S::sharma.1457@buckeyemail.osu.edu::f40ce814-653a-4892-b03d-d1f821411272" providerId="AD" clId="Web-{BBE2F643-2500-8372-3648-47B90B56D3D6}" dt="2025-04-08T02:32:38.149" v="1217" actId="14100"/>
      <pc:docMkLst>
        <pc:docMk/>
      </pc:docMkLst>
      <pc:sldChg chg="addSp">
        <pc:chgData name="Sharma, Shivani" userId="S::sharma.1457@buckeyemail.osu.edu::f40ce814-653a-4892-b03d-d1f821411272" providerId="AD" clId="Web-{BBE2F643-2500-8372-3648-47B90B56D3D6}" dt="2025-04-08T01:00:09.316" v="1152"/>
        <pc:sldMkLst>
          <pc:docMk/>
          <pc:sldMk cId="3847847921" sldId="321"/>
        </pc:sldMkLst>
        <pc:picChg chg="add">
          <ac:chgData name="Sharma, Shivani" userId="S::sharma.1457@buckeyemail.osu.edu::f40ce814-653a-4892-b03d-d1f821411272" providerId="AD" clId="Web-{BBE2F643-2500-8372-3648-47B90B56D3D6}" dt="2025-04-08T01:00:09.316" v="1152"/>
          <ac:picMkLst>
            <pc:docMk/>
            <pc:sldMk cId="3847847921" sldId="321"/>
            <ac:picMk id="8" creationId="{575E26BE-E48C-9F29-6904-F6315C130B6C}"/>
          </ac:picMkLst>
        </pc:picChg>
      </pc:sldChg>
      <pc:sldChg chg="delSp modSp add ord replId">
        <pc:chgData name="Sharma, Shivani" userId="S::sharma.1457@buckeyemail.osu.edu::f40ce814-653a-4892-b03d-d1f821411272" providerId="AD" clId="Web-{BBE2F643-2500-8372-3648-47B90B56D3D6}" dt="2025-04-08T02:19:30.845" v="1198"/>
        <pc:sldMkLst>
          <pc:docMk/>
          <pc:sldMk cId="3108781319" sldId="324"/>
        </pc:sldMkLst>
        <pc:spChg chg="mod">
          <ac:chgData name="Sharma, Shivani" userId="S::sharma.1457@buckeyemail.osu.edu::f40ce814-653a-4892-b03d-d1f821411272" providerId="AD" clId="Web-{BBE2F643-2500-8372-3648-47B90B56D3D6}" dt="2025-04-08T00:16:02.668" v="228" actId="20577"/>
          <ac:spMkLst>
            <pc:docMk/>
            <pc:sldMk cId="3108781319" sldId="324"/>
            <ac:spMk id="5" creationId="{86DAB999-E393-AC0B-04DF-795A702857D6}"/>
          </ac:spMkLst>
        </pc:spChg>
        <pc:spChg chg="mod">
          <ac:chgData name="Sharma, Shivani" userId="S::sharma.1457@buckeyemail.osu.edu::f40ce814-653a-4892-b03d-d1f821411272" providerId="AD" clId="Web-{BBE2F643-2500-8372-3648-47B90B56D3D6}" dt="2025-04-08T00:18:30.701" v="254" actId="20577"/>
          <ac:spMkLst>
            <pc:docMk/>
            <pc:sldMk cId="3108781319" sldId="324"/>
            <ac:spMk id="7" creationId="{49E022BF-B295-355D-C07E-6FB732E5A403}"/>
          </ac:spMkLst>
        </pc:spChg>
        <pc:spChg chg="mod">
          <ac:chgData name="Sharma, Shivani" userId="S::sharma.1457@buckeyemail.osu.edu::f40ce814-653a-4892-b03d-d1f821411272" providerId="AD" clId="Web-{BBE2F643-2500-8372-3648-47B90B56D3D6}" dt="2025-04-07T23:44:51.070" v="18" actId="20577"/>
          <ac:spMkLst>
            <pc:docMk/>
            <pc:sldMk cId="3108781319" sldId="324"/>
            <ac:spMk id="202" creationId="{B2AF5DD5-791E-97D9-AD97-F75A28162138}"/>
          </ac:spMkLst>
        </pc:spChg>
        <pc:graphicFrameChg chg="mod modGraphic">
          <ac:chgData name="Sharma, Shivani" userId="S::sharma.1457@buckeyemail.osu.edu::f40ce814-653a-4892-b03d-d1f821411272" providerId="AD" clId="Web-{BBE2F643-2500-8372-3648-47B90B56D3D6}" dt="2025-04-08T02:19:30.845" v="1198"/>
          <ac:graphicFrameMkLst>
            <pc:docMk/>
            <pc:sldMk cId="3108781319" sldId="324"/>
            <ac:graphicFrameMk id="203" creationId="{BA7489F8-5F6F-1BDB-EBFB-DC8BB6CE46E0}"/>
          </ac:graphicFrameMkLst>
        </pc:graphicFrameChg>
        <pc:picChg chg="del">
          <ac:chgData name="Sharma, Shivani" userId="S::sharma.1457@buckeyemail.osu.edu::f40ce814-653a-4892-b03d-d1f821411272" providerId="AD" clId="Web-{BBE2F643-2500-8372-3648-47B90B56D3D6}" dt="2025-04-07T23:44:54.852" v="19"/>
          <ac:picMkLst>
            <pc:docMk/>
            <pc:sldMk cId="3108781319" sldId="324"/>
            <ac:picMk id="2" creationId="{2C95545E-C703-2C62-D85D-B8609996D05D}"/>
          </ac:picMkLst>
        </pc:picChg>
      </pc:sldChg>
      <pc:sldChg chg="addSp delSp modSp add ord replId">
        <pc:chgData name="Sharma, Shivani" userId="S::sharma.1457@buckeyemail.osu.edu::f40ce814-653a-4892-b03d-d1f821411272" providerId="AD" clId="Web-{BBE2F643-2500-8372-3648-47B90B56D3D6}" dt="2025-04-08T02:32:38.149" v="1217" actId="14100"/>
        <pc:sldMkLst>
          <pc:docMk/>
          <pc:sldMk cId="590547879" sldId="325"/>
        </pc:sldMkLst>
        <pc:spChg chg="mod">
          <ac:chgData name="Sharma, Shivani" userId="S::sharma.1457@buckeyemail.osu.edu::f40ce814-653a-4892-b03d-d1f821411272" providerId="AD" clId="Web-{BBE2F643-2500-8372-3648-47B90B56D3D6}" dt="2025-04-08T02:32:38.149" v="1217" actId="14100"/>
          <ac:spMkLst>
            <pc:docMk/>
            <pc:sldMk cId="590547879" sldId="325"/>
            <ac:spMk id="5" creationId="{687AA4E1-1BB3-6031-8165-77361D11A62C}"/>
          </ac:spMkLst>
        </pc:spChg>
        <pc:spChg chg="mod">
          <ac:chgData name="Sharma, Shivani" userId="S::sharma.1457@buckeyemail.osu.edu::f40ce814-653a-4892-b03d-d1f821411272" providerId="AD" clId="Web-{BBE2F643-2500-8372-3648-47B90B56D3D6}" dt="2025-04-07T23:44:44.273" v="9" actId="20577"/>
          <ac:spMkLst>
            <pc:docMk/>
            <pc:sldMk cId="590547879" sldId="325"/>
            <ac:spMk id="202" creationId="{8BD7B900-4287-0A51-DFC9-134C3823FA7E}"/>
          </ac:spMkLst>
        </pc:spChg>
        <pc:graphicFrameChg chg="add mod modGraphic">
          <ac:chgData name="Sharma, Shivani" userId="S::sharma.1457@buckeyemail.osu.edu::f40ce814-653a-4892-b03d-d1f821411272" providerId="AD" clId="Web-{BBE2F643-2500-8372-3648-47B90B56D3D6}" dt="2025-04-08T00:57:27.699" v="1151" actId="1076"/>
          <ac:graphicFrameMkLst>
            <pc:docMk/>
            <pc:sldMk cId="590547879" sldId="325"/>
            <ac:graphicFrameMk id="11" creationId="{4098E613-6F3E-5CB9-9384-C1E0975EA119}"/>
          </ac:graphicFrameMkLst>
        </pc:graphicFrameChg>
        <pc:picChg chg="add del mod">
          <ac:chgData name="Sharma, Shivani" userId="S::sharma.1457@buckeyemail.osu.edu::f40ce814-653a-4892-b03d-d1f821411272" providerId="AD" clId="Web-{BBE2F643-2500-8372-3648-47B90B56D3D6}" dt="2025-04-08T00:50:51.835" v="1026"/>
          <ac:picMkLst>
            <pc:docMk/>
            <pc:sldMk cId="590547879" sldId="325"/>
            <ac:picMk id="2" creationId="{4AD9A9A4-D331-986A-9492-FD8E592220C5}"/>
          </ac:picMkLst>
        </pc:picChg>
        <pc:picChg chg="add mod">
          <ac:chgData name="Sharma, Shivani" userId="S::sharma.1457@buckeyemail.osu.edu::f40ce814-653a-4892-b03d-d1f821411272" providerId="AD" clId="Web-{BBE2F643-2500-8372-3648-47B90B56D3D6}" dt="2025-04-08T00:51:06.882" v="1031" actId="1076"/>
          <ac:picMkLst>
            <pc:docMk/>
            <pc:sldMk cId="590547879" sldId="325"/>
            <ac:picMk id="3" creationId="{D7EF6298-E67B-05B5-F75A-D4E938AEE9A2}"/>
          </ac:picMkLst>
        </pc:picChg>
        <pc:picChg chg="del">
          <ac:chgData name="Sharma, Shivani" userId="S::sharma.1457@buckeyemail.osu.edu::f40ce814-653a-4892-b03d-d1f821411272" providerId="AD" clId="Web-{BBE2F643-2500-8372-3648-47B90B56D3D6}" dt="2025-04-07T23:45:01.477" v="20"/>
          <ac:picMkLst>
            <pc:docMk/>
            <pc:sldMk cId="590547879" sldId="325"/>
            <ac:picMk id="6" creationId="{E3CBB01A-F4AF-DAB9-6D16-D31E8F11D566}"/>
          </ac:picMkLst>
        </pc:picChg>
        <pc:picChg chg="add del mod">
          <ac:chgData name="Sharma, Shivani" userId="S::sharma.1457@buckeyemail.osu.edu::f40ce814-653a-4892-b03d-d1f821411272" providerId="AD" clId="Web-{BBE2F643-2500-8372-3648-47B90B56D3D6}" dt="2025-04-08T00:52:58.149" v="1033"/>
          <ac:picMkLst>
            <pc:docMk/>
            <pc:sldMk cId="590547879" sldId="325"/>
            <ac:picMk id="8" creationId="{E25BC417-5351-D0C1-F427-913474A210B3}"/>
          </ac:picMkLst>
        </pc:picChg>
        <pc:picChg chg="add mod">
          <ac:chgData name="Sharma, Shivani" userId="S::sharma.1457@buckeyemail.osu.edu::f40ce814-653a-4892-b03d-d1f821411272" providerId="AD" clId="Web-{BBE2F643-2500-8372-3648-47B90B56D3D6}" dt="2025-04-08T00:53:13.555" v="1037" actId="14100"/>
          <ac:picMkLst>
            <pc:docMk/>
            <pc:sldMk cId="590547879" sldId="325"/>
            <ac:picMk id="9" creationId="{E1238B99-DB04-2143-1C3A-A6E872463B44}"/>
          </ac:picMkLst>
        </pc:picChg>
      </pc:sldChg>
      <pc:sldChg chg="modSp add ord replId">
        <pc:chgData name="Sharma, Shivani" userId="S::sharma.1457@buckeyemail.osu.edu::f40ce814-653a-4892-b03d-d1f821411272" providerId="AD" clId="Web-{BBE2F643-2500-8372-3648-47B90B56D3D6}" dt="2025-04-08T01:03:44.818" v="1164" actId="14100"/>
        <pc:sldMkLst>
          <pc:docMk/>
          <pc:sldMk cId="1055945454" sldId="326"/>
        </pc:sldMkLst>
        <pc:spChg chg="mod">
          <ac:chgData name="Sharma, Shivani" userId="S::sharma.1457@buckeyemail.osu.edu::f40ce814-653a-4892-b03d-d1f821411272" providerId="AD" clId="Web-{BBE2F643-2500-8372-3648-47B90B56D3D6}" dt="2025-04-08T01:03:44.818" v="1164" actId="14100"/>
          <ac:spMkLst>
            <pc:docMk/>
            <pc:sldMk cId="1055945454" sldId="326"/>
            <ac:spMk id="4" creationId="{AE45E814-6CD3-B66F-93A5-8B9CDBAF063E}"/>
          </ac:spMkLst>
        </pc:spChg>
        <pc:spChg chg="mod">
          <ac:chgData name="Sharma, Shivani" userId="S::sharma.1457@buckeyemail.osu.edu::f40ce814-653a-4892-b03d-d1f821411272" providerId="AD" clId="Web-{BBE2F643-2500-8372-3648-47B90B56D3D6}" dt="2025-04-07T23:45:51.102" v="47" actId="20577"/>
          <ac:spMkLst>
            <pc:docMk/>
            <pc:sldMk cId="1055945454" sldId="326"/>
            <ac:spMk id="202" creationId="{3A9A540F-10A9-CF19-E18E-77B8135E2C80}"/>
          </ac:spMkLst>
        </pc:spChg>
      </pc:sldChg>
      <pc:sldChg chg="addSp delSp modSp add replId">
        <pc:chgData name="Sharma, Shivani" userId="S::sharma.1457@buckeyemail.osu.edu::f40ce814-653a-4892-b03d-d1f821411272" providerId="AD" clId="Web-{BBE2F643-2500-8372-3648-47B90B56D3D6}" dt="2025-04-08T02:31:29.164" v="1216" actId="14100"/>
        <pc:sldMkLst>
          <pc:docMk/>
          <pc:sldMk cId="776460631" sldId="331"/>
        </pc:sldMkLst>
        <pc:spChg chg="mod">
          <ac:chgData name="Sharma, Shivani" userId="S::sharma.1457@buckeyemail.osu.edu::f40ce814-653a-4892-b03d-d1f821411272" providerId="AD" clId="Web-{BBE2F643-2500-8372-3648-47B90B56D3D6}" dt="2025-04-08T02:31:14.664" v="1215" actId="1076"/>
          <ac:spMkLst>
            <pc:docMk/>
            <pc:sldMk cId="776460631" sldId="331"/>
            <ac:spMk id="284" creationId="{CB097939-776F-5370-0B46-BF2B15276C4E}"/>
          </ac:spMkLst>
        </pc:spChg>
        <pc:picChg chg="del">
          <ac:chgData name="Sharma, Shivani" userId="S::sharma.1457@buckeyemail.osu.edu::f40ce814-653a-4892-b03d-d1f821411272" providerId="AD" clId="Web-{BBE2F643-2500-8372-3648-47B90B56D3D6}" dt="2025-04-08T02:30:04.413" v="1204"/>
          <ac:picMkLst>
            <pc:docMk/>
            <pc:sldMk cId="776460631" sldId="331"/>
            <ac:picMk id="2" creationId="{DC2222ED-B742-6BDC-720B-859406727B1A}"/>
          </ac:picMkLst>
        </pc:picChg>
        <pc:picChg chg="add mod">
          <ac:chgData name="Sharma, Shivani" userId="S::sharma.1457@buckeyemail.osu.edu::f40ce814-653a-4892-b03d-d1f821411272" providerId="AD" clId="Web-{BBE2F643-2500-8372-3648-47B90B56D3D6}" dt="2025-04-08T02:31:29.164" v="1216" actId="14100"/>
          <ac:picMkLst>
            <pc:docMk/>
            <pc:sldMk cId="776460631" sldId="331"/>
            <ac:picMk id="3" creationId="{6806C9E4-4052-34E6-8FE1-84D873986BAD}"/>
          </ac:picMkLst>
        </pc:picChg>
      </pc:sldChg>
    </pc:docChg>
  </pc:docChgLst>
  <pc:docChgLst>
    <pc:chgData name="Kadro, Ava" userId="S::kadro.3@buckeyemail.osu.edu::0986d013-e8b6-4e00-b607-d49cbce491bc" providerId="AD" clId="Web-{8835247C-E4C3-C358-AD61-A4AE500565A6}"/>
    <pc:docChg chg="modSld">
      <pc:chgData name="Kadro, Ava" userId="S::kadro.3@buckeyemail.osu.edu::0986d013-e8b6-4e00-b607-d49cbce491bc" providerId="AD" clId="Web-{8835247C-E4C3-C358-AD61-A4AE500565A6}" dt="2025-04-07T23:37:37.877" v="60"/>
      <pc:docMkLst>
        <pc:docMk/>
      </pc:docMkLst>
      <pc:sldChg chg="addSp modSp">
        <pc:chgData name="Kadro, Ava" userId="S::kadro.3@buckeyemail.osu.edu::0986d013-e8b6-4e00-b607-d49cbce491bc" providerId="AD" clId="Web-{8835247C-E4C3-C358-AD61-A4AE500565A6}" dt="2025-04-07T23:37:37.877" v="60"/>
        <pc:sldMkLst>
          <pc:docMk/>
          <pc:sldMk cId="3570173660" sldId="299"/>
        </pc:sldMkLst>
        <pc:spChg chg="mod">
          <ac:chgData name="Kadro, Ava" userId="S::kadro.3@buckeyemail.osu.edu::0986d013-e8b6-4e00-b607-d49cbce491bc" providerId="AD" clId="Web-{8835247C-E4C3-C358-AD61-A4AE500565A6}" dt="2025-04-07T23:15:45.041" v="31" actId="1076"/>
          <ac:spMkLst>
            <pc:docMk/>
            <pc:sldMk cId="3570173660" sldId="299"/>
            <ac:spMk id="3" creationId="{E2031C47-C07C-338F-FE82-EF46ACE76CA1}"/>
          </ac:spMkLst>
        </pc:spChg>
        <pc:graphicFrameChg chg="add mod topLvl modGraphic">
          <ac:chgData name="Kadro, Ava" userId="S::kadro.3@buckeyemail.osu.edu::0986d013-e8b6-4e00-b607-d49cbce491bc" providerId="AD" clId="Web-{8835247C-E4C3-C358-AD61-A4AE500565A6}" dt="2025-04-07T23:37:37.877" v="60"/>
          <ac:graphicFrameMkLst>
            <pc:docMk/>
            <pc:sldMk cId="3570173660" sldId="299"/>
            <ac:graphicFrameMk id="4" creationId="{12F8B5D9-465E-809B-2EE4-D42FF42791B3}"/>
          </ac:graphicFrameMkLst>
        </pc:graphicFrameChg>
      </pc:sldChg>
    </pc:docChg>
  </pc:docChgLst>
  <pc:docChgLst>
    <pc:chgData name="Kleban, Leo S." userId="S::kleban.9@buckeyemail.osu.edu::d1315fb2-35c0-4311-a58c-d9cf167f949a" providerId="AD" clId="Web-{2FF90FCB-1CB4-8DA8-3960-5E7046E15FB5}"/>
    <pc:docChg chg="modSld">
      <pc:chgData name="Kleban, Leo S." userId="S::kleban.9@buckeyemail.osu.edu::d1315fb2-35c0-4311-a58c-d9cf167f949a" providerId="AD" clId="Web-{2FF90FCB-1CB4-8DA8-3960-5E7046E15FB5}" dt="2025-04-08T18:44:06.732" v="49"/>
      <pc:docMkLst>
        <pc:docMk/>
      </pc:docMkLst>
      <pc:sldChg chg="modSp">
        <pc:chgData name="Kleban, Leo S." userId="S::kleban.9@buckeyemail.osu.edu::d1315fb2-35c0-4311-a58c-d9cf167f949a" providerId="AD" clId="Web-{2FF90FCB-1CB4-8DA8-3960-5E7046E15FB5}" dt="2025-04-08T18:44:06.732" v="49"/>
        <pc:sldMkLst>
          <pc:docMk/>
          <pc:sldMk cId="0" sldId="259"/>
        </pc:sldMkLst>
        <pc:spChg chg="mod">
          <ac:chgData name="Kleban, Leo S." userId="S::kleban.9@buckeyemail.osu.edu::d1315fb2-35c0-4311-a58c-d9cf167f949a" providerId="AD" clId="Web-{2FF90FCB-1CB4-8DA8-3960-5E7046E15FB5}" dt="2025-04-08T18:40:49.870" v="45" actId="20577"/>
          <ac:spMkLst>
            <pc:docMk/>
            <pc:sldMk cId="0" sldId="259"/>
            <ac:spMk id="7" creationId="{231FD221-9AE8-ACA4-1AAE-12574D86E3E4}"/>
          </ac:spMkLst>
        </pc:spChg>
        <pc:graphicFrameChg chg="mod modGraphic">
          <ac:chgData name="Kleban, Leo S." userId="S::kleban.9@buckeyemail.osu.edu::d1315fb2-35c0-4311-a58c-d9cf167f949a" providerId="AD" clId="Web-{2FF90FCB-1CB4-8DA8-3960-5E7046E15FB5}" dt="2025-04-08T18:44:06.732" v="49"/>
          <ac:graphicFrameMkLst>
            <pc:docMk/>
            <pc:sldMk cId="0" sldId="259"/>
            <ac:graphicFrameMk id="203" creationId="{00000000-0000-0000-0000-000000000000}"/>
          </ac:graphicFrameMkLst>
        </pc:graphicFrameChg>
      </pc:sldChg>
    </pc:docChg>
  </pc:docChgLst>
  <pc:docChgLst>
    <pc:chgData name="Kleban, Leo S." userId="S::kleban.9@buckeyemail.osu.edu::d1315fb2-35c0-4311-a58c-d9cf167f949a" providerId="AD" clId="Web-{858CDE0D-654E-08C6-19F6-E7C844E94A21}"/>
    <pc:docChg chg="modSld">
      <pc:chgData name="Kleban, Leo S." userId="S::kleban.9@buckeyemail.osu.edu::d1315fb2-35c0-4311-a58c-d9cf167f949a" providerId="AD" clId="Web-{858CDE0D-654E-08C6-19F6-E7C844E94A21}" dt="2025-04-08T01:43:49.775" v="1070" actId="20577"/>
      <pc:docMkLst>
        <pc:docMk/>
      </pc:docMkLst>
      <pc:sldChg chg="modSp">
        <pc:chgData name="Kleban, Leo S." userId="S::kleban.9@buckeyemail.osu.edu::d1315fb2-35c0-4311-a58c-d9cf167f949a" providerId="AD" clId="Web-{858CDE0D-654E-08C6-19F6-E7C844E94A21}" dt="2025-04-08T01:34:04.302" v="989"/>
        <pc:sldMkLst>
          <pc:docMk/>
          <pc:sldMk cId="0" sldId="259"/>
        </pc:sldMkLst>
        <pc:spChg chg="mod">
          <ac:chgData name="Kleban, Leo S." userId="S::kleban.9@buckeyemail.osu.edu::d1315fb2-35c0-4311-a58c-d9cf167f949a" providerId="AD" clId="Web-{858CDE0D-654E-08C6-19F6-E7C844E94A21}" dt="2025-04-07T23:49:43.869" v="133" actId="14100"/>
          <ac:spMkLst>
            <pc:docMk/>
            <pc:sldMk cId="0" sldId="259"/>
            <ac:spMk id="4" creationId="{BF0565F2-AF2B-9A96-0A54-9A1F0AF8C402}"/>
          </ac:spMkLst>
        </pc:spChg>
        <pc:spChg chg="mod">
          <ac:chgData name="Kleban, Leo S." userId="S::kleban.9@buckeyemail.osu.edu::d1315fb2-35c0-4311-a58c-d9cf167f949a" providerId="AD" clId="Web-{858CDE0D-654E-08C6-19F6-E7C844E94A21}" dt="2025-04-07T23:49:53.603" v="135" actId="20577"/>
          <ac:spMkLst>
            <pc:docMk/>
            <pc:sldMk cId="0" sldId="259"/>
            <ac:spMk id="5" creationId="{FFF937AB-24C0-653F-CB37-DA0E8B27B8BD}"/>
          </ac:spMkLst>
        </pc:spChg>
        <pc:spChg chg="mod">
          <ac:chgData name="Kleban, Leo S." userId="S::kleban.9@buckeyemail.osu.edu::d1315fb2-35c0-4311-a58c-d9cf167f949a" providerId="AD" clId="Web-{858CDE0D-654E-08C6-19F6-E7C844E94A21}" dt="2025-04-07T23:50:02.713" v="137" actId="14100"/>
          <ac:spMkLst>
            <pc:docMk/>
            <pc:sldMk cId="0" sldId="259"/>
            <ac:spMk id="6" creationId="{71FC3863-ED32-435A-29C7-144BE03AB81A}"/>
          </ac:spMkLst>
        </pc:spChg>
        <pc:spChg chg="mod">
          <ac:chgData name="Kleban, Leo S." userId="S::kleban.9@buckeyemail.osu.edu::d1315fb2-35c0-4311-a58c-d9cf167f949a" providerId="AD" clId="Web-{858CDE0D-654E-08C6-19F6-E7C844E94A21}" dt="2025-04-08T01:26:07.899" v="948" actId="20577"/>
          <ac:spMkLst>
            <pc:docMk/>
            <pc:sldMk cId="0" sldId="259"/>
            <ac:spMk id="7" creationId="{231FD221-9AE8-ACA4-1AAE-12574D86E3E4}"/>
          </ac:spMkLst>
        </pc:spChg>
        <pc:spChg chg="mod">
          <ac:chgData name="Kleban, Leo S." userId="S::kleban.9@buckeyemail.osu.edu::d1315fb2-35c0-4311-a58c-d9cf167f949a" providerId="AD" clId="Web-{858CDE0D-654E-08C6-19F6-E7C844E94A21}" dt="2025-04-07T23:40:30.880" v="46" actId="20577"/>
          <ac:spMkLst>
            <pc:docMk/>
            <pc:sldMk cId="0" sldId="259"/>
            <ac:spMk id="202" creationId="{00000000-0000-0000-0000-000000000000}"/>
          </ac:spMkLst>
        </pc:spChg>
        <pc:spChg chg="mod">
          <ac:chgData name="Kleban, Leo S." userId="S::kleban.9@buckeyemail.osu.edu::d1315fb2-35c0-4311-a58c-d9cf167f949a" providerId="AD" clId="Web-{858CDE0D-654E-08C6-19F6-E7C844E94A21}" dt="2025-04-08T00:55:13.159" v="290" actId="20577"/>
          <ac:spMkLst>
            <pc:docMk/>
            <pc:sldMk cId="0" sldId="259"/>
            <ac:spMk id="206" creationId="{00000000-0000-0000-0000-000000000000}"/>
          </ac:spMkLst>
        </pc:spChg>
        <pc:graphicFrameChg chg="mod modGraphic">
          <ac:chgData name="Kleban, Leo S." userId="S::kleban.9@buckeyemail.osu.edu::d1315fb2-35c0-4311-a58c-d9cf167f949a" providerId="AD" clId="Web-{858CDE0D-654E-08C6-19F6-E7C844E94A21}" dt="2025-04-08T01:34:04.302" v="989"/>
          <ac:graphicFrameMkLst>
            <pc:docMk/>
            <pc:sldMk cId="0" sldId="259"/>
            <ac:graphicFrameMk id="203" creationId="{00000000-0000-0000-0000-000000000000}"/>
          </ac:graphicFrameMkLst>
        </pc:graphicFrameChg>
      </pc:sldChg>
      <pc:sldChg chg="addSp modSp">
        <pc:chgData name="Kleban, Leo S." userId="S::kleban.9@buckeyemail.osu.edu::d1315fb2-35c0-4311-a58c-d9cf167f949a" providerId="AD" clId="Web-{858CDE0D-654E-08C6-19F6-E7C844E94A21}" dt="2025-04-08T01:43:49.775" v="1070" actId="20577"/>
        <pc:sldMkLst>
          <pc:docMk/>
          <pc:sldMk cId="1130395767" sldId="306"/>
        </pc:sldMkLst>
        <pc:spChg chg="mod">
          <ac:chgData name="Kleban, Leo S." userId="S::kleban.9@buckeyemail.osu.edu::d1315fb2-35c0-4311-a58c-d9cf167f949a" providerId="AD" clId="Web-{858CDE0D-654E-08C6-19F6-E7C844E94A21}" dt="2025-04-08T01:00:32.917" v="309" actId="14100"/>
          <ac:spMkLst>
            <pc:docMk/>
            <pc:sldMk cId="1130395767" sldId="306"/>
            <ac:spMk id="4" creationId="{D68E4656-F936-182C-E963-4F6E8956CB13}"/>
          </ac:spMkLst>
        </pc:spChg>
        <pc:spChg chg="mod">
          <ac:chgData name="Kleban, Leo S." userId="S::kleban.9@buckeyemail.osu.edu::d1315fb2-35c0-4311-a58c-d9cf167f949a" providerId="AD" clId="Web-{858CDE0D-654E-08C6-19F6-E7C844E94A21}" dt="2025-04-08T01:43:49.775" v="1070" actId="20577"/>
          <ac:spMkLst>
            <pc:docMk/>
            <pc:sldMk cId="1130395767" sldId="306"/>
            <ac:spMk id="5" creationId="{E8DE0B4F-E717-2400-9946-07BD0855564E}"/>
          </ac:spMkLst>
        </pc:spChg>
        <pc:spChg chg="mod">
          <ac:chgData name="Kleban, Leo S." userId="S::kleban.9@buckeyemail.osu.edu::d1315fb2-35c0-4311-a58c-d9cf167f949a" providerId="AD" clId="Web-{858CDE0D-654E-08C6-19F6-E7C844E94A21}" dt="2025-04-08T00:58:10.111" v="301" actId="20577"/>
          <ac:spMkLst>
            <pc:docMk/>
            <pc:sldMk cId="1130395767" sldId="306"/>
            <ac:spMk id="202" creationId="{B33EADCC-AE4F-82C2-EEBA-D8A717939877}"/>
          </ac:spMkLst>
        </pc:spChg>
        <pc:picChg chg="add mod">
          <ac:chgData name="Kleban, Leo S." userId="S::kleban.9@buckeyemail.osu.edu::d1315fb2-35c0-4311-a58c-d9cf167f949a" providerId="AD" clId="Web-{858CDE0D-654E-08C6-19F6-E7C844E94A21}" dt="2025-04-08T01:00:27.697" v="308" actId="1076"/>
          <ac:picMkLst>
            <pc:docMk/>
            <pc:sldMk cId="1130395767" sldId="306"/>
            <ac:picMk id="2" creationId="{A68A026D-4352-4A7C-AB8B-1F865353B493}"/>
          </ac:picMkLst>
        </pc:picChg>
      </pc:sldChg>
      <pc:sldChg chg="addSp modSp">
        <pc:chgData name="Kleban, Leo S." userId="S::kleban.9@buckeyemail.osu.edu::d1315fb2-35c0-4311-a58c-d9cf167f949a" providerId="AD" clId="Web-{858CDE0D-654E-08C6-19F6-E7C844E94A21}" dt="2025-04-08T01:42:20.598" v="1049" actId="1076"/>
        <pc:sldMkLst>
          <pc:docMk/>
          <pc:sldMk cId="2756166677" sldId="308"/>
        </pc:sldMkLst>
        <pc:spChg chg="mod">
          <ac:chgData name="Kleban, Leo S." userId="S::kleban.9@buckeyemail.osu.edu::d1315fb2-35c0-4311-a58c-d9cf167f949a" providerId="AD" clId="Web-{858CDE0D-654E-08C6-19F6-E7C844E94A21}" dt="2025-04-08T01:04:34.024" v="360" actId="20577"/>
          <ac:spMkLst>
            <pc:docMk/>
            <pc:sldMk cId="2756166677" sldId="308"/>
            <ac:spMk id="4" creationId="{640AE006-C6F5-F736-2370-496674F3BC68}"/>
          </ac:spMkLst>
        </pc:spChg>
        <pc:spChg chg="mod">
          <ac:chgData name="Kleban, Leo S." userId="S::kleban.9@buckeyemail.osu.edu::d1315fb2-35c0-4311-a58c-d9cf167f949a" providerId="AD" clId="Web-{858CDE0D-654E-08C6-19F6-E7C844E94A21}" dt="2025-04-08T01:37:56.254" v="990" actId="20577"/>
          <ac:spMkLst>
            <pc:docMk/>
            <pc:sldMk cId="2756166677" sldId="308"/>
            <ac:spMk id="5" creationId="{F612D1B6-FB8C-B5FB-5988-40196FB28F7C}"/>
          </ac:spMkLst>
        </pc:spChg>
        <pc:spChg chg="add mod">
          <ac:chgData name="Kleban, Leo S." userId="S::kleban.9@buckeyemail.osu.edu::d1315fb2-35c0-4311-a58c-d9cf167f949a" providerId="AD" clId="Web-{858CDE0D-654E-08C6-19F6-E7C844E94A21}" dt="2025-04-08T01:42:15.410" v="1047" actId="20577"/>
          <ac:spMkLst>
            <pc:docMk/>
            <pc:sldMk cId="2756166677" sldId="308"/>
            <ac:spMk id="6" creationId="{314324B5-C983-9C1B-202A-54E28E51CE5B}"/>
          </ac:spMkLst>
        </pc:spChg>
        <pc:spChg chg="mod">
          <ac:chgData name="Kleban, Leo S." userId="S::kleban.9@buckeyemail.osu.edu::d1315fb2-35c0-4311-a58c-d9cf167f949a" providerId="AD" clId="Web-{858CDE0D-654E-08C6-19F6-E7C844E94A21}" dt="2025-04-08T00:55:53.865" v="295" actId="20577"/>
          <ac:spMkLst>
            <pc:docMk/>
            <pc:sldMk cId="2756166677" sldId="308"/>
            <ac:spMk id="202" creationId="{A496BA93-55B5-BC74-4EAA-99337FD954C4}"/>
          </ac:spMkLst>
        </pc:spChg>
        <pc:picChg chg="add mod">
          <ac:chgData name="Kleban, Leo S." userId="S::kleban.9@buckeyemail.osu.edu::d1315fb2-35c0-4311-a58c-d9cf167f949a" providerId="AD" clId="Web-{858CDE0D-654E-08C6-19F6-E7C844E94A21}" dt="2025-04-08T01:42:20.598" v="1049" actId="1076"/>
          <ac:picMkLst>
            <pc:docMk/>
            <pc:sldMk cId="2756166677" sldId="308"/>
            <ac:picMk id="2" creationId="{54BEBFF1-E80C-B96C-609A-B192FB016EEE}"/>
          </ac:picMkLst>
        </pc:picChg>
        <pc:picChg chg="add mod modCrop">
          <ac:chgData name="Kleban, Leo S." userId="S::kleban.9@buckeyemail.osu.edu::d1315fb2-35c0-4311-a58c-d9cf167f949a" providerId="AD" clId="Web-{858CDE0D-654E-08C6-19F6-E7C844E94A21}" dt="2025-04-08T01:41:33.407" v="1001" actId="1076"/>
          <ac:picMkLst>
            <pc:docMk/>
            <pc:sldMk cId="2756166677" sldId="308"/>
            <ac:picMk id="3" creationId="{645E24B5-4DCA-F224-BCD1-28BBDA532094}"/>
          </ac:picMkLst>
        </pc:picChg>
      </pc:sldChg>
      <pc:sldChg chg="addSp modSp">
        <pc:chgData name="Kleban, Leo S." userId="S::kleban.9@buckeyemail.osu.edu::d1315fb2-35c0-4311-a58c-d9cf167f949a" providerId="AD" clId="Web-{858CDE0D-654E-08C6-19F6-E7C844E94A21}" dt="2025-04-08T01:07:50.005" v="383" actId="14100"/>
        <pc:sldMkLst>
          <pc:docMk/>
          <pc:sldMk cId="1402153749" sldId="319"/>
        </pc:sldMkLst>
        <pc:spChg chg="mod">
          <ac:chgData name="Kleban, Leo S." userId="S::kleban.9@buckeyemail.osu.edu::d1315fb2-35c0-4311-a58c-d9cf167f949a" providerId="AD" clId="Web-{858CDE0D-654E-08C6-19F6-E7C844E94A21}" dt="2025-04-08T01:07:47.192" v="382" actId="14100"/>
          <ac:spMkLst>
            <pc:docMk/>
            <pc:sldMk cId="1402153749" sldId="319"/>
            <ac:spMk id="284" creationId="{881202BB-C2F1-8039-1834-9899D6EEC342}"/>
          </ac:spMkLst>
        </pc:spChg>
        <pc:picChg chg="add mod">
          <ac:chgData name="Kleban, Leo S." userId="S::kleban.9@buckeyemail.osu.edu::d1315fb2-35c0-4311-a58c-d9cf167f949a" providerId="AD" clId="Web-{858CDE0D-654E-08C6-19F6-E7C844E94A21}" dt="2025-04-08T01:07:50.005" v="383" actId="14100"/>
          <ac:picMkLst>
            <pc:docMk/>
            <pc:sldMk cId="1402153749" sldId="319"/>
            <ac:picMk id="2" creationId="{4987E789-440F-E80A-B137-AED9B0C562A4}"/>
          </ac:picMkLst>
        </pc:picChg>
      </pc:sldChg>
    </pc:docChg>
  </pc:docChgLst>
  <pc:docChgLst>
    <pc:chgData name="Kwan, Adam P." userId="S::kwan.61@buckeyemail.osu.edu::95aa0466-3323-40a9-97be-c22da29d07af" providerId="AD" clId="Web-{1FB7F017-2792-0928-AF84-BC2366A09919}"/>
    <pc:docChg chg="addSld delSld modSld sldOrd">
      <pc:chgData name="Kwan, Adam P." userId="S::kwan.61@buckeyemail.osu.edu::95aa0466-3323-40a9-97be-c22da29d07af" providerId="AD" clId="Web-{1FB7F017-2792-0928-AF84-BC2366A09919}" dt="2025-04-08T21:33:38.566" v="2991" actId="20577"/>
      <pc:docMkLst>
        <pc:docMk/>
      </pc:docMkLst>
      <pc:sldChg chg="modSp del">
        <pc:chgData name="Kwan, Adam P." userId="S::kwan.61@buckeyemail.osu.edu::95aa0466-3323-40a9-97be-c22da29d07af" providerId="AD" clId="Web-{1FB7F017-2792-0928-AF84-BC2366A09919}" dt="2025-04-08T21:31:55.846" v="2974"/>
        <pc:sldMkLst>
          <pc:docMk/>
          <pc:sldMk cId="1300094394" sldId="257"/>
        </pc:sldMkLst>
        <pc:spChg chg="mod">
          <ac:chgData name="Kwan, Adam P." userId="S::kwan.61@buckeyemail.osu.edu::95aa0466-3323-40a9-97be-c22da29d07af" providerId="AD" clId="Web-{1FB7F017-2792-0928-AF84-BC2366A09919}" dt="2025-04-08T19:54:37.824" v="2337" actId="20577"/>
          <ac:spMkLst>
            <pc:docMk/>
            <pc:sldMk cId="1300094394" sldId="257"/>
            <ac:spMk id="3" creationId="{7A5BB7D9-FE40-DE2C-387A-4762EF79E245}"/>
          </ac:spMkLst>
        </pc:spChg>
      </pc:sldChg>
      <pc:sldChg chg="modSp">
        <pc:chgData name="Kwan, Adam P." userId="S::kwan.61@buckeyemail.osu.edu::95aa0466-3323-40a9-97be-c22da29d07af" providerId="AD" clId="Web-{1FB7F017-2792-0928-AF84-BC2366A09919}" dt="2025-04-08T20:10:28.679" v="2432" actId="20577"/>
        <pc:sldMkLst>
          <pc:docMk/>
          <pc:sldMk cId="0" sldId="259"/>
        </pc:sldMkLst>
        <pc:spChg chg="mod">
          <ac:chgData name="Kwan, Adam P." userId="S::kwan.61@buckeyemail.osu.edu::95aa0466-3323-40a9-97be-c22da29d07af" providerId="AD" clId="Web-{1FB7F017-2792-0928-AF84-BC2366A09919}" dt="2025-04-08T20:10:28.679" v="2432" actId="20577"/>
          <ac:spMkLst>
            <pc:docMk/>
            <pc:sldMk cId="0" sldId="259"/>
            <ac:spMk id="206" creationId="{00000000-0000-0000-0000-000000000000}"/>
          </ac:spMkLst>
        </pc:spChg>
      </pc:sldChg>
      <pc:sldChg chg="modSp">
        <pc:chgData name="Kwan, Adam P." userId="S::kwan.61@buckeyemail.osu.edu::95aa0466-3323-40a9-97be-c22da29d07af" providerId="AD" clId="Web-{1FB7F017-2792-0928-AF84-BC2366A09919}" dt="2025-04-08T21:09:29.924" v="2898" actId="1076"/>
        <pc:sldMkLst>
          <pc:docMk/>
          <pc:sldMk cId="0" sldId="262"/>
        </pc:sldMkLst>
        <pc:spChg chg="mod">
          <ac:chgData name="Kwan, Adam P." userId="S::kwan.61@buckeyemail.osu.edu::95aa0466-3323-40a9-97be-c22da29d07af" providerId="AD" clId="Web-{1FB7F017-2792-0928-AF84-BC2366A09919}" dt="2025-04-08T16:12:31.333" v="2076" actId="20577"/>
          <ac:spMkLst>
            <pc:docMk/>
            <pc:sldMk cId="0" sldId="262"/>
            <ac:spMk id="3" creationId="{214E5B36-D2C9-B6D1-CB1A-7C17A7E007FD}"/>
          </ac:spMkLst>
        </pc:spChg>
        <pc:picChg chg="mod">
          <ac:chgData name="Kwan, Adam P." userId="S::kwan.61@buckeyemail.osu.edu::95aa0466-3323-40a9-97be-c22da29d07af" providerId="AD" clId="Web-{1FB7F017-2792-0928-AF84-BC2366A09919}" dt="2025-04-08T21:09:29.924" v="2898" actId="1076"/>
          <ac:picMkLst>
            <pc:docMk/>
            <pc:sldMk cId="0" sldId="262"/>
            <ac:picMk id="6" creationId="{7187E8F6-0CDC-8667-27A4-7FB692D66605}"/>
          </ac:picMkLst>
        </pc:picChg>
      </pc:sldChg>
      <pc:sldChg chg="delSp modSp">
        <pc:chgData name="Kwan, Adam P." userId="S::kwan.61@buckeyemail.osu.edu::95aa0466-3323-40a9-97be-c22da29d07af" providerId="AD" clId="Web-{1FB7F017-2792-0928-AF84-BC2366A09919}" dt="2025-04-08T21:33:38.566" v="2991" actId="20577"/>
        <pc:sldMkLst>
          <pc:docMk/>
          <pc:sldMk cId="0" sldId="263"/>
        </pc:sldMkLst>
        <pc:spChg chg="mod">
          <ac:chgData name="Kwan, Adam P." userId="S::kwan.61@buckeyemail.osu.edu::95aa0466-3323-40a9-97be-c22da29d07af" providerId="AD" clId="Web-{1FB7F017-2792-0928-AF84-BC2366A09919}" dt="2025-04-08T21:32:28.065" v="2977" actId="20577"/>
          <ac:spMkLst>
            <pc:docMk/>
            <pc:sldMk cId="0" sldId="263"/>
            <ac:spMk id="2" creationId="{639F6BFE-79D9-0916-C29D-B63EFFBB0239}"/>
          </ac:spMkLst>
        </pc:spChg>
        <pc:spChg chg="mod">
          <ac:chgData name="Kwan, Adam P." userId="S::kwan.61@buckeyemail.osu.edu::95aa0466-3323-40a9-97be-c22da29d07af" providerId="AD" clId="Web-{1FB7F017-2792-0928-AF84-BC2366A09919}" dt="2025-04-08T21:32:50.284" v="2985" actId="14100"/>
          <ac:spMkLst>
            <pc:docMk/>
            <pc:sldMk cId="0" sldId="263"/>
            <ac:spMk id="3" creationId="{F11809F2-C652-7147-9A38-4227164CF6AD}"/>
          </ac:spMkLst>
        </pc:spChg>
        <pc:spChg chg="mod">
          <ac:chgData name="Kwan, Adam P." userId="S::kwan.61@buckeyemail.osu.edu::95aa0466-3323-40a9-97be-c22da29d07af" providerId="AD" clId="Web-{1FB7F017-2792-0928-AF84-BC2366A09919}" dt="2025-04-08T21:33:33.566" v="2989" actId="20577"/>
          <ac:spMkLst>
            <pc:docMk/>
            <pc:sldMk cId="0" sldId="263"/>
            <ac:spMk id="247" creationId="{00000000-0000-0000-0000-000000000000}"/>
          </ac:spMkLst>
        </pc:spChg>
        <pc:spChg chg="mod">
          <ac:chgData name="Kwan, Adam P." userId="S::kwan.61@buckeyemail.osu.edu::95aa0466-3323-40a9-97be-c22da29d07af" providerId="AD" clId="Web-{1FB7F017-2792-0928-AF84-BC2366A09919}" dt="2025-04-08T21:33:38.566" v="2991" actId="20577"/>
          <ac:spMkLst>
            <pc:docMk/>
            <pc:sldMk cId="0" sldId="263"/>
            <ac:spMk id="248" creationId="{00000000-0000-0000-0000-000000000000}"/>
          </ac:spMkLst>
        </pc:spChg>
        <pc:spChg chg="del mod">
          <ac:chgData name="Kwan, Adam P." userId="S::kwan.61@buckeyemail.osu.edu::95aa0466-3323-40a9-97be-c22da29d07af" providerId="AD" clId="Web-{1FB7F017-2792-0928-AF84-BC2366A09919}" dt="2025-04-08T19:20:35.285" v="2195"/>
          <ac:spMkLst>
            <pc:docMk/>
            <pc:sldMk cId="0" sldId="263"/>
            <ac:spMk id="255" creationId="{00000000-0000-0000-0000-000000000000}"/>
          </ac:spMkLst>
        </pc:spChg>
      </pc:sldChg>
      <pc:sldChg chg="addSp delSp modSp">
        <pc:chgData name="Kwan, Adam P." userId="S::kwan.61@buckeyemail.osu.edu::95aa0466-3323-40a9-97be-c22da29d07af" providerId="AD" clId="Web-{1FB7F017-2792-0928-AF84-BC2366A09919}" dt="2025-04-08T19:20:08.316" v="2191" actId="1076"/>
        <pc:sldMkLst>
          <pc:docMk/>
          <pc:sldMk cId="3570173660" sldId="299"/>
        </pc:sldMkLst>
        <pc:spChg chg="del">
          <ac:chgData name="Kwan, Adam P." userId="S::kwan.61@buckeyemail.osu.edu::95aa0466-3323-40a9-97be-c22da29d07af" providerId="AD" clId="Web-{1FB7F017-2792-0928-AF84-BC2366A09919}" dt="2025-04-08T19:11:15.763" v="2177"/>
          <ac:spMkLst>
            <pc:docMk/>
            <pc:sldMk cId="3570173660" sldId="299"/>
            <ac:spMk id="2" creationId="{56A6C1CF-7B9B-16A9-D255-4170CF21F428}"/>
          </ac:spMkLst>
        </pc:spChg>
        <pc:graphicFrameChg chg="mod">
          <ac:chgData name="Kwan, Adam P." userId="S::kwan.61@buckeyemail.osu.edu::95aa0466-3323-40a9-97be-c22da29d07af" providerId="AD" clId="Web-{1FB7F017-2792-0928-AF84-BC2366A09919}" dt="2025-04-08T19:19:50.784" v="2189" actId="1076"/>
          <ac:graphicFrameMkLst>
            <pc:docMk/>
            <pc:sldMk cId="3570173660" sldId="299"/>
            <ac:graphicFrameMk id="4" creationId="{12F8B5D9-465E-809B-2EE4-D42FF42791B3}"/>
          </ac:graphicFrameMkLst>
        </pc:graphicFrameChg>
        <pc:picChg chg="add del mod">
          <ac:chgData name="Kwan, Adam P." userId="S::kwan.61@buckeyemail.osu.edu::95aa0466-3323-40a9-97be-c22da29d07af" providerId="AD" clId="Web-{1FB7F017-2792-0928-AF84-BC2366A09919}" dt="2025-04-08T19:19:15.049" v="2183"/>
          <ac:picMkLst>
            <pc:docMk/>
            <pc:sldMk cId="3570173660" sldId="299"/>
            <ac:picMk id="5" creationId="{82114ACE-7757-1EF7-C4B0-26239D7990B1}"/>
          </ac:picMkLst>
        </pc:picChg>
        <pc:picChg chg="add mod">
          <ac:chgData name="Kwan, Adam P." userId="S::kwan.61@buckeyemail.osu.edu::95aa0466-3323-40a9-97be-c22da29d07af" providerId="AD" clId="Web-{1FB7F017-2792-0928-AF84-BC2366A09919}" dt="2025-04-08T19:20:08.316" v="2191" actId="1076"/>
          <ac:picMkLst>
            <pc:docMk/>
            <pc:sldMk cId="3570173660" sldId="299"/>
            <ac:picMk id="6" creationId="{FC5BBE15-4F18-93D4-23EF-D627C9492AAD}"/>
          </ac:picMkLst>
        </pc:picChg>
      </pc:sldChg>
      <pc:sldChg chg="addSp delSp modSp">
        <pc:chgData name="Kwan, Adam P." userId="S::kwan.61@buckeyemail.osu.edu::95aa0466-3323-40a9-97be-c22da29d07af" providerId="AD" clId="Web-{1FB7F017-2792-0928-AF84-BC2366A09919}" dt="2025-04-08T19:55:21.715" v="2342" actId="1076"/>
        <pc:sldMkLst>
          <pc:docMk/>
          <pc:sldMk cId="2196300687" sldId="302"/>
        </pc:sldMkLst>
        <pc:spChg chg="del">
          <ac:chgData name="Kwan, Adam P." userId="S::kwan.61@buckeyemail.osu.edu::95aa0466-3323-40a9-97be-c22da29d07af" providerId="AD" clId="Web-{1FB7F017-2792-0928-AF84-BC2366A09919}" dt="2025-04-08T19:21:23.004" v="2201"/>
          <ac:spMkLst>
            <pc:docMk/>
            <pc:sldMk cId="2196300687" sldId="302"/>
            <ac:spMk id="2" creationId="{04347975-95C8-F3DE-5FCF-5EC932F192C7}"/>
          </ac:spMkLst>
        </pc:spChg>
        <pc:spChg chg="mod">
          <ac:chgData name="Kwan, Adam P." userId="S::kwan.61@buckeyemail.osu.edu::95aa0466-3323-40a9-97be-c22da29d07af" providerId="AD" clId="Web-{1FB7F017-2792-0928-AF84-BC2366A09919}" dt="2025-04-08T19:55:21.669" v="2340" actId="1076"/>
          <ac:spMkLst>
            <pc:docMk/>
            <pc:sldMk cId="2196300687" sldId="302"/>
            <ac:spMk id="3" creationId="{A0535C4D-9C3A-AE99-2737-E5E6E90C5761}"/>
          </ac:spMkLst>
        </pc:spChg>
        <pc:spChg chg="del">
          <ac:chgData name="Kwan, Adam P." userId="S::kwan.61@buckeyemail.osu.edu::95aa0466-3323-40a9-97be-c22da29d07af" providerId="AD" clId="Web-{1FB7F017-2792-0928-AF84-BC2366A09919}" dt="2025-04-07T20:27:55.180" v="6"/>
          <ac:spMkLst>
            <pc:docMk/>
            <pc:sldMk cId="2196300687" sldId="302"/>
            <ac:spMk id="4" creationId="{373158C3-1361-008B-F9C0-A25301BCEAC4}"/>
          </ac:spMkLst>
        </pc:spChg>
        <pc:spChg chg="mod">
          <ac:chgData name="Kwan, Adam P." userId="S::kwan.61@buckeyemail.osu.edu::95aa0466-3323-40a9-97be-c22da29d07af" providerId="AD" clId="Web-{1FB7F017-2792-0928-AF84-BC2366A09919}" dt="2025-04-08T19:55:21.653" v="2338" actId="1076"/>
          <ac:spMkLst>
            <pc:docMk/>
            <pc:sldMk cId="2196300687" sldId="302"/>
            <ac:spMk id="240" creationId="{00EEC95F-5217-DC77-CEB1-9F66C70D0304}"/>
          </ac:spMkLst>
        </pc:spChg>
        <pc:spChg chg="mod">
          <ac:chgData name="Kwan, Adam P." userId="S::kwan.61@buckeyemail.osu.edu::95aa0466-3323-40a9-97be-c22da29d07af" providerId="AD" clId="Web-{1FB7F017-2792-0928-AF84-BC2366A09919}" dt="2025-04-08T19:55:21.669" v="2339" actId="1076"/>
          <ac:spMkLst>
            <pc:docMk/>
            <pc:sldMk cId="2196300687" sldId="302"/>
            <ac:spMk id="241" creationId="{F7F96113-B061-960B-88EE-204D374DCA13}"/>
          </ac:spMkLst>
        </pc:spChg>
        <pc:picChg chg="add del mod modCrop">
          <ac:chgData name="Kwan, Adam P." userId="S::kwan.61@buckeyemail.osu.edu::95aa0466-3323-40a9-97be-c22da29d07af" providerId="AD" clId="Web-{1FB7F017-2792-0928-AF84-BC2366A09919}" dt="2025-04-08T14:19:01.998" v="1712"/>
          <ac:picMkLst>
            <pc:docMk/>
            <pc:sldMk cId="2196300687" sldId="302"/>
            <ac:picMk id="4" creationId="{E819CA49-BE22-1F4D-D261-ED7A8529F7EC}"/>
          </ac:picMkLst>
        </pc:picChg>
        <pc:picChg chg="add mod modCrop">
          <ac:chgData name="Kwan, Adam P." userId="S::kwan.61@buckeyemail.osu.edu::95aa0466-3323-40a9-97be-c22da29d07af" providerId="AD" clId="Web-{1FB7F017-2792-0928-AF84-BC2366A09919}" dt="2025-04-08T19:55:21.700" v="2341" actId="1076"/>
          <ac:picMkLst>
            <pc:docMk/>
            <pc:sldMk cId="2196300687" sldId="302"/>
            <ac:picMk id="5" creationId="{C8E2A768-5101-9A9E-4D1D-BB0665F4A09F}"/>
          </ac:picMkLst>
        </pc:picChg>
        <pc:picChg chg="mod modCrop">
          <ac:chgData name="Kwan, Adam P." userId="S::kwan.61@buckeyemail.osu.edu::95aa0466-3323-40a9-97be-c22da29d07af" providerId="AD" clId="Web-{1FB7F017-2792-0928-AF84-BC2366A09919}" dt="2025-04-08T19:55:21.715" v="2342" actId="1076"/>
          <ac:picMkLst>
            <pc:docMk/>
            <pc:sldMk cId="2196300687" sldId="302"/>
            <ac:picMk id="6" creationId="{7BE445F9-C931-4E3C-8238-C5EB691C03E3}"/>
          </ac:picMkLst>
        </pc:picChg>
      </pc:sldChg>
      <pc:sldChg chg="addSp delSp modSp">
        <pc:chgData name="Kwan, Adam P." userId="S::kwan.61@buckeyemail.osu.edu::95aa0466-3323-40a9-97be-c22da29d07af" providerId="AD" clId="Web-{1FB7F017-2792-0928-AF84-BC2366A09919}" dt="2025-04-08T19:51:35.603" v="2327" actId="1076"/>
        <pc:sldMkLst>
          <pc:docMk/>
          <pc:sldMk cId="2518215300" sldId="303"/>
        </pc:sldMkLst>
        <pc:spChg chg="mod">
          <ac:chgData name="Kwan, Adam P." userId="S::kwan.61@buckeyemail.osu.edu::95aa0466-3323-40a9-97be-c22da29d07af" providerId="AD" clId="Web-{1FB7F017-2792-0928-AF84-BC2366A09919}" dt="2025-04-08T19:51:35.494" v="2321" actId="1076"/>
          <ac:spMkLst>
            <pc:docMk/>
            <pc:sldMk cId="2518215300" sldId="303"/>
            <ac:spMk id="2" creationId="{DB3BE21E-7BB1-92F1-5A23-57B77C72DB40}"/>
          </ac:spMkLst>
        </pc:spChg>
        <pc:spChg chg="mod">
          <ac:chgData name="Kwan, Adam P." userId="S::kwan.61@buckeyemail.osu.edu::95aa0466-3323-40a9-97be-c22da29d07af" providerId="AD" clId="Web-{1FB7F017-2792-0928-AF84-BC2366A09919}" dt="2025-04-08T19:51:35.494" v="2322" actId="1076"/>
          <ac:spMkLst>
            <pc:docMk/>
            <pc:sldMk cId="2518215300" sldId="303"/>
            <ac:spMk id="3" creationId="{ACDF8C9D-51AB-0A2B-7FCC-41F8971797BC}"/>
          </ac:spMkLst>
        </pc:spChg>
        <pc:spChg chg="del mod">
          <ac:chgData name="Kwan, Adam P." userId="S::kwan.61@buckeyemail.osu.edu::95aa0466-3323-40a9-97be-c22da29d07af" providerId="AD" clId="Web-{1FB7F017-2792-0928-AF84-BC2366A09919}" dt="2025-04-08T19:23:06.255" v="2241"/>
          <ac:spMkLst>
            <pc:docMk/>
            <pc:sldMk cId="2518215300" sldId="303"/>
            <ac:spMk id="4" creationId="{E53BA4CA-0654-948A-D51C-900B1753AF5A}"/>
          </ac:spMkLst>
        </pc:spChg>
        <pc:spChg chg="add mod">
          <ac:chgData name="Kwan, Adam P." userId="S::kwan.61@buckeyemail.osu.edu::95aa0466-3323-40a9-97be-c22da29d07af" providerId="AD" clId="Web-{1FB7F017-2792-0928-AF84-BC2366A09919}" dt="2025-04-08T19:51:35.603" v="2327" actId="1076"/>
          <ac:spMkLst>
            <pc:docMk/>
            <pc:sldMk cId="2518215300" sldId="303"/>
            <ac:spMk id="12" creationId="{6C6B4CDB-35FB-E05D-4702-A4647CC8A990}"/>
          </ac:spMkLst>
        </pc:spChg>
        <pc:spChg chg="mod">
          <ac:chgData name="Kwan, Adam P." userId="S::kwan.61@buckeyemail.osu.edu::95aa0466-3323-40a9-97be-c22da29d07af" providerId="AD" clId="Web-{1FB7F017-2792-0928-AF84-BC2366A09919}" dt="2025-04-08T19:51:21.759" v="2319" actId="1076"/>
          <ac:spMkLst>
            <pc:docMk/>
            <pc:sldMk cId="2518215300" sldId="303"/>
            <ac:spMk id="240" creationId="{E0D1DF74-73DF-4B93-4D9C-BB243AED608E}"/>
          </ac:spMkLst>
        </pc:spChg>
        <pc:spChg chg="mod">
          <ac:chgData name="Kwan, Adam P." userId="S::kwan.61@buckeyemail.osu.edu::95aa0466-3323-40a9-97be-c22da29d07af" providerId="AD" clId="Web-{1FB7F017-2792-0928-AF84-BC2366A09919}" dt="2025-04-08T19:51:35.478" v="2320" actId="1076"/>
          <ac:spMkLst>
            <pc:docMk/>
            <pc:sldMk cId="2518215300" sldId="303"/>
            <ac:spMk id="241" creationId="{FEE91CEB-EC03-F6A6-3D03-412C559F81E5}"/>
          </ac:spMkLst>
        </pc:spChg>
        <pc:picChg chg="add mod modCrop">
          <ac:chgData name="Kwan, Adam P." userId="S::kwan.61@buckeyemail.osu.edu::95aa0466-3323-40a9-97be-c22da29d07af" providerId="AD" clId="Web-{1FB7F017-2792-0928-AF84-BC2366A09919}" dt="2025-04-08T19:51:35.557" v="2324" actId="1076"/>
          <ac:picMkLst>
            <pc:docMk/>
            <pc:sldMk cId="2518215300" sldId="303"/>
            <ac:picMk id="6" creationId="{8E066A1C-E09A-A327-C8BA-DC286A1AF8A4}"/>
          </ac:picMkLst>
        </pc:picChg>
        <pc:picChg chg="add mod">
          <ac:chgData name="Kwan, Adam P." userId="S::kwan.61@buckeyemail.osu.edu::95aa0466-3323-40a9-97be-c22da29d07af" providerId="AD" clId="Web-{1FB7F017-2792-0928-AF84-BC2366A09919}" dt="2025-04-08T19:51:35.572" v="2325" actId="1076"/>
          <ac:picMkLst>
            <pc:docMk/>
            <pc:sldMk cId="2518215300" sldId="303"/>
            <ac:picMk id="8" creationId="{13A851A1-6CAD-2921-2679-7396C2265A6F}"/>
          </ac:picMkLst>
        </pc:picChg>
        <pc:picChg chg="add mod modCrop">
          <ac:chgData name="Kwan, Adam P." userId="S::kwan.61@buckeyemail.osu.edu::95aa0466-3323-40a9-97be-c22da29d07af" providerId="AD" clId="Web-{1FB7F017-2792-0928-AF84-BC2366A09919}" dt="2025-04-08T19:51:35.588" v="2326" actId="1076"/>
          <ac:picMkLst>
            <pc:docMk/>
            <pc:sldMk cId="2518215300" sldId="303"/>
            <ac:picMk id="10" creationId="{331A2EDE-EDF6-7D2B-7546-B98FFE9D6EA0}"/>
          </ac:picMkLst>
        </pc:picChg>
        <pc:picChg chg="mod">
          <ac:chgData name="Kwan, Adam P." userId="S::kwan.61@buckeyemail.osu.edu::95aa0466-3323-40a9-97be-c22da29d07af" providerId="AD" clId="Web-{1FB7F017-2792-0928-AF84-BC2366A09919}" dt="2025-04-08T19:51:35.541" v="2323" actId="1076"/>
          <ac:picMkLst>
            <pc:docMk/>
            <pc:sldMk cId="2518215300" sldId="303"/>
            <ac:picMk id="1030" creationId="{9F0C7EA0-4E85-0E38-0842-FD80244EF5A8}"/>
          </ac:picMkLst>
        </pc:picChg>
      </pc:sldChg>
      <pc:sldChg chg="ord">
        <pc:chgData name="Kwan, Adam P." userId="S::kwan.61@buckeyemail.osu.edu::95aa0466-3323-40a9-97be-c22da29d07af" providerId="AD" clId="Web-{1FB7F017-2792-0928-AF84-BC2366A09919}" dt="2025-04-08T20:20:47.593" v="2803"/>
        <pc:sldMkLst>
          <pc:docMk/>
          <pc:sldMk cId="2756166677" sldId="308"/>
        </pc:sldMkLst>
      </pc:sldChg>
      <pc:sldChg chg="addSp delSp modSp">
        <pc:chgData name="Kwan, Adam P." userId="S::kwan.61@buckeyemail.osu.edu::95aa0466-3323-40a9-97be-c22da29d07af" providerId="AD" clId="Web-{1FB7F017-2792-0928-AF84-BC2366A09919}" dt="2025-04-08T16:40:15.809" v="2123" actId="20577"/>
        <pc:sldMkLst>
          <pc:docMk/>
          <pc:sldMk cId="1415891220" sldId="310"/>
        </pc:sldMkLst>
        <pc:spChg chg="add del">
          <ac:chgData name="Kwan, Adam P." userId="S::kwan.61@buckeyemail.osu.edu::95aa0466-3323-40a9-97be-c22da29d07af" providerId="AD" clId="Web-{1FB7F017-2792-0928-AF84-BC2366A09919}" dt="2025-04-07T20:28:54.618" v="23"/>
          <ac:spMkLst>
            <pc:docMk/>
            <pc:sldMk cId="1415891220" sldId="310"/>
            <ac:spMk id="2" creationId="{373158C3-1361-008B-F9C0-A25301BCEAC4}"/>
          </ac:spMkLst>
        </pc:spChg>
        <pc:spChg chg="mod">
          <ac:chgData name="Kwan, Adam P." userId="S::kwan.61@buckeyemail.osu.edu::95aa0466-3323-40a9-97be-c22da29d07af" providerId="AD" clId="Web-{1FB7F017-2792-0928-AF84-BC2366A09919}" dt="2025-04-07T22:11:55.786" v="905" actId="14100"/>
          <ac:spMkLst>
            <pc:docMk/>
            <pc:sldMk cId="1415891220" sldId="310"/>
            <ac:spMk id="4" creationId="{4A0C6728-C9CE-3C50-7176-915289926857}"/>
          </ac:spMkLst>
        </pc:spChg>
        <pc:spChg chg="mod">
          <ac:chgData name="Kwan, Adam P." userId="S::kwan.61@buckeyemail.osu.edu::95aa0466-3323-40a9-97be-c22da29d07af" providerId="AD" clId="Web-{1FB7F017-2792-0928-AF84-BC2366A09919}" dt="2025-04-07T22:12:54.005" v="972" actId="20577"/>
          <ac:spMkLst>
            <pc:docMk/>
            <pc:sldMk cId="1415891220" sldId="310"/>
            <ac:spMk id="5" creationId="{55A63E15-A838-E3B9-E1AC-558EB73C08C4}"/>
          </ac:spMkLst>
        </pc:spChg>
        <pc:spChg chg="mod">
          <ac:chgData name="Kwan, Adam P." userId="S::kwan.61@buckeyemail.osu.edu::95aa0466-3323-40a9-97be-c22da29d07af" providerId="AD" clId="Web-{1FB7F017-2792-0928-AF84-BC2366A09919}" dt="2025-04-07T21:13:44.192" v="749" actId="14100"/>
          <ac:spMkLst>
            <pc:docMk/>
            <pc:sldMk cId="1415891220" sldId="310"/>
            <ac:spMk id="6" creationId="{001BFED4-F86A-9C23-C39A-BD8112A25E8A}"/>
          </ac:spMkLst>
        </pc:spChg>
        <pc:spChg chg="mod">
          <ac:chgData name="Kwan, Adam P." userId="S::kwan.61@buckeyemail.osu.edu::95aa0466-3323-40a9-97be-c22da29d07af" providerId="AD" clId="Web-{1FB7F017-2792-0928-AF84-BC2366A09919}" dt="2025-04-08T16:40:15.809" v="2123" actId="20577"/>
          <ac:spMkLst>
            <pc:docMk/>
            <pc:sldMk cId="1415891220" sldId="310"/>
            <ac:spMk id="7" creationId="{5CE40FEB-DE8E-BE04-9486-A08FCF5B7CAA}"/>
          </ac:spMkLst>
        </pc:spChg>
        <pc:spChg chg="mod">
          <ac:chgData name="Kwan, Adam P." userId="S::kwan.61@buckeyemail.osu.edu::95aa0466-3323-40a9-97be-c22da29d07af" providerId="AD" clId="Web-{1FB7F017-2792-0928-AF84-BC2366A09919}" dt="2025-04-07T20:29:13.056" v="27" actId="20577"/>
          <ac:spMkLst>
            <pc:docMk/>
            <pc:sldMk cId="1415891220" sldId="310"/>
            <ac:spMk id="202" creationId="{F2C8BA00-88A9-E796-9B87-8AC8B0871235}"/>
          </ac:spMkLst>
        </pc:spChg>
        <pc:graphicFrameChg chg="mod modGraphic">
          <ac:chgData name="Kwan, Adam P." userId="S::kwan.61@buckeyemail.osu.edu::95aa0466-3323-40a9-97be-c22da29d07af" providerId="AD" clId="Web-{1FB7F017-2792-0928-AF84-BC2366A09919}" dt="2025-04-08T16:11:12.365" v="2066"/>
          <ac:graphicFrameMkLst>
            <pc:docMk/>
            <pc:sldMk cId="1415891220" sldId="310"/>
            <ac:graphicFrameMk id="203" creationId="{995239A8-EF91-7752-E7F0-7EAC94B96D09}"/>
          </ac:graphicFrameMkLst>
        </pc:graphicFrameChg>
        <pc:picChg chg="add mod">
          <ac:chgData name="Kwan, Adam P." userId="S::kwan.61@buckeyemail.osu.edu::95aa0466-3323-40a9-97be-c22da29d07af" providerId="AD" clId="Web-{1FB7F017-2792-0928-AF84-BC2366A09919}" dt="2025-04-08T14:18:44.451" v="1709" actId="1076"/>
          <ac:picMkLst>
            <pc:docMk/>
            <pc:sldMk cId="1415891220" sldId="310"/>
            <ac:picMk id="8" creationId="{78B88DCE-C8FC-D7FC-7DCE-D4B488B3F0CA}"/>
          </ac:picMkLst>
        </pc:picChg>
      </pc:sldChg>
      <pc:sldChg chg="modSp">
        <pc:chgData name="Kwan, Adam P." userId="S::kwan.61@buckeyemail.osu.edu::95aa0466-3323-40a9-97be-c22da29d07af" providerId="AD" clId="Web-{1FB7F017-2792-0928-AF84-BC2366A09919}" dt="2025-04-08T21:18:35.508" v="2966"/>
        <pc:sldMkLst>
          <pc:docMk/>
          <pc:sldMk cId="1743662216" sldId="316"/>
        </pc:sldMkLst>
        <pc:graphicFrameChg chg="mod modGraphic">
          <ac:chgData name="Kwan, Adam P." userId="S::kwan.61@buckeyemail.osu.edu::95aa0466-3323-40a9-97be-c22da29d07af" providerId="AD" clId="Web-{1FB7F017-2792-0928-AF84-BC2366A09919}" dt="2025-04-08T21:18:35.508" v="2966"/>
          <ac:graphicFrameMkLst>
            <pc:docMk/>
            <pc:sldMk cId="1743662216" sldId="316"/>
            <ac:graphicFrameMk id="4" creationId="{FA108C2A-A0CE-4CFA-C2C0-D244E2D8D22B}"/>
          </ac:graphicFrameMkLst>
        </pc:graphicFrameChg>
      </pc:sldChg>
      <pc:sldChg chg="addSp delSp modSp">
        <pc:chgData name="Kwan, Adam P." userId="S::kwan.61@buckeyemail.osu.edu::95aa0466-3323-40a9-97be-c22da29d07af" providerId="AD" clId="Web-{1FB7F017-2792-0928-AF84-BC2366A09919}" dt="2025-04-07T22:21:56.038" v="1025" actId="14100"/>
        <pc:sldMkLst>
          <pc:docMk/>
          <pc:sldMk cId="2691626242" sldId="317"/>
        </pc:sldMkLst>
        <pc:spChg chg="mod">
          <ac:chgData name="Kwan, Adam P." userId="S::kwan.61@buckeyemail.osu.edu::95aa0466-3323-40a9-97be-c22da29d07af" providerId="AD" clId="Web-{1FB7F017-2792-0928-AF84-BC2366A09919}" dt="2025-04-07T22:21:36.366" v="1021" actId="1076"/>
          <ac:spMkLst>
            <pc:docMk/>
            <pc:sldMk cId="2691626242" sldId="317"/>
            <ac:spMk id="284" creationId="{30DE0B88-2B74-C4C2-307F-6A03F5FFF715}"/>
          </ac:spMkLst>
        </pc:spChg>
        <pc:graphicFrameChg chg="add del mod">
          <ac:chgData name="Kwan, Adam P." userId="S::kwan.61@buckeyemail.osu.edu::95aa0466-3323-40a9-97be-c22da29d07af" providerId="AD" clId="Web-{1FB7F017-2792-0928-AF84-BC2366A09919}" dt="2025-04-07T22:17:39.428" v="992"/>
          <ac:graphicFrameMkLst>
            <pc:docMk/>
            <pc:sldMk cId="2691626242" sldId="317"/>
            <ac:graphicFrameMk id="8" creationId="{1F852AB0-2061-2803-B45D-D49D6FA743CF}"/>
          </ac:graphicFrameMkLst>
        </pc:graphicFrameChg>
        <pc:graphicFrameChg chg="add del mod modGraphic">
          <ac:chgData name="Kwan, Adam P." userId="S::kwan.61@buckeyemail.osu.edu::95aa0466-3323-40a9-97be-c22da29d07af" providerId="AD" clId="Web-{1FB7F017-2792-0928-AF84-BC2366A09919}" dt="2025-04-07T22:19:21.397" v="1005"/>
          <ac:graphicFrameMkLst>
            <pc:docMk/>
            <pc:sldMk cId="2691626242" sldId="317"/>
            <ac:graphicFrameMk id="11" creationId="{15DCE2C9-3E00-86D0-71C7-7802C90A760D}"/>
          </ac:graphicFrameMkLst>
        </pc:graphicFrameChg>
        <pc:picChg chg="add del mod">
          <ac:chgData name="Kwan, Adam P." userId="S::kwan.61@buckeyemail.osu.edu::95aa0466-3323-40a9-97be-c22da29d07af" providerId="AD" clId="Web-{1FB7F017-2792-0928-AF84-BC2366A09919}" dt="2025-04-07T22:15:03.380" v="982"/>
          <ac:picMkLst>
            <pc:docMk/>
            <pc:sldMk cId="2691626242" sldId="317"/>
            <ac:picMk id="2" creationId="{401E7494-E790-3B7B-A7FE-CC8AD9C48AE8}"/>
          </ac:picMkLst>
        </pc:picChg>
        <pc:picChg chg="add del mod">
          <ac:chgData name="Kwan, Adam P." userId="S::kwan.61@buckeyemail.osu.edu::95aa0466-3323-40a9-97be-c22da29d07af" providerId="AD" clId="Web-{1FB7F017-2792-0928-AF84-BC2366A09919}" dt="2025-04-07T22:15:06.677" v="984"/>
          <ac:picMkLst>
            <pc:docMk/>
            <pc:sldMk cId="2691626242" sldId="317"/>
            <ac:picMk id="3" creationId="{84982601-FE83-A3A7-E363-3343BB8C27B6}"/>
          </ac:picMkLst>
        </pc:picChg>
        <pc:picChg chg="add del mod">
          <ac:chgData name="Kwan, Adam P." userId="S::kwan.61@buckeyemail.osu.edu::95aa0466-3323-40a9-97be-c22da29d07af" providerId="AD" clId="Web-{1FB7F017-2792-0928-AF84-BC2366A09919}" dt="2025-04-07T22:15:13.365" v="986"/>
          <ac:picMkLst>
            <pc:docMk/>
            <pc:sldMk cId="2691626242" sldId="317"/>
            <ac:picMk id="4" creationId="{B6BCA47A-F01A-78ED-5616-EFE3C555E66C}"/>
          </ac:picMkLst>
        </pc:picChg>
        <pc:picChg chg="add del mod">
          <ac:chgData name="Kwan, Adam P." userId="S::kwan.61@buckeyemail.osu.edu::95aa0466-3323-40a9-97be-c22da29d07af" providerId="AD" clId="Web-{1FB7F017-2792-0928-AF84-BC2366A09919}" dt="2025-04-07T22:16:40.959" v="988"/>
          <ac:picMkLst>
            <pc:docMk/>
            <pc:sldMk cId="2691626242" sldId="317"/>
            <ac:picMk id="5" creationId="{94D51761-1C5D-29F7-2AF7-AFC73F5CAE83}"/>
          </ac:picMkLst>
        </pc:picChg>
        <pc:picChg chg="add del mod">
          <ac:chgData name="Kwan, Adam P." userId="S::kwan.61@buckeyemail.osu.edu::95aa0466-3323-40a9-97be-c22da29d07af" providerId="AD" clId="Web-{1FB7F017-2792-0928-AF84-BC2366A09919}" dt="2025-04-07T22:17:21.194" v="990"/>
          <ac:picMkLst>
            <pc:docMk/>
            <pc:sldMk cId="2691626242" sldId="317"/>
            <ac:picMk id="6" creationId="{3735517D-762D-10AB-0516-B68ADC36DA2D}"/>
          </ac:picMkLst>
        </pc:picChg>
        <pc:picChg chg="add del mod">
          <ac:chgData name="Kwan, Adam P." userId="S::kwan.61@buckeyemail.osu.edu::95aa0466-3323-40a9-97be-c22da29d07af" providerId="AD" clId="Web-{1FB7F017-2792-0928-AF84-BC2366A09919}" dt="2025-04-07T22:18:14.428" v="995"/>
          <ac:picMkLst>
            <pc:docMk/>
            <pc:sldMk cId="2691626242" sldId="317"/>
            <ac:picMk id="9" creationId="{8D7258EB-A177-89B6-DDB8-C99149D3F4BB}"/>
          </ac:picMkLst>
        </pc:picChg>
        <pc:picChg chg="add mod">
          <ac:chgData name="Kwan, Adam P." userId="S::kwan.61@buckeyemail.osu.edu::95aa0466-3323-40a9-97be-c22da29d07af" providerId="AD" clId="Web-{1FB7F017-2792-0928-AF84-BC2366A09919}" dt="2025-04-07T22:21:56.038" v="1025" actId="14100"/>
          <ac:picMkLst>
            <pc:docMk/>
            <pc:sldMk cId="2691626242" sldId="317"/>
            <ac:picMk id="12" creationId="{AF0E87E9-3831-7B3D-A191-056341D4261F}"/>
          </ac:picMkLst>
        </pc:picChg>
        <pc:picChg chg="add mod">
          <ac:chgData name="Kwan, Adam P." userId="S::kwan.61@buckeyemail.osu.edu::95aa0466-3323-40a9-97be-c22da29d07af" providerId="AD" clId="Web-{1FB7F017-2792-0928-AF84-BC2366A09919}" dt="2025-04-07T22:21:53.632" v="1024" actId="14100"/>
          <ac:picMkLst>
            <pc:docMk/>
            <pc:sldMk cId="2691626242" sldId="317"/>
            <ac:picMk id="13" creationId="{889DF982-D804-F69C-6428-7065AD243062}"/>
          </ac:picMkLst>
        </pc:picChg>
      </pc:sldChg>
      <pc:sldChg chg="add replId">
        <pc:chgData name="Kwan, Adam P." userId="S::kwan.61@buckeyemail.osu.edu::95aa0466-3323-40a9-97be-c22da29d07af" providerId="AD" clId="Web-{1FB7F017-2792-0928-AF84-BC2366A09919}" dt="2025-04-07T20:29:02.290" v="24"/>
        <pc:sldMkLst>
          <pc:docMk/>
          <pc:sldMk cId="4091793074" sldId="318"/>
        </pc:sldMkLst>
      </pc:sldChg>
      <pc:sldChg chg="add replId">
        <pc:chgData name="Kwan, Adam P." userId="S::kwan.61@buckeyemail.osu.edu::95aa0466-3323-40a9-97be-c22da29d07af" providerId="AD" clId="Web-{1FB7F017-2792-0928-AF84-BC2366A09919}" dt="2025-04-07T22:14:04.130" v="973"/>
        <pc:sldMkLst>
          <pc:docMk/>
          <pc:sldMk cId="1402153749" sldId="319"/>
        </pc:sldMkLst>
      </pc:sldChg>
      <pc:sldChg chg="modSp add del ord replId">
        <pc:chgData name="Kwan, Adam P." userId="S::kwan.61@buckeyemail.osu.edu::95aa0466-3323-40a9-97be-c22da29d07af" providerId="AD" clId="Web-{1FB7F017-2792-0928-AF84-BC2366A09919}" dt="2025-04-07T21:30:36.916" v="760"/>
        <pc:sldMkLst>
          <pc:docMk/>
          <pc:sldMk cId="1943093179" sldId="319"/>
        </pc:sldMkLst>
        <pc:spChg chg="mod">
          <ac:chgData name="Kwan, Adam P." userId="S::kwan.61@buckeyemail.osu.edu::95aa0466-3323-40a9-97be-c22da29d07af" providerId="AD" clId="Web-{1FB7F017-2792-0928-AF84-BC2366A09919}" dt="2025-04-07T21:29:51.697" v="759" actId="20577"/>
          <ac:spMkLst>
            <pc:docMk/>
            <pc:sldMk cId="1943093179" sldId="319"/>
            <ac:spMk id="202" creationId="{850411B2-708B-FBD9-956D-1614ACAB83BD}"/>
          </ac:spMkLst>
        </pc:spChg>
      </pc:sldChg>
      <pc:sldChg chg="addSp delSp modSp add ord replId">
        <pc:chgData name="Kwan, Adam P." userId="S::kwan.61@buckeyemail.osu.edu::95aa0466-3323-40a9-97be-c22da29d07af" providerId="AD" clId="Web-{1FB7F017-2792-0928-AF84-BC2366A09919}" dt="2025-04-08T16:01:17.430" v="1780" actId="20577"/>
        <pc:sldMkLst>
          <pc:docMk/>
          <pc:sldMk cId="4009367998" sldId="329"/>
        </pc:sldMkLst>
        <pc:spChg chg="mod">
          <ac:chgData name="Kwan, Adam P." userId="S::kwan.61@buckeyemail.osu.edu::95aa0466-3323-40a9-97be-c22da29d07af" providerId="AD" clId="Web-{1FB7F017-2792-0928-AF84-BC2366A09919}" dt="2025-04-08T01:54:12.344" v="1640" actId="14100"/>
          <ac:spMkLst>
            <pc:docMk/>
            <pc:sldMk cId="4009367998" sldId="329"/>
            <ac:spMk id="4" creationId="{D3128D67-94D1-A381-1F69-32F8E8BEB444}"/>
          </ac:spMkLst>
        </pc:spChg>
        <pc:spChg chg="mod">
          <ac:chgData name="Kwan, Adam P." userId="S::kwan.61@buckeyemail.osu.edu::95aa0466-3323-40a9-97be-c22da29d07af" providerId="AD" clId="Web-{1FB7F017-2792-0928-AF84-BC2366A09919}" dt="2025-04-08T16:01:17.430" v="1780" actId="20577"/>
          <ac:spMkLst>
            <pc:docMk/>
            <pc:sldMk cId="4009367998" sldId="329"/>
            <ac:spMk id="5" creationId="{CCEBBB19-8DC7-3507-DD44-6D5F07BD13CA}"/>
          </ac:spMkLst>
        </pc:spChg>
        <pc:spChg chg="mod">
          <ac:chgData name="Kwan, Adam P." userId="S::kwan.61@buckeyemail.osu.edu::95aa0466-3323-40a9-97be-c22da29d07af" providerId="AD" clId="Web-{1FB7F017-2792-0928-AF84-BC2366A09919}" dt="2025-04-08T01:26:23.097" v="1138" actId="20577"/>
          <ac:spMkLst>
            <pc:docMk/>
            <pc:sldMk cId="4009367998" sldId="329"/>
            <ac:spMk id="202" creationId="{DC778D2C-0AD1-1B31-3AF4-71F5F85001D2}"/>
          </ac:spMkLst>
        </pc:spChg>
        <pc:graphicFrameChg chg="add del mod modGraphic">
          <ac:chgData name="Kwan, Adam P." userId="S::kwan.61@buckeyemail.osu.edu::95aa0466-3323-40a9-97be-c22da29d07af" providerId="AD" clId="Web-{1FB7F017-2792-0928-AF84-BC2366A09919}" dt="2025-04-08T01:38:47.932" v="1200"/>
          <ac:graphicFrameMkLst>
            <pc:docMk/>
            <pc:sldMk cId="4009367998" sldId="329"/>
            <ac:graphicFrameMk id="3" creationId="{9509F701-2B14-0781-6B1F-6E789DE68366}"/>
          </ac:graphicFrameMkLst>
        </pc:graphicFrameChg>
        <pc:picChg chg="add">
          <ac:chgData name="Kwan, Adam P." userId="S::kwan.61@buckeyemail.osu.edu::95aa0466-3323-40a9-97be-c22da29d07af" providerId="AD" clId="Web-{1FB7F017-2792-0928-AF84-BC2366A09919}" dt="2025-04-08T14:19:56.233" v="1718"/>
          <ac:picMkLst>
            <pc:docMk/>
            <pc:sldMk cId="4009367998" sldId="329"/>
            <ac:picMk id="3" creationId="{3933D5E6-157D-1346-01FF-F10C5CE4DAC2}"/>
          </ac:picMkLst>
        </pc:picChg>
        <pc:picChg chg="add del mod">
          <ac:chgData name="Kwan, Adam P." userId="S::kwan.61@buckeyemail.osu.edu::95aa0466-3323-40a9-97be-c22da29d07af" providerId="AD" clId="Web-{1FB7F017-2792-0928-AF84-BC2366A09919}" dt="2025-04-08T14:19:33.561" v="1714"/>
          <ac:picMkLst>
            <pc:docMk/>
            <pc:sldMk cId="4009367998" sldId="329"/>
            <ac:picMk id="6" creationId="{CE7A7C04-335A-F217-2008-F39E4FBCCAA1}"/>
          </ac:picMkLst>
        </pc:picChg>
        <pc:picChg chg="add mod">
          <ac:chgData name="Kwan, Adam P." userId="S::kwan.61@buckeyemail.osu.edu::95aa0466-3323-40a9-97be-c22da29d07af" providerId="AD" clId="Web-{1FB7F017-2792-0928-AF84-BC2366A09919}" dt="2025-04-08T14:20:30.514" v="1720" actId="14100"/>
          <ac:picMkLst>
            <pc:docMk/>
            <pc:sldMk cId="4009367998" sldId="329"/>
            <ac:picMk id="7" creationId="{9798E71B-8AE4-19CA-D77D-065AE8D2EC7B}"/>
          </ac:picMkLst>
        </pc:picChg>
      </pc:sldChg>
      <pc:sldChg chg="addSp modSp add ord replId">
        <pc:chgData name="Kwan, Adam P." userId="S::kwan.61@buckeyemail.osu.edu::95aa0466-3323-40a9-97be-c22da29d07af" providerId="AD" clId="Web-{1FB7F017-2792-0928-AF84-BC2366A09919}" dt="2025-04-08T19:33:23.825" v="2261" actId="20577"/>
        <pc:sldMkLst>
          <pc:docMk/>
          <pc:sldMk cId="2658669760" sldId="330"/>
        </pc:sldMkLst>
        <pc:spChg chg="mod">
          <ac:chgData name="Kwan, Adam P." userId="S::kwan.61@buckeyemail.osu.edu::95aa0466-3323-40a9-97be-c22da29d07af" providerId="AD" clId="Web-{1FB7F017-2792-0928-AF84-BC2366A09919}" dt="2025-04-08T01:35:20.141" v="1190" actId="20577"/>
          <ac:spMkLst>
            <pc:docMk/>
            <pc:sldMk cId="2658669760" sldId="330"/>
            <ac:spMk id="4" creationId="{2FDA0BC8-F08D-5D7B-3555-15001B0399C3}"/>
          </ac:spMkLst>
        </pc:spChg>
        <pc:spChg chg="mod">
          <ac:chgData name="Kwan, Adam P." userId="S::kwan.61@buckeyemail.osu.edu::95aa0466-3323-40a9-97be-c22da29d07af" providerId="AD" clId="Web-{1FB7F017-2792-0928-AF84-BC2366A09919}" dt="2025-04-08T19:33:23.825" v="2261" actId="20577"/>
          <ac:spMkLst>
            <pc:docMk/>
            <pc:sldMk cId="2658669760" sldId="330"/>
            <ac:spMk id="5" creationId="{4FA577F4-05F3-6D52-4516-0812C9EB558A}"/>
          </ac:spMkLst>
        </pc:spChg>
        <pc:spChg chg="mod">
          <ac:chgData name="Kwan, Adam P." userId="S::kwan.61@buckeyemail.osu.edu::95aa0466-3323-40a9-97be-c22da29d07af" providerId="AD" clId="Web-{1FB7F017-2792-0928-AF84-BC2366A09919}" dt="2025-04-08T01:26:37.472" v="1146" actId="20577"/>
          <ac:spMkLst>
            <pc:docMk/>
            <pc:sldMk cId="2658669760" sldId="330"/>
            <ac:spMk id="202" creationId="{C16C32CE-EC41-D15D-8882-9B91DF3E45DB}"/>
          </ac:spMkLst>
        </pc:spChg>
        <pc:picChg chg="add mod">
          <ac:chgData name="Kwan, Adam P." userId="S::kwan.61@buckeyemail.osu.edu::95aa0466-3323-40a9-97be-c22da29d07af" providerId="AD" clId="Web-{1FB7F017-2792-0928-AF84-BC2366A09919}" dt="2025-04-08T15:59:11.603" v="1764" actId="14100"/>
          <ac:picMkLst>
            <pc:docMk/>
            <pc:sldMk cId="2658669760" sldId="330"/>
            <ac:picMk id="2" creationId="{09C1377E-4BE7-B6A9-6AAB-9E287DE228FE}"/>
          </ac:picMkLst>
        </pc:picChg>
        <pc:picChg chg="add mod">
          <ac:chgData name="Kwan, Adam P." userId="S::kwan.61@buckeyemail.osu.edu::95aa0466-3323-40a9-97be-c22da29d07af" providerId="AD" clId="Web-{1FB7F017-2792-0928-AF84-BC2366A09919}" dt="2025-04-08T14:18:55.435" v="1711" actId="1076"/>
          <ac:picMkLst>
            <pc:docMk/>
            <pc:sldMk cId="2658669760" sldId="330"/>
            <ac:picMk id="3" creationId="{346AA2FA-AC03-F79B-0080-0933D0444AD5}"/>
          </ac:picMkLst>
        </pc:picChg>
        <pc:picChg chg="add mod">
          <ac:chgData name="Kwan, Adam P." userId="S::kwan.61@buckeyemail.osu.edu::95aa0466-3323-40a9-97be-c22da29d07af" providerId="AD" clId="Web-{1FB7F017-2792-0928-AF84-BC2366A09919}" dt="2025-04-08T16:03:59.039" v="2046" actId="14100"/>
          <ac:picMkLst>
            <pc:docMk/>
            <pc:sldMk cId="2658669760" sldId="330"/>
            <ac:picMk id="6" creationId="{5A396171-835E-C552-3E84-B7A4D93F7A9C}"/>
          </ac:picMkLst>
        </pc:picChg>
      </pc:sldChg>
      <pc:sldChg chg="modSp">
        <pc:chgData name="Kwan, Adam P." userId="S::kwan.61@buckeyemail.osu.edu::95aa0466-3323-40a9-97be-c22da29d07af" providerId="AD" clId="Web-{1FB7F017-2792-0928-AF84-BC2366A09919}" dt="2025-04-08T20:16:48.543" v="2702"/>
        <pc:sldMkLst>
          <pc:docMk/>
          <pc:sldMk cId="3868972451" sldId="335"/>
        </pc:sldMkLst>
        <pc:graphicFrameChg chg="mod modGraphic">
          <ac:chgData name="Kwan, Adam P." userId="S::kwan.61@buckeyemail.osu.edu::95aa0466-3323-40a9-97be-c22da29d07af" providerId="AD" clId="Web-{1FB7F017-2792-0928-AF84-BC2366A09919}" dt="2025-04-08T20:16:48.543" v="2702"/>
          <ac:graphicFrameMkLst>
            <pc:docMk/>
            <pc:sldMk cId="3868972451" sldId="335"/>
            <ac:graphicFrameMk id="16" creationId="{74D77C7E-E2D8-59A8-1495-67020ACE74AB}"/>
          </ac:graphicFrameMkLst>
        </pc:graphicFrameChg>
      </pc:sldChg>
      <pc:sldChg chg="modSp">
        <pc:chgData name="Kwan, Adam P." userId="S::kwan.61@buckeyemail.osu.edu::95aa0466-3323-40a9-97be-c22da29d07af" providerId="AD" clId="Web-{1FB7F017-2792-0928-AF84-BC2366A09919}" dt="2025-04-08T21:27:58.390" v="2973" actId="20577"/>
        <pc:sldMkLst>
          <pc:docMk/>
          <pc:sldMk cId="1052908675" sldId="340"/>
        </pc:sldMkLst>
        <pc:spChg chg="mod">
          <ac:chgData name="Kwan, Adam P." userId="S::kwan.61@buckeyemail.osu.edu::95aa0466-3323-40a9-97be-c22da29d07af" providerId="AD" clId="Web-{1FB7F017-2792-0928-AF84-BC2366A09919}" dt="2025-04-08T21:27:58.390" v="2973" actId="20577"/>
          <ac:spMkLst>
            <pc:docMk/>
            <pc:sldMk cId="1052908675" sldId="340"/>
            <ac:spMk id="7" creationId="{3BCAE45A-891D-2884-4CEB-553EA3FBE66B}"/>
          </ac:spMkLst>
        </pc:spChg>
        <pc:graphicFrameChg chg="mod modGraphic">
          <ac:chgData name="Kwan, Adam P." userId="S::kwan.61@buckeyemail.osu.edu::95aa0466-3323-40a9-97be-c22da29d07af" providerId="AD" clId="Web-{1FB7F017-2792-0928-AF84-BC2366A09919}" dt="2025-04-08T21:18:23.430" v="2948"/>
          <ac:graphicFrameMkLst>
            <pc:docMk/>
            <pc:sldMk cId="1052908675" sldId="340"/>
            <ac:graphicFrameMk id="2" creationId="{4583DA70-36EC-3DFF-86C9-C69EB3E146FE}"/>
          </ac:graphicFrameMkLst>
        </pc:graphicFrameChg>
      </pc:sldChg>
      <pc:sldChg chg="modSp">
        <pc:chgData name="Kwan, Adam P." userId="S::kwan.61@buckeyemail.osu.edu::95aa0466-3323-40a9-97be-c22da29d07af" providerId="AD" clId="Web-{1FB7F017-2792-0928-AF84-BC2366A09919}" dt="2025-04-08T20:37:22.261" v="2835"/>
        <pc:sldMkLst>
          <pc:docMk/>
          <pc:sldMk cId="2133280810" sldId="342"/>
        </pc:sldMkLst>
        <pc:spChg chg="mod">
          <ac:chgData name="Kwan, Adam P." userId="S::kwan.61@buckeyemail.osu.edu::95aa0466-3323-40a9-97be-c22da29d07af" providerId="AD" clId="Web-{1FB7F017-2792-0928-AF84-BC2366A09919}" dt="2025-04-08T20:14:44.573" v="2600" actId="20577"/>
          <ac:spMkLst>
            <pc:docMk/>
            <pc:sldMk cId="2133280810" sldId="342"/>
            <ac:spMk id="3" creationId="{F1367752-6E17-D5CE-8F28-275854AC8FF7}"/>
          </ac:spMkLst>
        </pc:spChg>
        <pc:graphicFrameChg chg="mod modGraphic">
          <ac:chgData name="Kwan, Adam P." userId="S::kwan.61@buckeyemail.osu.edu::95aa0466-3323-40a9-97be-c22da29d07af" providerId="AD" clId="Web-{1FB7F017-2792-0928-AF84-BC2366A09919}" dt="2025-04-08T20:37:22.261" v="2835"/>
          <ac:graphicFrameMkLst>
            <pc:docMk/>
            <pc:sldMk cId="2133280810" sldId="342"/>
            <ac:graphicFrameMk id="2" creationId="{AFAE8723-A12F-66A2-B573-B9941CBFAE73}"/>
          </ac:graphicFrameMkLst>
        </pc:graphicFrameChg>
      </pc:sldChg>
      <pc:sldChg chg="modSp">
        <pc:chgData name="Kwan, Adam P." userId="S::kwan.61@buckeyemail.osu.edu::95aa0466-3323-40a9-97be-c22da29d07af" providerId="AD" clId="Web-{1FB7F017-2792-0928-AF84-BC2366A09919}" dt="2025-04-08T19:57:01.092" v="2343" actId="14100"/>
        <pc:sldMkLst>
          <pc:docMk/>
          <pc:sldMk cId="4292479994" sldId="344"/>
        </pc:sldMkLst>
        <pc:spChg chg="mod">
          <ac:chgData name="Kwan, Adam P." userId="S::kwan.61@buckeyemail.osu.edu::95aa0466-3323-40a9-97be-c22da29d07af" providerId="AD" clId="Web-{1FB7F017-2792-0928-AF84-BC2366A09919}" dt="2025-04-08T19:57:01.092" v="2343" actId="14100"/>
          <ac:spMkLst>
            <pc:docMk/>
            <pc:sldMk cId="4292479994" sldId="344"/>
            <ac:spMk id="284" creationId="{0D773AAF-6A7B-095D-7815-F42444DD2A4E}"/>
          </ac:spMkLst>
        </pc:spChg>
      </pc:sldChg>
    </pc:docChg>
  </pc:docChgLst>
  <pc:docChgLst>
    <pc:chgData name="Sharma, Shivani" userId="S::sharma.1457@buckeyemail.osu.edu::f40ce814-653a-4892-b03d-d1f821411272" providerId="AD" clId="Web-{48DA9310-2392-65F8-C73D-DF5AB60DCFA5}"/>
    <pc:docChg chg="delSld modSld">
      <pc:chgData name="Sharma, Shivani" userId="S::sharma.1457@buckeyemail.osu.edu::f40ce814-653a-4892-b03d-d1f821411272" providerId="AD" clId="Web-{48DA9310-2392-65F8-C73D-DF5AB60DCFA5}" dt="2025-04-08T21:31:22.892" v="291" actId="20577"/>
      <pc:docMkLst>
        <pc:docMk/>
      </pc:docMkLst>
      <pc:sldChg chg="addSp delSp modSp">
        <pc:chgData name="Sharma, Shivani" userId="S::sharma.1457@buckeyemail.osu.edu::f40ce814-653a-4892-b03d-d1f821411272" providerId="AD" clId="Web-{48DA9310-2392-65F8-C73D-DF5AB60DCFA5}" dt="2025-04-08T21:03:35.516" v="121" actId="20577"/>
        <pc:sldMkLst>
          <pc:docMk/>
          <pc:sldMk cId="0" sldId="259"/>
        </pc:sldMkLst>
        <pc:spChg chg="mod">
          <ac:chgData name="Sharma, Shivani" userId="S::sharma.1457@buckeyemail.osu.edu::f40ce814-653a-4892-b03d-d1f821411272" providerId="AD" clId="Web-{48DA9310-2392-65F8-C73D-DF5AB60DCFA5}" dt="2025-04-08T21:03:21.781" v="117" actId="20577"/>
          <ac:spMkLst>
            <pc:docMk/>
            <pc:sldMk cId="0" sldId="259"/>
            <ac:spMk id="5" creationId="{FFF937AB-24C0-653F-CB37-DA0E8B27B8BD}"/>
          </ac:spMkLst>
        </pc:spChg>
        <pc:spChg chg="mod">
          <ac:chgData name="Sharma, Shivani" userId="S::sharma.1457@buckeyemail.osu.edu::f40ce814-653a-4892-b03d-d1f821411272" providerId="AD" clId="Web-{48DA9310-2392-65F8-C73D-DF5AB60DCFA5}" dt="2025-04-08T21:03:35.516" v="121" actId="20577"/>
          <ac:spMkLst>
            <pc:docMk/>
            <pc:sldMk cId="0" sldId="259"/>
            <ac:spMk id="7" creationId="{231FD221-9AE8-ACA4-1AAE-12574D86E3E4}"/>
          </ac:spMkLst>
        </pc:spChg>
        <pc:picChg chg="add mod">
          <ac:chgData name="Sharma, Shivani" userId="S::sharma.1457@buckeyemail.osu.edu::f40ce814-653a-4892-b03d-d1f821411272" providerId="AD" clId="Web-{48DA9310-2392-65F8-C73D-DF5AB60DCFA5}" dt="2025-04-08T19:10:52.794" v="7" actId="1076"/>
          <ac:picMkLst>
            <pc:docMk/>
            <pc:sldMk cId="0" sldId="259"/>
            <ac:picMk id="2" creationId="{2B1B4AC1-EEEA-069B-C684-6CC971CB0940}"/>
          </ac:picMkLst>
        </pc:picChg>
        <pc:picChg chg="add del mod">
          <ac:chgData name="Sharma, Shivani" userId="S::sharma.1457@buckeyemail.osu.edu::f40ce814-653a-4892-b03d-d1f821411272" providerId="AD" clId="Web-{48DA9310-2392-65F8-C73D-DF5AB60DCFA5}" dt="2025-04-08T19:11:03.575" v="10"/>
          <ac:picMkLst>
            <pc:docMk/>
            <pc:sldMk cId="0" sldId="259"/>
            <ac:picMk id="8" creationId="{14E48EDB-715D-4BE4-D650-7B426B2DF3C0}"/>
          </ac:picMkLst>
        </pc:picChg>
      </pc:sldChg>
      <pc:sldChg chg="addSp delSp modSp">
        <pc:chgData name="Sharma, Shivani" userId="S::sharma.1457@buckeyemail.osu.edu::f40ce814-653a-4892-b03d-d1f821411272" providerId="AD" clId="Web-{48DA9310-2392-65F8-C73D-DF5AB60DCFA5}" dt="2025-04-08T21:02:05.563" v="113" actId="1076"/>
        <pc:sldMkLst>
          <pc:docMk/>
          <pc:sldMk cId="0" sldId="262"/>
        </pc:sldMkLst>
        <pc:spChg chg="del">
          <ac:chgData name="Sharma, Shivani" userId="S::sharma.1457@buckeyemail.osu.edu::f40ce814-653a-4892-b03d-d1f821411272" providerId="AD" clId="Web-{48DA9310-2392-65F8-C73D-DF5AB60DCFA5}" dt="2025-04-08T21:01:57.438" v="111"/>
          <ac:spMkLst>
            <pc:docMk/>
            <pc:sldMk cId="0" sldId="262"/>
            <ac:spMk id="2" creationId="{938BD9A8-64FC-E729-26D4-2E3D9397B48C}"/>
          </ac:spMkLst>
        </pc:spChg>
        <pc:spChg chg="mod">
          <ac:chgData name="Sharma, Shivani" userId="S::sharma.1457@buckeyemail.osu.edu::f40ce814-653a-4892-b03d-d1f821411272" providerId="AD" clId="Web-{48DA9310-2392-65F8-C73D-DF5AB60DCFA5}" dt="2025-04-08T21:02:02.281" v="112" actId="1076"/>
          <ac:spMkLst>
            <pc:docMk/>
            <pc:sldMk cId="0" sldId="262"/>
            <ac:spMk id="3" creationId="{214E5B36-D2C9-B6D1-CB1A-7C17A7E007FD}"/>
          </ac:spMkLst>
        </pc:spChg>
        <pc:spChg chg="del">
          <ac:chgData name="Sharma, Shivani" userId="S::sharma.1457@buckeyemail.osu.edu::f40ce814-653a-4892-b03d-d1f821411272" providerId="AD" clId="Web-{48DA9310-2392-65F8-C73D-DF5AB60DCFA5}" dt="2025-04-08T19:11:22.887" v="16"/>
          <ac:spMkLst>
            <pc:docMk/>
            <pc:sldMk cId="0" sldId="262"/>
            <ac:spMk id="4" creationId="{2F9EF571-456F-5AAA-56EE-D6C64227D646}"/>
          </ac:spMkLst>
        </pc:spChg>
        <pc:spChg chg="add del mod">
          <ac:chgData name="Sharma, Shivani" userId="S::sharma.1457@buckeyemail.osu.edu::f40ce814-653a-4892-b03d-d1f821411272" providerId="AD" clId="Web-{48DA9310-2392-65F8-C73D-DF5AB60DCFA5}" dt="2025-04-08T21:01:46.172" v="107"/>
          <ac:spMkLst>
            <pc:docMk/>
            <pc:sldMk cId="0" sldId="262"/>
            <ac:spMk id="5" creationId="{F40062CE-92E0-5AC7-C15D-F1E9D183E839}"/>
          </ac:spMkLst>
        </pc:spChg>
        <pc:spChg chg="add del mod">
          <ac:chgData name="Sharma, Shivani" userId="S::sharma.1457@buckeyemail.osu.edu::f40ce814-653a-4892-b03d-d1f821411272" providerId="AD" clId="Web-{48DA9310-2392-65F8-C73D-DF5AB60DCFA5}" dt="2025-04-08T21:01:54.562" v="110"/>
          <ac:spMkLst>
            <pc:docMk/>
            <pc:sldMk cId="0" sldId="262"/>
            <ac:spMk id="8" creationId="{1DA952E5-8A23-A559-0176-ABCE385DA9F4}"/>
          </ac:spMkLst>
        </pc:spChg>
        <pc:spChg chg="add del mod">
          <ac:chgData name="Sharma, Shivani" userId="S::sharma.1457@buckeyemail.osu.edu::f40ce814-653a-4892-b03d-d1f821411272" providerId="AD" clId="Web-{48DA9310-2392-65F8-C73D-DF5AB60DCFA5}" dt="2025-04-08T21:01:51.391" v="109"/>
          <ac:spMkLst>
            <pc:docMk/>
            <pc:sldMk cId="0" sldId="262"/>
            <ac:spMk id="241" creationId="{00000000-0000-0000-0000-000000000000}"/>
          </ac:spMkLst>
        </pc:spChg>
        <pc:picChg chg="add mod">
          <ac:chgData name="Sharma, Shivani" userId="S::sharma.1457@buckeyemail.osu.edu::f40ce814-653a-4892-b03d-d1f821411272" providerId="AD" clId="Web-{48DA9310-2392-65F8-C73D-DF5AB60DCFA5}" dt="2025-04-08T21:02:05.563" v="113" actId="1076"/>
          <ac:picMkLst>
            <pc:docMk/>
            <pc:sldMk cId="0" sldId="262"/>
            <ac:picMk id="6" creationId="{7187E8F6-0CDC-8667-27A4-7FB692D66605}"/>
          </ac:picMkLst>
        </pc:picChg>
      </pc:sldChg>
      <pc:sldChg chg="delSp modSp">
        <pc:chgData name="Sharma, Shivani" userId="S::sharma.1457@buckeyemail.osu.edu::f40ce814-653a-4892-b03d-d1f821411272" providerId="AD" clId="Web-{48DA9310-2392-65F8-C73D-DF5AB60DCFA5}" dt="2025-04-08T21:01:14.266" v="105" actId="20577"/>
        <pc:sldMkLst>
          <pc:docMk/>
          <pc:sldMk cId="0" sldId="263"/>
        </pc:sldMkLst>
        <pc:spChg chg="mod">
          <ac:chgData name="Sharma, Shivani" userId="S::sharma.1457@buckeyemail.osu.edu::f40ce814-653a-4892-b03d-d1f821411272" providerId="AD" clId="Web-{48DA9310-2392-65F8-C73D-DF5AB60DCFA5}" dt="2025-04-08T21:01:14.266" v="105" actId="20577"/>
          <ac:spMkLst>
            <pc:docMk/>
            <pc:sldMk cId="0" sldId="263"/>
            <ac:spMk id="2" creationId="{639F6BFE-79D9-0916-C29D-B63EFFBB0239}"/>
          </ac:spMkLst>
        </pc:spChg>
        <pc:spChg chg="mod">
          <ac:chgData name="Sharma, Shivani" userId="S::sharma.1457@buckeyemail.osu.edu::f40ce814-653a-4892-b03d-d1f821411272" providerId="AD" clId="Web-{48DA9310-2392-65F8-C73D-DF5AB60DCFA5}" dt="2025-04-08T19:10:25.794" v="5" actId="20577"/>
          <ac:spMkLst>
            <pc:docMk/>
            <pc:sldMk cId="0" sldId="263"/>
            <ac:spMk id="3" creationId="{F11809F2-C652-7147-9A38-4227164CF6AD}"/>
          </ac:spMkLst>
        </pc:spChg>
        <pc:spChg chg="del mod">
          <ac:chgData name="Sharma, Shivani" userId="S::sharma.1457@buckeyemail.osu.edu::f40ce814-653a-4892-b03d-d1f821411272" providerId="AD" clId="Web-{48DA9310-2392-65F8-C73D-DF5AB60DCFA5}" dt="2025-04-08T21:00:59.656" v="100"/>
          <ac:spMkLst>
            <pc:docMk/>
            <pc:sldMk cId="0" sldId="263"/>
            <ac:spMk id="4" creationId="{83018798-840A-71CF-ABC1-49808A4FED11}"/>
          </ac:spMkLst>
        </pc:spChg>
      </pc:sldChg>
      <pc:sldChg chg="modSp mod setBg">
        <pc:chgData name="Sharma, Shivani" userId="S::sharma.1457@buckeyemail.osu.edu::f40ce814-653a-4892-b03d-d1f821411272" providerId="AD" clId="Web-{48DA9310-2392-65F8-C73D-DF5AB60DCFA5}" dt="2025-04-08T21:00:12.219" v="65"/>
        <pc:sldMkLst>
          <pc:docMk/>
          <pc:sldMk cId="3570173660" sldId="299"/>
        </pc:sldMkLst>
        <pc:graphicFrameChg chg="mod">
          <ac:chgData name="Sharma, Shivani" userId="S::sharma.1457@buckeyemail.osu.edu::f40ce814-653a-4892-b03d-d1f821411272" providerId="AD" clId="Web-{48DA9310-2392-65F8-C73D-DF5AB60DCFA5}" dt="2025-04-08T19:18:07.835" v="23" actId="1076"/>
          <ac:graphicFrameMkLst>
            <pc:docMk/>
            <pc:sldMk cId="3570173660" sldId="299"/>
            <ac:graphicFrameMk id="4" creationId="{12F8B5D9-465E-809B-2EE4-D42FF42791B3}"/>
          </ac:graphicFrameMkLst>
        </pc:graphicFrameChg>
        <pc:picChg chg="mod">
          <ac:chgData name="Sharma, Shivani" userId="S::sharma.1457@buckeyemail.osu.edu::f40ce814-653a-4892-b03d-d1f821411272" providerId="AD" clId="Web-{48DA9310-2392-65F8-C73D-DF5AB60DCFA5}" dt="2025-04-08T19:17:59.757" v="22" actId="1076"/>
          <ac:picMkLst>
            <pc:docMk/>
            <pc:sldMk cId="3570173660" sldId="299"/>
            <ac:picMk id="5" creationId="{82114ACE-7757-1EF7-C4B0-26239D7990B1}"/>
          </ac:picMkLst>
        </pc:picChg>
        <pc:picChg chg="mod">
          <ac:chgData name="Sharma, Shivani" userId="S::sharma.1457@buckeyemail.osu.edu::f40ce814-653a-4892-b03d-d1f821411272" providerId="AD" clId="Web-{48DA9310-2392-65F8-C73D-DF5AB60DCFA5}" dt="2025-04-08T21:00:12.219" v="65"/>
          <ac:picMkLst>
            <pc:docMk/>
            <pc:sldMk cId="3570173660" sldId="299"/>
            <ac:picMk id="6" creationId="{FC5BBE15-4F18-93D4-23EF-D627C9492AAD}"/>
          </ac:picMkLst>
        </pc:picChg>
      </pc:sldChg>
      <pc:sldChg chg="addSp modSp">
        <pc:chgData name="Sharma, Shivani" userId="S::sharma.1457@buckeyemail.osu.edu::f40ce814-653a-4892-b03d-d1f821411272" providerId="AD" clId="Web-{48DA9310-2392-65F8-C73D-DF5AB60DCFA5}" dt="2025-04-08T19:01:22.599" v="1" actId="1076"/>
        <pc:sldMkLst>
          <pc:docMk/>
          <pc:sldMk cId="2196300687" sldId="302"/>
        </pc:sldMkLst>
        <pc:picChg chg="add mod">
          <ac:chgData name="Sharma, Shivani" userId="S::sharma.1457@buckeyemail.osu.edu::f40ce814-653a-4892-b03d-d1f821411272" providerId="AD" clId="Web-{48DA9310-2392-65F8-C73D-DF5AB60DCFA5}" dt="2025-04-08T19:01:22.599" v="1" actId="1076"/>
          <ac:picMkLst>
            <pc:docMk/>
            <pc:sldMk cId="2196300687" sldId="302"/>
            <ac:picMk id="6" creationId="{7BE445F9-C931-4E3C-8238-C5EB691C03E3}"/>
          </ac:picMkLst>
        </pc:picChg>
      </pc:sldChg>
      <pc:sldChg chg="addSp modSp">
        <pc:chgData name="Sharma, Shivani" userId="S::sharma.1457@buckeyemail.osu.edu::f40ce814-653a-4892-b03d-d1f821411272" providerId="AD" clId="Web-{48DA9310-2392-65F8-C73D-DF5AB60DCFA5}" dt="2025-04-08T21:28:53.579" v="209" actId="20577"/>
        <pc:sldMkLst>
          <pc:docMk/>
          <pc:sldMk cId="1130395767" sldId="306"/>
        </pc:sldMkLst>
        <pc:spChg chg="mod">
          <ac:chgData name="Sharma, Shivani" userId="S::sharma.1457@buckeyemail.osu.edu::f40ce814-653a-4892-b03d-d1f821411272" providerId="AD" clId="Web-{48DA9310-2392-65F8-C73D-DF5AB60DCFA5}" dt="2025-04-08T21:28:53.579" v="209" actId="20577"/>
          <ac:spMkLst>
            <pc:docMk/>
            <pc:sldMk cId="1130395767" sldId="306"/>
            <ac:spMk id="5" creationId="{E8DE0B4F-E717-2400-9946-07BD0855564E}"/>
          </ac:spMkLst>
        </pc:spChg>
        <pc:picChg chg="add mod">
          <ac:chgData name="Sharma, Shivani" userId="S::sharma.1457@buckeyemail.osu.edu::f40ce814-653a-4892-b03d-d1f821411272" providerId="AD" clId="Web-{48DA9310-2392-65F8-C73D-DF5AB60DCFA5}" dt="2025-04-08T19:11:10.325" v="12" actId="1076"/>
          <ac:picMkLst>
            <pc:docMk/>
            <pc:sldMk cId="1130395767" sldId="306"/>
            <ac:picMk id="6" creationId="{ECAE57AA-3811-F297-0FC0-189D123F250E}"/>
          </ac:picMkLst>
        </pc:picChg>
      </pc:sldChg>
      <pc:sldChg chg="addSp modSp">
        <pc:chgData name="Sharma, Shivani" userId="S::sharma.1457@buckeyemail.osu.edu::f40ce814-653a-4892-b03d-d1f821411272" providerId="AD" clId="Web-{48DA9310-2392-65F8-C73D-DF5AB60DCFA5}" dt="2025-04-08T21:04:17.375" v="125" actId="1076"/>
        <pc:sldMkLst>
          <pc:docMk/>
          <pc:sldMk cId="2756166677" sldId="308"/>
        </pc:sldMkLst>
        <pc:spChg chg="mod">
          <ac:chgData name="Sharma, Shivani" userId="S::sharma.1457@buckeyemail.osu.edu::f40ce814-653a-4892-b03d-d1f821411272" providerId="AD" clId="Web-{48DA9310-2392-65F8-C73D-DF5AB60DCFA5}" dt="2025-04-08T21:04:17.375" v="125" actId="1076"/>
          <ac:spMkLst>
            <pc:docMk/>
            <pc:sldMk cId="2756166677" sldId="308"/>
            <ac:spMk id="6" creationId="{314324B5-C983-9C1B-202A-54E28E51CE5B}"/>
          </ac:spMkLst>
        </pc:spChg>
        <pc:picChg chg="mod">
          <ac:chgData name="Sharma, Shivani" userId="S::sharma.1457@buckeyemail.osu.edu::f40ce814-653a-4892-b03d-d1f821411272" providerId="AD" clId="Web-{48DA9310-2392-65F8-C73D-DF5AB60DCFA5}" dt="2025-04-08T21:04:07.359" v="123" actId="1076"/>
          <ac:picMkLst>
            <pc:docMk/>
            <pc:sldMk cId="2756166677" sldId="308"/>
            <ac:picMk id="2" creationId="{54BEBFF1-E80C-B96C-609A-B192FB016EEE}"/>
          </ac:picMkLst>
        </pc:picChg>
        <pc:picChg chg="mod">
          <ac:chgData name="Sharma, Shivani" userId="S::sharma.1457@buckeyemail.osu.edu::f40ce814-653a-4892-b03d-d1f821411272" providerId="AD" clId="Web-{48DA9310-2392-65F8-C73D-DF5AB60DCFA5}" dt="2025-04-08T21:04:09.406" v="124" actId="1076"/>
          <ac:picMkLst>
            <pc:docMk/>
            <pc:sldMk cId="2756166677" sldId="308"/>
            <ac:picMk id="3" creationId="{645E24B5-4DCA-F224-BCD1-28BBDA532094}"/>
          </ac:picMkLst>
        </pc:picChg>
        <pc:picChg chg="add">
          <ac:chgData name="Sharma, Shivani" userId="S::sharma.1457@buckeyemail.osu.edu::f40ce814-653a-4892-b03d-d1f821411272" providerId="AD" clId="Web-{48DA9310-2392-65F8-C73D-DF5AB60DCFA5}" dt="2025-04-08T19:11:13.200" v="13"/>
          <ac:picMkLst>
            <pc:docMk/>
            <pc:sldMk cId="2756166677" sldId="308"/>
            <ac:picMk id="8" creationId="{D8A0CFFC-E751-2D06-47AE-62760BB7F761}"/>
          </ac:picMkLst>
        </pc:picChg>
      </pc:sldChg>
      <pc:sldChg chg="modSp">
        <pc:chgData name="Sharma, Shivani" userId="S::sharma.1457@buckeyemail.osu.edu::f40ce814-653a-4892-b03d-d1f821411272" providerId="AD" clId="Web-{48DA9310-2392-65F8-C73D-DF5AB60DCFA5}" dt="2025-04-08T21:26:11.376" v="201" actId="20577"/>
        <pc:sldMkLst>
          <pc:docMk/>
          <pc:sldMk cId="1415891220" sldId="310"/>
        </pc:sldMkLst>
        <pc:spChg chg="mod">
          <ac:chgData name="Sharma, Shivani" userId="S::sharma.1457@buckeyemail.osu.edu::f40ce814-653a-4892-b03d-d1f821411272" providerId="AD" clId="Web-{48DA9310-2392-65F8-C73D-DF5AB60DCFA5}" dt="2025-04-08T21:25:57.814" v="198" actId="20577"/>
          <ac:spMkLst>
            <pc:docMk/>
            <pc:sldMk cId="1415891220" sldId="310"/>
            <ac:spMk id="5" creationId="{55A63E15-A838-E3B9-E1AC-558EB73C08C4}"/>
          </ac:spMkLst>
        </pc:spChg>
        <pc:spChg chg="mod">
          <ac:chgData name="Sharma, Shivani" userId="S::sharma.1457@buckeyemail.osu.edu::f40ce814-653a-4892-b03d-d1f821411272" providerId="AD" clId="Web-{48DA9310-2392-65F8-C73D-DF5AB60DCFA5}" dt="2025-04-08T21:26:11.376" v="201" actId="20577"/>
          <ac:spMkLst>
            <pc:docMk/>
            <pc:sldMk cId="1415891220" sldId="310"/>
            <ac:spMk id="7" creationId="{5CE40FEB-DE8E-BE04-9486-A08FCF5B7CAA}"/>
          </ac:spMkLst>
        </pc:spChg>
      </pc:sldChg>
      <pc:sldChg chg="modSp">
        <pc:chgData name="Sharma, Shivani" userId="S::sharma.1457@buckeyemail.osu.edu::f40ce814-653a-4892-b03d-d1f821411272" providerId="AD" clId="Web-{48DA9310-2392-65F8-C73D-DF5AB60DCFA5}" dt="2025-04-08T21:27:36.923" v="206" actId="20577"/>
        <pc:sldMkLst>
          <pc:docMk/>
          <pc:sldMk cId="2968965616" sldId="311"/>
        </pc:sldMkLst>
        <pc:spChg chg="mod">
          <ac:chgData name="Sharma, Shivani" userId="S::sharma.1457@buckeyemail.osu.edu::f40ce814-653a-4892-b03d-d1f821411272" providerId="AD" clId="Web-{48DA9310-2392-65F8-C73D-DF5AB60DCFA5}" dt="2025-04-08T21:27:36.923" v="206" actId="20577"/>
          <ac:spMkLst>
            <pc:docMk/>
            <pc:sldMk cId="2968965616" sldId="311"/>
            <ac:spMk id="5" creationId="{B76CFDC8-3E7E-17CA-1FA2-D743CC6B1E87}"/>
          </ac:spMkLst>
        </pc:spChg>
        <pc:picChg chg="mod">
          <ac:chgData name="Sharma, Shivani" userId="S::sharma.1457@buckeyemail.osu.edu::f40ce814-653a-4892-b03d-d1f821411272" providerId="AD" clId="Web-{48DA9310-2392-65F8-C73D-DF5AB60DCFA5}" dt="2025-04-08T21:07:06.969" v="132" actId="1076"/>
          <ac:picMkLst>
            <pc:docMk/>
            <pc:sldMk cId="2968965616" sldId="311"/>
            <ac:picMk id="6" creationId="{7887AB48-09FA-8B8C-C415-D988891CC557}"/>
          </ac:picMkLst>
        </pc:picChg>
      </pc:sldChg>
      <pc:sldChg chg="modSp">
        <pc:chgData name="Sharma, Shivani" userId="S::sharma.1457@buckeyemail.osu.edu::f40ce814-653a-4892-b03d-d1f821411272" providerId="AD" clId="Web-{48DA9310-2392-65F8-C73D-DF5AB60DCFA5}" dt="2025-04-08T21:07:18.672" v="135" actId="1076"/>
        <pc:sldMkLst>
          <pc:docMk/>
          <pc:sldMk cId="917655281" sldId="312"/>
        </pc:sldMkLst>
        <pc:picChg chg="mod">
          <ac:chgData name="Sharma, Shivani" userId="S::sharma.1457@buckeyemail.osu.edu::f40ce814-653a-4892-b03d-d1f821411272" providerId="AD" clId="Web-{48DA9310-2392-65F8-C73D-DF5AB60DCFA5}" dt="2025-04-08T21:07:12.391" v="133" actId="1076"/>
          <ac:picMkLst>
            <pc:docMk/>
            <pc:sldMk cId="917655281" sldId="312"/>
            <ac:picMk id="3" creationId="{071C8DE7-CA18-B116-1605-BBF89C4FD665}"/>
          </ac:picMkLst>
        </pc:picChg>
        <pc:picChg chg="mod">
          <ac:chgData name="Sharma, Shivani" userId="S::sharma.1457@buckeyemail.osu.edu::f40ce814-653a-4892-b03d-d1f821411272" providerId="AD" clId="Web-{48DA9310-2392-65F8-C73D-DF5AB60DCFA5}" dt="2025-04-08T21:07:15.344" v="134" actId="1076"/>
          <ac:picMkLst>
            <pc:docMk/>
            <pc:sldMk cId="917655281" sldId="312"/>
            <ac:picMk id="6" creationId="{7533EB8B-05E5-5BDD-D0AD-2B4A9B02E27B}"/>
          </ac:picMkLst>
        </pc:picChg>
        <pc:picChg chg="mod">
          <ac:chgData name="Sharma, Shivani" userId="S::sharma.1457@buckeyemail.osu.edu::f40ce814-653a-4892-b03d-d1f821411272" providerId="AD" clId="Web-{48DA9310-2392-65F8-C73D-DF5AB60DCFA5}" dt="2025-04-08T21:07:18.672" v="135" actId="1076"/>
          <ac:picMkLst>
            <pc:docMk/>
            <pc:sldMk cId="917655281" sldId="312"/>
            <ac:picMk id="7" creationId="{86DBCD43-4505-9F08-3A1D-269A054E49AE}"/>
          </ac:picMkLst>
        </pc:picChg>
      </pc:sldChg>
      <pc:sldChg chg="modSp">
        <pc:chgData name="Sharma, Shivani" userId="S::sharma.1457@buckeyemail.osu.edu::f40ce814-653a-4892-b03d-d1f821411272" providerId="AD" clId="Web-{48DA9310-2392-65F8-C73D-DF5AB60DCFA5}" dt="2025-04-08T21:27:01.751" v="205" actId="20577"/>
        <pc:sldMkLst>
          <pc:docMk/>
          <pc:sldMk cId="4091793074" sldId="318"/>
        </pc:sldMkLst>
        <pc:spChg chg="mod">
          <ac:chgData name="Sharma, Shivani" userId="S::sharma.1457@buckeyemail.osu.edu::f40ce814-653a-4892-b03d-d1f821411272" providerId="AD" clId="Web-{48DA9310-2392-65F8-C73D-DF5AB60DCFA5}" dt="2025-04-08T21:26:48.673" v="202" actId="20577"/>
          <ac:spMkLst>
            <pc:docMk/>
            <pc:sldMk cId="4091793074" sldId="318"/>
            <ac:spMk id="5" creationId="{8FB14012-C541-5E5B-EE2D-73CBD314AB12}"/>
          </ac:spMkLst>
        </pc:spChg>
        <pc:spChg chg="mod">
          <ac:chgData name="Sharma, Shivani" userId="S::sharma.1457@buckeyemail.osu.edu::f40ce814-653a-4892-b03d-d1f821411272" providerId="AD" clId="Web-{48DA9310-2392-65F8-C73D-DF5AB60DCFA5}" dt="2025-04-08T21:06:12.110" v="128" actId="1076"/>
          <ac:spMkLst>
            <pc:docMk/>
            <pc:sldMk cId="4091793074" sldId="318"/>
            <ac:spMk id="6" creationId="{EECF4C1B-01AF-3000-0DEC-BAE76026508E}"/>
          </ac:spMkLst>
        </pc:spChg>
        <pc:spChg chg="mod">
          <ac:chgData name="Sharma, Shivani" userId="S::sharma.1457@buckeyemail.osu.edu::f40ce814-653a-4892-b03d-d1f821411272" providerId="AD" clId="Web-{48DA9310-2392-65F8-C73D-DF5AB60DCFA5}" dt="2025-04-08T21:27:01.751" v="205" actId="20577"/>
          <ac:spMkLst>
            <pc:docMk/>
            <pc:sldMk cId="4091793074" sldId="318"/>
            <ac:spMk id="7" creationId="{08EF36A5-F1DC-7DA9-77B1-0D605EE1E66A}"/>
          </ac:spMkLst>
        </pc:spChg>
        <pc:picChg chg="mod">
          <ac:chgData name="Sharma, Shivani" userId="S::sharma.1457@buckeyemail.osu.edu::f40ce814-653a-4892-b03d-d1f821411272" providerId="AD" clId="Web-{48DA9310-2392-65F8-C73D-DF5AB60DCFA5}" dt="2025-04-08T21:06:31.156" v="130" actId="1076"/>
          <ac:picMkLst>
            <pc:docMk/>
            <pc:sldMk cId="4091793074" sldId="318"/>
            <ac:picMk id="2" creationId="{CBF8D62F-0106-2631-9064-F7DB51495C0D}"/>
          </ac:picMkLst>
        </pc:picChg>
      </pc:sldChg>
      <pc:sldChg chg="del">
        <pc:chgData name="Sharma, Shivani" userId="S::sharma.1457@buckeyemail.osu.edu::f40ce814-653a-4892-b03d-d1f821411272" providerId="AD" clId="Web-{48DA9310-2392-65F8-C73D-DF5AB60DCFA5}" dt="2025-04-08T19:03:55.800" v="3"/>
        <pc:sldMkLst>
          <pc:docMk/>
          <pc:sldMk cId="1055945454" sldId="326"/>
        </pc:sldMkLst>
      </pc:sldChg>
      <pc:sldChg chg="modSp">
        <pc:chgData name="Sharma, Shivani" userId="S::sharma.1457@buckeyemail.osu.edu::f40ce814-653a-4892-b03d-d1f821411272" providerId="AD" clId="Web-{48DA9310-2392-65F8-C73D-DF5AB60DCFA5}" dt="2025-04-08T21:29:09.986" v="211" actId="20577"/>
        <pc:sldMkLst>
          <pc:docMk/>
          <pc:sldMk cId="4009367998" sldId="329"/>
        </pc:sldMkLst>
        <pc:spChg chg="mod">
          <ac:chgData name="Sharma, Shivani" userId="S::sharma.1457@buckeyemail.osu.edu::f40ce814-653a-4892-b03d-d1f821411272" providerId="AD" clId="Web-{48DA9310-2392-65F8-C73D-DF5AB60DCFA5}" dt="2025-04-08T21:29:09.986" v="211" actId="20577"/>
          <ac:spMkLst>
            <pc:docMk/>
            <pc:sldMk cId="4009367998" sldId="329"/>
            <ac:spMk id="5" creationId="{CCEBBB19-8DC7-3507-DD44-6D5F07BD13CA}"/>
          </ac:spMkLst>
        </pc:spChg>
      </pc:sldChg>
      <pc:sldChg chg="modSp">
        <pc:chgData name="Sharma, Shivani" userId="S::sharma.1457@buckeyemail.osu.edu::f40ce814-653a-4892-b03d-d1f821411272" providerId="AD" clId="Web-{48DA9310-2392-65F8-C73D-DF5AB60DCFA5}" dt="2025-04-08T21:29:16.736" v="212" actId="20577"/>
        <pc:sldMkLst>
          <pc:docMk/>
          <pc:sldMk cId="2658669760" sldId="330"/>
        </pc:sldMkLst>
        <pc:spChg chg="mod">
          <ac:chgData name="Sharma, Shivani" userId="S::sharma.1457@buckeyemail.osu.edu::f40ce814-653a-4892-b03d-d1f821411272" providerId="AD" clId="Web-{48DA9310-2392-65F8-C73D-DF5AB60DCFA5}" dt="2025-04-08T21:29:16.736" v="212" actId="20577"/>
          <ac:spMkLst>
            <pc:docMk/>
            <pc:sldMk cId="2658669760" sldId="330"/>
            <ac:spMk id="5" creationId="{4FA577F4-05F3-6D52-4516-0812C9EB558A}"/>
          </ac:spMkLst>
        </pc:spChg>
      </pc:sldChg>
      <pc:sldChg chg="modSp">
        <pc:chgData name="Sharma, Shivani" userId="S::sharma.1457@buckeyemail.osu.edu::f40ce814-653a-4892-b03d-d1f821411272" providerId="AD" clId="Web-{48DA9310-2392-65F8-C73D-DF5AB60DCFA5}" dt="2025-04-08T21:17:03.048" v="173" actId="20577"/>
        <pc:sldMkLst>
          <pc:docMk/>
          <pc:sldMk cId="2192482526" sldId="332"/>
        </pc:sldMkLst>
        <pc:spChg chg="mod">
          <ac:chgData name="Sharma, Shivani" userId="S::sharma.1457@buckeyemail.osu.edu::f40ce814-653a-4892-b03d-d1f821411272" providerId="AD" clId="Web-{48DA9310-2392-65F8-C73D-DF5AB60DCFA5}" dt="2025-04-08T21:16:53.782" v="172" actId="20577"/>
          <ac:spMkLst>
            <pc:docMk/>
            <pc:sldMk cId="2192482526" sldId="332"/>
            <ac:spMk id="14" creationId="{13BD9474-08ED-D586-83A3-6896493EE376}"/>
          </ac:spMkLst>
        </pc:spChg>
        <pc:spChg chg="mod">
          <ac:chgData name="Sharma, Shivani" userId="S::sharma.1457@buckeyemail.osu.edu::f40ce814-653a-4892-b03d-d1f821411272" providerId="AD" clId="Web-{48DA9310-2392-65F8-C73D-DF5AB60DCFA5}" dt="2025-04-08T21:17:03.048" v="173" actId="20577"/>
          <ac:spMkLst>
            <pc:docMk/>
            <pc:sldMk cId="2192482526" sldId="332"/>
            <ac:spMk id="16" creationId="{327058F1-4307-83A1-08EC-25C8E49CECD2}"/>
          </ac:spMkLst>
        </pc:spChg>
      </pc:sldChg>
      <pc:sldChg chg="modSp">
        <pc:chgData name="Sharma, Shivani" userId="S::sharma.1457@buckeyemail.osu.edu::f40ce814-653a-4892-b03d-d1f821411272" providerId="AD" clId="Web-{48DA9310-2392-65F8-C73D-DF5AB60DCFA5}" dt="2025-04-08T21:30:11.329" v="219" actId="20577"/>
        <pc:sldMkLst>
          <pc:docMk/>
          <pc:sldMk cId="3868972451" sldId="335"/>
        </pc:sldMkLst>
        <pc:spChg chg="mod">
          <ac:chgData name="Sharma, Shivani" userId="S::sharma.1457@buckeyemail.osu.edu::f40ce814-653a-4892-b03d-d1f821411272" providerId="AD" clId="Web-{48DA9310-2392-65F8-C73D-DF5AB60DCFA5}" dt="2025-04-08T21:18:28.923" v="196" actId="20577"/>
          <ac:spMkLst>
            <pc:docMk/>
            <pc:sldMk cId="3868972451" sldId="335"/>
            <ac:spMk id="18" creationId="{8988B5EE-21C6-87EC-61A3-E6AF37556AD4}"/>
          </ac:spMkLst>
        </pc:spChg>
        <pc:spChg chg="mod">
          <ac:chgData name="Sharma, Shivani" userId="S::sharma.1457@buckeyemail.osu.edu::f40ce814-653a-4892-b03d-d1f821411272" providerId="AD" clId="Web-{48DA9310-2392-65F8-C73D-DF5AB60DCFA5}" dt="2025-04-08T21:30:06.189" v="218" actId="20577"/>
          <ac:spMkLst>
            <pc:docMk/>
            <pc:sldMk cId="3868972451" sldId="335"/>
            <ac:spMk id="21" creationId="{71A40966-E5C5-6E7E-21C4-8092102703BC}"/>
          </ac:spMkLst>
        </pc:spChg>
        <pc:spChg chg="mod">
          <ac:chgData name="Sharma, Shivani" userId="S::sharma.1457@buckeyemail.osu.edu::f40ce814-653a-4892-b03d-d1f821411272" providerId="AD" clId="Web-{48DA9310-2392-65F8-C73D-DF5AB60DCFA5}" dt="2025-04-08T21:17:31.407" v="175" actId="1076"/>
          <ac:spMkLst>
            <pc:docMk/>
            <pc:sldMk cId="3868972451" sldId="335"/>
            <ac:spMk id="22" creationId="{B69860C5-D9D6-2ABC-8215-1CD9D2F8CD59}"/>
          </ac:spMkLst>
        </pc:spChg>
        <pc:spChg chg="mod">
          <ac:chgData name="Sharma, Shivani" userId="S::sharma.1457@buckeyemail.osu.edu::f40ce814-653a-4892-b03d-d1f821411272" providerId="AD" clId="Web-{48DA9310-2392-65F8-C73D-DF5AB60DCFA5}" dt="2025-04-08T21:30:11.329" v="219" actId="20577"/>
          <ac:spMkLst>
            <pc:docMk/>
            <pc:sldMk cId="3868972451" sldId="335"/>
            <ac:spMk id="23" creationId="{E7371FDB-D61F-FD92-0C6E-2195A3463890}"/>
          </ac:spMkLst>
        </pc:spChg>
        <pc:graphicFrameChg chg="mod modGraphic">
          <ac:chgData name="Sharma, Shivani" userId="S::sharma.1457@buckeyemail.osu.edu::f40ce814-653a-4892-b03d-d1f821411272" providerId="AD" clId="Web-{48DA9310-2392-65F8-C73D-DF5AB60DCFA5}" dt="2025-04-08T21:17:46.673" v="178"/>
          <ac:graphicFrameMkLst>
            <pc:docMk/>
            <pc:sldMk cId="3868972451" sldId="335"/>
            <ac:graphicFrameMk id="16" creationId="{74D77C7E-E2D8-59A8-1495-67020ACE74AB}"/>
          </ac:graphicFrameMkLst>
        </pc:graphicFrameChg>
      </pc:sldChg>
      <pc:sldChg chg="modSp">
        <pc:chgData name="Sharma, Shivani" userId="S::sharma.1457@buckeyemail.osu.edu::f40ce814-653a-4892-b03d-d1f821411272" providerId="AD" clId="Web-{48DA9310-2392-65F8-C73D-DF5AB60DCFA5}" dt="2025-04-08T21:30:22.907" v="221" actId="20577"/>
        <pc:sldMkLst>
          <pc:docMk/>
          <pc:sldMk cId="1004255823" sldId="336"/>
        </pc:sldMkLst>
        <pc:spChg chg="mod">
          <ac:chgData name="Sharma, Shivani" userId="S::sharma.1457@buckeyemail.osu.edu::f40ce814-653a-4892-b03d-d1f821411272" providerId="AD" clId="Web-{48DA9310-2392-65F8-C73D-DF5AB60DCFA5}" dt="2025-04-08T21:30:22.907" v="221" actId="20577"/>
          <ac:spMkLst>
            <pc:docMk/>
            <pc:sldMk cId="1004255823" sldId="336"/>
            <ac:spMk id="3" creationId="{A7FFBB9E-454B-B891-3421-E416CB257F6E}"/>
          </ac:spMkLst>
        </pc:spChg>
      </pc:sldChg>
      <pc:sldChg chg="modSp">
        <pc:chgData name="Sharma, Shivani" userId="S::sharma.1457@buckeyemail.osu.edu::f40ce814-653a-4892-b03d-d1f821411272" providerId="AD" clId="Web-{48DA9310-2392-65F8-C73D-DF5AB60DCFA5}" dt="2025-04-08T21:30:48.267" v="284"/>
        <pc:sldMkLst>
          <pc:docMk/>
          <pc:sldMk cId="859454132" sldId="337"/>
        </pc:sldMkLst>
        <pc:graphicFrameChg chg="mod modGraphic">
          <ac:chgData name="Sharma, Shivani" userId="S::sharma.1457@buckeyemail.osu.edu::f40ce814-653a-4892-b03d-d1f821411272" providerId="AD" clId="Web-{48DA9310-2392-65F8-C73D-DF5AB60DCFA5}" dt="2025-04-08T21:30:41.564" v="247"/>
          <ac:graphicFrameMkLst>
            <pc:docMk/>
            <pc:sldMk cId="859454132" sldId="337"/>
            <ac:graphicFrameMk id="3" creationId="{669799A3-F111-93E7-6345-E4BA5BA333BB}"/>
          </ac:graphicFrameMkLst>
        </pc:graphicFrameChg>
        <pc:graphicFrameChg chg="mod modGraphic">
          <ac:chgData name="Sharma, Shivani" userId="S::sharma.1457@buckeyemail.osu.edu::f40ce814-653a-4892-b03d-d1f821411272" providerId="AD" clId="Web-{48DA9310-2392-65F8-C73D-DF5AB60DCFA5}" dt="2025-04-08T21:30:48.267" v="284"/>
          <ac:graphicFrameMkLst>
            <pc:docMk/>
            <pc:sldMk cId="859454132" sldId="337"/>
            <ac:graphicFrameMk id="5" creationId="{26E0C8CE-1D77-2DBC-CAAE-F5DC1EB8D399}"/>
          </ac:graphicFrameMkLst>
        </pc:graphicFrameChg>
      </pc:sldChg>
      <pc:sldChg chg="modSp">
        <pc:chgData name="Sharma, Shivani" userId="S::sharma.1457@buckeyemail.osu.edu::f40ce814-653a-4892-b03d-d1f821411272" providerId="AD" clId="Web-{48DA9310-2392-65F8-C73D-DF5AB60DCFA5}" dt="2025-04-08T21:31:22.892" v="291" actId="20577"/>
        <pc:sldMkLst>
          <pc:docMk/>
          <pc:sldMk cId="3683582659" sldId="339"/>
        </pc:sldMkLst>
        <pc:spChg chg="mod">
          <ac:chgData name="Sharma, Shivani" userId="S::sharma.1457@buckeyemail.osu.edu::f40ce814-653a-4892-b03d-d1f821411272" providerId="AD" clId="Web-{48DA9310-2392-65F8-C73D-DF5AB60DCFA5}" dt="2025-04-08T21:10:32.657" v="144" actId="20577"/>
          <ac:spMkLst>
            <pc:docMk/>
            <pc:sldMk cId="3683582659" sldId="339"/>
            <ac:spMk id="3" creationId="{3FB02DF7-14EC-EB22-9A06-05D29B108592}"/>
          </ac:spMkLst>
        </pc:spChg>
        <pc:spChg chg="mod">
          <ac:chgData name="Sharma, Shivani" userId="S::sharma.1457@buckeyemail.osu.edu::f40ce814-653a-4892-b03d-d1f821411272" providerId="AD" clId="Web-{48DA9310-2392-65F8-C73D-DF5AB60DCFA5}" dt="2025-04-08T21:31:22.892" v="291" actId="20577"/>
          <ac:spMkLst>
            <pc:docMk/>
            <pc:sldMk cId="3683582659" sldId="339"/>
            <ac:spMk id="20" creationId="{789928D2-06EF-1137-8F41-4CF8942C3988}"/>
          </ac:spMkLst>
        </pc:spChg>
      </pc:sldChg>
      <pc:sldChg chg="modSp">
        <pc:chgData name="Sharma, Shivani" userId="S::sharma.1457@buckeyemail.osu.edu::f40ce814-653a-4892-b03d-d1f821411272" providerId="AD" clId="Web-{48DA9310-2392-65F8-C73D-DF5AB60DCFA5}" dt="2025-04-08T21:10:02.672" v="138" actId="20577"/>
        <pc:sldMkLst>
          <pc:docMk/>
          <pc:sldMk cId="1052908675" sldId="340"/>
        </pc:sldMkLst>
        <pc:spChg chg="mod">
          <ac:chgData name="Sharma, Shivani" userId="S::sharma.1457@buckeyemail.osu.edu::f40ce814-653a-4892-b03d-d1f821411272" providerId="AD" clId="Web-{48DA9310-2392-65F8-C73D-DF5AB60DCFA5}" dt="2025-04-08T21:09:57.125" v="137" actId="20577"/>
          <ac:spMkLst>
            <pc:docMk/>
            <pc:sldMk cId="1052908675" sldId="340"/>
            <ac:spMk id="4" creationId="{7FA825AC-1EAE-8654-EA6F-E71AC1C1796D}"/>
          </ac:spMkLst>
        </pc:spChg>
        <pc:spChg chg="mod">
          <ac:chgData name="Sharma, Shivani" userId="S::sharma.1457@buckeyemail.osu.edu::f40ce814-653a-4892-b03d-d1f821411272" providerId="AD" clId="Web-{48DA9310-2392-65F8-C73D-DF5AB60DCFA5}" dt="2025-04-08T21:10:02.672" v="138" actId="20577"/>
          <ac:spMkLst>
            <pc:docMk/>
            <pc:sldMk cId="1052908675" sldId="340"/>
            <ac:spMk id="6" creationId="{47EF80F7-9DED-95C8-54F1-3914400601FE}"/>
          </ac:spMkLst>
        </pc:spChg>
      </pc:sldChg>
      <pc:sldChg chg="modSp">
        <pc:chgData name="Sharma, Shivani" userId="S::sharma.1457@buckeyemail.osu.edu::f40ce814-653a-4892-b03d-d1f821411272" providerId="AD" clId="Web-{48DA9310-2392-65F8-C73D-DF5AB60DCFA5}" dt="2025-04-08T21:29:48.782" v="217" actId="20577"/>
        <pc:sldMkLst>
          <pc:docMk/>
          <pc:sldMk cId="3525598049" sldId="341"/>
        </pc:sldMkLst>
        <pc:spChg chg="mod">
          <ac:chgData name="Sharma, Shivani" userId="S::sharma.1457@buckeyemail.osu.edu::f40ce814-653a-4892-b03d-d1f821411272" providerId="AD" clId="Web-{48DA9310-2392-65F8-C73D-DF5AB60DCFA5}" dt="2025-04-08T21:29:48.782" v="217" actId="20577"/>
          <ac:spMkLst>
            <pc:docMk/>
            <pc:sldMk cId="3525598049" sldId="341"/>
            <ac:spMk id="24" creationId="{18FB8095-F4AE-C74D-191E-38F3E3CE3B99}"/>
          </ac:spMkLst>
        </pc:spChg>
      </pc:sldChg>
      <pc:sldChg chg="modSp">
        <pc:chgData name="Sharma, Shivani" userId="S::sharma.1457@buckeyemail.osu.edu::f40ce814-653a-4892-b03d-d1f821411272" providerId="AD" clId="Web-{48DA9310-2392-65F8-C73D-DF5AB60DCFA5}" dt="2025-04-08T21:29:37.892" v="215" actId="20577"/>
        <pc:sldMkLst>
          <pc:docMk/>
          <pc:sldMk cId="2133280810" sldId="342"/>
        </pc:sldMkLst>
        <pc:spChg chg="mod">
          <ac:chgData name="Sharma, Shivani" userId="S::sharma.1457@buckeyemail.osu.edu::f40ce814-653a-4892-b03d-d1f821411272" providerId="AD" clId="Web-{48DA9310-2392-65F8-C73D-DF5AB60DCFA5}" dt="2025-04-08T21:29:30.126" v="213" actId="20577"/>
          <ac:spMkLst>
            <pc:docMk/>
            <pc:sldMk cId="2133280810" sldId="342"/>
            <ac:spMk id="6" creationId="{1C6246F6-6657-04C4-A8AA-CFC4536683B3}"/>
          </ac:spMkLst>
        </pc:spChg>
        <pc:spChg chg="mod">
          <ac:chgData name="Sharma, Shivani" userId="S::sharma.1457@buckeyemail.osu.edu::f40ce814-653a-4892-b03d-d1f821411272" providerId="AD" clId="Web-{48DA9310-2392-65F8-C73D-DF5AB60DCFA5}" dt="2025-04-08T21:29:37.892" v="215" actId="20577"/>
          <ac:spMkLst>
            <pc:docMk/>
            <pc:sldMk cId="2133280810" sldId="342"/>
            <ac:spMk id="8" creationId="{A8106236-1469-F76C-B015-DC70D5CAF003}"/>
          </ac:spMkLst>
        </pc:spChg>
      </pc:sldChg>
      <pc:sldChg chg="modSp">
        <pc:chgData name="Sharma, Shivani" userId="S::sharma.1457@buckeyemail.osu.edu::f40ce814-653a-4892-b03d-d1f821411272" providerId="AD" clId="Web-{48DA9310-2392-65F8-C73D-DF5AB60DCFA5}" dt="2025-04-08T21:14:49.016" v="170" actId="1076"/>
        <pc:sldMkLst>
          <pc:docMk/>
          <pc:sldMk cId="941191120" sldId="343"/>
        </pc:sldMkLst>
        <pc:graphicFrameChg chg="mod modGraphic">
          <ac:chgData name="Sharma, Shivani" userId="S::sharma.1457@buckeyemail.osu.edu::f40ce814-653a-4892-b03d-d1f821411272" providerId="AD" clId="Web-{48DA9310-2392-65F8-C73D-DF5AB60DCFA5}" dt="2025-04-08T21:14:49.016" v="170" actId="1076"/>
          <ac:graphicFrameMkLst>
            <pc:docMk/>
            <pc:sldMk cId="941191120" sldId="343"/>
            <ac:graphicFrameMk id="8" creationId="{E6E8794E-2749-D701-1ECD-8A1387B8E757}"/>
          </ac:graphicFrameMkLst>
        </pc:graphicFrameChg>
      </pc:sldChg>
    </pc:docChg>
  </pc:docChgLst>
  <pc:docChgLst>
    <pc:chgData name="Kleban, Leo S." userId="S::kleban.9@buckeyemail.osu.edu::d1315fb2-35c0-4311-a58c-d9cf167f949a" providerId="AD" clId="Web-{83260D12-9193-4951-1C84-B4DCBBC7B0BB}"/>
    <pc:docChg chg="modSld">
      <pc:chgData name="Kleban, Leo S." userId="S::kleban.9@buckeyemail.osu.edu::d1315fb2-35c0-4311-a58c-d9cf167f949a" providerId="AD" clId="Web-{83260D12-9193-4951-1C84-B4DCBBC7B0BB}" dt="2025-04-08T22:12:22.375" v="72" actId="20577"/>
      <pc:docMkLst>
        <pc:docMk/>
      </pc:docMkLst>
      <pc:sldChg chg="modSp">
        <pc:chgData name="Kleban, Leo S." userId="S::kleban.9@buckeyemail.osu.edu::d1315fb2-35c0-4311-a58c-d9cf167f949a" providerId="AD" clId="Web-{83260D12-9193-4951-1C84-B4DCBBC7B0BB}" dt="2025-04-08T21:12:56.901" v="51" actId="20577"/>
        <pc:sldMkLst>
          <pc:docMk/>
          <pc:sldMk cId="0" sldId="259"/>
        </pc:sldMkLst>
        <pc:spChg chg="mod">
          <ac:chgData name="Kleban, Leo S." userId="S::kleban.9@buckeyemail.osu.edu::d1315fb2-35c0-4311-a58c-d9cf167f949a" providerId="AD" clId="Web-{83260D12-9193-4951-1C84-B4DCBBC7B0BB}" dt="2025-04-08T21:12:56.901" v="51" actId="20577"/>
          <ac:spMkLst>
            <pc:docMk/>
            <pc:sldMk cId="0" sldId="259"/>
            <ac:spMk id="7" creationId="{231FD221-9AE8-ACA4-1AAE-12574D86E3E4}"/>
          </ac:spMkLst>
        </pc:spChg>
        <pc:graphicFrameChg chg="mod modGraphic">
          <ac:chgData name="Kleban, Leo S." userId="S::kleban.9@buckeyemail.osu.edu::d1315fb2-35c0-4311-a58c-d9cf167f949a" providerId="AD" clId="Web-{83260D12-9193-4951-1C84-B4DCBBC7B0BB}" dt="2025-04-08T21:11:35.634" v="41"/>
          <ac:graphicFrameMkLst>
            <pc:docMk/>
            <pc:sldMk cId="0" sldId="259"/>
            <ac:graphicFrameMk id="203" creationId="{00000000-0000-0000-0000-000000000000}"/>
          </ac:graphicFrameMkLst>
        </pc:graphicFrameChg>
      </pc:sldChg>
      <pc:sldChg chg="modSp">
        <pc:chgData name="Kleban, Leo S." userId="S::kleban.9@buckeyemail.osu.edu::d1315fb2-35c0-4311-a58c-d9cf167f949a" providerId="AD" clId="Web-{83260D12-9193-4951-1C84-B4DCBBC7B0BB}" dt="2025-04-08T21:28:22" v="52" actId="20577"/>
        <pc:sldMkLst>
          <pc:docMk/>
          <pc:sldMk cId="0" sldId="262"/>
        </pc:sldMkLst>
        <pc:spChg chg="mod">
          <ac:chgData name="Kleban, Leo S." userId="S::kleban.9@buckeyemail.osu.edu::d1315fb2-35c0-4311-a58c-d9cf167f949a" providerId="AD" clId="Web-{83260D12-9193-4951-1C84-B4DCBBC7B0BB}" dt="2025-04-08T21:28:22" v="52" actId="20577"/>
          <ac:spMkLst>
            <pc:docMk/>
            <pc:sldMk cId="0" sldId="262"/>
            <ac:spMk id="3" creationId="{214E5B36-D2C9-B6D1-CB1A-7C17A7E007FD}"/>
          </ac:spMkLst>
        </pc:spChg>
      </pc:sldChg>
      <pc:sldChg chg="modSp">
        <pc:chgData name="Kleban, Leo S." userId="S::kleban.9@buckeyemail.osu.edu::d1315fb2-35c0-4311-a58c-d9cf167f949a" providerId="AD" clId="Web-{83260D12-9193-4951-1C84-B4DCBBC7B0BB}" dt="2025-04-08T22:12:22.375" v="72" actId="20577"/>
        <pc:sldMkLst>
          <pc:docMk/>
          <pc:sldMk cId="1130395767" sldId="306"/>
        </pc:sldMkLst>
        <pc:spChg chg="mod">
          <ac:chgData name="Kleban, Leo S." userId="S::kleban.9@buckeyemail.osu.edu::d1315fb2-35c0-4311-a58c-d9cf167f949a" providerId="AD" clId="Web-{83260D12-9193-4951-1C84-B4DCBBC7B0BB}" dt="2025-04-08T22:12:22.375" v="72" actId="20577"/>
          <ac:spMkLst>
            <pc:docMk/>
            <pc:sldMk cId="1130395767" sldId="306"/>
            <ac:spMk id="5" creationId="{E8DE0B4F-E717-2400-9946-07BD0855564E}"/>
          </ac:spMkLst>
        </pc:spChg>
      </pc:sldChg>
    </pc:docChg>
  </pc:docChgLst>
  <pc:docChgLst>
    <pc:chgData name="Kadro, Ava" userId="S::kadro.3@buckeyemail.osu.edu::0986d013-e8b6-4e00-b607-d49cbce491bc" providerId="AD" clId="Web-{0A0B6A78-5E01-08C7-6572-5791D0EABCD6}"/>
    <pc:docChg chg="modSld">
      <pc:chgData name="Kadro, Ava" userId="S::kadro.3@buckeyemail.osu.edu::0986d013-e8b6-4e00-b607-d49cbce491bc" providerId="AD" clId="Web-{0A0B6A78-5E01-08C7-6572-5791D0EABCD6}" dt="2025-04-08T00:41:52.040" v="62" actId="20577"/>
      <pc:docMkLst>
        <pc:docMk/>
      </pc:docMkLst>
      <pc:sldChg chg="modSp">
        <pc:chgData name="Kadro, Ava" userId="S::kadro.3@buckeyemail.osu.edu::0986d013-e8b6-4e00-b607-d49cbce491bc" providerId="AD" clId="Web-{0A0B6A78-5E01-08C7-6572-5791D0EABCD6}" dt="2025-04-08T00:41:52.040" v="62" actId="20577"/>
        <pc:sldMkLst>
          <pc:docMk/>
          <pc:sldMk cId="4091793074" sldId="318"/>
        </pc:sldMkLst>
        <pc:spChg chg="mod">
          <ac:chgData name="Kadro, Ava" userId="S::kadro.3@buckeyemail.osu.edu::0986d013-e8b6-4e00-b607-d49cbce491bc" providerId="AD" clId="Web-{0A0B6A78-5E01-08C7-6572-5791D0EABCD6}" dt="2025-04-08T00:08:13.686" v="32" actId="14100"/>
          <ac:spMkLst>
            <pc:docMk/>
            <pc:sldMk cId="4091793074" sldId="318"/>
            <ac:spMk id="4" creationId="{68C90845-C5AA-C6A0-9C85-08ECEB53E225}"/>
          </ac:spMkLst>
        </pc:spChg>
        <pc:spChg chg="mod">
          <ac:chgData name="Kadro, Ava" userId="S::kadro.3@buckeyemail.osu.edu::0986d013-e8b6-4e00-b607-d49cbce491bc" providerId="AD" clId="Web-{0A0B6A78-5E01-08C7-6572-5791D0EABCD6}" dt="2025-04-08T00:41:52.040" v="62" actId="20577"/>
          <ac:spMkLst>
            <pc:docMk/>
            <pc:sldMk cId="4091793074" sldId="318"/>
            <ac:spMk id="5" creationId="{8FB14012-C541-5E5B-EE2D-73CBD314AB12}"/>
          </ac:spMkLst>
        </pc:spChg>
        <pc:spChg chg="mod">
          <ac:chgData name="Kadro, Ava" userId="S::kadro.3@buckeyemail.osu.edu::0986d013-e8b6-4e00-b607-d49cbce491bc" providerId="AD" clId="Web-{0A0B6A78-5E01-08C7-6572-5791D0EABCD6}" dt="2025-04-08T00:08:17.639" v="33" actId="14100"/>
          <ac:spMkLst>
            <pc:docMk/>
            <pc:sldMk cId="4091793074" sldId="318"/>
            <ac:spMk id="6" creationId="{EECF4C1B-01AF-3000-0DEC-BAE76026508E}"/>
          </ac:spMkLst>
        </pc:spChg>
        <pc:spChg chg="mod">
          <ac:chgData name="Kadro, Ava" userId="S::kadro.3@buckeyemail.osu.edu::0986d013-e8b6-4e00-b607-d49cbce491bc" providerId="AD" clId="Web-{0A0B6A78-5E01-08C7-6572-5791D0EABCD6}" dt="2025-04-08T00:08:21.014" v="34" actId="14100"/>
          <ac:spMkLst>
            <pc:docMk/>
            <pc:sldMk cId="4091793074" sldId="318"/>
            <ac:spMk id="7" creationId="{08EF36A5-F1DC-7DA9-77B1-0D605EE1E66A}"/>
          </ac:spMkLst>
        </pc:spChg>
        <pc:spChg chg="mod">
          <ac:chgData name="Kadro, Ava" userId="S::kadro.3@buckeyemail.osu.edu::0986d013-e8b6-4e00-b607-d49cbce491bc" providerId="AD" clId="Web-{0A0B6A78-5E01-08C7-6572-5791D0EABCD6}" dt="2025-04-08T00:41:41.633" v="46" actId="20577"/>
          <ac:spMkLst>
            <pc:docMk/>
            <pc:sldMk cId="4091793074" sldId="318"/>
            <ac:spMk id="202" creationId="{E2876931-8BAA-43BF-F4ED-524C14644E04}"/>
          </ac:spMkLst>
        </pc:spChg>
      </pc:sldChg>
    </pc:docChg>
  </pc:docChgLst>
  <pc:docChgLst>
    <pc:chgData name="Kadro, Ava" userId="S::kadro.3@buckeyemail.osu.edu::0986d013-e8b6-4e00-b607-d49cbce491bc" providerId="AD" clId="Web-{5AD5C200-04B8-C429-F93F-AECF459BE5FE}"/>
    <pc:docChg chg="modSld">
      <pc:chgData name="Kadro, Ava" userId="S::kadro.3@buckeyemail.osu.edu::0986d013-e8b6-4e00-b607-d49cbce491bc" providerId="AD" clId="Web-{5AD5C200-04B8-C429-F93F-AECF459BE5FE}" dt="2025-04-08T02:07:29.251" v="23" actId="20577"/>
      <pc:docMkLst>
        <pc:docMk/>
      </pc:docMkLst>
      <pc:sldChg chg="modSp">
        <pc:chgData name="Kadro, Ava" userId="S::kadro.3@buckeyemail.osu.edu::0986d013-e8b6-4e00-b607-d49cbce491bc" providerId="AD" clId="Web-{5AD5C200-04B8-C429-F93F-AECF459BE5FE}" dt="2025-04-08T01:46:01.009" v="22" actId="20577"/>
        <pc:sldMkLst>
          <pc:docMk/>
          <pc:sldMk cId="2196300687" sldId="302"/>
        </pc:sldMkLst>
        <pc:spChg chg="mod">
          <ac:chgData name="Kadro, Ava" userId="S::kadro.3@buckeyemail.osu.edu::0986d013-e8b6-4e00-b607-d49cbce491bc" providerId="AD" clId="Web-{5AD5C200-04B8-C429-F93F-AECF459BE5FE}" dt="2025-04-08T01:46:01.009" v="22" actId="20577"/>
          <ac:spMkLst>
            <pc:docMk/>
            <pc:sldMk cId="2196300687" sldId="302"/>
            <ac:spMk id="241" creationId="{F7F96113-B061-960B-88EE-204D374DCA13}"/>
          </ac:spMkLst>
        </pc:spChg>
      </pc:sldChg>
      <pc:sldChg chg="modSp">
        <pc:chgData name="Kadro, Ava" userId="S::kadro.3@buckeyemail.osu.edu::0986d013-e8b6-4e00-b607-d49cbce491bc" providerId="AD" clId="Web-{5AD5C200-04B8-C429-F93F-AECF459BE5FE}" dt="2025-04-08T02:07:29.251" v="23" actId="20577"/>
        <pc:sldMkLst>
          <pc:docMk/>
          <pc:sldMk cId="4091793074" sldId="318"/>
        </pc:sldMkLst>
        <pc:spChg chg="mod">
          <ac:chgData name="Kadro, Ava" userId="S::kadro.3@buckeyemail.osu.edu::0986d013-e8b6-4e00-b607-d49cbce491bc" providerId="AD" clId="Web-{5AD5C200-04B8-C429-F93F-AECF459BE5FE}" dt="2025-04-08T02:07:29.251" v="23" actId="20577"/>
          <ac:spMkLst>
            <pc:docMk/>
            <pc:sldMk cId="4091793074" sldId="318"/>
            <ac:spMk id="5" creationId="{8FB14012-C541-5E5B-EE2D-73CBD314AB12}"/>
          </ac:spMkLst>
        </pc:spChg>
        <pc:spChg chg="mod">
          <ac:chgData name="Kadro, Ava" userId="S::kadro.3@buckeyemail.osu.edu::0986d013-e8b6-4e00-b607-d49cbce491bc" providerId="AD" clId="Web-{5AD5C200-04B8-C429-F93F-AECF459BE5FE}" dt="2025-04-08T01:39:50.606" v="10" actId="20577"/>
          <ac:spMkLst>
            <pc:docMk/>
            <pc:sldMk cId="4091793074" sldId="318"/>
            <ac:spMk id="202" creationId="{E2876931-8BAA-43BF-F4ED-524C14644E04}"/>
          </ac:spMkLst>
        </pc:spChg>
      </pc:sldChg>
    </pc:docChg>
  </pc:docChgLst>
  <pc:docChgLst>
    <pc:chgData name="Lagergren, Anna" userId="701d93e0-5f08-4e98-9cf2-316290df824a" providerId="ADAL" clId="{E3AD0674-B042-2546-80F4-6E73C1D3B583}"/>
    <pc:docChg chg="undo custSel addSld delSld modSld sldOrd modMainMaster">
      <pc:chgData name="Lagergren, Anna" userId="701d93e0-5f08-4e98-9cf2-316290df824a" providerId="ADAL" clId="{E3AD0674-B042-2546-80F4-6E73C1D3B583}" dt="2025-04-08T22:04:57.006" v="4270" actId="20577"/>
      <pc:docMkLst>
        <pc:docMk/>
      </pc:docMkLst>
      <pc:sldChg chg="modSp del">
        <pc:chgData name="Lagergren, Anna" userId="701d93e0-5f08-4e98-9cf2-316290df824a" providerId="ADAL" clId="{E3AD0674-B042-2546-80F4-6E73C1D3B583}" dt="2025-04-07T16:37:08.591" v="591" actId="2696"/>
        <pc:sldMkLst>
          <pc:docMk/>
          <pc:sldMk cId="683914899" sldId="256"/>
        </pc:sldMkLst>
        <pc:spChg chg="mod">
          <ac:chgData name="Lagergren, Anna" userId="701d93e0-5f08-4e98-9cf2-316290df824a" providerId="ADAL" clId="{E3AD0674-B042-2546-80F4-6E73C1D3B583}" dt="2025-04-07T15:51:15.501" v="180"/>
          <ac:spMkLst>
            <pc:docMk/>
            <pc:sldMk cId="683914899" sldId="256"/>
            <ac:spMk id="2" creationId="{F8CFFBBC-436D-FBB3-2AA5-711443A2F34F}"/>
          </ac:spMkLst>
        </pc:spChg>
        <pc:spChg chg="mod">
          <ac:chgData name="Lagergren, Anna" userId="701d93e0-5f08-4e98-9cf2-316290df824a" providerId="ADAL" clId="{E3AD0674-B042-2546-80F4-6E73C1D3B583}" dt="2025-04-07T15:51:15.501" v="180"/>
          <ac:spMkLst>
            <pc:docMk/>
            <pc:sldMk cId="683914899" sldId="256"/>
            <ac:spMk id="3" creationId="{D98F84A7-A9A7-F5CC-3F40-8A6071DE8A24}"/>
          </ac:spMkLst>
        </pc:spChg>
      </pc:sldChg>
      <pc:sldChg chg="modSp new mod">
        <pc:chgData name="Lagergren, Anna" userId="701d93e0-5f08-4e98-9cf2-316290df824a" providerId="ADAL" clId="{E3AD0674-B042-2546-80F4-6E73C1D3B583}" dt="2025-04-07T15:51:15.501" v="180"/>
        <pc:sldMkLst>
          <pc:docMk/>
          <pc:sldMk cId="1300094394" sldId="257"/>
        </pc:sldMkLst>
        <pc:spChg chg="mod">
          <ac:chgData name="Lagergren, Anna" userId="701d93e0-5f08-4e98-9cf2-316290df824a" providerId="ADAL" clId="{E3AD0674-B042-2546-80F4-6E73C1D3B583}" dt="2025-04-07T15:51:15.501" v="180"/>
          <ac:spMkLst>
            <pc:docMk/>
            <pc:sldMk cId="1300094394" sldId="257"/>
            <ac:spMk id="2" creationId="{C9CF509B-75F4-53EE-8158-5217A700BBA0}"/>
          </ac:spMkLst>
        </pc:spChg>
        <pc:spChg chg="mod">
          <ac:chgData name="Lagergren, Anna" userId="701d93e0-5f08-4e98-9cf2-316290df824a" providerId="ADAL" clId="{E3AD0674-B042-2546-80F4-6E73C1D3B583}" dt="2025-04-07T15:51:15.501" v="180"/>
          <ac:spMkLst>
            <pc:docMk/>
            <pc:sldMk cId="1300094394" sldId="257"/>
            <ac:spMk id="3" creationId="{7A5BB7D9-FE40-DE2C-387A-4762EF79E245}"/>
          </ac:spMkLst>
        </pc:spChg>
      </pc:sldChg>
      <pc:sldChg chg="modSp add del mod ord">
        <pc:chgData name="Lagergren, Anna" userId="701d93e0-5f08-4e98-9cf2-316290df824a" providerId="ADAL" clId="{E3AD0674-B042-2546-80F4-6E73C1D3B583}" dt="2025-04-07T16:39:26.756" v="675" actId="14100"/>
        <pc:sldMkLst>
          <pc:docMk/>
          <pc:sldMk cId="0" sldId="258"/>
        </pc:sldMkLst>
        <pc:spChg chg="mod">
          <ac:chgData name="Lagergren, Anna" userId="701d93e0-5f08-4e98-9cf2-316290df824a" providerId="ADAL" clId="{E3AD0674-B042-2546-80F4-6E73C1D3B583}" dt="2025-04-07T16:38:01.025" v="651" actId="20577"/>
          <ac:spMkLst>
            <pc:docMk/>
            <pc:sldMk cId="0" sldId="258"/>
            <ac:spMk id="192" creationId="{00000000-0000-0000-0000-000000000000}"/>
          </ac:spMkLst>
        </pc:spChg>
        <pc:spChg chg="mod">
          <ac:chgData name="Lagergren, Anna" userId="701d93e0-5f08-4e98-9cf2-316290df824a" providerId="ADAL" clId="{E3AD0674-B042-2546-80F4-6E73C1D3B583}" dt="2025-04-07T16:39:26.756" v="675" actId="14100"/>
          <ac:spMkLst>
            <pc:docMk/>
            <pc:sldMk cId="0" sldId="258"/>
            <ac:spMk id="193" creationId="{00000000-0000-0000-0000-000000000000}"/>
          </ac:spMkLst>
        </pc:spChg>
      </pc:sldChg>
      <pc:sldChg chg="addSp delSp modSp add del mod ord">
        <pc:chgData name="Lagergren, Anna" userId="701d93e0-5f08-4e98-9cf2-316290df824a" providerId="ADAL" clId="{E3AD0674-B042-2546-80F4-6E73C1D3B583}" dt="2025-04-07T17:31:25.891" v="2049" actId="478"/>
        <pc:sldMkLst>
          <pc:docMk/>
          <pc:sldMk cId="0" sldId="259"/>
        </pc:sldMkLst>
        <pc:spChg chg="add del mod">
          <ac:chgData name="Lagergren, Anna" userId="701d93e0-5f08-4e98-9cf2-316290df824a" providerId="ADAL" clId="{E3AD0674-B042-2546-80F4-6E73C1D3B583}" dt="2025-04-07T17:18:02.198" v="1790" actId="478"/>
          <ac:spMkLst>
            <pc:docMk/>
            <pc:sldMk cId="0" sldId="259"/>
            <ac:spMk id="2" creationId="{4D10DF89-A0A1-63E6-55BE-89F73158011D}"/>
          </ac:spMkLst>
        </pc:spChg>
        <pc:spChg chg="add mod">
          <ac:chgData name="Lagergren, Anna" userId="701d93e0-5f08-4e98-9cf2-316290df824a" providerId="ADAL" clId="{E3AD0674-B042-2546-80F4-6E73C1D3B583}" dt="2025-04-07T17:27:31.932" v="1948" actId="1076"/>
          <ac:spMkLst>
            <pc:docMk/>
            <pc:sldMk cId="0" sldId="259"/>
            <ac:spMk id="3" creationId="{3BF1F093-FA9B-B57A-6CA2-DF79FBCAD7CC}"/>
          </ac:spMkLst>
        </pc:spChg>
        <pc:spChg chg="add mod">
          <ac:chgData name="Lagergren, Anna" userId="701d93e0-5f08-4e98-9cf2-316290df824a" providerId="ADAL" clId="{E3AD0674-B042-2546-80F4-6E73C1D3B583}" dt="2025-04-07T17:28:11.295" v="1962" actId="20577"/>
          <ac:spMkLst>
            <pc:docMk/>
            <pc:sldMk cId="0" sldId="259"/>
            <ac:spMk id="4" creationId="{BF0565F2-AF2B-9A96-0A54-9A1F0AF8C402}"/>
          </ac:spMkLst>
        </pc:spChg>
        <pc:spChg chg="add mod">
          <ac:chgData name="Lagergren, Anna" userId="701d93e0-5f08-4e98-9cf2-316290df824a" providerId="ADAL" clId="{E3AD0674-B042-2546-80F4-6E73C1D3B583}" dt="2025-04-07T17:31:15.282" v="2047" actId="1076"/>
          <ac:spMkLst>
            <pc:docMk/>
            <pc:sldMk cId="0" sldId="259"/>
            <ac:spMk id="5" creationId="{FFF937AB-24C0-653F-CB37-DA0E8B27B8BD}"/>
          </ac:spMkLst>
        </pc:spChg>
        <pc:spChg chg="add mod">
          <ac:chgData name="Lagergren, Anna" userId="701d93e0-5f08-4e98-9cf2-316290df824a" providerId="ADAL" clId="{E3AD0674-B042-2546-80F4-6E73C1D3B583}" dt="2025-04-07T17:30:48.500" v="2043" actId="1076"/>
          <ac:spMkLst>
            <pc:docMk/>
            <pc:sldMk cId="0" sldId="259"/>
            <ac:spMk id="6" creationId="{71FC3863-ED32-435A-29C7-144BE03AB81A}"/>
          </ac:spMkLst>
        </pc:spChg>
        <pc:spChg chg="add mod">
          <ac:chgData name="Lagergren, Anna" userId="701d93e0-5f08-4e98-9cf2-316290df824a" providerId="ADAL" clId="{E3AD0674-B042-2546-80F4-6E73C1D3B583}" dt="2025-04-07T17:31:02.131" v="2046" actId="14100"/>
          <ac:spMkLst>
            <pc:docMk/>
            <pc:sldMk cId="0" sldId="259"/>
            <ac:spMk id="7" creationId="{231FD221-9AE8-ACA4-1AAE-12574D86E3E4}"/>
          </ac:spMkLst>
        </pc:spChg>
        <pc:spChg chg="add del">
          <ac:chgData name="Lagergren, Anna" userId="701d93e0-5f08-4e98-9cf2-316290df824a" providerId="ADAL" clId="{E3AD0674-B042-2546-80F4-6E73C1D3B583}" dt="2025-04-07T17:31:25.891" v="2049" actId="478"/>
          <ac:spMkLst>
            <pc:docMk/>
            <pc:sldMk cId="0" sldId="259"/>
            <ac:spMk id="9" creationId="{87B4276F-30D9-0795-3450-324CEB0D4835}"/>
          </ac:spMkLst>
        </pc:spChg>
        <pc:spChg chg="mod">
          <ac:chgData name="Lagergren, Anna" userId="701d93e0-5f08-4e98-9cf2-316290df824a" providerId="ADAL" clId="{E3AD0674-B042-2546-80F4-6E73C1D3B583}" dt="2025-04-07T17:19:06.375" v="1868" actId="20577"/>
          <ac:spMkLst>
            <pc:docMk/>
            <pc:sldMk cId="0" sldId="259"/>
            <ac:spMk id="202" creationId="{00000000-0000-0000-0000-000000000000}"/>
          </ac:spMkLst>
        </pc:spChg>
        <pc:spChg chg="del">
          <ac:chgData name="Lagergren, Anna" userId="701d93e0-5f08-4e98-9cf2-316290df824a" providerId="ADAL" clId="{E3AD0674-B042-2546-80F4-6E73C1D3B583}" dt="2025-04-07T17:15:27.924" v="1670" actId="478"/>
          <ac:spMkLst>
            <pc:docMk/>
            <pc:sldMk cId="0" sldId="259"/>
            <ac:spMk id="204" creationId="{00000000-0000-0000-0000-000000000000}"/>
          </ac:spMkLst>
        </pc:spChg>
        <pc:spChg chg="del">
          <ac:chgData name="Lagergren, Anna" userId="701d93e0-5f08-4e98-9cf2-316290df824a" providerId="ADAL" clId="{E3AD0674-B042-2546-80F4-6E73C1D3B583}" dt="2025-04-07T17:16:02.071" v="1735" actId="478"/>
          <ac:spMkLst>
            <pc:docMk/>
            <pc:sldMk cId="0" sldId="259"/>
            <ac:spMk id="205" creationId="{00000000-0000-0000-0000-000000000000}"/>
          </ac:spMkLst>
        </pc:spChg>
        <pc:spChg chg="mod">
          <ac:chgData name="Lagergren, Anna" userId="701d93e0-5f08-4e98-9cf2-316290df824a" providerId="ADAL" clId="{E3AD0674-B042-2546-80F4-6E73C1D3B583}" dt="2025-04-07T17:25:02.620" v="1892" actId="14100"/>
          <ac:spMkLst>
            <pc:docMk/>
            <pc:sldMk cId="0" sldId="259"/>
            <ac:spMk id="206" creationId="{00000000-0000-0000-0000-000000000000}"/>
          </ac:spMkLst>
        </pc:spChg>
        <pc:graphicFrameChg chg="mod modGraphic">
          <ac:chgData name="Lagergren, Anna" userId="701d93e0-5f08-4e98-9cf2-316290df824a" providerId="ADAL" clId="{E3AD0674-B042-2546-80F4-6E73C1D3B583}" dt="2025-04-07T17:20:37.926" v="1890" actId="2711"/>
          <ac:graphicFrameMkLst>
            <pc:docMk/>
            <pc:sldMk cId="0" sldId="259"/>
            <ac:graphicFrameMk id="203" creationId="{00000000-0000-0000-0000-000000000000}"/>
          </ac:graphicFrameMkLst>
        </pc:graphicFrameChg>
      </pc:sldChg>
      <pc:sldChg chg="add del mod modShow">
        <pc:chgData name="Lagergren, Anna" userId="701d93e0-5f08-4e98-9cf2-316290df824a" providerId="ADAL" clId="{E3AD0674-B042-2546-80F4-6E73C1D3B583}" dt="2025-04-07T17:53:37.307" v="2491" actId="729"/>
        <pc:sldMkLst>
          <pc:docMk/>
          <pc:sldMk cId="0" sldId="260"/>
        </pc:sldMkLst>
      </pc:sldChg>
      <pc:sldChg chg="add del mod modShow">
        <pc:chgData name="Lagergren, Anna" userId="701d93e0-5f08-4e98-9cf2-316290df824a" providerId="ADAL" clId="{E3AD0674-B042-2546-80F4-6E73C1D3B583}" dt="2025-04-07T17:53:37.307" v="2491" actId="729"/>
        <pc:sldMkLst>
          <pc:docMk/>
          <pc:sldMk cId="0" sldId="261"/>
        </pc:sldMkLst>
      </pc:sldChg>
      <pc:sldChg chg="addSp delSp modSp add del mod ord">
        <pc:chgData name="Lagergren, Anna" userId="701d93e0-5f08-4e98-9cf2-316290df824a" providerId="ADAL" clId="{E3AD0674-B042-2546-80F4-6E73C1D3B583}" dt="2025-04-07T17:11:17.688" v="1373" actId="478"/>
        <pc:sldMkLst>
          <pc:docMk/>
          <pc:sldMk cId="0" sldId="262"/>
        </pc:sldMkLst>
        <pc:spChg chg="add mod">
          <ac:chgData name="Lagergren, Anna" userId="701d93e0-5f08-4e98-9cf2-316290df824a" providerId="ADAL" clId="{E3AD0674-B042-2546-80F4-6E73C1D3B583}" dt="2025-04-07T17:11:01.907" v="1355" actId="1076"/>
          <ac:spMkLst>
            <pc:docMk/>
            <pc:sldMk cId="0" sldId="262"/>
            <ac:spMk id="2" creationId="{938BD9A8-64FC-E729-26D4-2E3D9397B48C}"/>
          </ac:spMkLst>
        </pc:spChg>
        <pc:spChg chg="add mod">
          <ac:chgData name="Lagergren, Anna" userId="701d93e0-5f08-4e98-9cf2-316290df824a" providerId="ADAL" clId="{E3AD0674-B042-2546-80F4-6E73C1D3B583}" dt="2025-04-07T17:10:56.272" v="1353" actId="1076"/>
          <ac:spMkLst>
            <pc:docMk/>
            <pc:sldMk cId="0" sldId="262"/>
            <ac:spMk id="3" creationId="{214E5B36-D2C9-B6D1-CB1A-7C17A7E007FD}"/>
          </ac:spMkLst>
        </pc:spChg>
        <pc:spChg chg="add mod">
          <ac:chgData name="Lagergren, Anna" userId="701d93e0-5f08-4e98-9cf2-316290df824a" providerId="ADAL" clId="{E3AD0674-B042-2546-80F4-6E73C1D3B583}" dt="2025-04-07T17:11:12.604" v="1371" actId="20577"/>
          <ac:spMkLst>
            <pc:docMk/>
            <pc:sldMk cId="0" sldId="262"/>
            <ac:spMk id="4" creationId="{2F9EF571-456F-5AAA-56EE-D6C64227D646}"/>
          </ac:spMkLst>
        </pc:spChg>
        <pc:spChg chg="add del mod">
          <ac:chgData name="Lagergren, Anna" userId="701d93e0-5f08-4e98-9cf2-316290df824a" providerId="ADAL" clId="{E3AD0674-B042-2546-80F4-6E73C1D3B583}" dt="2025-04-07T17:11:17.688" v="1373" actId="478"/>
          <ac:spMkLst>
            <pc:docMk/>
            <pc:sldMk cId="0" sldId="262"/>
            <ac:spMk id="5" creationId="{7DFA2DA7-9E77-D1E4-312F-EB4663C17E03}"/>
          </ac:spMkLst>
        </pc:spChg>
        <pc:spChg chg="mod">
          <ac:chgData name="Lagergren, Anna" userId="701d93e0-5f08-4e98-9cf2-316290df824a" providerId="ADAL" clId="{E3AD0674-B042-2546-80F4-6E73C1D3B583}" dt="2025-04-07T17:10:52.588" v="1352" actId="1076"/>
          <ac:spMkLst>
            <pc:docMk/>
            <pc:sldMk cId="0" sldId="262"/>
            <ac:spMk id="240" creationId="{00000000-0000-0000-0000-000000000000}"/>
          </ac:spMkLst>
        </pc:spChg>
        <pc:spChg chg="mod">
          <ac:chgData name="Lagergren, Anna" userId="701d93e0-5f08-4e98-9cf2-316290df824a" providerId="ADAL" clId="{E3AD0674-B042-2546-80F4-6E73C1D3B583}" dt="2025-04-07T17:10:59.172" v="1354" actId="1076"/>
          <ac:spMkLst>
            <pc:docMk/>
            <pc:sldMk cId="0" sldId="262"/>
            <ac:spMk id="241" creationId="{00000000-0000-0000-0000-000000000000}"/>
          </ac:spMkLst>
        </pc:spChg>
      </pc:sldChg>
      <pc:sldChg chg="addSp delSp modSp add del mod ord">
        <pc:chgData name="Lagergren, Anna" userId="701d93e0-5f08-4e98-9cf2-316290df824a" providerId="ADAL" clId="{E3AD0674-B042-2546-80F4-6E73C1D3B583}" dt="2025-04-07T17:05:51.897" v="1270" actId="20577"/>
        <pc:sldMkLst>
          <pc:docMk/>
          <pc:sldMk cId="0" sldId="263"/>
        </pc:sldMkLst>
        <pc:spChg chg="add mod">
          <ac:chgData name="Lagergren, Anna" userId="701d93e0-5f08-4e98-9cf2-316290df824a" providerId="ADAL" clId="{E3AD0674-B042-2546-80F4-6E73C1D3B583}" dt="2025-04-07T17:05:01.937" v="1201" actId="20577"/>
          <ac:spMkLst>
            <pc:docMk/>
            <pc:sldMk cId="0" sldId="263"/>
            <ac:spMk id="2" creationId="{639F6BFE-79D9-0916-C29D-B63EFFBB0239}"/>
          </ac:spMkLst>
        </pc:spChg>
        <pc:spChg chg="add mod">
          <ac:chgData name="Lagergren, Anna" userId="701d93e0-5f08-4e98-9cf2-316290df824a" providerId="ADAL" clId="{E3AD0674-B042-2546-80F4-6E73C1D3B583}" dt="2025-04-07T17:04:46.712" v="1189" actId="1076"/>
          <ac:spMkLst>
            <pc:docMk/>
            <pc:sldMk cId="0" sldId="263"/>
            <ac:spMk id="3" creationId="{F11809F2-C652-7147-9A38-4227164CF6AD}"/>
          </ac:spMkLst>
        </pc:spChg>
        <pc:spChg chg="add mod">
          <ac:chgData name="Lagergren, Anna" userId="701d93e0-5f08-4e98-9cf2-316290df824a" providerId="ADAL" clId="{E3AD0674-B042-2546-80F4-6E73C1D3B583}" dt="2025-04-07T17:05:51.897" v="1270" actId="20577"/>
          <ac:spMkLst>
            <pc:docMk/>
            <pc:sldMk cId="0" sldId="263"/>
            <ac:spMk id="4" creationId="{83018798-840A-71CF-ABC1-49808A4FED11}"/>
          </ac:spMkLst>
        </pc:spChg>
        <pc:spChg chg="mod">
          <ac:chgData name="Lagergren, Anna" userId="701d93e0-5f08-4e98-9cf2-316290df824a" providerId="ADAL" clId="{E3AD0674-B042-2546-80F4-6E73C1D3B583}" dt="2025-04-07T16:59:39.071" v="970" actId="313"/>
          <ac:spMkLst>
            <pc:docMk/>
            <pc:sldMk cId="0" sldId="263"/>
            <ac:spMk id="246" creationId="{00000000-0000-0000-0000-000000000000}"/>
          </ac:spMkLst>
        </pc:spChg>
        <pc:spChg chg="mod">
          <ac:chgData name="Lagergren, Anna" userId="701d93e0-5f08-4e98-9cf2-316290df824a" providerId="ADAL" clId="{E3AD0674-B042-2546-80F4-6E73C1D3B583}" dt="2025-04-07T17:04:46.712" v="1189" actId="1076"/>
          <ac:spMkLst>
            <pc:docMk/>
            <pc:sldMk cId="0" sldId="263"/>
            <ac:spMk id="247" creationId="{00000000-0000-0000-0000-000000000000}"/>
          </ac:spMkLst>
        </pc:spChg>
        <pc:spChg chg="mod">
          <ac:chgData name="Lagergren, Anna" userId="701d93e0-5f08-4e98-9cf2-316290df824a" providerId="ADAL" clId="{E3AD0674-B042-2546-80F4-6E73C1D3B583}" dt="2025-04-07T17:04:46.712" v="1189" actId="1076"/>
          <ac:spMkLst>
            <pc:docMk/>
            <pc:sldMk cId="0" sldId="263"/>
            <ac:spMk id="248" creationId="{00000000-0000-0000-0000-000000000000}"/>
          </ac:spMkLst>
        </pc:spChg>
        <pc:spChg chg="del">
          <ac:chgData name="Lagergren, Anna" userId="701d93e0-5f08-4e98-9cf2-316290df824a" providerId="ADAL" clId="{E3AD0674-B042-2546-80F4-6E73C1D3B583}" dt="2025-04-07T16:59:48.864" v="971" actId="478"/>
          <ac:spMkLst>
            <pc:docMk/>
            <pc:sldMk cId="0" sldId="263"/>
            <ac:spMk id="249" creationId="{00000000-0000-0000-0000-000000000000}"/>
          </ac:spMkLst>
        </pc:spChg>
        <pc:spChg chg="del mod">
          <ac:chgData name="Lagergren, Anna" userId="701d93e0-5f08-4e98-9cf2-316290df824a" providerId="ADAL" clId="{E3AD0674-B042-2546-80F4-6E73C1D3B583}" dt="2025-04-07T17:01:57.039" v="1104" actId="478"/>
          <ac:spMkLst>
            <pc:docMk/>
            <pc:sldMk cId="0" sldId="263"/>
            <ac:spMk id="250" creationId="{00000000-0000-0000-0000-000000000000}"/>
          </ac:spMkLst>
        </pc:spChg>
        <pc:spChg chg="del">
          <ac:chgData name="Lagergren, Anna" userId="701d93e0-5f08-4e98-9cf2-316290df824a" providerId="ADAL" clId="{E3AD0674-B042-2546-80F4-6E73C1D3B583}" dt="2025-04-07T17:00:57.910" v="1071" actId="478"/>
          <ac:spMkLst>
            <pc:docMk/>
            <pc:sldMk cId="0" sldId="263"/>
            <ac:spMk id="251" creationId="{00000000-0000-0000-0000-000000000000}"/>
          </ac:spMkLst>
        </pc:spChg>
        <pc:spChg chg="del">
          <ac:chgData name="Lagergren, Anna" userId="701d93e0-5f08-4e98-9cf2-316290df824a" providerId="ADAL" clId="{E3AD0674-B042-2546-80F4-6E73C1D3B583}" dt="2025-04-07T16:59:52.188" v="972" actId="478"/>
          <ac:spMkLst>
            <pc:docMk/>
            <pc:sldMk cId="0" sldId="263"/>
            <ac:spMk id="252" creationId="{00000000-0000-0000-0000-000000000000}"/>
          </ac:spMkLst>
        </pc:spChg>
        <pc:spChg chg="del">
          <ac:chgData name="Lagergren, Anna" userId="701d93e0-5f08-4e98-9cf2-316290df824a" providerId="ADAL" clId="{E3AD0674-B042-2546-80F4-6E73C1D3B583}" dt="2025-04-07T17:01:14.595" v="1078" actId="478"/>
          <ac:spMkLst>
            <pc:docMk/>
            <pc:sldMk cId="0" sldId="263"/>
            <ac:spMk id="253" creationId="{00000000-0000-0000-0000-000000000000}"/>
          </ac:spMkLst>
        </pc:spChg>
        <pc:spChg chg="del">
          <ac:chgData name="Lagergren, Anna" userId="701d93e0-5f08-4e98-9cf2-316290df824a" providerId="ADAL" clId="{E3AD0674-B042-2546-80F4-6E73C1D3B583}" dt="2025-04-07T16:59:55.353" v="973" actId="478"/>
          <ac:spMkLst>
            <pc:docMk/>
            <pc:sldMk cId="0" sldId="263"/>
            <ac:spMk id="254" creationId="{00000000-0000-0000-0000-000000000000}"/>
          </ac:spMkLst>
        </pc:spChg>
        <pc:spChg chg="mod">
          <ac:chgData name="Lagergren, Anna" userId="701d93e0-5f08-4e98-9cf2-316290df824a" providerId="ADAL" clId="{E3AD0674-B042-2546-80F4-6E73C1D3B583}" dt="2025-04-07T17:04:55.845" v="1196" actId="1038"/>
          <ac:spMkLst>
            <pc:docMk/>
            <pc:sldMk cId="0" sldId="263"/>
            <ac:spMk id="255" creationId="{00000000-0000-0000-0000-000000000000}"/>
          </ac:spMkLst>
        </pc:spChg>
        <pc:spChg chg="del">
          <ac:chgData name="Lagergren, Anna" userId="701d93e0-5f08-4e98-9cf2-316290df824a" providerId="ADAL" clId="{E3AD0674-B042-2546-80F4-6E73C1D3B583}" dt="2025-04-07T17:01:05.707" v="1075" actId="478"/>
          <ac:spMkLst>
            <pc:docMk/>
            <pc:sldMk cId="0" sldId="263"/>
            <ac:spMk id="256" creationId="{00000000-0000-0000-0000-000000000000}"/>
          </ac:spMkLst>
        </pc:spChg>
        <pc:spChg chg="del">
          <ac:chgData name="Lagergren, Anna" userId="701d93e0-5f08-4e98-9cf2-316290df824a" providerId="ADAL" clId="{E3AD0674-B042-2546-80F4-6E73C1D3B583}" dt="2025-04-07T17:01:03.108" v="1073" actId="478"/>
          <ac:spMkLst>
            <pc:docMk/>
            <pc:sldMk cId="0" sldId="263"/>
            <ac:spMk id="257" creationId="{00000000-0000-0000-0000-000000000000}"/>
          </ac:spMkLst>
        </pc:spChg>
        <pc:spChg chg="del">
          <ac:chgData name="Lagergren, Anna" userId="701d93e0-5f08-4e98-9cf2-316290df824a" providerId="ADAL" clId="{E3AD0674-B042-2546-80F4-6E73C1D3B583}" dt="2025-04-07T17:01:03.964" v="1074" actId="478"/>
          <ac:spMkLst>
            <pc:docMk/>
            <pc:sldMk cId="0" sldId="263"/>
            <ac:spMk id="258" creationId="{00000000-0000-0000-0000-000000000000}"/>
          </ac:spMkLst>
        </pc:spChg>
      </pc:sldChg>
      <pc:sldChg chg="add del mod modShow">
        <pc:chgData name="Lagergren, Anna" userId="701d93e0-5f08-4e98-9cf2-316290df824a" providerId="ADAL" clId="{E3AD0674-B042-2546-80F4-6E73C1D3B583}" dt="2025-04-07T17:53:37.307" v="2491" actId="729"/>
        <pc:sldMkLst>
          <pc:docMk/>
          <pc:sldMk cId="0" sldId="264"/>
        </pc:sldMkLst>
      </pc:sldChg>
      <pc:sldChg chg="modSp add del mod ord modShow">
        <pc:chgData name="Lagergren, Anna" userId="701d93e0-5f08-4e98-9cf2-316290df824a" providerId="ADAL" clId="{E3AD0674-B042-2546-80F4-6E73C1D3B583}" dt="2025-04-07T17:53:37.307" v="2491" actId="729"/>
        <pc:sldMkLst>
          <pc:docMk/>
          <pc:sldMk cId="0" sldId="265"/>
        </pc:sldMkLst>
        <pc:spChg chg="mod">
          <ac:chgData name="Lagergren, Anna" userId="701d93e0-5f08-4e98-9cf2-316290df824a" providerId="ADAL" clId="{E3AD0674-B042-2546-80F4-6E73C1D3B583}" dt="2025-04-07T16:41:11.575" v="723" actId="20577"/>
          <ac:spMkLst>
            <pc:docMk/>
            <pc:sldMk cId="0" sldId="265"/>
            <ac:spMk id="284" creationId="{00000000-0000-0000-0000-000000000000}"/>
          </ac:spMkLst>
        </pc:spChg>
      </pc:sldChg>
      <pc:sldChg chg="add del mod modShow">
        <pc:chgData name="Lagergren, Anna" userId="701d93e0-5f08-4e98-9cf2-316290df824a" providerId="ADAL" clId="{E3AD0674-B042-2546-80F4-6E73C1D3B583}" dt="2025-04-07T17:53:37.307" v="2491" actId="729"/>
        <pc:sldMkLst>
          <pc:docMk/>
          <pc:sldMk cId="0" sldId="266"/>
        </pc:sldMkLst>
      </pc:sldChg>
      <pc:sldChg chg="add del mod modShow">
        <pc:chgData name="Lagergren, Anna" userId="701d93e0-5f08-4e98-9cf2-316290df824a" providerId="ADAL" clId="{E3AD0674-B042-2546-80F4-6E73C1D3B583}" dt="2025-04-07T17:53:37.307" v="2491" actId="729"/>
        <pc:sldMkLst>
          <pc:docMk/>
          <pc:sldMk cId="0" sldId="267"/>
        </pc:sldMkLst>
      </pc:sldChg>
      <pc:sldChg chg="add del mod modShow">
        <pc:chgData name="Lagergren, Anna" userId="701d93e0-5f08-4e98-9cf2-316290df824a" providerId="ADAL" clId="{E3AD0674-B042-2546-80F4-6E73C1D3B583}" dt="2025-04-07T17:53:37.307" v="2491" actId="729"/>
        <pc:sldMkLst>
          <pc:docMk/>
          <pc:sldMk cId="0" sldId="268"/>
        </pc:sldMkLst>
      </pc:sldChg>
      <pc:sldChg chg="add del mod modShow">
        <pc:chgData name="Lagergren, Anna" userId="701d93e0-5f08-4e98-9cf2-316290df824a" providerId="ADAL" clId="{E3AD0674-B042-2546-80F4-6E73C1D3B583}" dt="2025-04-07T17:53:37.307" v="2491" actId="729"/>
        <pc:sldMkLst>
          <pc:docMk/>
          <pc:sldMk cId="0" sldId="269"/>
        </pc:sldMkLst>
      </pc:sldChg>
      <pc:sldChg chg="add del mod modShow">
        <pc:chgData name="Lagergren, Anna" userId="701d93e0-5f08-4e98-9cf2-316290df824a" providerId="ADAL" clId="{E3AD0674-B042-2546-80F4-6E73C1D3B583}" dt="2025-04-07T17:53:37.307" v="2491" actId="729"/>
        <pc:sldMkLst>
          <pc:docMk/>
          <pc:sldMk cId="0" sldId="270"/>
        </pc:sldMkLst>
      </pc:sldChg>
      <pc:sldChg chg="add del mod modShow">
        <pc:chgData name="Lagergren, Anna" userId="701d93e0-5f08-4e98-9cf2-316290df824a" providerId="ADAL" clId="{E3AD0674-B042-2546-80F4-6E73C1D3B583}" dt="2025-04-07T17:53:37.307" v="2491" actId="729"/>
        <pc:sldMkLst>
          <pc:docMk/>
          <pc:sldMk cId="0" sldId="271"/>
        </pc:sldMkLst>
      </pc:sldChg>
      <pc:sldChg chg="add del mod modShow">
        <pc:chgData name="Lagergren, Anna" userId="701d93e0-5f08-4e98-9cf2-316290df824a" providerId="ADAL" clId="{E3AD0674-B042-2546-80F4-6E73C1D3B583}" dt="2025-04-07T17:53:37.307" v="2491" actId="729"/>
        <pc:sldMkLst>
          <pc:docMk/>
          <pc:sldMk cId="0" sldId="272"/>
        </pc:sldMkLst>
      </pc:sldChg>
      <pc:sldChg chg="add del mod modShow">
        <pc:chgData name="Lagergren, Anna" userId="701d93e0-5f08-4e98-9cf2-316290df824a" providerId="ADAL" clId="{E3AD0674-B042-2546-80F4-6E73C1D3B583}" dt="2025-04-07T17:53:37.307" v="2491" actId="729"/>
        <pc:sldMkLst>
          <pc:docMk/>
          <pc:sldMk cId="0" sldId="273"/>
        </pc:sldMkLst>
      </pc:sldChg>
      <pc:sldChg chg="add del mod modShow">
        <pc:chgData name="Lagergren, Anna" userId="701d93e0-5f08-4e98-9cf2-316290df824a" providerId="ADAL" clId="{E3AD0674-B042-2546-80F4-6E73C1D3B583}" dt="2025-04-07T17:53:37.307" v="2491" actId="729"/>
        <pc:sldMkLst>
          <pc:docMk/>
          <pc:sldMk cId="0" sldId="274"/>
        </pc:sldMkLst>
      </pc:sldChg>
      <pc:sldChg chg="add del mod modShow">
        <pc:chgData name="Lagergren, Anna" userId="701d93e0-5f08-4e98-9cf2-316290df824a" providerId="ADAL" clId="{E3AD0674-B042-2546-80F4-6E73C1D3B583}" dt="2025-04-07T17:53:37.307" v="2491" actId="729"/>
        <pc:sldMkLst>
          <pc:docMk/>
          <pc:sldMk cId="0" sldId="275"/>
        </pc:sldMkLst>
      </pc:sldChg>
      <pc:sldChg chg="add del mod modShow">
        <pc:chgData name="Lagergren, Anna" userId="701d93e0-5f08-4e98-9cf2-316290df824a" providerId="ADAL" clId="{E3AD0674-B042-2546-80F4-6E73C1D3B583}" dt="2025-04-07T17:53:37.307" v="2491" actId="729"/>
        <pc:sldMkLst>
          <pc:docMk/>
          <pc:sldMk cId="0" sldId="276"/>
        </pc:sldMkLst>
      </pc:sldChg>
      <pc:sldChg chg="add del mod modShow">
        <pc:chgData name="Lagergren, Anna" userId="701d93e0-5f08-4e98-9cf2-316290df824a" providerId="ADAL" clId="{E3AD0674-B042-2546-80F4-6E73C1D3B583}" dt="2025-04-07T17:53:37.307" v="2491" actId="729"/>
        <pc:sldMkLst>
          <pc:docMk/>
          <pc:sldMk cId="0" sldId="277"/>
        </pc:sldMkLst>
      </pc:sldChg>
      <pc:sldChg chg="add del mod modShow">
        <pc:chgData name="Lagergren, Anna" userId="701d93e0-5f08-4e98-9cf2-316290df824a" providerId="ADAL" clId="{E3AD0674-B042-2546-80F4-6E73C1D3B583}" dt="2025-04-07T17:53:37.307" v="2491" actId="729"/>
        <pc:sldMkLst>
          <pc:docMk/>
          <pc:sldMk cId="0" sldId="278"/>
        </pc:sldMkLst>
      </pc:sldChg>
      <pc:sldChg chg="add del mod modShow">
        <pc:chgData name="Lagergren, Anna" userId="701d93e0-5f08-4e98-9cf2-316290df824a" providerId="ADAL" clId="{E3AD0674-B042-2546-80F4-6E73C1D3B583}" dt="2025-04-07T17:53:37.307" v="2491" actId="729"/>
        <pc:sldMkLst>
          <pc:docMk/>
          <pc:sldMk cId="0" sldId="279"/>
        </pc:sldMkLst>
      </pc:sldChg>
      <pc:sldChg chg="modSp new del mod">
        <pc:chgData name="Lagergren, Anna" userId="701d93e0-5f08-4e98-9cf2-316290df824a" providerId="ADAL" clId="{E3AD0674-B042-2546-80F4-6E73C1D3B583}" dt="2025-04-07T16:37:09.689" v="592" actId="2696"/>
        <pc:sldMkLst>
          <pc:docMk/>
          <pc:sldMk cId="2449119352" sldId="280"/>
        </pc:sldMkLst>
        <pc:spChg chg="mod">
          <ac:chgData name="Lagergren, Anna" userId="701d93e0-5f08-4e98-9cf2-316290df824a" providerId="ADAL" clId="{E3AD0674-B042-2546-80F4-6E73C1D3B583}" dt="2025-04-07T15:54:23" v="190" actId="20577"/>
          <ac:spMkLst>
            <pc:docMk/>
            <pc:sldMk cId="2449119352" sldId="280"/>
            <ac:spMk id="2" creationId="{002D564B-C468-1F8E-05F5-F61E65F350FF}"/>
          </ac:spMkLst>
        </pc:spChg>
      </pc:sldChg>
      <pc:sldChg chg="modSp new del mod">
        <pc:chgData name="Lagergren, Anna" userId="701d93e0-5f08-4e98-9cf2-316290df824a" providerId="ADAL" clId="{E3AD0674-B042-2546-80F4-6E73C1D3B583}" dt="2025-04-07T16:56:54.984" v="793" actId="2696"/>
        <pc:sldMkLst>
          <pc:docMk/>
          <pc:sldMk cId="4065079176" sldId="281"/>
        </pc:sldMkLst>
        <pc:spChg chg="mod">
          <ac:chgData name="Lagergren, Anna" userId="701d93e0-5f08-4e98-9cf2-316290df824a" providerId="ADAL" clId="{E3AD0674-B042-2546-80F4-6E73C1D3B583}" dt="2025-04-07T16:13:07.248" v="334" actId="20577"/>
          <ac:spMkLst>
            <pc:docMk/>
            <pc:sldMk cId="4065079176" sldId="281"/>
            <ac:spMk id="2" creationId="{BB612EA6-BD13-3350-1D87-0743E4A54E1D}"/>
          </ac:spMkLst>
        </pc:spChg>
      </pc:sldChg>
      <pc:sldChg chg="modSp new del mod">
        <pc:chgData name="Lagergren, Anna" userId="701d93e0-5f08-4e98-9cf2-316290df824a" providerId="ADAL" clId="{E3AD0674-B042-2546-80F4-6E73C1D3B583}" dt="2025-04-07T16:58:30.233" v="898" actId="2696"/>
        <pc:sldMkLst>
          <pc:docMk/>
          <pc:sldMk cId="1289542143" sldId="282"/>
        </pc:sldMkLst>
        <pc:spChg chg="mod">
          <ac:chgData name="Lagergren, Anna" userId="701d93e0-5f08-4e98-9cf2-316290df824a" providerId="ADAL" clId="{E3AD0674-B042-2546-80F4-6E73C1D3B583}" dt="2025-04-07T16:07:50.406" v="232" actId="20577"/>
          <ac:spMkLst>
            <pc:docMk/>
            <pc:sldMk cId="1289542143" sldId="282"/>
            <ac:spMk id="2" creationId="{F3770B6D-42CB-EBD5-5F80-8CDABEB2EF4A}"/>
          </ac:spMkLst>
        </pc:spChg>
      </pc:sldChg>
      <pc:sldChg chg="modSp new del mod">
        <pc:chgData name="Lagergren, Anna" userId="701d93e0-5f08-4e98-9cf2-316290df824a" providerId="ADAL" clId="{E3AD0674-B042-2546-80F4-6E73C1D3B583}" dt="2025-04-07T16:18:21.472" v="379" actId="2696"/>
        <pc:sldMkLst>
          <pc:docMk/>
          <pc:sldMk cId="4043333501" sldId="283"/>
        </pc:sldMkLst>
        <pc:spChg chg="mod">
          <ac:chgData name="Lagergren, Anna" userId="701d93e0-5f08-4e98-9cf2-316290df824a" providerId="ADAL" clId="{E3AD0674-B042-2546-80F4-6E73C1D3B583}" dt="2025-04-07T16:12:43.623" v="327" actId="20577"/>
          <ac:spMkLst>
            <pc:docMk/>
            <pc:sldMk cId="4043333501" sldId="283"/>
            <ac:spMk id="2" creationId="{AE530726-30C4-5E28-4C94-DDAC7845D77B}"/>
          </ac:spMkLst>
        </pc:spChg>
      </pc:sldChg>
      <pc:sldChg chg="modSp new del mod">
        <pc:chgData name="Lagergren, Anna" userId="701d93e0-5f08-4e98-9cf2-316290df824a" providerId="ADAL" clId="{E3AD0674-B042-2546-80F4-6E73C1D3B583}" dt="2025-04-07T17:11:29.711" v="1391" actId="2696"/>
        <pc:sldMkLst>
          <pc:docMk/>
          <pc:sldMk cId="3626990356" sldId="284"/>
        </pc:sldMkLst>
        <pc:spChg chg="mod">
          <ac:chgData name="Lagergren, Anna" userId="701d93e0-5f08-4e98-9cf2-316290df824a" providerId="ADAL" clId="{E3AD0674-B042-2546-80F4-6E73C1D3B583}" dt="2025-04-07T16:08:59.185" v="264" actId="20577"/>
          <ac:spMkLst>
            <pc:docMk/>
            <pc:sldMk cId="3626990356" sldId="284"/>
            <ac:spMk id="2" creationId="{E25DA7E5-63AF-87AC-C046-DEFCDCFE3CF9}"/>
          </ac:spMkLst>
        </pc:spChg>
      </pc:sldChg>
      <pc:sldChg chg="modSp new del mod">
        <pc:chgData name="Lagergren, Anna" userId="701d93e0-5f08-4e98-9cf2-316290df824a" providerId="ADAL" clId="{E3AD0674-B042-2546-80F4-6E73C1D3B583}" dt="2025-04-07T17:11:37.919" v="1395" actId="2696"/>
        <pc:sldMkLst>
          <pc:docMk/>
          <pc:sldMk cId="3973271606" sldId="285"/>
        </pc:sldMkLst>
        <pc:spChg chg="mod">
          <ac:chgData name="Lagergren, Anna" userId="701d93e0-5f08-4e98-9cf2-316290df824a" providerId="ADAL" clId="{E3AD0674-B042-2546-80F4-6E73C1D3B583}" dt="2025-04-07T16:09:03.515" v="269" actId="20577"/>
          <ac:spMkLst>
            <pc:docMk/>
            <pc:sldMk cId="3973271606" sldId="285"/>
            <ac:spMk id="2" creationId="{25BBFED9-DB9D-70B6-CF51-20BCEB8524E6}"/>
          </ac:spMkLst>
        </pc:spChg>
      </pc:sldChg>
      <pc:sldChg chg="modSp new del mod">
        <pc:chgData name="Lagergren, Anna" userId="701d93e0-5f08-4e98-9cf2-316290df824a" providerId="ADAL" clId="{E3AD0674-B042-2546-80F4-6E73C1D3B583}" dt="2025-04-07T17:11:38.873" v="1396" actId="2696"/>
        <pc:sldMkLst>
          <pc:docMk/>
          <pc:sldMk cId="401305650" sldId="286"/>
        </pc:sldMkLst>
        <pc:spChg chg="mod">
          <ac:chgData name="Lagergren, Anna" userId="701d93e0-5f08-4e98-9cf2-316290df824a" providerId="ADAL" clId="{E3AD0674-B042-2546-80F4-6E73C1D3B583}" dt="2025-04-07T16:09:05.496" v="273" actId="20577"/>
          <ac:spMkLst>
            <pc:docMk/>
            <pc:sldMk cId="401305650" sldId="286"/>
            <ac:spMk id="2" creationId="{71E33315-D536-D518-B103-470972B6D4EA}"/>
          </ac:spMkLst>
        </pc:spChg>
      </pc:sldChg>
      <pc:sldChg chg="addSp delSp modSp new del mod ord">
        <pc:chgData name="Lagergren, Anna" userId="701d93e0-5f08-4e98-9cf2-316290df824a" providerId="ADAL" clId="{E3AD0674-B042-2546-80F4-6E73C1D3B583}" dt="2025-04-07T17:52:45.656" v="2478" actId="2696"/>
        <pc:sldMkLst>
          <pc:docMk/>
          <pc:sldMk cId="1248104898" sldId="287"/>
        </pc:sldMkLst>
        <pc:spChg chg="mod">
          <ac:chgData name="Lagergren, Anna" userId="701d93e0-5f08-4e98-9cf2-316290df824a" providerId="ADAL" clId="{E3AD0674-B042-2546-80F4-6E73C1D3B583}" dt="2025-04-07T16:09:42.759" v="294" actId="20577"/>
          <ac:spMkLst>
            <pc:docMk/>
            <pc:sldMk cId="1248104898" sldId="287"/>
            <ac:spMk id="2" creationId="{2A633802-2B2D-86EA-92E4-DEC11DFCCFB3}"/>
          </ac:spMkLst>
        </pc:spChg>
        <pc:spChg chg="del">
          <ac:chgData name="Lagergren, Anna" userId="701d93e0-5f08-4e98-9cf2-316290df824a" providerId="ADAL" clId="{E3AD0674-B042-2546-80F4-6E73C1D3B583}" dt="2025-04-07T16:10:38.958" v="295"/>
          <ac:spMkLst>
            <pc:docMk/>
            <pc:sldMk cId="1248104898" sldId="287"/>
            <ac:spMk id="3" creationId="{1940BEAD-459D-3DCE-6694-2F63E9509901}"/>
          </ac:spMkLst>
        </pc:spChg>
        <pc:spChg chg="add del mod">
          <ac:chgData name="Lagergren, Anna" userId="701d93e0-5f08-4e98-9cf2-316290df824a" providerId="ADAL" clId="{E3AD0674-B042-2546-80F4-6E73C1D3B583}" dt="2025-04-07T17:42:50.645" v="2260" actId="478"/>
          <ac:spMkLst>
            <pc:docMk/>
            <pc:sldMk cId="1248104898" sldId="287"/>
            <ac:spMk id="7" creationId="{D29D26FA-50EB-A960-C7B7-6A4239925179}"/>
          </ac:spMkLst>
        </pc:spChg>
        <pc:graphicFrameChg chg="add del mod modGraphic">
          <ac:chgData name="Lagergren, Anna" userId="701d93e0-5f08-4e98-9cf2-316290df824a" providerId="ADAL" clId="{E3AD0674-B042-2546-80F4-6E73C1D3B583}" dt="2025-04-07T17:42:48.745" v="2259" actId="478"/>
          <ac:graphicFrameMkLst>
            <pc:docMk/>
            <pc:sldMk cId="1248104898" sldId="287"/>
            <ac:graphicFrameMk id="4" creationId="{D336564B-5243-E709-EB02-6126DD7C77F1}"/>
          </ac:graphicFrameMkLst>
        </pc:graphicFrameChg>
        <pc:graphicFrameChg chg="add mod modGraphic">
          <ac:chgData name="Lagergren, Anna" userId="701d93e0-5f08-4e98-9cf2-316290df824a" providerId="ADAL" clId="{E3AD0674-B042-2546-80F4-6E73C1D3B583}" dt="2025-04-07T17:43:57.061" v="2298" actId="21"/>
          <ac:graphicFrameMkLst>
            <pc:docMk/>
            <pc:sldMk cId="1248104898" sldId="287"/>
            <ac:graphicFrameMk id="5" creationId="{59183EF1-F8B2-5951-113D-A58A4A21AFF6}"/>
          </ac:graphicFrameMkLst>
        </pc:graphicFrameChg>
      </pc:sldChg>
      <pc:sldChg chg="addSp delSp modSp new del mod">
        <pc:chgData name="Lagergren, Anna" userId="701d93e0-5f08-4e98-9cf2-316290df824a" providerId="ADAL" clId="{E3AD0674-B042-2546-80F4-6E73C1D3B583}" dt="2025-04-07T17:05:55.977" v="1271" actId="2696"/>
        <pc:sldMkLst>
          <pc:docMk/>
          <pc:sldMk cId="2778179031" sldId="288"/>
        </pc:sldMkLst>
        <pc:spChg chg="mod">
          <ac:chgData name="Lagergren, Anna" userId="701d93e0-5f08-4e98-9cf2-316290df824a" providerId="ADAL" clId="{E3AD0674-B042-2546-80F4-6E73C1D3B583}" dt="2025-04-07T16:34:02.204" v="491" actId="20577"/>
          <ac:spMkLst>
            <pc:docMk/>
            <pc:sldMk cId="2778179031" sldId="288"/>
            <ac:spMk id="2" creationId="{079EF091-A6DF-8D11-EC3D-0E9F3ED85BA1}"/>
          </ac:spMkLst>
        </pc:spChg>
        <pc:spChg chg="del">
          <ac:chgData name="Lagergren, Anna" userId="701d93e0-5f08-4e98-9cf2-316290df824a" providerId="ADAL" clId="{E3AD0674-B042-2546-80F4-6E73C1D3B583}" dt="2025-04-07T16:16:44.056" v="368"/>
          <ac:spMkLst>
            <pc:docMk/>
            <pc:sldMk cId="2778179031" sldId="288"/>
            <ac:spMk id="3" creationId="{E06434F0-EBDA-7108-C0D7-A659C2C9A883}"/>
          </ac:spMkLst>
        </pc:spChg>
        <pc:spChg chg="add mod">
          <ac:chgData name="Lagergren, Anna" userId="701d93e0-5f08-4e98-9cf2-316290df824a" providerId="ADAL" clId="{E3AD0674-B042-2546-80F4-6E73C1D3B583}" dt="2025-04-07T16:16:52.904" v="378" actId="1076"/>
          <ac:spMkLst>
            <pc:docMk/>
            <pc:sldMk cId="2778179031" sldId="288"/>
            <ac:spMk id="6" creationId="{1F44D279-AACC-8240-99A3-0B04D5F59E7A}"/>
          </ac:spMkLst>
        </pc:spChg>
        <pc:picChg chg="add mod">
          <ac:chgData name="Lagergren, Anna" userId="701d93e0-5f08-4e98-9cf2-316290df824a" providerId="ADAL" clId="{E3AD0674-B042-2546-80F4-6E73C1D3B583}" dt="2025-04-07T16:16:45.823" v="369" actId="1076"/>
          <ac:picMkLst>
            <pc:docMk/>
            <pc:sldMk cId="2778179031" sldId="288"/>
            <ac:picMk id="5" creationId="{DAA7658B-A242-4023-6B9B-CECEC91DBFE7}"/>
          </ac:picMkLst>
        </pc:picChg>
      </pc:sldChg>
      <pc:sldChg chg="modSp new del mod">
        <pc:chgData name="Lagergren, Anna" userId="701d93e0-5f08-4e98-9cf2-316290df824a" providerId="ADAL" clId="{E3AD0674-B042-2546-80F4-6E73C1D3B583}" dt="2025-04-07T16:35:59.365" v="546" actId="2696"/>
        <pc:sldMkLst>
          <pc:docMk/>
          <pc:sldMk cId="2285513587" sldId="289"/>
        </pc:sldMkLst>
        <pc:spChg chg="mod">
          <ac:chgData name="Lagergren, Anna" userId="701d93e0-5f08-4e98-9cf2-316290df824a" providerId="ADAL" clId="{E3AD0674-B042-2546-80F4-6E73C1D3B583}" dt="2025-04-07T16:18:43.813" v="405" actId="20577"/>
          <ac:spMkLst>
            <pc:docMk/>
            <pc:sldMk cId="2285513587" sldId="289"/>
            <ac:spMk id="2" creationId="{01D17352-3B6B-0120-58FA-FB6D17022496}"/>
          </ac:spMkLst>
        </pc:spChg>
        <pc:spChg chg="mod">
          <ac:chgData name="Lagergren, Anna" userId="701d93e0-5f08-4e98-9cf2-316290df824a" providerId="ADAL" clId="{E3AD0674-B042-2546-80F4-6E73C1D3B583}" dt="2025-04-07T16:18:28.177" v="385" actId="5793"/>
          <ac:spMkLst>
            <pc:docMk/>
            <pc:sldMk cId="2285513587" sldId="289"/>
            <ac:spMk id="3" creationId="{BADB4D47-B42E-C059-5D64-373AD4AF6773}"/>
          </ac:spMkLst>
        </pc:spChg>
      </pc:sldChg>
      <pc:sldChg chg="addSp delSp modSp new del mod ord">
        <pc:chgData name="Lagergren, Anna" userId="701d93e0-5f08-4e98-9cf2-316290df824a" providerId="ADAL" clId="{E3AD0674-B042-2546-80F4-6E73C1D3B583}" dt="2025-04-07T17:31:30.736" v="2051" actId="2696"/>
        <pc:sldMkLst>
          <pc:docMk/>
          <pc:sldMk cId="3502260201" sldId="290"/>
        </pc:sldMkLst>
        <pc:spChg chg="mod">
          <ac:chgData name="Lagergren, Anna" userId="701d93e0-5f08-4e98-9cf2-316290df824a" providerId="ADAL" clId="{E3AD0674-B042-2546-80F4-6E73C1D3B583}" dt="2025-04-07T16:20:54.542" v="410"/>
          <ac:spMkLst>
            <pc:docMk/>
            <pc:sldMk cId="3502260201" sldId="290"/>
            <ac:spMk id="3" creationId="{822EA04C-3A04-FBEB-B295-49870EDEE749}"/>
          </ac:spMkLst>
        </pc:spChg>
        <pc:spChg chg="add del mod">
          <ac:chgData name="Lagergren, Anna" userId="701d93e0-5f08-4e98-9cf2-316290df824a" providerId="ADAL" clId="{E3AD0674-B042-2546-80F4-6E73C1D3B583}" dt="2025-04-07T17:13:31.606" v="1415" actId="21"/>
          <ac:spMkLst>
            <pc:docMk/>
            <pc:sldMk cId="3502260201" sldId="290"/>
            <ac:spMk id="5" creationId="{6170AF4D-7541-266E-3A1A-A77ABB24A5C2}"/>
          </ac:spMkLst>
        </pc:spChg>
      </pc:sldChg>
      <pc:sldChg chg="addSp modSp new del mod ord">
        <pc:chgData name="Lagergren, Anna" userId="701d93e0-5f08-4e98-9cf2-316290df824a" providerId="ADAL" clId="{E3AD0674-B042-2546-80F4-6E73C1D3B583}" dt="2025-04-07T17:39:26.532" v="2219" actId="2696"/>
        <pc:sldMkLst>
          <pc:docMk/>
          <pc:sldMk cId="1400628787" sldId="291"/>
        </pc:sldMkLst>
        <pc:spChg chg="mod">
          <ac:chgData name="Lagergren, Anna" userId="701d93e0-5f08-4e98-9cf2-316290df824a" providerId="ADAL" clId="{E3AD0674-B042-2546-80F4-6E73C1D3B583}" dt="2025-04-07T16:21:51.864" v="442" actId="20577"/>
          <ac:spMkLst>
            <pc:docMk/>
            <pc:sldMk cId="1400628787" sldId="291"/>
            <ac:spMk id="2" creationId="{253D3F5E-9A90-C9BB-FC10-D1E509338268}"/>
          </ac:spMkLst>
        </pc:spChg>
        <pc:spChg chg="add mod">
          <ac:chgData name="Lagergren, Anna" userId="701d93e0-5f08-4e98-9cf2-316290df824a" providerId="ADAL" clId="{E3AD0674-B042-2546-80F4-6E73C1D3B583}" dt="2025-04-07T16:22:13.752" v="456" actId="20577"/>
          <ac:spMkLst>
            <pc:docMk/>
            <pc:sldMk cId="1400628787" sldId="291"/>
            <ac:spMk id="5" creationId="{A7F09C28-3973-463D-4FE4-1AB856EBFF38}"/>
          </ac:spMkLst>
        </pc:spChg>
      </pc:sldChg>
      <pc:sldChg chg="modSp new del mod ord">
        <pc:chgData name="Lagergren, Anna" userId="701d93e0-5f08-4e98-9cf2-316290df824a" providerId="ADAL" clId="{E3AD0674-B042-2546-80F4-6E73C1D3B583}" dt="2025-04-07T17:39:27.651" v="2220" actId="2696"/>
        <pc:sldMkLst>
          <pc:docMk/>
          <pc:sldMk cId="4212959301" sldId="292"/>
        </pc:sldMkLst>
        <pc:spChg chg="mod">
          <ac:chgData name="Lagergren, Anna" userId="701d93e0-5f08-4e98-9cf2-316290df824a" providerId="ADAL" clId="{E3AD0674-B042-2546-80F4-6E73C1D3B583}" dt="2025-04-07T16:22:30.054" v="477" actId="20577"/>
          <ac:spMkLst>
            <pc:docMk/>
            <pc:sldMk cId="4212959301" sldId="292"/>
            <ac:spMk id="2" creationId="{C6A3D2F2-D2A1-CA70-3392-C4E8C41685CC}"/>
          </ac:spMkLst>
        </pc:spChg>
      </pc:sldChg>
      <pc:sldChg chg="add del">
        <pc:chgData name="Lagergren, Anna" userId="701d93e0-5f08-4e98-9cf2-316290df824a" providerId="ADAL" clId="{E3AD0674-B042-2546-80F4-6E73C1D3B583}" dt="2025-04-07T16:34:55.948" v="497" actId="2696"/>
        <pc:sldMkLst>
          <pc:docMk/>
          <pc:sldMk cId="3672035065" sldId="293"/>
        </pc:sldMkLst>
      </pc:sldChg>
      <pc:sldChg chg="add del">
        <pc:chgData name="Lagergren, Anna" userId="701d93e0-5f08-4e98-9cf2-316290df824a" providerId="ADAL" clId="{E3AD0674-B042-2546-80F4-6E73C1D3B583}" dt="2025-04-07T16:35:29.915" v="511" actId="2696"/>
        <pc:sldMkLst>
          <pc:docMk/>
          <pc:sldMk cId="4177148817" sldId="294"/>
        </pc:sldMkLst>
      </pc:sldChg>
      <pc:sldChg chg="add del">
        <pc:chgData name="Lagergren, Anna" userId="701d93e0-5f08-4e98-9cf2-316290df824a" providerId="ADAL" clId="{E3AD0674-B042-2546-80F4-6E73C1D3B583}" dt="2025-04-07T16:34:53.875" v="495"/>
        <pc:sldMkLst>
          <pc:docMk/>
          <pc:sldMk cId="2448650448" sldId="295"/>
        </pc:sldMkLst>
      </pc:sldChg>
      <pc:sldChg chg="modSp add mod">
        <pc:chgData name="Lagergren, Anna" userId="701d93e0-5f08-4e98-9cf2-316290df824a" providerId="ADAL" clId="{E3AD0674-B042-2546-80F4-6E73C1D3B583}" dt="2025-04-07T16:35:15.154" v="507" actId="2711"/>
        <pc:sldMkLst>
          <pc:docMk/>
          <pc:sldMk cId="2672177875" sldId="295"/>
        </pc:sldMkLst>
        <pc:spChg chg="mod">
          <ac:chgData name="Lagergren, Anna" userId="701d93e0-5f08-4e98-9cf2-316290df824a" providerId="ADAL" clId="{E3AD0674-B042-2546-80F4-6E73C1D3B583}" dt="2025-04-07T16:35:15.154" v="507" actId="2711"/>
          <ac:spMkLst>
            <pc:docMk/>
            <pc:sldMk cId="2672177875" sldId="295"/>
            <ac:spMk id="317" creationId="{3F26DDB9-AFF2-D920-FD47-A3B49BF8EAD2}"/>
          </ac:spMkLst>
        </pc:spChg>
      </pc:sldChg>
      <pc:sldChg chg="modSp add mod ord">
        <pc:chgData name="Lagergren, Anna" userId="701d93e0-5f08-4e98-9cf2-316290df824a" providerId="ADAL" clId="{E3AD0674-B042-2546-80F4-6E73C1D3B583}" dt="2025-04-07T16:35:52.858" v="545" actId="113"/>
        <pc:sldMkLst>
          <pc:docMk/>
          <pc:sldMk cId="273491739" sldId="296"/>
        </pc:sldMkLst>
        <pc:spChg chg="mod">
          <ac:chgData name="Lagergren, Anna" userId="701d93e0-5f08-4e98-9cf2-316290df824a" providerId="ADAL" clId="{E3AD0674-B042-2546-80F4-6E73C1D3B583}" dt="2025-04-07T16:35:52.858" v="545" actId="113"/>
          <ac:spMkLst>
            <pc:docMk/>
            <pc:sldMk cId="273491739" sldId="296"/>
            <ac:spMk id="317" creationId="{F13EE968-A28E-D45A-9D31-030B4E6A2705}"/>
          </ac:spMkLst>
        </pc:spChg>
      </pc:sldChg>
      <pc:sldChg chg="modSp add mod ord">
        <pc:chgData name="Lagergren, Anna" userId="701d93e0-5f08-4e98-9cf2-316290df824a" providerId="ADAL" clId="{E3AD0674-B042-2546-80F4-6E73C1D3B583}" dt="2025-04-07T16:36:40.691" v="586" actId="14100"/>
        <pc:sldMkLst>
          <pc:docMk/>
          <pc:sldMk cId="568517127" sldId="297"/>
        </pc:sldMkLst>
        <pc:spChg chg="mod">
          <ac:chgData name="Lagergren, Anna" userId="701d93e0-5f08-4e98-9cf2-316290df824a" providerId="ADAL" clId="{E3AD0674-B042-2546-80F4-6E73C1D3B583}" dt="2025-04-07T16:36:40.691" v="586" actId="14100"/>
          <ac:spMkLst>
            <pc:docMk/>
            <pc:sldMk cId="568517127" sldId="297"/>
            <ac:spMk id="317" creationId="{75D8F4D3-68FF-6511-2732-91E365C66FF6}"/>
          </ac:spMkLst>
        </pc:spChg>
      </pc:sldChg>
      <pc:sldChg chg="addSp delSp modSp add del mod ord">
        <pc:chgData name="Lagergren, Anna" userId="701d93e0-5f08-4e98-9cf2-316290df824a" providerId="ADAL" clId="{E3AD0674-B042-2546-80F4-6E73C1D3B583}" dt="2025-04-07T22:55:00.337" v="2549" actId="2696"/>
        <pc:sldMkLst>
          <pc:docMk/>
          <pc:sldMk cId="86444869" sldId="298"/>
        </pc:sldMkLst>
        <pc:spChg chg="add del mod">
          <ac:chgData name="Lagergren, Anna" userId="701d93e0-5f08-4e98-9cf2-316290df824a" providerId="ADAL" clId="{E3AD0674-B042-2546-80F4-6E73C1D3B583}" dt="2025-04-07T16:44:10.895" v="734" actId="478"/>
          <ac:spMkLst>
            <pc:docMk/>
            <pc:sldMk cId="86444869" sldId="298"/>
            <ac:spMk id="3" creationId="{D40E9A54-A450-4A1E-6B65-08C59F84C9C1}"/>
          </ac:spMkLst>
        </pc:spChg>
        <pc:spChg chg="add del mod">
          <ac:chgData name="Lagergren, Anna" userId="701d93e0-5f08-4e98-9cf2-316290df824a" providerId="ADAL" clId="{E3AD0674-B042-2546-80F4-6E73C1D3B583}" dt="2025-04-07T16:44:09.130" v="733" actId="478"/>
          <ac:spMkLst>
            <pc:docMk/>
            <pc:sldMk cId="86444869" sldId="298"/>
            <ac:spMk id="5" creationId="{8AA39476-73E7-4DB6-6D61-75B400FC2065}"/>
          </ac:spMkLst>
        </pc:spChg>
        <pc:spChg chg="add del mod">
          <ac:chgData name="Lagergren, Anna" userId="701d93e0-5f08-4e98-9cf2-316290df824a" providerId="ADAL" clId="{E3AD0674-B042-2546-80F4-6E73C1D3B583}" dt="2025-04-07T16:44:17.781" v="740" actId="478"/>
          <ac:spMkLst>
            <pc:docMk/>
            <pc:sldMk cId="86444869" sldId="298"/>
            <ac:spMk id="7" creationId="{77C3C07E-0D0E-9358-AC9B-40DA930C107C}"/>
          </ac:spMkLst>
        </pc:spChg>
        <pc:spChg chg="add del mod">
          <ac:chgData name="Lagergren, Anna" userId="701d93e0-5f08-4e98-9cf2-316290df824a" providerId="ADAL" clId="{E3AD0674-B042-2546-80F4-6E73C1D3B583}" dt="2025-04-07T16:44:16.683" v="739" actId="478"/>
          <ac:spMkLst>
            <pc:docMk/>
            <pc:sldMk cId="86444869" sldId="298"/>
            <ac:spMk id="9" creationId="{17BFAC6A-FE1D-4095-E2E8-79251F4042D4}"/>
          </ac:spMkLst>
        </pc:spChg>
        <pc:spChg chg="add del mod">
          <ac:chgData name="Lagergren, Anna" userId="701d93e0-5f08-4e98-9cf2-316290df824a" providerId="ADAL" clId="{E3AD0674-B042-2546-80F4-6E73C1D3B583}" dt="2025-04-07T16:44:26.572" v="747" actId="478"/>
          <ac:spMkLst>
            <pc:docMk/>
            <pc:sldMk cId="86444869" sldId="298"/>
            <ac:spMk id="11" creationId="{1B6B3D0C-8940-B2C2-363E-95B0ED3F584F}"/>
          </ac:spMkLst>
        </pc:spChg>
        <pc:spChg chg="add del mod">
          <ac:chgData name="Lagergren, Anna" userId="701d93e0-5f08-4e98-9cf2-316290df824a" providerId="ADAL" clId="{E3AD0674-B042-2546-80F4-6E73C1D3B583}" dt="2025-04-07T16:44:25.104" v="746" actId="478"/>
          <ac:spMkLst>
            <pc:docMk/>
            <pc:sldMk cId="86444869" sldId="298"/>
            <ac:spMk id="13" creationId="{2820F27C-39E1-652F-0D73-8CFAC34D28E2}"/>
          </ac:spMkLst>
        </pc:spChg>
        <pc:spChg chg="add del mod">
          <ac:chgData name="Lagergren, Anna" userId="701d93e0-5f08-4e98-9cf2-316290df824a" providerId="ADAL" clId="{E3AD0674-B042-2546-80F4-6E73C1D3B583}" dt="2025-04-07T16:45:00.538" v="784" actId="478"/>
          <ac:spMkLst>
            <pc:docMk/>
            <pc:sldMk cId="86444869" sldId="298"/>
            <ac:spMk id="15" creationId="{F3E2573A-6229-AB48-2F8F-C50DA1055CED}"/>
          </ac:spMkLst>
        </pc:spChg>
        <pc:spChg chg="add del mod">
          <ac:chgData name="Lagergren, Anna" userId="701d93e0-5f08-4e98-9cf2-316290df824a" providerId="ADAL" clId="{E3AD0674-B042-2546-80F4-6E73C1D3B583}" dt="2025-04-07T22:51:39.512" v="2505" actId="478"/>
          <ac:spMkLst>
            <pc:docMk/>
            <pc:sldMk cId="86444869" sldId="298"/>
            <ac:spMk id="16" creationId="{2852562E-33CA-E802-13A6-B836487E42D7}"/>
          </ac:spMkLst>
        </pc:spChg>
        <pc:spChg chg="add del mod">
          <ac:chgData name="Lagergren, Anna" userId="701d93e0-5f08-4e98-9cf2-316290df824a" providerId="ADAL" clId="{E3AD0674-B042-2546-80F4-6E73C1D3B583}" dt="2025-04-07T22:53:51.802" v="2515"/>
          <ac:spMkLst>
            <pc:docMk/>
            <pc:sldMk cId="86444869" sldId="298"/>
            <ac:spMk id="19" creationId="{8F1CFBC6-785F-4648-58E2-3BD1906F6360}"/>
          </ac:spMkLst>
        </pc:spChg>
        <pc:spChg chg="add del mod">
          <ac:chgData name="Lagergren, Anna" userId="701d93e0-5f08-4e98-9cf2-316290df824a" providerId="ADAL" clId="{E3AD0674-B042-2546-80F4-6E73C1D3B583}" dt="2025-04-07T22:54:12.514" v="2531" actId="21"/>
          <ac:spMkLst>
            <pc:docMk/>
            <pc:sldMk cId="86444869" sldId="298"/>
            <ac:spMk id="21" creationId="{BC4A9556-ACEE-7781-0B5A-C198487EB43A}"/>
          </ac:spMkLst>
        </pc:spChg>
        <pc:spChg chg="del">
          <ac:chgData name="Lagergren, Anna" userId="701d93e0-5f08-4e98-9cf2-316290df824a" providerId="ADAL" clId="{E3AD0674-B042-2546-80F4-6E73C1D3B583}" dt="2025-04-07T16:44:01.554" v="729" actId="478"/>
          <ac:spMkLst>
            <pc:docMk/>
            <pc:sldMk cId="86444869" sldId="298"/>
            <ac:spMk id="280" creationId="{9CF74A2C-3EA6-2874-6E3C-9C0BB141B474}"/>
          </ac:spMkLst>
        </pc:spChg>
        <pc:spChg chg="del">
          <ac:chgData name="Lagergren, Anna" userId="701d93e0-5f08-4e98-9cf2-316290df824a" providerId="ADAL" clId="{E3AD0674-B042-2546-80F4-6E73C1D3B583}" dt="2025-04-07T16:44:05.616" v="731" actId="478"/>
          <ac:spMkLst>
            <pc:docMk/>
            <pc:sldMk cId="86444869" sldId="298"/>
            <ac:spMk id="281" creationId="{DFE33C4F-A100-6D60-16B2-CEB0F937DE63}"/>
          </ac:spMkLst>
        </pc:spChg>
        <pc:spChg chg="del">
          <ac:chgData name="Lagergren, Anna" userId="701d93e0-5f08-4e98-9cf2-316290df824a" providerId="ADAL" clId="{E3AD0674-B042-2546-80F4-6E73C1D3B583}" dt="2025-04-07T16:44:14.594" v="737" actId="478"/>
          <ac:spMkLst>
            <pc:docMk/>
            <pc:sldMk cId="86444869" sldId="298"/>
            <ac:spMk id="282" creationId="{42F7DC32-7F21-0D84-627B-DF557C6D4D61}"/>
          </ac:spMkLst>
        </pc:spChg>
        <pc:spChg chg="del">
          <ac:chgData name="Lagergren, Anna" userId="701d93e0-5f08-4e98-9cf2-316290df824a" providerId="ADAL" clId="{E3AD0674-B042-2546-80F4-6E73C1D3B583}" dt="2025-04-07T16:44:19.615" v="742" actId="478"/>
          <ac:spMkLst>
            <pc:docMk/>
            <pc:sldMk cId="86444869" sldId="298"/>
            <ac:spMk id="283" creationId="{00591001-8A21-68FC-9D70-4F9DB58309E3}"/>
          </ac:spMkLst>
        </pc:spChg>
        <pc:spChg chg="add del mod">
          <ac:chgData name="Lagergren, Anna" userId="701d93e0-5f08-4e98-9cf2-316290df824a" providerId="ADAL" clId="{E3AD0674-B042-2546-80F4-6E73C1D3B583}" dt="2025-04-07T22:54:12.514" v="2531" actId="21"/>
          <ac:spMkLst>
            <pc:docMk/>
            <pc:sldMk cId="86444869" sldId="298"/>
            <ac:spMk id="285" creationId="{A7BDF725-9A47-1A70-659C-CF82D8CE23EC}"/>
          </ac:spMkLst>
        </pc:spChg>
        <pc:spChg chg="del">
          <ac:chgData name="Lagergren, Anna" userId="701d93e0-5f08-4e98-9cf2-316290df824a" providerId="ADAL" clId="{E3AD0674-B042-2546-80F4-6E73C1D3B583}" dt="2025-04-07T16:44:23.532" v="745" actId="478"/>
          <ac:spMkLst>
            <pc:docMk/>
            <pc:sldMk cId="86444869" sldId="298"/>
            <ac:spMk id="286" creationId="{6F9672BD-4DBF-05FF-2299-395A417393AC}"/>
          </ac:spMkLst>
        </pc:spChg>
        <pc:spChg chg="del">
          <ac:chgData name="Lagergren, Anna" userId="701d93e0-5f08-4e98-9cf2-316290df824a" providerId="ADAL" clId="{E3AD0674-B042-2546-80F4-6E73C1D3B583}" dt="2025-04-07T16:44:59.171" v="783" actId="478"/>
          <ac:spMkLst>
            <pc:docMk/>
            <pc:sldMk cId="86444869" sldId="298"/>
            <ac:spMk id="287" creationId="{D3A735DA-313F-BAAB-DE2E-6C024F7D3C8D}"/>
          </ac:spMkLst>
        </pc:spChg>
        <pc:spChg chg="del">
          <ac:chgData name="Lagergren, Anna" userId="701d93e0-5f08-4e98-9cf2-316290df824a" providerId="ADAL" clId="{E3AD0674-B042-2546-80F4-6E73C1D3B583}" dt="2025-04-07T16:44:05.616" v="731" actId="478"/>
          <ac:spMkLst>
            <pc:docMk/>
            <pc:sldMk cId="86444869" sldId="298"/>
            <ac:spMk id="288" creationId="{3BD37D3D-E81B-D6C9-697D-4E74812FE69E}"/>
          </ac:spMkLst>
        </pc:spChg>
        <pc:spChg chg="del">
          <ac:chgData name="Lagergren, Anna" userId="701d93e0-5f08-4e98-9cf2-316290df824a" providerId="ADAL" clId="{E3AD0674-B042-2546-80F4-6E73C1D3B583}" dt="2025-04-07T16:44:15.249" v="738" actId="478"/>
          <ac:spMkLst>
            <pc:docMk/>
            <pc:sldMk cId="86444869" sldId="298"/>
            <ac:spMk id="289" creationId="{9E711B06-4EBD-CBE8-E918-1B581AE4D5FD}"/>
          </ac:spMkLst>
        </pc:spChg>
        <pc:spChg chg="del">
          <ac:chgData name="Lagergren, Anna" userId="701d93e0-5f08-4e98-9cf2-316290df824a" providerId="ADAL" clId="{E3AD0674-B042-2546-80F4-6E73C1D3B583}" dt="2025-04-07T16:44:21.829" v="744" actId="478"/>
          <ac:spMkLst>
            <pc:docMk/>
            <pc:sldMk cId="86444869" sldId="298"/>
            <ac:spMk id="290" creationId="{5AF2E94F-132A-6253-6314-88CE45BE4607}"/>
          </ac:spMkLst>
        </pc:spChg>
        <pc:spChg chg="del">
          <ac:chgData name="Lagergren, Anna" userId="701d93e0-5f08-4e98-9cf2-316290df824a" providerId="ADAL" clId="{E3AD0674-B042-2546-80F4-6E73C1D3B583}" dt="2025-04-07T16:44:07.730" v="732" actId="478"/>
          <ac:spMkLst>
            <pc:docMk/>
            <pc:sldMk cId="86444869" sldId="298"/>
            <ac:spMk id="291" creationId="{998ADA25-CFA4-F1A7-020D-88533D009685}"/>
          </ac:spMkLst>
        </pc:spChg>
        <pc:spChg chg="del mod">
          <ac:chgData name="Lagergren, Anna" userId="701d93e0-5f08-4e98-9cf2-316290df824a" providerId="ADAL" clId="{E3AD0674-B042-2546-80F4-6E73C1D3B583}" dt="2025-04-07T16:44:13.498" v="736" actId="478"/>
          <ac:spMkLst>
            <pc:docMk/>
            <pc:sldMk cId="86444869" sldId="298"/>
            <ac:spMk id="292" creationId="{A5B0C204-F167-189E-0C82-D147A2FDDD1F}"/>
          </ac:spMkLst>
        </pc:spChg>
        <pc:grpChg chg="del">
          <ac:chgData name="Lagergren, Anna" userId="701d93e0-5f08-4e98-9cf2-316290df824a" providerId="ADAL" clId="{E3AD0674-B042-2546-80F4-6E73C1D3B583}" dt="2025-04-07T16:44:05.616" v="731" actId="478"/>
          <ac:grpSpMkLst>
            <pc:docMk/>
            <pc:sldMk cId="86444869" sldId="298"/>
            <ac:grpSpMk id="293" creationId="{92E32511-8B05-7661-7912-9129B4AF50A0}"/>
          </ac:grpSpMkLst>
        </pc:grpChg>
        <pc:grpChg chg="del">
          <ac:chgData name="Lagergren, Anna" userId="701d93e0-5f08-4e98-9cf2-316290df824a" providerId="ADAL" clId="{E3AD0674-B042-2546-80F4-6E73C1D3B583}" dt="2025-04-07T16:44:20.377" v="743" actId="478"/>
          <ac:grpSpMkLst>
            <pc:docMk/>
            <pc:sldMk cId="86444869" sldId="298"/>
            <ac:grpSpMk id="300" creationId="{07248FDE-3B58-6EDE-9400-0EA1F025794D}"/>
          </ac:grpSpMkLst>
        </pc:grpChg>
        <pc:grpChg chg="del">
          <ac:chgData name="Lagergren, Anna" userId="701d93e0-5f08-4e98-9cf2-316290df824a" providerId="ADAL" clId="{E3AD0674-B042-2546-80F4-6E73C1D3B583}" dt="2025-04-07T16:44:18.751" v="741" actId="478"/>
          <ac:grpSpMkLst>
            <pc:docMk/>
            <pc:sldMk cId="86444869" sldId="298"/>
            <ac:grpSpMk id="306" creationId="{9C6FEBF6-BDDA-3834-64C4-28269B742F6F}"/>
          </ac:grpSpMkLst>
        </pc:grpChg>
        <pc:grpChg chg="del">
          <ac:chgData name="Lagergren, Anna" userId="701d93e0-5f08-4e98-9cf2-316290df824a" providerId="ADAL" clId="{E3AD0674-B042-2546-80F4-6E73C1D3B583}" dt="2025-04-07T16:44:02.650" v="730" actId="478"/>
          <ac:grpSpMkLst>
            <pc:docMk/>
            <pc:sldMk cId="86444869" sldId="298"/>
            <ac:grpSpMk id="309" creationId="{4AEA4516-B4DD-D62C-7EC2-3225B346E8B8}"/>
          </ac:grpSpMkLst>
        </pc:grpChg>
        <pc:picChg chg="add del mod">
          <ac:chgData name="Lagergren, Anna" userId="701d93e0-5f08-4e98-9cf2-316290df824a" providerId="ADAL" clId="{E3AD0674-B042-2546-80F4-6E73C1D3B583}" dt="2025-04-07T22:53:28.909" v="2509" actId="478"/>
          <ac:picMkLst>
            <pc:docMk/>
            <pc:sldMk cId="86444869" sldId="298"/>
            <ac:picMk id="17" creationId="{A7FDA427-D5CD-4721-967D-9F73C8F20CCF}"/>
          </ac:picMkLst>
        </pc:picChg>
        <pc:picChg chg="add del mod">
          <ac:chgData name="Lagergren, Anna" userId="701d93e0-5f08-4e98-9cf2-316290df824a" providerId="ADAL" clId="{E3AD0674-B042-2546-80F4-6E73C1D3B583}" dt="2025-04-07T22:54:35.588" v="2539" actId="21"/>
          <ac:picMkLst>
            <pc:docMk/>
            <pc:sldMk cId="86444869" sldId="298"/>
            <ac:picMk id="18" creationId="{DD8161EF-8962-9669-22B6-E9B026F91FAD}"/>
          </ac:picMkLst>
        </pc:picChg>
      </pc:sldChg>
      <pc:sldChg chg="addSp modSp add mod">
        <pc:chgData name="Lagergren, Anna" userId="701d93e0-5f08-4e98-9cf2-316290df824a" providerId="ADAL" clId="{E3AD0674-B042-2546-80F4-6E73C1D3B583}" dt="2025-04-08T21:40:25.919" v="4181" actId="1076"/>
        <pc:sldMkLst>
          <pc:docMk/>
          <pc:sldMk cId="3570173660" sldId="299"/>
        </pc:sldMkLst>
        <pc:spChg chg="add mod">
          <ac:chgData name="Lagergren, Anna" userId="701d93e0-5f08-4e98-9cf2-316290df824a" providerId="ADAL" clId="{E3AD0674-B042-2546-80F4-6E73C1D3B583}" dt="2025-04-07T16:58:07.569" v="865" actId="20577"/>
          <ac:spMkLst>
            <pc:docMk/>
            <pc:sldMk cId="3570173660" sldId="299"/>
            <ac:spMk id="2" creationId="{56A6C1CF-7B9B-16A9-D255-4170CF21F428}"/>
          </ac:spMkLst>
        </pc:spChg>
        <pc:spChg chg="add mod">
          <ac:chgData name="Lagergren, Anna" userId="701d93e0-5f08-4e98-9cf2-316290df824a" providerId="ADAL" clId="{E3AD0674-B042-2546-80F4-6E73C1D3B583}" dt="2025-04-07T16:58:15.581" v="897" actId="20577"/>
          <ac:spMkLst>
            <pc:docMk/>
            <pc:sldMk cId="3570173660" sldId="299"/>
            <ac:spMk id="3" creationId="{E2031C47-C07C-338F-FE82-EF46ACE76CA1}"/>
          </ac:spMkLst>
        </pc:spChg>
        <pc:spChg chg="mod">
          <ac:chgData name="Lagergren, Anna" userId="701d93e0-5f08-4e98-9cf2-316290df824a" providerId="ADAL" clId="{E3AD0674-B042-2546-80F4-6E73C1D3B583}" dt="2025-04-07T16:57:11.683" v="804" actId="20577"/>
          <ac:spMkLst>
            <pc:docMk/>
            <pc:sldMk cId="3570173660" sldId="299"/>
            <ac:spMk id="284" creationId="{07CACE85-F156-E97A-591E-B6A4AF5A4638}"/>
          </ac:spMkLst>
        </pc:spChg>
        <pc:spChg chg="mod">
          <ac:chgData name="Lagergren, Anna" userId="701d93e0-5f08-4e98-9cf2-316290df824a" providerId="ADAL" clId="{E3AD0674-B042-2546-80F4-6E73C1D3B583}" dt="2025-04-07T16:57:53.406" v="838" actId="20577"/>
          <ac:spMkLst>
            <pc:docMk/>
            <pc:sldMk cId="3570173660" sldId="299"/>
            <ac:spMk id="285" creationId="{044D65DD-A468-8503-725D-49D1CC382F15}"/>
          </ac:spMkLst>
        </pc:spChg>
        <pc:graphicFrameChg chg="mod">
          <ac:chgData name="Lagergren, Anna" userId="701d93e0-5f08-4e98-9cf2-316290df824a" providerId="ADAL" clId="{E3AD0674-B042-2546-80F4-6E73C1D3B583}" dt="2025-04-08T00:25:24.202" v="3552"/>
          <ac:graphicFrameMkLst>
            <pc:docMk/>
            <pc:sldMk cId="3570173660" sldId="299"/>
            <ac:graphicFrameMk id="4" creationId="{12F8B5D9-465E-809B-2EE4-D42FF42791B3}"/>
          </ac:graphicFrameMkLst>
        </pc:graphicFrameChg>
        <pc:picChg chg="mod">
          <ac:chgData name="Lagergren, Anna" userId="701d93e0-5f08-4e98-9cf2-316290df824a" providerId="ADAL" clId="{E3AD0674-B042-2546-80F4-6E73C1D3B583}" dt="2025-04-08T21:40:25.919" v="4181" actId="1076"/>
          <ac:picMkLst>
            <pc:docMk/>
            <pc:sldMk cId="3570173660" sldId="299"/>
            <ac:picMk id="6" creationId="{FC5BBE15-4F18-93D4-23EF-D627C9492AAD}"/>
          </ac:picMkLst>
        </pc:picChg>
      </pc:sldChg>
      <pc:sldChg chg="add mod modShow">
        <pc:chgData name="Lagergren, Anna" userId="701d93e0-5f08-4e98-9cf2-316290df824a" providerId="ADAL" clId="{E3AD0674-B042-2546-80F4-6E73C1D3B583}" dt="2025-04-07T17:53:37.307" v="2491" actId="729"/>
        <pc:sldMkLst>
          <pc:docMk/>
          <pc:sldMk cId="424617227" sldId="300"/>
        </pc:sldMkLst>
      </pc:sldChg>
      <pc:sldChg chg="add del">
        <pc:chgData name="Lagergren, Anna" userId="701d93e0-5f08-4e98-9cf2-316290df824a" providerId="ADAL" clId="{E3AD0674-B042-2546-80F4-6E73C1D3B583}" dt="2025-04-07T16:58:33.906" v="900" actId="2696"/>
        <pc:sldMkLst>
          <pc:docMk/>
          <pc:sldMk cId="3848088091" sldId="300"/>
        </pc:sldMkLst>
      </pc:sldChg>
      <pc:sldChg chg="add mod modShow">
        <pc:chgData name="Lagergren, Anna" userId="701d93e0-5f08-4e98-9cf2-316290df824a" providerId="ADAL" clId="{E3AD0674-B042-2546-80F4-6E73C1D3B583}" dt="2025-04-07T17:53:37.307" v="2491" actId="729"/>
        <pc:sldMkLst>
          <pc:docMk/>
          <pc:sldMk cId="3088498157" sldId="301"/>
        </pc:sldMkLst>
      </pc:sldChg>
      <pc:sldChg chg="modSp add mod">
        <pc:chgData name="Lagergren, Anna" userId="701d93e0-5f08-4e98-9cf2-316290df824a" providerId="ADAL" clId="{E3AD0674-B042-2546-80F4-6E73C1D3B583}" dt="2025-04-07T17:11:22.293" v="1382" actId="20577"/>
        <pc:sldMkLst>
          <pc:docMk/>
          <pc:sldMk cId="2196300687" sldId="302"/>
        </pc:sldMkLst>
        <pc:spChg chg="mod">
          <ac:chgData name="Lagergren, Anna" userId="701d93e0-5f08-4e98-9cf2-316290df824a" providerId="ADAL" clId="{E3AD0674-B042-2546-80F4-6E73C1D3B583}" dt="2025-04-07T17:11:22.293" v="1382" actId="20577"/>
          <ac:spMkLst>
            <pc:docMk/>
            <pc:sldMk cId="2196300687" sldId="302"/>
            <ac:spMk id="240" creationId="{00EEC95F-5217-DC77-CEB1-9F66C70D0304}"/>
          </ac:spMkLst>
        </pc:spChg>
      </pc:sldChg>
      <pc:sldChg chg="modSp add mod">
        <pc:chgData name="Lagergren, Anna" userId="701d93e0-5f08-4e98-9cf2-316290df824a" providerId="ADAL" clId="{E3AD0674-B042-2546-80F4-6E73C1D3B583}" dt="2025-04-07T17:11:27.201" v="1390" actId="20577"/>
        <pc:sldMkLst>
          <pc:docMk/>
          <pc:sldMk cId="2518215300" sldId="303"/>
        </pc:sldMkLst>
        <pc:spChg chg="mod">
          <ac:chgData name="Lagergren, Anna" userId="701d93e0-5f08-4e98-9cf2-316290df824a" providerId="ADAL" clId="{E3AD0674-B042-2546-80F4-6E73C1D3B583}" dt="2025-04-07T17:11:27.201" v="1390" actId="20577"/>
          <ac:spMkLst>
            <pc:docMk/>
            <pc:sldMk cId="2518215300" sldId="303"/>
            <ac:spMk id="240" creationId="{E0D1DF74-73DF-4B93-4D9C-BB243AED608E}"/>
          </ac:spMkLst>
        </pc:spChg>
      </pc:sldChg>
      <pc:sldChg chg="add mod modShow">
        <pc:chgData name="Lagergren, Anna" userId="701d93e0-5f08-4e98-9cf2-316290df824a" providerId="ADAL" clId="{E3AD0674-B042-2546-80F4-6E73C1D3B583}" dt="2025-04-07T17:53:37.307" v="2491" actId="729"/>
        <pc:sldMkLst>
          <pc:docMk/>
          <pc:sldMk cId="3759208447" sldId="304"/>
        </pc:sldMkLst>
      </pc:sldChg>
      <pc:sldChg chg="add del">
        <pc:chgData name="Lagergren, Anna" userId="701d93e0-5f08-4e98-9cf2-316290df824a" providerId="ADAL" clId="{E3AD0674-B042-2546-80F4-6E73C1D3B583}" dt="2025-04-07T17:34:27.327" v="2098" actId="2696"/>
        <pc:sldMkLst>
          <pc:docMk/>
          <pc:sldMk cId="99674635" sldId="305"/>
        </pc:sldMkLst>
      </pc:sldChg>
      <pc:sldChg chg="addSp delSp modSp add mod">
        <pc:chgData name="Lagergren, Anna" userId="701d93e0-5f08-4e98-9cf2-316290df824a" providerId="ADAL" clId="{E3AD0674-B042-2546-80F4-6E73C1D3B583}" dt="2025-04-07T17:36:28.493" v="2146" actId="20577"/>
        <pc:sldMkLst>
          <pc:docMk/>
          <pc:sldMk cId="1130395767" sldId="306"/>
        </pc:sldMkLst>
        <pc:spChg chg="del">
          <ac:chgData name="Lagergren, Anna" userId="701d93e0-5f08-4e98-9cf2-316290df824a" providerId="ADAL" clId="{E3AD0674-B042-2546-80F4-6E73C1D3B583}" dt="2025-04-07T17:34:04.620" v="2095" actId="478"/>
          <ac:spMkLst>
            <pc:docMk/>
            <pc:sldMk cId="1130395767" sldId="306"/>
            <ac:spMk id="3" creationId="{A5E926DE-77EA-F667-B351-60D3B0BC6B72}"/>
          </ac:spMkLst>
        </pc:spChg>
        <pc:spChg chg="add del mod">
          <ac:chgData name="Lagergren, Anna" userId="701d93e0-5f08-4e98-9cf2-316290df824a" providerId="ADAL" clId="{E3AD0674-B042-2546-80F4-6E73C1D3B583}" dt="2025-04-07T17:36:28.493" v="2146" actId="20577"/>
          <ac:spMkLst>
            <pc:docMk/>
            <pc:sldMk cId="1130395767" sldId="306"/>
            <ac:spMk id="4" creationId="{D68E4656-F936-182C-E963-4F6E8956CB13}"/>
          </ac:spMkLst>
        </pc:spChg>
        <pc:spChg chg="mod">
          <ac:chgData name="Lagergren, Anna" userId="701d93e0-5f08-4e98-9cf2-316290df824a" providerId="ADAL" clId="{E3AD0674-B042-2546-80F4-6E73C1D3B583}" dt="2025-04-07T17:35:11.082" v="2130" actId="20577"/>
          <ac:spMkLst>
            <pc:docMk/>
            <pc:sldMk cId="1130395767" sldId="306"/>
            <ac:spMk id="5" creationId="{E8DE0B4F-E717-2400-9946-07BD0855564E}"/>
          </ac:spMkLst>
        </pc:spChg>
        <pc:spChg chg="del">
          <ac:chgData name="Lagergren, Anna" userId="701d93e0-5f08-4e98-9cf2-316290df824a" providerId="ADAL" clId="{E3AD0674-B042-2546-80F4-6E73C1D3B583}" dt="2025-04-07T17:33:59.241" v="2093" actId="478"/>
          <ac:spMkLst>
            <pc:docMk/>
            <pc:sldMk cId="1130395767" sldId="306"/>
            <ac:spMk id="6" creationId="{1388FE46-F00F-DD31-AC41-408106CAFF62}"/>
          </ac:spMkLst>
        </pc:spChg>
        <pc:spChg chg="del">
          <ac:chgData name="Lagergren, Anna" userId="701d93e0-5f08-4e98-9cf2-316290df824a" providerId="ADAL" clId="{E3AD0674-B042-2546-80F4-6E73C1D3B583}" dt="2025-04-07T17:34:00.333" v="2094" actId="478"/>
          <ac:spMkLst>
            <pc:docMk/>
            <pc:sldMk cId="1130395767" sldId="306"/>
            <ac:spMk id="7" creationId="{98174EAD-3E71-25DF-2188-762E66C302D3}"/>
          </ac:spMkLst>
        </pc:spChg>
        <pc:spChg chg="add del mod">
          <ac:chgData name="Lagergren, Anna" userId="701d93e0-5f08-4e98-9cf2-316290df824a" providerId="ADAL" clId="{E3AD0674-B042-2546-80F4-6E73C1D3B583}" dt="2025-04-07T17:32:14.246" v="2054" actId="478"/>
          <ac:spMkLst>
            <pc:docMk/>
            <pc:sldMk cId="1130395767" sldId="306"/>
            <ac:spMk id="8" creationId="{DD165106-A095-2802-6C0F-FAB9307E3E94}"/>
          </ac:spMkLst>
        </pc:spChg>
        <pc:spChg chg="mod">
          <ac:chgData name="Lagergren, Anna" userId="701d93e0-5f08-4e98-9cf2-316290df824a" providerId="ADAL" clId="{E3AD0674-B042-2546-80F4-6E73C1D3B583}" dt="2025-04-07T17:32:43.335" v="2090" actId="113"/>
          <ac:spMkLst>
            <pc:docMk/>
            <pc:sldMk cId="1130395767" sldId="306"/>
            <ac:spMk id="202" creationId="{B33EADCC-AE4F-82C2-EEBA-D8A717939877}"/>
          </ac:spMkLst>
        </pc:spChg>
        <pc:spChg chg="del">
          <ac:chgData name="Lagergren, Anna" userId="701d93e0-5f08-4e98-9cf2-316290df824a" providerId="ADAL" clId="{E3AD0674-B042-2546-80F4-6E73C1D3B583}" dt="2025-04-07T17:32:10.890" v="2053" actId="478"/>
          <ac:spMkLst>
            <pc:docMk/>
            <pc:sldMk cId="1130395767" sldId="306"/>
            <ac:spMk id="206" creationId="{76B29C00-EC1B-DA9B-A6FA-FD0199F53311}"/>
          </ac:spMkLst>
        </pc:spChg>
        <pc:graphicFrameChg chg="del modGraphic">
          <ac:chgData name="Lagergren, Anna" userId="701d93e0-5f08-4e98-9cf2-316290df824a" providerId="ADAL" clId="{E3AD0674-B042-2546-80F4-6E73C1D3B583}" dt="2025-04-07T17:32:26.431" v="2076" actId="478"/>
          <ac:graphicFrameMkLst>
            <pc:docMk/>
            <pc:sldMk cId="1130395767" sldId="306"/>
            <ac:graphicFrameMk id="203" creationId="{F085DB15-2B22-E252-9795-491D9202C40D}"/>
          </ac:graphicFrameMkLst>
        </pc:graphicFrameChg>
      </pc:sldChg>
      <pc:sldChg chg="add del">
        <pc:chgData name="Lagergren, Anna" userId="701d93e0-5f08-4e98-9cf2-316290df824a" providerId="ADAL" clId="{E3AD0674-B042-2546-80F4-6E73C1D3B583}" dt="2025-04-07T17:32:31.942" v="2078" actId="2696"/>
        <pc:sldMkLst>
          <pc:docMk/>
          <pc:sldMk cId="292968545" sldId="307"/>
        </pc:sldMkLst>
      </pc:sldChg>
      <pc:sldChg chg="modSp add del mod">
        <pc:chgData name="Lagergren, Anna" userId="701d93e0-5f08-4e98-9cf2-316290df824a" providerId="ADAL" clId="{E3AD0674-B042-2546-80F4-6E73C1D3B583}" dt="2025-04-07T17:39:17.387" v="2218" actId="2696"/>
        <pc:sldMkLst>
          <pc:docMk/>
          <pc:sldMk cId="3558419082" sldId="307"/>
        </pc:sldMkLst>
        <pc:spChg chg="mod">
          <ac:chgData name="Lagergren, Anna" userId="701d93e0-5f08-4e98-9cf2-316290df824a" providerId="ADAL" clId="{E3AD0674-B042-2546-80F4-6E73C1D3B583}" dt="2025-04-07T17:32:39.359" v="2089" actId="113"/>
          <ac:spMkLst>
            <pc:docMk/>
            <pc:sldMk cId="3558419082" sldId="307"/>
            <ac:spMk id="202" creationId="{89025A5F-0890-0865-088A-3DCC14240733}"/>
          </ac:spMkLst>
        </pc:spChg>
      </pc:sldChg>
      <pc:sldChg chg="modSp add mod">
        <pc:chgData name="Lagergren, Anna" userId="701d93e0-5f08-4e98-9cf2-316290df824a" providerId="ADAL" clId="{E3AD0674-B042-2546-80F4-6E73C1D3B583}" dt="2025-04-07T17:39:10.381" v="2217" actId="20577"/>
        <pc:sldMkLst>
          <pc:docMk/>
          <pc:sldMk cId="2756166677" sldId="308"/>
        </pc:sldMkLst>
        <pc:spChg chg="mod">
          <ac:chgData name="Lagergren, Anna" userId="701d93e0-5f08-4e98-9cf2-316290df824a" providerId="ADAL" clId="{E3AD0674-B042-2546-80F4-6E73C1D3B583}" dt="2025-04-07T17:39:10.381" v="2217" actId="20577"/>
          <ac:spMkLst>
            <pc:docMk/>
            <pc:sldMk cId="2756166677" sldId="308"/>
            <ac:spMk id="4" creationId="{640AE006-C6F5-F736-2370-496674F3BC68}"/>
          </ac:spMkLst>
        </pc:spChg>
        <pc:spChg chg="mod">
          <ac:chgData name="Lagergren, Anna" userId="701d93e0-5f08-4e98-9cf2-316290df824a" providerId="ADAL" clId="{E3AD0674-B042-2546-80F4-6E73C1D3B583}" dt="2025-04-07T17:38:23.813" v="2208" actId="14100"/>
          <ac:spMkLst>
            <pc:docMk/>
            <pc:sldMk cId="2756166677" sldId="308"/>
            <ac:spMk id="5" creationId="{F612D1B6-FB8C-B5FB-5988-40196FB28F7C}"/>
          </ac:spMkLst>
        </pc:spChg>
        <pc:spChg chg="mod">
          <ac:chgData name="Lagergren, Anna" userId="701d93e0-5f08-4e98-9cf2-316290df824a" providerId="ADAL" clId="{E3AD0674-B042-2546-80F4-6E73C1D3B583}" dt="2025-04-07T17:37:09.542" v="2156" actId="20577"/>
          <ac:spMkLst>
            <pc:docMk/>
            <pc:sldMk cId="2756166677" sldId="308"/>
            <ac:spMk id="202" creationId="{A496BA93-55B5-BC74-4EAA-99337FD954C4}"/>
          </ac:spMkLst>
        </pc:spChg>
      </pc:sldChg>
      <pc:sldChg chg="modSp add del mod ord">
        <pc:chgData name="Lagergren, Anna" userId="701d93e0-5f08-4e98-9cf2-316290df824a" providerId="ADAL" clId="{E3AD0674-B042-2546-80F4-6E73C1D3B583}" dt="2025-04-07T17:39:44.189" v="2229" actId="2696"/>
        <pc:sldMkLst>
          <pc:docMk/>
          <pc:sldMk cId="377695304" sldId="309"/>
        </pc:sldMkLst>
        <pc:spChg chg="mod">
          <ac:chgData name="Lagergren, Anna" userId="701d93e0-5f08-4e98-9cf2-316290df824a" providerId="ADAL" clId="{E3AD0674-B042-2546-80F4-6E73C1D3B583}" dt="2025-04-07T17:39:42.719" v="2228" actId="20577"/>
          <ac:spMkLst>
            <pc:docMk/>
            <pc:sldMk cId="377695304" sldId="309"/>
            <ac:spMk id="317" creationId="{434DABF6-4409-B51A-7624-D7822C47D0F8}"/>
          </ac:spMkLst>
        </pc:spChg>
      </pc:sldChg>
      <pc:sldChg chg="add del">
        <pc:chgData name="Lagergren, Anna" userId="701d93e0-5f08-4e98-9cf2-316290df824a" providerId="ADAL" clId="{E3AD0674-B042-2546-80F4-6E73C1D3B583}" dt="2025-04-07T17:37:15.298" v="2158" actId="2696"/>
        <pc:sldMkLst>
          <pc:docMk/>
          <pc:sldMk cId="2235118194" sldId="309"/>
        </pc:sldMkLst>
      </pc:sldChg>
      <pc:sldChg chg="modSp add mod ord">
        <pc:chgData name="Lagergren, Anna" userId="701d93e0-5f08-4e98-9cf2-316290df824a" providerId="ADAL" clId="{E3AD0674-B042-2546-80F4-6E73C1D3B583}" dt="2025-04-07T17:40:01.076" v="2243" actId="20577"/>
        <pc:sldMkLst>
          <pc:docMk/>
          <pc:sldMk cId="2310419961" sldId="309"/>
        </pc:sldMkLst>
        <pc:spChg chg="mod">
          <ac:chgData name="Lagergren, Anna" userId="701d93e0-5f08-4e98-9cf2-316290df824a" providerId="ADAL" clId="{E3AD0674-B042-2546-80F4-6E73C1D3B583}" dt="2025-04-07T17:40:01.076" v="2243" actId="20577"/>
          <ac:spMkLst>
            <pc:docMk/>
            <pc:sldMk cId="2310419961" sldId="309"/>
            <ac:spMk id="317" creationId="{29D1E49A-4FE2-51C3-03EB-84FB5A3C9C15}"/>
          </ac:spMkLst>
        </pc:spChg>
      </pc:sldChg>
      <pc:sldChg chg="modSp add mod">
        <pc:chgData name="Lagergren, Anna" userId="701d93e0-5f08-4e98-9cf2-316290df824a" providerId="ADAL" clId="{E3AD0674-B042-2546-80F4-6E73C1D3B583}" dt="2025-04-07T17:40:48.505" v="2255" actId="20577"/>
        <pc:sldMkLst>
          <pc:docMk/>
          <pc:sldMk cId="1415891220" sldId="310"/>
        </pc:sldMkLst>
        <pc:spChg chg="mod">
          <ac:chgData name="Lagergren, Anna" userId="701d93e0-5f08-4e98-9cf2-316290df824a" providerId="ADAL" clId="{E3AD0674-B042-2546-80F4-6E73C1D3B583}" dt="2025-04-07T17:40:48.505" v="2255" actId="20577"/>
          <ac:spMkLst>
            <pc:docMk/>
            <pc:sldMk cId="1415891220" sldId="310"/>
            <ac:spMk id="206" creationId="{7EFB8F73-E65F-6966-A3B1-DB59E0CCD038}"/>
          </ac:spMkLst>
        </pc:spChg>
      </pc:sldChg>
      <pc:sldChg chg="add">
        <pc:chgData name="Lagergren, Anna" userId="701d93e0-5f08-4e98-9cf2-316290df824a" providerId="ADAL" clId="{E3AD0674-B042-2546-80F4-6E73C1D3B583}" dt="2025-04-07T17:40:38.931" v="2245"/>
        <pc:sldMkLst>
          <pc:docMk/>
          <pc:sldMk cId="2968965616" sldId="311"/>
        </pc:sldMkLst>
      </pc:sldChg>
      <pc:sldChg chg="add">
        <pc:chgData name="Lagergren, Anna" userId="701d93e0-5f08-4e98-9cf2-316290df824a" providerId="ADAL" clId="{E3AD0674-B042-2546-80F4-6E73C1D3B583}" dt="2025-04-07T17:40:38.931" v="2245"/>
        <pc:sldMkLst>
          <pc:docMk/>
          <pc:sldMk cId="917655281" sldId="312"/>
        </pc:sldMkLst>
      </pc:sldChg>
      <pc:sldChg chg="delSp modSp add del mod">
        <pc:chgData name="Lagergren, Anna" userId="701d93e0-5f08-4e98-9cf2-316290df824a" providerId="ADAL" clId="{E3AD0674-B042-2546-80F4-6E73C1D3B583}" dt="2025-04-08T02:59:36.213" v="3874" actId="2696"/>
        <pc:sldMkLst>
          <pc:docMk/>
          <pc:sldMk cId="80518876" sldId="313"/>
        </pc:sldMkLst>
        <pc:spChg chg="mod">
          <ac:chgData name="Lagergren, Anna" userId="701d93e0-5f08-4e98-9cf2-316290df824a" providerId="ADAL" clId="{E3AD0674-B042-2546-80F4-6E73C1D3B583}" dt="2025-04-07T17:40:56.449" v="2258" actId="20577"/>
          <ac:spMkLst>
            <pc:docMk/>
            <pc:sldMk cId="80518876" sldId="313"/>
            <ac:spMk id="206" creationId="{5E9C2534-6FB3-9BD4-D9E6-46AD230AFC1D}"/>
          </ac:spMkLst>
        </pc:spChg>
        <pc:picChg chg="del">
          <ac:chgData name="Lagergren, Anna" userId="701d93e0-5f08-4e98-9cf2-316290df824a" providerId="ADAL" clId="{E3AD0674-B042-2546-80F4-6E73C1D3B583}" dt="2025-04-08T02:51:39.129" v="3803" actId="478"/>
          <ac:picMkLst>
            <pc:docMk/>
            <pc:sldMk cId="80518876" sldId="313"/>
            <ac:picMk id="1041" creationId="{6A11ECA4-4586-E3AA-D108-63A48397EF9B}"/>
          </ac:picMkLst>
        </pc:picChg>
      </pc:sldChg>
      <pc:sldChg chg="add del">
        <pc:chgData name="Lagergren, Anna" userId="701d93e0-5f08-4e98-9cf2-316290df824a" providerId="ADAL" clId="{E3AD0674-B042-2546-80F4-6E73C1D3B583}" dt="2025-04-08T02:58:54.911" v="3839" actId="2696"/>
        <pc:sldMkLst>
          <pc:docMk/>
          <pc:sldMk cId="159287517" sldId="314"/>
        </pc:sldMkLst>
      </pc:sldChg>
      <pc:sldChg chg="addSp delSp modSp add del mod">
        <pc:chgData name="Lagergren, Anna" userId="701d93e0-5f08-4e98-9cf2-316290df824a" providerId="ADAL" clId="{E3AD0674-B042-2546-80F4-6E73C1D3B583}" dt="2025-04-08T02:59:26.756" v="3873" actId="2696"/>
        <pc:sldMkLst>
          <pc:docMk/>
          <pc:sldMk cId="814883415" sldId="315"/>
        </pc:sldMkLst>
        <pc:spChg chg="add mod">
          <ac:chgData name="Lagergren, Anna" userId="701d93e0-5f08-4e98-9cf2-316290df824a" providerId="ADAL" clId="{E3AD0674-B042-2546-80F4-6E73C1D3B583}" dt="2025-04-08T02:59:14.378" v="3870"/>
          <ac:spMkLst>
            <pc:docMk/>
            <pc:sldMk cId="814883415" sldId="315"/>
            <ac:spMk id="2" creationId="{B60A1785-E8BD-65C7-CCE2-F959DE84FA5D}"/>
          </ac:spMkLst>
        </pc:spChg>
        <pc:spChg chg="add mod">
          <ac:chgData name="Lagergren, Anna" userId="701d93e0-5f08-4e98-9cf2-316290df824a" providerId="ADAL" clId="{E3AD0674-B042-2546-80F4-6E73C1D3B583}" dt="2025-04-08T02:59:14.378" v="3870"/>
          <ac:spMkLst>
            <pc:docMk/>
            <pc:sldMk cId="814883415" sldId="315"/>
            <ac:spMk id="3" creationId="{0599C909-C3DE-F952-549B-2A18034E7153}"/>
          </ac:spMkLst>
        </pc:spChg>
        <pc:spChg chg="del">
          <ac:chgData name="Lagergren, Anna" userId="701d93e0-5f08-4e98-9cf2-316290df824a" providerId="ADAL" clId="{E3AD0674-B042-2546-80F4-6E73C1D3B583}" dt="2025-04-08T02:59:12.016" v="3869" actId="21"/>
          <ac:spMkLst>
            <pc:docMk/>
            <pc:sldMk cId="814883415" sldId="315"/>
            <ac:spMk id="4" creationId="{C1EC241D-9C84-0763-D677-DAB9405CE069}"/>
          </ac:spMkLst>
        </pc:spChg>
        <pc:spChg chg="del">
          <ac:chgData name="Lagergren, Anna" userId="701d93e0-5f08-4e98-9cf2-316290df824a" providerId="ADAL" clId="{E3AD0674-B042-2546-80F4-6E73C1D3B583}" dt="2025-04-08T02:59:12.016" v="3869" actId="21"/>
          <ac:spMkLst>
            <pc:docMk/>
            <pc:sldMk cId="814883415" sldId="315"/>
            <ac:spMk id="5" creationId="{0CEEC3BC-310F-D4E2-21A1-ECCF094104D9}"/>
          </ac:spMkLst>
        </pc:spChg>
      </pc:sldChg>
      <pc:sldChg chg="addSp delSp modSp add mod ord">
        <pc:chgData name="Lagergren, Anna" userId="701d93e0-5f08-4e98-9cf2-316290df824a" providerId="ADAL" clId="{E3AD0674-B042-2546-80F4-6E73C1D3B583}" dt="2025-04-07T22:57:41.170" v="2571" actId="20577"/>
        <pc:sldMkLst>
          <pc:docMk/>
          <pc:sldMk cId="1743662216" sldId="316"/>
        </pc:sldMkLst>
        <pc:spChg chg="add del mod">
          <ac:chgData name="Lagergren, Anna" userId="701d93e0-5f08-4e98-9cf2-316290df824a" providerId="ADAL" clId="{E3AD0674-B042-2546-80F4-6E73C1D3B583}" dt="2025-04-07T17:43:53.611" v="2297" actId="478"/>
          <ac:spMkLst>
            <pc:docMk/>
            <pc:sldMk cId="1743662216" sldId="316"/>
            <ac:spMk id="3" creationId="{D624B2B5-D544-106A-7F5E-1C393A7BC2F5}"/>
          </ac:spMkLst>
        </pc:spChg>
        <pc:spChg chg="mod">
          <ac:chgData name="Lagergren, Anna" userId="701d93e0-5f08-4e98-9cf2-316290df824a" providerId="ADAL" clId="{E3AD0674-B042-2546-80F4-6E73C1D3B583}" dt="2025-04-07T17:43:51.517" v="2296" actId="20577"/>
          <ac:spMkLst>
            <pc:docMk/>
            <pc:sldMk cId="1743662216" sldId="316"/>
            <ac:spMk id="284" creationId="{B3D5241A-3805-A98D-5900-17188125E058}"/>
          </ac:spMkLst>
        </pc:spChg>
        <pc:spChg chg="del">
          <ac:chgData name="Lagergren, Anna" userId="701d93e0-5f08-4e98-9cf2-316290df824a" providerId="ADAL" clId="{E3AD0674-B042-2546-80F4-6E73C1D3B583}" dt="2025-04-07T17:43:44.662" v="2269" actId="478"/>
          <ac:spMkLst>
            <pc:docMk/>
            <pc:sldMk cId="1743662216" sldId="316"/>
            <ac:spMk id="285" creationId="{A8059B03-A387-74C6-1651-9A7CEEEFE6E0}"/>
          </ac:spMkLst>
        </pc:spChg>
        <pc:graphicFrameChg chg="add mod modGraphic">
          <ac:chgData name="Lagergren, Anna" userId="701d93e0-5f08-4e98-9cf2-316290df824a" providerId="ADAL" clId="{E3AD0674-B042-2546-80F4-6E73C1D3B583}" dt="2025-04-07T22:57:41.170" v="2571" actId="20577"/>
          <ac:graphicFrameMkLst>
            <pc:docMk/>
            <pc:sldMk cId="1743662216" sldId="316"/>
            <ac:graphicFrameMk id="4" creationId="{FA108C2A-A0CE-4CFA-C2C0-D244E2D8D22B}"/>
          </ac:graphicFrameMkLst>
        </pc:graphicFrameChg>
      </pc:sldChg>
      <pc:sldChg chg="delSp modSp add mod">
        <pc:chgData name="Lagergren, Anna" userId="701d93e0-5f08-4e98-9cf2-316290df824a" providerId="ADAL" clId="{E3AD0674-B042-2546-80F4-6E73C1D3B583}" dt="2025-04-07T17:53:08.129" v="2490" actId="478"/>
        <pc:sldMkLst>
          <pc:docMk/>
          <pc:sldMk cId="2691626242" sldId="317"/>
        </pc:sldMkLst>
        <pc:spChg chg="mod">
          <ac:chgData name="Lagergren, Anna" userId="701d93e0-5f08-4e98-9cf2-316290df824a" providerId="ADAL" clId="{E3AD0674-B042-2546-80F4-6E73C1D3B583}" dt="2025-04-07T17:53:04.354" v="2488" actId="20577"/>
          <ac:spMkLst>
            <pc:docMk/>
            <pc:sldMk cId="2691626242" sldId="317"/>
            <ac:spMk id="284" creationId="{30DE0B88-2B74-C4C2-307F-6A03F5FFF715}"/>
          </ac:spMkLst>
        </pc:spChg>
        <pc:graphicFrameChg chg="del modGraphic">
          <ac:chgData name="Lagergren, Anna" userId="701d93e0-5f08-4e98-9cf2-316290df824a" providerId="ADAL" clId="{E3AD0674-B042-2546-80F4-6E73C1D3B583}" dt="2025-04-07T17:53:08.129" v="2490" actId="478"/>
          <ac:graphicFrameMkLst>
            <pc:docMk/>
            <pc:sldMk cId="2691626242" sldId="317"/>
            <ac:graphicFrameMk id="4" creationId="{7499D37B-E5CB-1885-8062-28EDA243C3F9}"/>
          </ac:graphicFrameMkLst>
        </pc:graphicFrameChg>
      </pc:sldChg>
      <pc:sldChg chg="addSp delSp modSp mod">
        <pc:chgData name="Lagergren, Anna" userId="701d93e0-5f08-4e98-9cf2-316290df824a" providerId="ADAL" clId="{E3AD0674-B042-2546-80F4-6E73C1D3B583}" dt="2025-04-08T20:35:06.581" v="3901" actId="21"/>
        <pc:sldMkLst>
          <pc:docMk/>
          <pc:sldMk cId="1402153749" sldId="319"/>
        </pc:sldMkLst>
        <pc:picChg chg="add del mod">
          <ac:chgData name="Lagergren, Anna" userId="701d93e0-5f08-4e98-9cf2-316290df824a" providerId="ADAL" clId="{E3AD0674-B042-2546-80F4-6E73C1D3B583}" dt="2025-04-08T20:35:06.581" v="3901" actId="21"/>
          <ac:picMkLst>
            <pc:docMk/>
            <pc:sldMk cId="1402153749" sldId="319"/>
            <ac:picMk id="4" creationId="{F4BC0D15-A154-08DE-9587-05BC1AC6DD25}"/>
          </ac:picMkLst>
        </pc:picChg>
      </pc:sldChg>
      <pc:sldChg chg="addSp delSp modSp add mod ord">
        <pc:chgData name="Lagergren, Anna" userId="701d93e0-5f08-4e98-9cf2-316290df824a" providerId="ADAL" clId="{E3AD0674-B042-2546-80F4-6E73C1D3B583}" dt="2025-04-07T22:54:56.829" v="2548" actId="1037"/>
        <pc:sldMkLst>
          <pc:docMk/>
          <pc:sldMk cId="3598560210" sldId="320"/>
        </pc:sldMkLst>
        <pc:spChg chg="del">
          <ac:chgData name="Lagergren, Anna" userId="701d93e0-5f08-4e98-9cf2-316290df824a" providerId="ADAL" clId="{E3AD0674-B042-2546-80F4-6E73C1D3B583}" dt="2025-04-07T22:54:02.196" v="2518" actId="478"/>
          <ac:spMkLst>
            <pc:docMk/>
            <pc:sldMk cId="3598560210" sldId="320"/>
            <ac:spMk id="2" creationId="{58424B84-2204-EC11-7AAE-A1F67C65004C}"/>
          </ac:spMkLst>
        </pc:spChg>
        <pc:spChg chg="del">
          <ac:chgData name="Lagergren, Anna" userId="701d93e0-5f08-4e98-9cf2-316290df824a" providerId="ADAL" clId="{E3AD0674-B042-2546-80F4-6E73C1D3B583}" dt="2025-04-07T22:54:02.196" v="2518" actId="478"/>
          <ac:spMkLst>
            <pc:docMk/>
            <pc:sldMk cId="3598560210" sldId="320"/>
            <ac:spMk id="3" creationId="{19E456F9-A208-B529-B8F4-A9D23E08E01C}"/>
          </ac:spMkLst>
        </pc:spChg>
        <pc:spChg chg="mod">
          <ac:chgData name="Lagergren, Anna" userId="701d93e0-5f08-4e98-9cf2-316290df824a" providerId="ADAL" clId="{E3AD0674-B042-2546-80F4-6E73C1D3B583}" dt="2025-04-07T22:54:32.157" v="2538" actId="20577"/>
          <ac:spMkLst>
            <pc:docMk/>
            <pc:sldMk cId="3598560210" sldId="320"/>
            <ac:spMk id="4" creationId="{85CAAFD0-1674-2793-5B35-268C0188035B}"/>
          </ac:spMkLst>
        </pc:spChg>
        <pc:spChg chg="add del mod">
          <ac:chgData name="Lagergren, Anna" userId="701d93e0-5f08-4e98-9cf2-316290df824a" providerId="ADAL" clId="{E3AD0674-B042-2546-80F4-6E73C1D3B583}" dt="2025-04-07T22:54:18.782" v="2533" actId="478"/>
          <ac:spMkLst>
            <pc:docMk/>
            <pc:sldMk cId="3598560210" sldId="320"/>
            <ac:spMk id="5" creationId="{6651D1DE-700C-7115-A3E4-80190804AFFF}"/>
          </ac:spMkLst>
        </pc:spChg>
        <pc:spChg chg="mod">
          <ac:chgData name="Lagergren, Anna" userId="701d93e0-5f08-4e98-9cf2-316290df824a" providerId="ADAL" clId="{E3AD0674-B042-2546-80F4-6E73C1D3B583}" dt="2025-04-07T22:54:07.662" v="2529" actId="20577"/>
          <ac:spMkLst>
            <pc:docMk/>
            <pc:sldMk cId="3598560210" sldId="320"/>
            <ac:spMk id="246" creationId="{AEE8355C-12FB-AE4C-5FBB-57455D296B01}"/>
          </ac:spMkLst>
        </pc:spChg>
        <pc:spChg chg="del">
          <ac:chgData name="Lagergren, Anna" userId="701d93e0-5f08-4e98-9cf2-316290df824a" providerId="ADAL" clId="{E3AD0674-B042-2546-80F4-6E73C1D3B583}" dt="2025-04-07T22:54:02.196" v="2518" actId="478"/>
          <ac:spMkLst>
            <pc:docMk/>
            <pc:sldMk cId="3598560210" sldId="320"/>
            <ac:spMk id="247" creationId="{58AF8031-E07B-B8B3-3300-F647D1B67DD0}"/>
          </ac:spMkLst>
        </pc:spChg>
        <pc:spChg chg="del">
          <ac:chgData name="Lagergren, Anna" userId="701d93e0-5f08-4e98-9cf2-316290df824a" providerId="ADAL" clId="{E3AD0674-B042-2546-80F4-6E73C1D3B583}" dt="2025-04-07T22:54:02.196" v="2518" actId="478"/>
          <ac:spMkLst>
            <pc:docMk/>
            <pc:sldMk cId="3598560210" sldId="320"/>
            <ac:spMk id="248" creationId="{763DA9F4-91C6-90F1-61AC-53DBE64172DE}"/>
          </ac:spMkLst>
        </pc:spChg>
        <pc:spChg chg="del">
          <ac:chgData name="Lagergren, Anna" userId="701d93e0-5f08-4e98-9cf2-316290df824a" providerId="ADAL" clId="{E3AD0674-B042-2546-80F4-6E73C1D3B583}" dt="2025-04-07T22:54:02.196" v="2518" actId="478"/>
          <ac:spMkLst>
            <pc:docMk/>
            <pc:sldMk cId="3598560210" sldId="320"/>
            <ac:spMk id="255" creationId="{E6C8816C-81B6-1505-2EC9-7D8139DB1641}"/>
          </ac:spMkLst>
        </pc:spChg>
        <pc:picChg chg="add mod">
          <ac:chgData name="Lagergren, Anna" userId="701d93e0-5f08-4e98-9cf2-316290df824a" providerId="ADAL" clId="{E3AD0674-B042-2546-80F4-6E73C1D3B583}" dt="2025-04-07T22:54:56.829" v="2548" actId="1037"/>
          <ac:picMkLst>
            <pc:docMk/>
            <pc:sldMk cId="3598560210" sldId="320"/>
            <ac:picMk id="6" creationId="{0332C8C6-A399-5E43-5A89-D2237AFDF09D}"/>
          </ac:picMkLst>
        </pc:picChg>
      </pc:sldChg>
      <pc:sldChg chg="addSp delSp modSp add del mod ord">
        <pc:chgData name="Lagergren, Anna" userId="701d93e0-5f08-4e98-9cf2-316290df824a" providerId="ADAL" clId="{E3AD0674-B042-2546-80F4-6E73C1D3B583}" dt="2025-04-08T02:37:30.441" v="3581" actId="2696"/>
        <pc:sldMkLst>
          <pc:docMk/>
          <pc:sldMk cId="3847847921" sldId="321"/>
        </pc:sldMkLst>
        <pc:spChg chg="mod">
          <ac:chgData name="Lagergren, Anna" userId="701d93e0-5f08-4e98-9cf2-316290df824a" providerId="ADAL" clId="{E3AD0674-B042-2546-80F4-6E73C1D3B583}" dt="2025-04-07T23:06:24.633" v="3387" actId="14100"/>
          <ac:spMkLst>
            <pc:docMk/>
            <pc:sldMk cId="3847847921" sldId="321"/>
            <ac:spMk id="5" creationId="{9B8857AD-CFC1-923A-854E-458E8B213387}"/>
          </ac:spMkLst>
        </pc:spChg>
        <pc:spChg chg="mod">
          <ac:chgData name="Lagergren, Anna" userId="701d93e0-5f08-4e98-9cf2-316290df824a" providerId="ADAL" clId="{E3AD0674-B042-2546-80F4-6E73C1D3B583}" dt="2025-04-07T23:06:36.887" v="3388" actId="1076"/>
          <ac:spMkLst>
            <pc:docMk/>
            <pc:sldMk cId="3847847921" sldId="321"/>
            <ac:spMk id="6" creationId="{0B2F6EEF-7DBB-27C8-2A41-09926456D53C}"/>
          </ac:spMkLst>
        </pc:spChg>
        <pc:spChg chg="mod">
          <ac:chgData name="Lagergren, Anna" userId="701d93e0-5f08-4e98-9cf2-316290df824a" providerId="ADAL" clId="{E3AD0674-B042-2546-80F4-6E73C1D3B583}" dt="2025-04-07T23:07:12.212" v="3458" actId="20577"/>
          <ac:spMkLst>
            <pc:docMk/>
            <pc:sldMk cId="3847847921" sldId="321"/>
            <ac:spMk id="7" creationId="{15AA6008-3300-771C-C9E8-9A44EF99E7E0}"/>
          </ac:spMkLst>
        </pc:spChg>
        <pc:spChg chg="mod">
          <ac:chgData name="Lagergren, Anna" userId="701d93e0-5f08-4e98-9cf2-316290df824a" providerId="ADAL" clId="{E3AD0674-B042-2546-80F4-6E73C1D3B583}" dt="2025-04-07T22:58:22.745" v="2594" actId="20577"/>
          <ac:spMkLst>
            <pc:docMk/>
            <pc:sldMk cId="3847847921" sldId="321"/>
            <ac:spMk id="202" creationId="{98FCA56C-3572-C413-75C4-F1BD0F301675}"/>
          </ac:spMkLst>
        </pc:spChg>
        <pc:graphicFrameChg chg="mod modGraphic">
          <ac:chgData name="Lagergren, Anna" userId="701d93e0-5f08-4e98-9cf2-316290df824a" providerId="ADAL" clId="{E3AD0674-B042-2546-80F4-6E73C1D3B583}" dt="2025-04-07T23:12:36.759" v="3538" actId="20577"/>
          <ac:graphicFrameMkLst>
            <pc:docMk/>
            <pc:sldMk cId="3847847921" sldId="321"/>
            <ac:graphicFrameMk id="203" creationId="{9505B08E-A370-152E-102C-BCDFC58CBA20}"/>
          </ac:graphicFrameMkLst>
        </pc:graphicFrameChg>
        <pc:picChg chg="del">
          <ac:chgData name="Lagergren, Anna" userId="701d93e0-5f08-4e98-9cf2-316290df824a" providerId="ADAL" clId="{E3AD0674-B042-2546-80F4-6E73C1D3B583}" dt="2025-04-07T22:58:31.007" v="2596" actId="478"/>
          <ac:picMkLst>
            <pc:docMk/>
            <pc:sldMk cId="3847847921" sldId="321"/>
            <ac:picMk id="2" creationId="{88B96939-DE57-E059-038F-B90F1E38E366}"/>
          </ac:picMkLst>
        </pc:picChg>
        <pc:picChg chg="del">
          <ac:chgData name="Lagergren, Anna" userId="701d93e0-5f08-4e98-9cf2-316290df824a" providerId="ADAL" clId="{E3AD0674-B042-2546-80F4-6E73C1D3B583}" dt="2025-04-08T02:32:50.642" v="3553" actId="478"/>
          <ac:picMkLst>
            <pc:docMk/>
            <pc:sldMk cId="3847847921" sldId="321"/>
            <ac:picMk id="8" creationId="{575E26BE-E48C-9F29-6904-F6315C130B6C}"/>
          </ac:picMkLst>
        </pc:picChg>
        <pc:picChg chg="add mod">
          <ac:chgData name="Lagergren, Anna" userId="701d93e0-5f08-4e98-9cf2-316290df824a" providerId="ADAL" clId="{E3AD0674-B042-2546-80F4-6E73C1D3B583}" dt="2025-04-08T02:33:31.211" v="3556" actId="1076"/>
          <ac:picMkLst>
            <pc:docMk/>
            <pc:sldMk cId="3847847921" sldId="321"/>
            <ac:picMk id="1026" creationId="{2307DC7B-4163-A60D-C8DB-1C03D54F4D52}"/>
          </ac:picMkLst>
        </pc:picChg>
        <pc:picChg chg="del">
          <ac:chgData name="Lagergren, Anna" userId="701d93e0-5f08-4e98-9cf2-316290df824a" providerId="ADAL" clId="{E3AD0674-B042-2546-80F4-6E73C1D3B583}" dt="2025-04-07T22:58:29.614" v="2595" actId="478"/>
          <ac:picMkLst>
            <pc:docMk/>
            <pc:sldMk cId="3847847921" sldId="321"/>
            <ac:picMk id="1041" creationId="{91002837-867E-7F76-8DBC-EBA11BE6839A}"/>
          </ac:picMkLst>
        </pc:picChg>
      </pc:sldChg>
      <pc:sldChg chg="modSp add del mod ord">
        <pc:chgData name="Lagergren, Anna" userId="701d93e0-5f08-4e98-9cf2-316290df824a" providerId="ADAL" clId="{E3AD0674-B042-2546-80F4-6E73C1D3B583}" dt="2025-04-08T02:40:37.810" v="3593" actId="2696"/>
        <pc:sldMkLst>
          <pc:docMk/>
          <pc:sldMk cId="2834318862" sldId="322"/>
        </pc:sldMkLst>
        <pc:spChg chg="mod">
          <ac:chgData name="Lagergren, Anna" userId="701d93e0-5f08-4e98-9cf2-316290df824a" providerId="ADAL" clId="{E3AD0674-B042-2546-80F4-6E73C1D3B583}" dt="2025-04-07T23:18:15.286" v="3544" actId="20577"/>
          <ac:spMkLst>
            <pc:docMk/>
            <pc:sldMk cId="2834318862" sldId="322"/>
            <ac:spMk id="202" creationId="{47723E62-CAB7-B48A-E107-81993FC11EF4}"/>
          </ac:spMkLst>
        </pc:spChg>
      </pc:sldChg>
      <pc:sldChg chg="delSp modSp add del mod ord">
        <pc:chgData name="Lagergren, Anna" userId="701d93e0-5f08-4e98-9cf2-316290df824a" providerId="ADAL" clId="{E3AD0674-B042-2546-80F4-6E73C1D3B583}" dt="2025-04-08T02:41:11.664" v="3628" actId="2696"/>
        <pc:sldMkLst>
          <pc:docMk/>
          <pc:sldMk cId="3161633005" sldId="323"/>
        </pc:sldMkLst>
        <pc:spChg chg="del">
          <ac:chgData name="Lagergren, Anna" userId="701d93e0-5f08-4e98-9cf2-316290df824a" providerId="ADAL" clId="{E3AD0674-B042-2546-80F4-6E73C1D3B583}" dt="2025-04-08T02:41:04.301" v="3623" actId="21"/>
          <ac:spMkLst>
            <pc:docMk/>
            <pc:sldMk cId="3161633005" sldId="323"/>
            <ac:spMk id="4" creationId="{CD27864C-FEC5-C912-DBA0-DAC652BCBBD0}"/>
          </ac:spMkLst>
        </pc:spChg>
        <pc:spChg chg="del">
          <ac:chgData name="Lagergren, Anna" userId="701d93e0-5f08-4e98-9cf2-316290df824a" providerId="ADAL" clId="{E3AD0674-B042-2546-80F4-6E73C1D3B583}" dt="2025-04-08T02:41:04.301" v="3623" actId="21"/>
          <ac:spMkLst>
            <pc:docMk/>
            <pc:sldMk cId="3161633005" sldId="323"/>
            <ac:spMk id="5" creationId="{777CCE21-B947-7E87-23C0-CD1C59A8E9CE}"/>
          </ac:spMkLst>
        </pc:spChg>
        <pc:spChg chg="mod">
          <ac:chgData name="Lagergren, Anna" userId="701d93e0-5f08-4e98-9cf2-316290df824a" providerId="ADAL" clId="{E3AD0674-B042-2546-80F4-6E73C1D3B583}" dt="2025-04-07T23:18:20.205" v="3550" actId="20577"/>
          <ac:spMkLst>
            <pc:docMk/>
            <pc:sldMk cId="3161633005" sldId="323"/>
            <ac:spMk id="202" creationId="{86EF3450-2EEB-5AF0-A0ED-3B43AB5D13F0}"/>
          </ac:spMkLst>
        </pc:spChg>
      </pc:sldChg>
      <pc:sldChg chg="modSp del">
        <pc:chgData name="Lagergren, Anna" userId="701d93e0-5f08-4e98-9cf2-316290df824a" providerId="ADAL" clId="{E3AD0674-B042-2546-80F4-6E73C1D3B583}" dt="2025-04-08T02:43:33.222" v="3657" actId="2696"/>
        <pc:sldMkLst>
          <pc:docMk/>
          <pc:sldMk cId="3108781319" sldId="324"/>
        </pc:sldMkLst>
        <pc:spChg chg="mod">
          <ac:chgData name="Lagergren, Anna" userId="701d93e0-5f08-4e98-9cf2-316290df824a" providerId="ADAL" clId="{E3AD0674-B042-2546-80F4-6E73C1D3B583}" dt="2025-04-08T02:43:29.847" v="3656" actId="1076"/>
          <ac:spMkLst>
            <pc:docMk/>
            <pc:sldMk cId="3108781319" sldId="324"/>
            <ac:spMk id="16" creationId="{FB32D09B-64A0-31FB-18CC-4799EE9F8163}"/>
          </ac:spMkLst>
        </pc:spChg>
      </pc:sldChg>
      <pc:sldChg chg="del">
        <pc:chgData name="Lagergren, Anna" userId="701d93e0-5f08-4e98-9cf2-316290df824a" providerId="ADAL" clId="{E3AD0674-B042-2546-80F4-6E73C1D3B583}" dt="2025-04-08T02:44:27.065" v="3696" actId="2696"/>
        <pc:sldMkLst>
          <pc:docMk/>
          <pc:sldMk cId="590547879" sldId="325"/>
        </pc:sldMkLst>
      </pc:sldChg>
      <pc:sldChg chg="del">
        <pc:chgData name="Lagergren, Anna" userId="701d93e0-5f08-4e98-9cf2-316290df824a" providerId="ADAL" clId="{E3AD0674-B042-2546-80F4-6E73C1D3B583}" dt="2025-04-08T02:48:32.657" v="3789" actId="2696"/>
        <pc:sldMkLst>
          <pc:docMk/>
          <pc:sldMk cId="3967726200" sldId="328"/>
        </pc:sldMkLst>
      </pc:sldChg>
      <pc:sldChg chg="addSp delSp modSp mod">
        <pc:chgData name="Lagergren, Anna" userId="701d93e0-5f08-4e98-9cf2-316290df824a" providerId="ADAL" clId="{E3AD0674-B042-2546-80F4-6E73C1D3B583}" dt="2025-04-08T21:54:59.466" v="4183" actId="21"/>
        <pc:sldMkLst>
          <pc:docMk/>
          <pc:sldMk cId="2658669760" sldId="330"/>
        </pc:sldMkLst>
        <pc:picChg chg="add del mod">
          <ac:chgData name="Lagergren, Anna" userId="701d93e0-5f08-4e98-9cf2-316290df824a" providerId="ADAL" clId="{E3AD0674-B042-2546-80F4-6E73C1D3B583}" dt="2025-04-08T21:54:59.466" v="4183" actId="21"/>
          <ac:picMkLst>
            <pc:docMk/>
            <pc:sldMk cId="2658669760" sldId="330"/>
            <ac:picMk id="8" creationId="{9B96799C-D6BE-EC38-1020-DBF365B2EBEE}"/>
          </ac:picMkLst>
        </pc:picChg>
      </pc:sldChg>
      <pc:sldChg chg="addSp delSp modSp add mod ord modNotesTx">
        <pc:chgData name="Lagergren, Anna" userId="701d93e0-5f08-4e98-9cf2-316290df824a" providerId="ADAL" clId="{E3AD0674-B042-2546-80F4-6E73C1D3B583}" dt="2025-04-08T21:59:53.641" v="4268" actId="20577"/>
        <pc:sldMkLst>
          <pc:docMk/>
          <pc:sldMk cId="2192482526" sldId="332"/>
        </pc:sldMkLst>
        <pc:spChg chg="del">
          <ac:chgData name="Lagergren, Anna" userId="701d93e0-5f08-4e98-9cf2-316290df824a" providerId="ADAL" clId="{E3AD0674-B042-2546-80F4-6E73C1D3B583}" dt="2025-04-08T02:34:45.525" v="3565" actId="478"/>
          <ac:spMkLst>
            <pc:docMk/>
            <pc:sldMk cId="2192482526" sldId="332"/>
            <ac:spMk id="2" creationId="{6EC3EC43-A4D1-89FB-F866-BB80E77DAEC1}"/>
          </ac:spMkLst>
        </pc:spChg>
        <pc:spChg chg="del">
          <ac:chgData name="Lagergren, Anna" userId="701d93e0-5f08-4e98-9cf2-316290df824a" providerId="ADAL" clId="{E3AD0674-B042-2546-80F4-6E73C1D3B583}" dt="2025-04-08T02:34:45.525" v="3565" actId="478"/>
          <ac:spMkLst>
            <pc:docMk/>
            <pc:sldMk cId="2192482526" sldId="332"/>
            <ac:spMk id="3" creationId="{8BBF67A8-D80E-FF3D-68F6-36EAB2D1FBA0}"/>
          </ac:spMkLst>
        </pc:spChg>
        <pc:spChg chg="add del mod">
          <ac:chgData name="Lagergren, Anna" userId="701d93e0-5f08-4e98-9cf2-316290df824a" providerId="ADAL" clId="{E3AD0674-B042-2546-80F4-6E73C1D3B583}" dt="2025-04-08T02:34:51.614" v="3567" actId="478"/>
          <ac:spMkLst>
            <pc:docMk/>
            <pc:sldMk cId="2192482526" sldId="332"/>
            <ac:spMk id="6" creationId="{96BB18C8-F100-A110-BAB9-61630D6DAD56}"/>
          </ac:spMkLst>
        </pc:spChg>
        <pc:spChg chg="add del mod">
          <ac:chgData name="Lagergren, Anna" userId="701d93e0-5f08-4e98-9cf2-316290df824a" providerId="ADAL" clId="{E3AD0674-B042-2546-80F4-6E73C1D3B583}" dt="2025-04-08T02:34:53.935" v="3568" actId="478"/>
          <ac:spMkLst>
            <pc:docMk/>
            <pc:sldMk cId="2192482526" sldId="332"/>
            <ac:spMk id="8" creationId="{70E79CD8-E022-D690-F934-08CCEFF48E55}"/>
          </ac:spMkLst>
        </pc:spChg>
        <pc:spChg chg="add mod">
          <ac:chgData name="Lagergren, Anna" userId="701d93e0-5f08-4e98-9cf2-316290df824a" providerId="ADAL" clId="{E3AD0674-B042-2546-80F4-6E73C1D3B583}" dt="2025-04-08T02:36:21.853" v="3577" actId="113"/>
          <ac:spMkLst>
            <pc:docMk/>
            <pc:sldMk cId="2192482526" sldId="332"/>
            <ac:spMk id="9" creationId="{D149F6EE-E38D-6C13-FED2-0E1E62EBDDC7}"/>
          </ac:spMkLst>
        </pc:spChg>
        <pc:spChg chg="add mod">
          <ac:chgData name="Lagergren, Anna" userId="701d93e0-5f08-4e98-9cf2-316290df824a" providerId="ADAL" clId="{E3AD0674-B042-2546-80F4-6E73C1D3B583}" dt="2025-04-08T21:59:53.641" v="4268" actId="20577"/>
          <ac:spMkLst>
            <pc:docMk/>
            <pc:sldMk cId="2192482526" sldId="332"/>
            <ac:spMk id="11" creationId="{54BAF2DE-FB20-8847-E714-BC6EAB3BF1BF}"/>
          </ac:spMkLst>
        </pc:spChg>
        <pc:spChg chg="add mod">
          <ac:chgData name="Lagergren, Anna" userId="701d93e0-5f08-4e98-9cf2-316290df824a" providerId="ADAL" clId="{E3AD0674-B042-2546-80F4-6E73C1D3B583}" dt="2025-04-08T02:35:20.726" v="3569"/>
          <ac:spMkLst>
            <pc:docMk/>
            <pc:sldMk cId="2192482526" sldId="332"/>
            <ac:spMk id="12" creationId="{6FBA847A-598D-C217-CDA3-BB6D7616AB94}"/>
          </ac:spMkLst>
        </pc:spChg>
        <pc:spChg chg="add mod">
          <ac:chgData name="Lagergren, Anna" userId="701d93e0-5f08-4e98-9cf2-316290df824a" providerId="ADAL" clId="{E3AD0674-B042-2546-80F4-6E73C1D3B583}" dt="2025-04-08T02:35:20.726" v="3569"/>
          <ac:spMkLst>
            <pc:docMk/>
            <pc:sldMk cId="2192482526" sldId="332"/>
            <ac:spMk id="13" creationId="{9D67F37D-918C-E5AC-7432-2D7A30E30ABE}"/>
          </ac:spMkLst>
        </pc:spChg>
        <pc:spChg chg="add mod">
          <ac:chgData name="Lagergren, Anna" userId="701d93e0-5f08-4e98-9cf2-316290df824a" providerId="ADAL" clId="{E3AD0674-B042-2546-80F4-6E73C1D3B583}" dt="2025-04-08T02:35:20.726" v="3569"/>
          <ac:spMkLst>
            <pc:docMk/>
            <pc:sldMk cId="2192482526" sldId="332"/>
            <ac:spMk id="14" creationId="{13BD9474-08ED-D586-83A3-6896493EE376}"/>
          </ac:spMkLst>
        </pc:spChg>
        <pc:spChg chg="add mod">
          <ac:chgData name="Lagergren, Anna" userId="701d93e0-5f08-4e98-9cf2-316290df824a" providerId="ADAL" clId="{E3AD0674-B042-2546-80F4-6E73C1D3B583}" dt="2025-04-08T02:35:20.726" v="3569"/>
          <ac:spMkLst>
            <pc:docMk/>
            <pc:sldMk cId="2192482526" sldId="332"/>
            <ac:spMk id="15" creationId="{C55B0823-41F4-4353-2C34-085B5247B167}"/>
          </ac:spMkLst>
        </pc:spChg>
        <pc:spChg chg="add mod">
          <ac:chgData name="Lagergren, Anna" userId="701d93e0-5f08-4e98-9cf2-316290df824a" providerId="ADAL" clId="{E3AD0674-B042-2546-80F4-6E73C1D3B583}" dt="2025-04-08T20:40:59.409" v="3936"/>
          <ac:spMkLst>
            <pc:docMk/>
            <pc:sldMk cId="2192482526" sldId="332"/>
            <ac:spMk id="16" creationId="{327058F1-4307-83A1-08EC-25C8E49CECD2}"/>
          </ac:spMkLst>
        </pc:spChg>
        <pc:spChg chg="add del mod">
          <ac:chgData name="Lagergren, Anna" userId="701d93e0-5f08-4e98-9cf2-316290df824a" providerId="ADAL" clId="{E3AD0674-B042-2546-80F4-6E73C1D3B583}" dt="2025-04-08T02:36:10.125" v="3575" actId="478"/>
          <ac:spMkLst>
            <pc:docMk/>
            <pc:sldMk cId="2192482526" sldId="332"/>
            <ac:spMk id="18" creationId="{BAC89A82-1608-DD97-981B-0B10983B6B97}"/>
          </ac:spMkLst>
        </pc:spChg>
        <pc:spChg chg="add mod">
          <ac:chgData name="Lagergren, Anna" userId="701d93e0-5f08-4e98-9cf2-316290df824a" providerId="ADAL" clId="{E3AD0674-B042-2546-80F4-6E73C1D3B583}" dt="2025-04-08T02:37:24.675" v="3579"/>
          <ac:spMkLst>
            <pc:docMk/>
            <pc:sldMk cId="2192482526" sldId="332"/>
            <ac:spMk id="19" creationId="{F73A0BE4-22ED-2C9D-9A09-F1F0B7CF3CDA}"/>
          </ac:spMkLst>
        </pc:spChg>
        <pc:spChg chg="del">
          <ac:chgData name="Lagergren, Anna" userId="701d93e0-5f08-4e98-9cf2-316290df824a" providerId="ADAL" clId="{E3AD0674-B042-2546-80F4-6E73C1D3B583}" dt="2025-04-08T02:34:45.525" v="3565" actId="478"/>
          <ac:spMkLst>
            <pc:docMk/>
            <pc:sldMk cId="2192482526" sldId="332"/>
            <ac:spMk id="284" creationId="{69E36EFC-3D53-2F42-E01D-A2CD690C5CDE}"/>
          </ac:spMkLst>
        </pc:spChg>
        <pc:spChg chg="del">
          <ac:chgData name="Lagergren, Anna" userId="701d93e0-5f08-4e98-9cf2-316290df824a" providerId="ADAL" clId="{E3AD0674-B042-2546-80F4-6E73C1D3B583}" dt="2025-04-08T02:34:45.525" v="3565" actId="478"/>
          <ac:spMkLst>
            <pc:docMk/>
            <pc:sldMk cId="2192482526" sldId="332"/>
            <ac:spMk id="285" creationId="{F64FAAA5-567B-E38F-6B84-8D4E63046C11}"/>
          </ac:spMkLst>
        </pc:spChg>
        <pc:graphicFrameChg chg="del">
          <ac:chgData name="Lagergren, Anna" userId="701d93e0-5f08-4e98-9cf2-316290df824a" providerId="ADAL" clId="{E3AD0674-B042-2546-80F4-6E73C1D3B583}" dt="2025-04-08T02:34:48.322" v="3566" actId="478"/>
          <ac:graphicFrameMkLst>
            <pc:docMk/>
            <pc:sldMk cId="2192482526" sldId="332"/>
            <ac:graphicFrameMk id="4" creationId="{0A6A2166-8A75-1BD3-CA58-ACACF4264E64}"/>
          </ac:graphicFrameMkLst>
        </pc:graphicFrameChg>
        <pc:graphicFrameChg chg="add mod modGraphic">
          <ac:chgData name="Lagergren, Anna" userId="701d93e0-5f08-4e98-9cf2-316290df824a" providerId="ADAL" clId="{E3AD0674-B042-2546-80F4-6E73C1D3B583}" dt="2025-04-08T21:17:05.128" v="3969" actId="20577"/>
          <ac:graphicFrameMkLst>
            <pc:docMk/>
            <pc:sldMk cId="2192482526" sldId="332"/>
            <ac:graphicFrameMk id="10" creationId="{0DF0F256-9F18-2D6D-994C-54F1699A26B3}"/>
          </ac:graphicFrameMkLst>
        </pc:graphicFrameChg>
        <pc:picChg chg="add mod">
          <ac:chgData name="Lagergren, Anna" userId="701d93e0-5f08-4e98-9cf2-316290df824a" providerId="ADAL" clId="{E3AD0674-B042-2546-80F4-6E73C1D3B583}" dt="2025-04-08T02:35:35.190" v="3573" actId="1076"/>
          <ac:picMkLst>
            <pc:docMk/>
            <pc:sldMk cId="2192482526" sldId="332"/>
            <ac:picMk id="17" creationId="{FA5C20BC-CDEF-C798-F598-110D1B3A9949}"/>
          </ac:picMkLst>
        </pc:picChg>
      </pc:sldChg>
      <pc:sldChg chg="addSp delSp modSp add mod modNotesTx">
        <pc:chgData name="Lagergren, Anna" userId="701d93e0-5f08-4e98-9cf2-316290df824a" providerId="ADAL" clId="{E3AD0674-B042-2546-80F4-6E73C1D3B583}" dt="2025-04-08T22:04:57.006" v="4270" actId="20577"/>
        <pc:sldMkLst>
          <pc:docMk/>
          <pc:sldMk cId="3337578624" sldId="333"/>
        </pc:sldMkLst>
        <pc:spChg chg="mod">
          <ac:chgData name="Lagergren, Anna" userId="701d93e0-5f08-4e98-9cf2-316290df824a" providerId="ADAL" clId="{E3AD0674-B042-2546-80F4-6E73C1D3B583}" dt="2025-04-08T21:59:20.076" v="4262" actId="14100"/>
          <ac:spMkLst>
            <pc:docMk/>
            <pc:sldMk cId="3337578624" sldId="333"/>
            <ac:spMk id="2" creationId="{F7B49036-B368-F9C5-69FC-3F0192FA8D69}"/>
          </ac:spMkLst>
        </pc:spChg>
        <pc:spChg chg="add del mod">
          <ac:chgData name="Lagergren, Anna" userId="701d93e0-5f08-4e98-9cf2-316290df824a" providerId="ADAL" clId="{E3AD0674-B042-2546-80F4-6E73C1D3B583}" dt="2025-04-08T02:38:02.599" v="3584" actId="478"/>
          <ac:spMkLst>
            <pc:docMk/>
            <pc:sldMk cId="3337578624" sldId="333"/>
            <ac:spMk id="3" creationId="{A3C37148-2943-F4E0-4DE5-532759E9EE3A}"/>
          </ac:spMkLst>
        </pc:spChg>
        <pc:spChg chg="add mod">
          <ac:chgData name="Lagergren, Anna" userId="701d93e0-5f08-4e98-9cf2-316290df824a" providerId="ADAL" clId="{E3AD0674-B042-2546-80F4-6E73C1D3B583}" dt="2025-04-08T02:38:03.484" v="3585"/>
          <ac:spMkLst>
            <pc:docMk/>
            <pc:sldMk cId="3337578624" sldId="333"/>
            <ac:spMk id="4" creationId="{E77C7514-2C49-BAFA-DC55-4555F45874E5}"/>
          </ac:spMkLst>
        </pc:spChg>
        <pc:spChg chg="add mod">
          <ac:chgData name="Lagergren, Anna" userId="701d93e0-5f08-4e98-9cf2-316290df824a" providerId="ADAL" clId="{E3AD0674-B042-2546-80F4-6E73C1D3B583}" dt="2025-04-08T02:38:03.484" v="3585"/>
          <ac:spMkLst>
            <pc:docMk/>
            <pc:sldMk cId="3337578624" sldId="333"/>
            <ac:spMk id="5" creationId="{FD501BD3-5870-A9A2-652C-124E89EB44F4}"/>
          </ac:spMkLst>
        </pc:spChg>
        <pc:spChg chg="add mod">
          <ac:chgData name="Lagergren, Anna" userId="701d93e0-5f08-4e98-9cf2-316290df824a" providerId="ADAL" clId="{E3AD0674-B042-2546-80F4-6E73C1D3B583}" dt="2025-04-08T02:38:03.484" v="3585"/>
          <ac:spMkLst>
            <pc:docMk/>
            <pc:sldMk cId="3337578624" sldId="333"/>
            <ac:spMk id="6" creationId="{51A27F8F-016A-7E35-6078-4BAE2A947206}"/>
          </ac:spMkLst>
        </pc:spChg>
        <pc:spChg chg="add mod">
          <ac:chgData name="Lagergren, Anna" userId="701d93e0-5f08-4e98-9cf2-316290df824a" providerId="ADAL" clId="{E3AD0674-B042-2546-80F4-6E73C1D3B583}" dt="2025-04-08T02:38:34.820" v="3592" actId="113"/>
          <ac:spMkLst>
            <pc:docMk/>
            <pc:sldMk cId="3337578624" sldId="333"/>
            <ac:spMk id="8" creationId="{A7E96524-C6D5-D604-B9A4-19BEEC15BAA2}"/>
          </ac:spMkLst>
        </pc:spChg>
        <pc:spChg chg="del">
          <ac:chgData name="Lagergren, Anna" userId="701d93e0-5f08-4e98-9cf2-316290df824a" providerId="ADAL" clId="{E3AD0674-B042-2546-80F4-6E73C1D3B583}" dt="2025-04-08T02:37:59.716" v="3583" actId="478"/>
          <ac:spMkLst>
            <pc:docMk/>
            <pc:sldMk cId="3337578624" sldId="333"/>
            <ac:spMk id="9" creationId="{B2B8E029-9C2E-A8CD-95C4-2EAA7D7436FA}"/>
          </ac:spMkLst>
        </pc:spChg>
        <pc:spChg chg="del">
          <ac:chgData name="Lagergren, Anna" userId="701d93e0-5f08-4e98-9cf2-316290df824a" providerId="ADAL" clId="{E3AD0674-B042-2546-80F4-6E73C1D3B583}" dt="2025-04-08T02:37:59.716" v="3583" actId="478"/>
          <ac:spMkLst>
            <pc:docMk/>
            <pc:sldMk cId="3337578624" sldId="333"/>
            <ac:spMk id="11" creationId="{7CE740BE-D093-803B-2769-307BE5A80FDD}"/>
          </ac:spMkLst>
        </pc:spChg>
        <pc:spChg chg="del">
          <ac:chgData name="Lagergren, Anna" userId="701d93e0-5f08-4e98-9cf2-316290df824a" providerId="ADAL" clId="{E3AD0674-B042-2546-80F4-6E73C1D3B583}" dt="2025-04-08T02:37:59.716" v="3583" actId="478"/>
          <ac:spMkLst>
            <pc:docMk/>
            <pc:sldMk cId="3337578624" sldId="333"/>
            <ac:spMk id="12" creationId="{941F2ADE-743E-2DC8-2111-96212AD03553}"/>
          </ac:spMkLst>
        </pc:spChg>
        <pc:spChg chg="del">
          <ac:chgData name="Lagergren, Anna" userId="701d93e0-5f08-4e98-9cf2-316290df824a" providerId="ADAL" clId="{E3AD0674-B042-2546-80F4-6E73C1D3B583}" dt="2025-04-08T02:37:59.716" v="3583" actId="478"/>
          <ac:spMkLst>
            <pc:docMk/>
            <pc:sldMk cId="3337578624" sldId="333"/>
            <ac:spMk id="13" creationId="{4B221D16-A93B-EB65-513B-2DEDCB5C82BA}"/>
          </ac:spMkLst>
        </pc:spChg>
        <pc:spChg chg="del">
          <ac:chgData name="Lagergren, Anna" userId="701d93e0-5f08-4e98-9cf2-316290df824a" providerId="ADAL" clId="{E3AD0674-B042-2546-80F4-6E73C1D3B583}" dt="2025-04-08T02:37:59.716" v="3583" actId="478"/>
          <ac:spMkLst>
            <pc:docMk/>
            <pc:sldMk cId="3337578624" sldId="333"/>
            <ac:spMk id="14" creationId="{56AB5807-3837-90B7-EA3F-0BFEE7E628B7}"/>
          </ac:spMkLst>
        </pc:spChg>
        <pc:spChg chg="del">
          <ac:chgData name="Lagergren, Anna" userId="701d93e0-5f08-4e98-9cf2-316290df824a" providerId="ADAL" clId="{E3AD0674-B042-2546-80F4-6E73C1D3B583}" dt="2025-04-08T02:37:59.716" v="3583" actId="478"/>
          <ac:spMkLst>
            <pc:docMk/>
            <pc:sldMk cId="3337578624" sldId="333"/>
            <ac:spMk id="15" creationId="{DA5C2049-F7F0-AD82-F297-2A72CB4A6BC7}"/>
          </ac:spMkLst>
        </pc:spChg>
        <pc:spChg chg="del">
          <ac:chgData name="Lagergren, Anna" userId="701d93e0-5f08-4e98-9cf2-316290df824a" providerId="ADAL" clId="{E3AD0674-B042-2546-80F4-6E73C1D3B583}" dt="2025-04-08T02:37:59.716" v="3583" actId="478"/>
          <ac:spMkLst>
            <pc:docMk/>
            <pc:sldMk cId="3337578624" sldId="333"/>
            <ac:spMk id="16" creationId="{372C88AD-5914-60B9-4AD1-CEF1478BF8E7}"/>
          </ac:spMkLst>
        </pc:spChg>
        <pc:spChg chg="add mod">
          <ac:chgData name="Lagergren, Anna" userId="701d93e0-5f08-4e98-9cf2-316290df824a" providerId="ADAL" clId="{E3AD0674-B042-2546-80F4-6E73C1D3B583}" dt="2025-04-08T21:59:25.409" v="4263" actId="14100"/>
          <ac:spMkLst>
            <pc:docMk/>
            <pc:sldMk cId="3337578624" sldId="333"/>
            <ac:spMk id="18" creationId="{5C1DCE83-CC9C-DDD1-1C82-2AF4C1B05F95}"/>
          </ac:spMkLst>
        </pc:spChg>
        <pc:spChg chg="del">
          <ac:chgData name="Lagergren, Anna" userId="701d93e0-5f08-4e98-9cf2-316290df824a" providerId="ADAL" clId="{E3AD0674-B042-2546-80F4-6E73C1D3B583}" dt="2025-04-08T02:37:35.940" v="3582" actId="478"/>
          <ac:spMkLst>
            <pc:docMk/>
            <pc:sldMk cId="3337578624" sldId="333"/>
            <ac:spMk id="19" creationId="{0C2690EB-02F7-2A6F-775A-769AF6C787B6}"/>
          </ac:spMkLst>
        </pc:spChg>
        <pc:spChg chg="add mod">
          <ac:chgData name="Lagergren, Anna" userId="701d93e0-5f08-4e98-9cf2-316290df824a" providerId="ADAL" clId="{E3AD0674-B042-2546-80F4-6E73C1D3B583}" dt="2025-04-08T22:04:57.006" v="4270" actId="20577"/>
          <ac:spMkLst>
            <pc:docMk/>
            <pc:sldMk cId="3337578624" sldId="333"/>
            <ac:spMk id="20" creationId="{77D6C0DA-9C5D-3AB7-74A1-143A85E95674}"/>
          </ac:spMkLst>
        </pc:spChg>
        <pc:graphicFrameChg chg="del">
          <ac:chgData name="Lagergren, Anna" userId="701d93e0-5f08-4e98-9cf2-316290df824a" providerId="ADAL" clId="{E3AD0674-B042-2546-80F4-6E73C1D3B583}" dt="2025-04-08T02:37:59.716" v="3583" actId="478"/>
          <ac:graphicFrameMkLst>
            <pc:docMk/>
            <pc:sldMk cId="3337578624" sldId="333"/>
            <ac:graphicFrameMk id="10" creationId="{EAF09B6D-6AB0-41FC-A5BD-069F55D44FA5}"/>
          </ac:graphicFrameMkLst>
        </pc:graphicFrameChg>
        <pc:picChg chg="add mod">
          <ac:chgData name="Lagergren, Anna" userId="701d93e0-5f08-4e98-9cf2-316290df824a" providerId="ADAL" clId="{E3AD0674-B042-2546-80F4-6E73C1D3B583}" dt="2025-04-08T02:38:09.716" v="3587"/>
          <ac:picMkLst>
            <pc:docMk/>
            <pc:sldMk cId="3337578624" sldId="333"/>
            <ac:picMk id="7" creationId="{F10A6568-4659-BCD5-0D02-E06CEE83B981}"/>
          </ac:picMkLst>
        </pc:picChg>
        <pc:picChg chg="add del mod">
          <ac:chgData name="Lagergren, Anna" userId="701d93e0-5f08-4e98-9cf2-316290df824a" providerId="ADAL" clId="{E3AD0674-B042-2546-80F4-6E73C1D3B583}" dt="2025-04-08T21:12:44.114" v="3938" actId="21"/>
          <ac:picMkLst>
            <pc:docMk/>
            <pc:sldMk cId="3337578624" sldId="333"/>
            <ac:picMk id="22" creationId="{B3DAA70B-CCF6-D870-2D37-445D4F83F0A0}"/>
          </ac:picMkLst>
        </pc:picChg>
        <pc:picChg chg="add mod">
          <ac:chgData name="Lagergren, Anna" userId="701d93e0-5f08-4e98-9cf2-316290df824a" providerId="ADAL" clId="{E3AD0674-B042-2546-80F4-6E73C1D3B583}" dt="2025-04-08T21:59:12.862" v="4260" actId="14100"/>
          <ac:picMkLst>
            <pc:docMk/>
            <pc:sldMk cId="3337578624" sldId="333"/>
            <ac:picMk id="24" creationId="{067D9B62-9CC3-702A-F887-99974BAAA0D3}"/>
          </ac:picMkLst>
        </pc:picChg>
      </pc:sldChg>
      <pc:sldChg chg="addSp delSp modSp add mod modNotesTx">
        <pc:chgData name="Lagergren, Anna" userId="701d93e0-5f08-4e98-9cf2-316290df824a" providerId="ADAL" clId="{E3AD0674-B042-2546-80F4-6E73C1D3B583}" dt="2025-04-08T21:57:43.140" v="4229" actId="1036"/>
        <pc:sldMkLst>
          <pc:docMk/>
          <pc:sldMk cId="1467626003" sldId="334"/>
        </pc:sldMkLst>
        <pc:spChg chg="add del mod">
          <ac:chgData name="Lagergren, Anna" userId="701d93e0-5f08-4e98-9cf2-316290df824a" providerId="ADAL" clId="{E3AD0674-B042-2546-80F4-6E73C1D3B583}" dt="2025-04-08T21:55:06.150" v="4186" actId="478"/>
          <ac:spMkLst>
            <pc:docMk/>
            <pc:sldMk cId="1467626003" sldId="334"/>
            <ac:spMk id="2" creationId="{B9CEF4A5-CCC3-3040-D963-B6B9A17E9DFB}"/>
          </ac:spMkLst>
        </pc:spChg>
        <pc:spChg chg="add del mod">
          <ac:chgData name="Lagergren, Anna" userId="701d93e0-5f08-4e98-9cf2-316290df824a" providerId="ADAL" clId="{E3AD0674-B042-2546-80F4-6E73C1D3B583}" dt="2025-04-08T21:55:07.117" v="4187" actId="478"/>
          <ac:spMkLst>
            <pc:docMk/>
            <pc:sldMk cId="1467626003" sldId="334"/>
            <ac:spMk id="3" creationId="{E20DF911-828B-3DD2-58A8-03035C3A481A}"/>
          </ac:spMkLst>
        </pc:spChg>
        <pc:spChg chg="mod">
          <ac:chgData name="Lagergren, Anna" userId="701d93e0-5f08-4e98-9cf2-316290df824a" providerId="ADAL" clId="{E3AD0674-B042-2546-80F4-6E73C1D3B583}" dt="2025-04-08T02:40:58.639" v="3622" actId="113"/>
          <ac:spMkLst>
            <pc:docMk/>
            <pc:sldMk cId="1467626003" sldId="334"/>
            <ac:spMk id="8" creationId="{2454600C-3385-484F-1842-866FE81F92F9}"/>
          </ac:spMkLst>
        </pc:spChg>
        <pc:spChg chg="add mod">
          <ac:chgData name="Lagergren, Anna" userId="701d93e0-5f08-4e98-9cf2-316290df824a" providerId="ADAL" clId="{E3AD0674-B042-2546-80F4-6E73C1D3B583}" dt="2025-04-08T21:57:43.140" v="4229" actId="1036"/>
          <ac:spMkLst>
            <pc:docMk/>
            <pc:sldMk cId="1467626003" sldId="334"/>
            <ac:spMk id="9" creationId="{66E7A819-BA3A-F3B7-43A5-1BCE25816CF7}"/>
          </ac:spMkLst>
        </pc:spChg>
        <pc:spChg chg="del">
          <ac:chgData name="Lagergren, Anna" userId="701d93e0-5f08-4e98-9cf2-316290df824a" providerId="ADAL" clId="{E3AD0674-B042-2546-80F4-6E73C1D3B583}" dt="2025-04-08T02:41:08.906" v="3626" actId="478"/>
          <ac:spMkLst>
            <pc:docMk/>
            <pc:sldMk cId="1467626003" sldId="334"/>
            <ac:spMk id="18" creationId="{75FA31EB-145B-89CE-5AD3-568323E3525A}"/>
          </ac:spMkLst>
        </pc:spChg>
        <pc:spChg chg="del mod">
          <ac:chgData name="Lagergren, Anna" userId="701d93e0-5f08-4e98-9cf2-316290df824a" providerId="ADAL" clId="{E3AD0674-B042-2546-80F4-6E73C1D3B583}" dt="2025-04-08T02:41:08.042" v="3625" actId="478"/>
          <ac:spMkLst>
            <pc:docMk/>
            <pc:sldMk cId="1467626003" sldId="334"/>
            <ac:spMk id="20" creationId="{90640693-4B23-189E-E5B2-1E12AFDD5BF9}"/>
          </ac:spMkLst>
        </pc:spChg>
        <pc:picChg chg="add mod">
          <ac:chgData name="Lagergren, Anna" userId="701d93e0-5f08-4e98-9cf2-316290df824a" providerId="ADAL" clId="{E3AD0674-B042-2546-80F4-6E73C1D3B583}" dt="2025-04-08T21:57:21.011" v="4217" actId="1076"/>
          <ac:picMkLst>
            <pc:docMk/>
            <pc:sldMk cId="1467626003" sldId="334"/>
            <ac:picMk id="4" creationId="{D1B5A7CE-A54B-5089-562E-6B5B7FE95047}"/>
          </ac:picMkLst>
        </pc:picChg>
        <pc:picChg chg="add del mod">
          <ac:chgData name="Lagergren, Anna" userId="701d93e0-5f08-4e98-9cf2-316290df824a" providerId="ADAL" clId="{E3AD0674-B042-2546-80F4-6E73C1D3B583}" dt="2025-04-08T20:33:24.950" v="3876" actId="21"/>
          <ac:picMkLst>
            <pc:docMk/>
            <pc:sldMk cId="1467626003" sldId="334"/>
            <ac:picMk id="5" creationId="{A3C542D2-A8BD-4FDC-2FB4-57A3E2261260}"/>
          </ac:picMkLst>
        </pc:picChg>
        <pc:picChg chg="add mod modCrop">
          <ac:chgData name="Lagergren, Anna" userId="701d93e0-5f08-4e98-9cf2-316290df824a" providerId="ADAL" clId="{E3AD0674-B042-2546-80F4-6E73C1D3B583}" dt="2025-04-08T21:57:35.427" v="4221" actId="14100"/>
          <ac:picMkLst>
            <pc:docMk/>
            <pc:sldMk cId="1467626003" sldId="334"/>
            <ac:picMk id="6" creationId="{A2F3A396-DA69-6FEF-1F61-0F722FCD617B}"/>
          </ac:picMkLst>
        </pc:picChg>
        <pc:picChg chg="add mod modCrop">
          <ac:chgData name="Lagergren, Anna" userId="701d93e0-5f08-4e98-9cf2-316290df824a" providerId="ADAL" clId="{E3AD0674-B042-2546-80F4-6E73C1D3B583}" dt="2025-04-08T21:57:37.743" v="4222" actId="1076"/>
          <ac:picMkLst>
            <pc:docMk/>
            <pc:sldMk cId="1467626003" sldId="334"/>
            <ac:picMk id="7" creationId="{4A773661-B8F1-85BE-D191-3D46CF95E496}"/>
          </ac:picMkLst>
        </pc:picChg>
        <pc:picChg chg="add mod">
          <ac:chgData name="Lagergren, Anna" userId="701d93e0-5f08-4e98-9cf2-316290df824a" providerId="ADAL" clId="{E3AD0674-B042-2546-80F4-6E73C1D3B583}" dt="2025-04-08T21:57:28.794" v="4220" actId="1076"/>
          <ac:picMkLst>
            <pc:docMk/>
            <pc:sldMk cId="1467626003" sldId="334"/>
            <ac:picMk id="10" creationId="{F80F1602-0AA4-200A-1B82-1E88D8E8E0E7}"/>
          </ac:picMkLst>
        </pc:picChg>
      </pc:sldChg>
      <pc:sldChg chg="addSp delSp modSp add mod">
        <pc:chgData name="Lagergren, Anna" userId="701d93e0-5f08-4e98-9cf2-316290df824a" providerId="ADAL" clId="{E3AD0674-B042-2546-80F4-6E73C1D3B583}" dt="2025-04-08T02:55:42.501" v="3811" actId="1076"/>
        <pc:sldMkLst>
          <pc:docMk/>
          <pc:sldMk cId="3868972451" sldId="335"/>
        </pc:sldMkLst>
        <pc:spChg chg="del">
          <ac:chgData name="Lagergren, Anna" userId="701d93e0-5f08-4e98-9cf2-316290df824a" providerId="ADAL" clId="{E3AD0674-B042-2546-80F4-6E73C1D3B583}" dt="2025-04-08T02:42:20.517" v="3631" actId="478"/>
          <ac:spMkLst>
            <pc:docMk/>
            <pc:sldMk cId="3868972451" sldId="335"/>
            <ac:spMk id="2" creationId="{729174FE-B11F-038B-C64D-ED65E4E11810}"/>
          </ac:spMkLst>
        </pc:spChg>
        <pc:spChg chg="del">
          <ac:chgData name="Lagergren, Anna" userId="701d93e0-5f08-4e98-9cf2-316290df824a" providerId="ADAL" clId="{E3AD0674-B042-2546-80F4-6E73C1D3B583}" dt="2025-04-08T02:42:20.517" v="3631" actId="478"/>
          <ac:spMkLst>
            <pc:docMk/>
            <pc:sldMk cId="3868972451" sldId="335"/>
            <ac:spMk id="3" creationId="{8C310B55-7380-CC24-A4E4-306EC840AF99}"/>
          </ac:spMkLst>
        </pc:spChg>
        <pc:spChg chg="add del mod">
          <ac:chgData name="Lagergren, Anna" userId="701d93e0-5f08-4e98-9cf2-316290df824a" providerId="ADAL" clId="{E3AD0674-B042-2546-80F4-6E73C1D3B583}" dt="2025-04-08T02:42:29.035" v="3635" actId="478"/>
          <ac:spMkLst>
            <pc:docMk/>
            <pc:sldMk cId="3868972451" sldId="335"/>
            <ac:spMk id="5" creationId="{E6B7FA14-F25D-8253-5171-FC7E5BDC3F50}"/>
          </ac:spMkLst>
        </pc:spChg>
        <pc:spChg chg="add mod">
          <ac:chgData name="Lagergren, Anna" userId="701d93e0-5f08-4e98-9cf2-316290df824a" providerId="ADAL" clId="{E3AD0674-B042-2546-80F4-6E73C1D3B583}" dt="2025-04-08T02:42:27.587" v="3634"/>
          <ac:spMkLst>
            <pc:docMk/>
            <pc:sldMk cId="3868972451" sldId="335"/>
            <ac:spMk id="6" creationId="{2F66E0F5-1479-AB66-FB35-A217E0D3E037}"/>
          </ac:spMkLst>
        </pc:spChg>
        <pc:spChg chg="del">
          <ac:chgData name="Lagergren, Anna" userId="701d93e0-5f08-4e98-9cf2-316290df824a" providerId="ADAL" clId="{E3AD0674-B042-2546-80F4-6E73C1D3B583}" dt="2025-04-08T02:42:22.435" v="3632" actId="478"/>
          <ac:spMkLst>
            <pc:docMk/>
            <pc:sldMk cId="3868972451" sldId="335"/>
            <ac:spMk id="8" creationId="{32FEE3DF-123C-7994-9BF7-0547781E2B28}"/>
          </ac:spMkLst>
        </pc:spChg>
        <pc:spChg chg="add mod">
          <ac:chgData name="Lagergren, Anna" userId="701d93e0-5f08-4e98-9cf2-316290df824a" providerId="ADAL" clId="{E3AD0674-B042-2546-80F4-6E73C1D3B583}" dt="2025-04-08T02:42:27.587" v="3634"/>
          <ac:spMkLst>
            <pc:docMk/>
            <pc:sldMk cId="3868972451" sldId="335"/>
            <ac:spMk id="9" creationId="{56C199B8-E4F7-2F04-C5DC-C752852CC9E8}"/>
          </ac:spMkLst>
        </pc:spChg>
        <pc:spChg chg="add mod">
          <ac:chgData name="Lagergren, Anna" userId="701d93e0-5f08-4e98-9cf2-316290df824a" providerId="ADAL" clId="{E3AD0674-B042-2546-80F4-6E73C1D3B583}" dt="2025-04-08T02:42:22.760" v="3633"/>
          <ac:spMkLst>
            <pc:docMk/>
            <pc:sldMk cId="3868972451" sldId="335"/>
            <ac:spMk id="10" creationId="{33B08E52-5459-9B50-6109-C74764C44757}"/>
          </ac:spMkLst>
        </pc:spChg>
        <pc:spChg chg="add mod">
          <ac:chgData name="Lagergren, Anna" userId="701d93e0-5f08-4e98-9cf2-316290df824a" providerId="ADAL" clId="{E3AD0674-B042-2546-80F4-6E73C1D3B583}" dt="2025-04-08T02:42:22.760" v="3633"/>
          <ac:spMkLst>
            <pc:docMk/>
            <pc:sldMk cId="3868972451" sldId="335"/>
            <ac:spMk id="11" creationId="{E6114283-26D9-1DA5-E181-B2FE7A43FCFC}"/>
          </ac:spMkLst>
        </pc:spChg>
        <pc:spChg chg="add mod">
          <ac:chgData name="Lagergren, Anna" userId="701d93e0-5f08-4e98-9cf2-316290df824a" providerId="ADAL" clId="{E3AD0674-B042-2546-80F4-6E73C1D3B583}" dt="2025-04-08T02:42:22.760" v="3633"/>
          <ac:spMkLst>
            <pc:docMk/>
            <pc:sldMk cId="3868972451" sldId="335"/>
            <ac:spMk id="12" creationId="{B8993E3C-FB3B-769E-A3CA-3326C457A510}"/>
          </ac:spMkLst>
        </pc:spChg>
        <pc:spChg chg="add mod">
          <ac:chgData name="Lagergren, Anna" userId="701d93e0-5f08-4e98-9cf2-316290df824a" providerId="ADAL" clId="{E3AD0674-B042-2546-80F4-6E73C1D3B583}" dt="2025-04-08T02:42:22.760" v="3633"/>
          <ac:spMkLst>
            <pc:docMk/>
            <pc:sldMk cId="3868972451" sldId="335"/>
            <ac:spMk id="13" creationId="{996112A4-D989-E453-C1C4-EB174076C198}"/>
          </ac:spMkLst>
        </pc:spChg>
        <pc:spChg chg="add mod">
          <ac:chgData name="Lagergren, Anna" userId="701d93e0-5f08-4e98-9cf2-316290df824a" providerId="ADAL" clId="{E3AD0674-B042-2546-80F4-6E73C1D3B583}" dt="2025-04-08T02:42:22.760" v="3633"/>
          <ac:spMkLst>
            <pc:docMk/>
            <pc:sldMk cId="3868972451" sldId="335"/>
            <ac:spMk id="14" creationId="{946E8BD8-25E4-5F3B-A048-8E57D8C616C1}"/>
          </ac:spMkLst>
        </pc:spChg>
        <pc:spChg chg="add mod">
          <ac:chgData name="Lagergren, Anna" userId="701d93e0-5f08-4e98-9cf2-316290df824a" providerId="ADAL" clId="{E3AD0674-B042-2546-80F4-6E73C1D3B583}" dt="2025-04-08T02:42:38.368" v="3638" actId="113"/>
          <ac:spMkLst>
            <pc:docMk/>
            <pc:sldMk cId="3868972451" sldId="335"/>
            <ac:spMk id="15" creationId="{50E8C841-4C32-D567-DF65-067F20CAD400}"/>
          </ac:spMkLst>
        </pc:spChg>
        <pc:spChg chg="add mod">
          <ac:chgData name="Lagergren, Anna" userId="701d93e0-5f08-4e98-9cf2-316290df824a" providerId="ADAL" clId="{E3AD0674-B042-2546-80F4-6E73C1D3B583}" dt="2025-04-08T02:42:29.377" v="3636"/>
          <ac:spMkLst>
            <pc:docMk/>
            <pc:sldMk cId="3868972451" sldId="335"/>
            <ac:spMk id="18" creationId="{8988B5EE-21C6-87EC-61A3-E6AF37556AD4}"/>
          </ac:spMkLst>
        </pc:spChg>
        <pc:spChg chg="add mod">
          <ac:chgData name="Lagergren, Anna" userId="701d93e0-5f08-4e98-9cf2-316290df824a" providerId="ADAL" clId="{E3AD0674-B042-2546-80F4-6E73C1D3B583}" dt="2025-04-08T02:42:29.377" v="3636"/>
          <ac:spMkLst>
            <pc:docMk/>
            <pc:sldMk cId="3868972451" sldId="335"/>
            <ac:spMk id="19" creationId="{581B901A-4FDD-1370-9C46-B361ADB4F5C9}"/>
          </ac:spMkLst>
        </pc:spChg>
        <pc:spChg chg="add mod">
          <ac:chgData name="Lagergren, Anna" userId="701d93e0-5f08-4e98-9cf2-316290df824a" providerId="ADAL" clId="{E3AD0674-B042-2546-80F4-6E73C1D3B583}" dt="2025-04-08T02:42:29.377" v="3636"/>
          <ac:spMkLst>
            <pc:docMk/>
            <pc:sldMk cId="3868972451" sldId="335"/>
            <ac:spMk id="20" creationId="{9E7B7733-646E-F15A-805E-4736941FBD3B}"/>
          </ac:spMkLst>
        </pc:spChg>
        <pc:spChg chg="add mod">
          <ac:chgData name="Lagergren, Anna" userId="701d93e0-5f08-4e98-9cf2-316290df824a" providerId="ADAL" clId="{E3AD0674-B042-2546-80F4-6E73C1D3B583}" dt="2025-04-08T02:42:29.377" v="3636"/>
          <ac:spMkLst>
            <pc:docMk/>
            <pc:sldMk cId="3868972451" sldId="335"/>
            <ac:spMk id="21" creationId="{71A40966-E5C5-6E7E-21C4-8092102703BC}"/>
          </ac:spMkLst>
        </pc:spChg>
        <pc:spChg chg="add mod">
          <ac:chgData name="Lagergren, Anna" userId="701d93e0-5f08-4e98-9cf2-316290df824a" providerId="ADAL" clId="{E3AD0674-B042-2546-80F4-6E73C1D3B583}" dt="2025-04-08T02:42:29.377" v="3636"/>
          <ac:spMkLst>
            <pc:docMk/>
            <pc:sldMk cId="3868972451" sldId="335"/>
            <ac:spMk id="22" creationId="{B69860C5-D9D6-2ABC-8215-1CD9D2F8CD59}"/>
          </ac:spMkLst>
        </pc:spChg>
        <pc:spChg chg="add mod">
          <ac:chgData name="Lagergren, Anna" userId="701d93e0-5f08-4e98-9cf2-316290df824a" providerId="ADAL" clId="{E3AD0674-B042-2546-80F4-6E73C1D3B583}" dt="2025-04-08T02:42:29.377" v="3636"/>
          <ac:spMkLst>
            <pc:docMk/>
            <pc:sldMk cId="3868972451" sldId="335"/>
            <ac:spMk id="23" creationId="{E7371FDB-D61F-FD92-0C6E-2195A3463890}"/>
          </ac:spMkLst>
        </pc:spChg>
        <pc:graphicFrameChg chg="add mod">
          <ac:chgData name="Lagergren, Anna" userId="701d93e0-5f08-4e98-9cf2-316290df824a" providerId="ADAL" clId="{E3AD0674-B042-2546-80F4-6E73C1D3B583}" dt="2025-04-08T02:42:22.760" v="3633"/>
          <ac:graphicFrameMkLst>
            <pc:docMk/>
            <pc:sldMk cId="3868972451" sldId="335"/>
            <ac:graphicFrameMk id="7" creationId="{C578FFCC-5706-71B4-5E01-9808630F10E8}"/>
          </ac:graphicFrameMkLst>
        </pc:graphicFrameChg>
        <pc:graphicFrameChg chg="add mod">
          <ac:chgData name="Lagergren, Anna" userId="701d93e0-5f08-4e98-9cf2-316290df824a" providerId="ADAL" clId="{E3AD0674-B042-2546-80F4-6E73C1D3B583}" dt="2025-04-08T02:42:29.377" v="3636"/>
          <ac:graphicFrameMkLst>
            <pc:docMk/>
            <pc:sldMk cId="3868972451" sldId="335"/>
            <ac:graphicFrameMk id="16" creationId="{74D77C7E-E2D8-59A8-1495-67020ACE74AB}"/>
          </ac:graphicFrameMkLst>
        </pc:graphicFrameChg>
        <pc:picChg chg="del">
          <ac:chgData name="Lagergren, Anna" userId="701d93e0-5f08-4e98-9cf2-316290df824a" providerId="ADAL" clId="{E3AD0674-B042-2546-80F4-6E73C1D3B583}" dt="2025-04-08T02:42:08.095" v="3630" actId="478"/>
          <ac:picMkLst>
            <pc:docMk/>
            <pc:sldMk cId="3868972451" sldId="335"/>
            <ac:picMk id="17" creationId="{D25D6226-E696-A061-E974-9FA0AA2B33DC}"/>
          </ac:picMkLst>
        </pc:picChg>
        <pc:picChg chg="add del mod">
          <ac:chgData name="Lagergren, Anna" userId="701d93e0-5f08-4e98-9cf2-316290df824a" providerId="ADAL" clId="{E3AD0674-B042-2546-80F4-6E73C1D3B583}" dt="2025-04-08T02:55:34.790" v="3808" actId="478"/>
          <ac:picMkLst>
            <pc:docMk/>
            <pc:sldMk cId="3868972451" sldId="335"/>
            <ac:picMk id="24" creationId="{9C7EEBCA-4137-E2D1-5222-674F025280E2}"/>
          </ac:picMkLst>
        </pc:picChg>
        <pc:picChg chg="add mod">
          <ac:chgData name="Lagergren, Anna" userId="701d93e0-5f08-4e98-9cf2-316290df824a" providerId="ADAL" clId="{E3AD0674-B042-2546-80F4-6E73C1D3B583}" dt="2025-04-08T02:55:42.501" v="3811" actId="1076"/>
          <ac:picMkLst>
            <pc:docMk/>
            <pc:sldMk cId="3868972451" sldId="335"/>
            <ac:picMk id="5122" creationId="{1A50D30A-B696-0470-83FC-BC8357925637}"/>
          </ac:picMkLst>
        </pc:picChg>
      </pc:sldChg>
      <pc:sldChg chg="addSp delSp modSp add mod">
        <pc:chgData name="Lagergren, Anna" userId="701d93e0-5f08-4e98-9cf2-316290df824a" providerId="ADAL" clId="{E3AD0674-B042-2546-80F4-6E73C1D3B583}" dt="2025-04-08T02:55:53.582" v="3816"/>
        <pc:sldMkLst>
          <pc:docMk/>
          <pc:sldMk cId="1004255823" sldId="336"/>
        </pc:sldMkLst>
        <pc:spChg chg="add mod">
          <ac:chgData name="Lagergren, Anna" userId="701d93e0-5f08-4e98-9cf2-316290df824a" providerId="ADAL" clId="{E3AD0674-B042-2546-80F4-6E73C1D3B583}" dt="2025-04-08T02:44:09.524" v="3695" actId="1035"/>
          <ac:spMkLst>
            <pc:docMk/>
            <pc:sldMk cId="1004255823" sldId="336"/>
            <ac:spMk id="2" creationId="{1591DB3D-EA69-E36C-F4D5-AEB476D4B277}"/>
          </ac:spMkLst>
        </pc:spChg>
        <pc:spChg chg="add mod">
          <ac:chgData name="Lagergren, Anna" userId="701d93e0-5f08-4e98-9cf2-316290df824a" providerId="ADAL" clId="{E3AD0674-B042-2546-80F4-6E73C1D3B583}" dt="2025-04-08T02:44:09.524" v="3695" actId="1035"/>
          <ac:spMkLst>
            <pc:docMk/>
            <pc:sldMk cId="1004255823" sldId="336"/>
            <ac:spMk id="3" creationId="{A7FFBB9E-454B-B891-3421-E416CB257F6E}"/>
          </ac:spMkLst>
        </pc:spChg>
        <pc:spChg chg="add mod">
          <ac:chgData name="Lagergren, Anna" userId="701d93e0-5f08-4e98-9cf2-316290df824a" providerId="ADAL" clId="{E3AD0674-B042-2546-80F4-6E73C1D3B583}" dt="2025-04-08T02:44:09.524" v="3695" actId="1035"/>
          <ac:spMkLst>
            <pc:docMk/>
            <pc:sldMk cId="1004255823" sldId="336"/>
            <ac:spMk id="4" creationId="{CC04DB24-2755-67A4-540C-37533B70B8E5}"/>
          </ac:spMkLst>
        </pc:spChg>
        <pc:spChg chg="mod">
          <ac:chgData name="Lagergren, Anna" userId="701d93e0-5f08-4e98-9cf2-316290df824a" providerId="ADAL" clId="{E3AD0674-B042-2546-80F4-6E73C1D3B583}" dt="2025-04-08T02:43:53.364" v="3682" actId="20577"/>
          <ac:spMkLst>
            <pc:docMk/>
            <pc:sldMk cId="1004255823" sldId="336"/>
            <ac:spMk id="15" creationId="{904B69A3-5419-0CCD-AFB9-A5898D3BF862}"/>
          </ac:spMkLst>
        </pc:spChg>
        <pc:spChg chg="del">
          <ac:chgData name="Lagergren, Anna" userId="701d93e0-5f08-4e98-9cf2-316290df824a" providerId="ADAL" clId="{E3AD0674-B042-2546-80F4-6E73C1D3B583}" dt="2025-04-08T02:44:05.053" v="3683" actId="478"/>
          <ac:spMkLst>
            <pc:docMk/>
            <pc:sldMk cId="1004255823" sldId="336"/>
            <ac:spMk id="18" creationId="{B584E6F1-556C-0AEE-D2C2-36CCA965660F}"/>
          </ac:spMkLst>
        </pc:spChg>
        <pc:spChg chg="del">
          <ac:chgData name="Lagergren, Anna" userId="701d93e0-5f08-4e98-9cf2-316290df824a" providerId="ADAL" clId="{E3AD0674-B042-2546-80F4-6E73C1D3B583}" dt="2025-04-08T02:44:05.053" v="3683" actId="478"/>
          <ac:spMkLst>
            <pc:docMk/>
            <pc:sldMk cId="1004255823" sldId="336"/>
            <ac:spMk id="19" creationId="{50F3AAB3-3AB1-940D-31A1-945EABA9110F}"/>
          </ac:spMkLst>
        </pc:spChg>
        <pc:spChg chg="del">
          <ac:chgData name="Lagergren, Anna" userId="701d93e0-5f08-4e98-9cf2-316290df824a" providerId="ADAL" clId="{E3AD0674-B042-2546-80F4-6E73C1D3B583}" dt="2025-04-08T02:44:05.053" v="3683" actId="478"/>
          <ac:spMkLst>
            <pc:docMk/>
            <pc:sldMk cId="1004255823" sldId="336"/>
            <ac:spMk id="20" creationId="{A748DE0E-B81A-A740-1B75-A66BD3080417}"/>
          </ac:spMkLst>
        </pc:spChg>
        <pc:spChg chg="del">
          <ac:chgData name="Lagergren, Anna" userId="701d93e0-5f08-4e98-9cf2-316290df824a" providerId="ADAL" clId="{E3AD0674-B042-2546-80F4-6E73C1D3B583}" dt="2025-04-08T02:44:05.053" v="3683" actId="478"/>
          <ac:spMkLst>
            <pc:docMk/>
            <pc:sldMk cId="1004255823" sldId="336"/>
            <ac:spMk id="21" creationId="{1CC64C95-1FD1-F53B-B4D9-2F08A155BA85}"/>
          </ac:spMkLst>
        </pc:spChg>
        <pc:spChg chg="del">
          <ac:chgData name="Lagergren, Anna" userId="701d93e0-5f08-4e98-9cf2-316290df824a" providerId="ADAL" clId="{E3AD0674-B042-2546-80F4-6E73C1D3B583}" dt="2025-04-08T02:44:05.053" v="3683" actId="478"/>
          <ac:spMkLst>
            <pc:docMk/>
            <pc:sldMk cId="1004255823" sldId="336"/>
            <ac:spMk id="22" creationId="{61302CDA-44E1-9F92-A94B-18E76E6FC06E}"/>
          </ac:spMkLst>
        </pc:spChg>
        <pc:spChg chg="del">
          <ac:chgData name="Lagergren, Anna" userId="701d93e0-5f08-4e98-9cf2-316290df824a" providerId="ADAL" clId="{E3AD0674-B042-2546-80F4-6E73C1D3B583}" dt="2025-04-08T02:44:05.053" v="3683" actId="478"/>
          <ac:spMkLst>
            <pc:docMk/>
            <pc:sldMk cId="1004255823" sldId="336"/>
            <ac:spMk id="23" creationId="{64E18084-E7AD-3048-3663-25B924ECD972}"/>
          </ac:spMkLst>
        </pc:spChg>
        <pc:graphicFrameChg chg="add mod">
          <ac:chgData name="Lagergren, Anna" userId="701d93e0-5f08-4e98-9cf2-316290df824a" providerId="ADAL" clId="{E3AD0674-B042-2546-80F4-6E73C1D3B583}" dt="2025-04-08T02:44:09.524" v="3695" actId="1035"/>
          <ac:graphicFrameMkLst>
            <pc:docMk/>
            <pc:sldMk cId="1004255823" sldId="336"/>
            <ac:graphicFrameMk id="7" creationId="{C5F94316-7469-28DB-B5B2-AF07D7197759}"/>
          </ac:graphicFrameMkLst>
        </pc:graphicFrameChg>
        <pc:graphicFrameChg chg="del">
          <ac:chgData name="Lagergren, Anna" userId="701d93e0-5f08-4e98-9cf2-316290df824a" providerId="ADAL" clId="{E3AD0674-B042-2546-80F4-6E73C1D3B583}" dt="2025-04-08T02:44:05.053" v="3683" actId="478"/>
          <ac:graphicFrameMkLst>
            <pc:docMk/>
            <pc:sldMk cId="1004255823" sldId="336"/>
            <ac:graphicFrameMk id="16" creationId="{5F4854FA-2CE2-092F-B0D3-F08E4F503731}"/>
          </ac:graphicFrameMkLst>
        </pc:graphicFrameChg>
        <pc:picChg chg="add mod">
          <ac:chgData name="Lagergren, Anna" userId="701d93e0-5f08-4e98-9cf2-316290df824a" providerId="ADAL" clId="{E3AD0674-B042-2546-80F4-6E73C1D3B583}" dt="2025-04-08T02:44:09.524" v="3695" actId="1035"/>
          <ac:picMkLst>
            <pc:docMk/>
            <pc:sldMk cId="1004255823" sldId="336"/>
            <ac:picMk id="5" creationId="{059A2FCC-F270-A1F6-9201-F51E20629ED2}"/>
          </ac:picMkLst>
        </pc:picChg>
        <pc:picChg chg="add mod">
          <ac:chgData name="Lagergren, Anna" userId="701d93e0-5f08-4e98-9cf2-316290df824a" providerId="ADAL" clId="{E3AD0674-B042-2546-80F4-6E73C1D3B583}" dt="2025-04-08T02:44:09.524" v="3695" actId="1035"/>
          <ac:picMkLst>
            <pc:docMk/>
            <pc:sldMk cId="1004255823" sldId="336"/>
            <ac:picMk id="6" creationId="{1FB6ADE4-FFF4-C6EC-3AE1-8CA3A0ED38E2}"/>
          </ac:picMkLst>
        </pc:picChg>
        <pc:picChg chg="add del mod">
          <ac:chgData name="Lagergren, Anna" userId="701d93e0-5f08-4e98-9cf2-316290df824a" providerId="ADAL" clId="{E3AD0674-B042-2546-80F4-6E73C1D3B583}" dt="2025-04-08T02:55:51.764" v="3814" actId="478"/>
          <ac:picMkLst>
            <pc:docMk/>
            <pc:sldMk cId="1004255823" sldId="336"/>
            <ac:picMk id="8" creationId="{C74CDD86-AD5A-4B43-C0EB-916427242C32}"/>
          </ac:picMkLst>
        </pc:picChg>
        <pc:picChg chg="add mod">
          <ac:chgData name="Lagergren, Anna" userId="701d93e0-5f08-4e98-9cf2-316290df824a" providerId="ADAL" clId="{E3AD0674-B042-2546-80F4-6E73C1D3B583}" dt="2025-04-08T02:55:53.582" v="3816"/>
          <ac:picMkLst>
            <pc:docMk/>
            <pc:sldMk cId="1004255823" sldId="336"/>
            <ac:picMk id="9" creationId="{A9039D80-E0FF-5FB5-CD53-E80EE4EC5A43}"/>
          </ac:picMkLst>
        </pc:picChg>
        <pc:picChg chg="del">
          <ac:chgData name="Lagergren, Anna" userId="701d93e0-5f08-4e98-9cf2-316290df824a" providerId="ADAL" clId="{E3AD0674-B042-2546-80F4-6E73C1D3B583}" dt="2025-04-08T02:55:52.976" v="3815" actId="478"/>
          <ac:picMkLst>
            <pc:docMk/>
            <pc:sldMk cId="1004255823" sldId="336"/>
            <ac:picMk id="24" creationId="{C84DC4A2-4EEA-DE18-9ED5-664E10A11D76}"/>
          </ac:picMkLst>
        </pc:picChg>
      </pc:sldChg>
      <pc:sldChg chg="addSp delSp modSp add mod">
        <pc:chgData name="Lagergren, Anna" userId="701d93e0-5f08-4e98-9cf2-316290df824a" providerId="ADAL" clId="{E3AD0674-B042-2546-80F4-6E73C1D3B583}" dt="2025-04-08T21:20:40.312" v="3971" actId="21"/>
        <pc:sldMkLst>
          <pc:docMk/>
          <pc:sldMk cId="859454132" sldId="337"/>
        </pc:sldMkLst>
        <pc:spChg chg="del">
          <ac:chgData name="Lagergren, Anna" userId="701d93e0-5f08-4e98-9cf2-316290df824a" providerId="ADAL" clId="{E3AD0674-B042-2546-80F4-6E73C1D3B583}" dt="2025-04-08T02:44:38.448" v="3707" actId="478"/>
          <ac:spMkLst>
            <pc:docMk/>
            <pc:sldMk cId="859454132" sldId="337"/>
            <ac:spMk id="2" creationId="{C1783E0F-BD88-0F80-1578-F0F3716CC1AC}"/>
          </ac:spMkLst>
        </pc:spChg>
        <pc:spChg chg="del">
          <ac:chgData name="Lagergren, Anna" userId="701d93e0-5f08-4e98-9cf2-316290df824a" providerId="ADAL" clId="{E3AD0674-B042-2546-80F4-6E73C1D3B583}" dt="2025-04-08T02:44:38.448" v="3707" actId="478"/>
          <ac:spMkLst>
            <pc:docMk/>
            <pc:sldMk cId="859454132" sldId="337"/>
            <ac:spMk id="3" creationId="{F0503E4A-9927-1D52-85E1-F43B54716CF9}"/>
          </ac:spMkLst>
        </pc:spChg>
        <pc:spChg chg="del">
          <ac:chgData name="Lagergren, Anna" userId="701d93e0-5f08-4e98-9cf2-316290df824a" providerId="ADAL" clId="{E3AD0674-B042-2546-80F4-6E73C1D3B583}" dt="2025-04-08T02:44:38.448" v="3707" actId="478"/>
          <ac:spMkLst>
            <pc:docMk/>
            <pc:sldMk cId="859454132" sldId="337"/>
            <ac:spMk id="4" creationId="{AB2BAAAC-3A34-B299-0BCD-913C4DBDC1E1}"/>
          </ac:spMkLst>
        </pc:spChg>
        <pc:spChg chg="add mod">
          <ac:chgData name="Lagergren, Anna" userId="701d93e0-5f08-4e98-9cf2-316290df824a" providerId="ADAL" clId="{E3AD0674-B042-2546-80F4-6E73C1D3B583}" dt="2025-04-08T02:44:45.807" v="3708"/>
          <ac:spMkLst>
            <pc:docMk/>
            <pc:sldMk cId="859454132" sldId="337"/>
            <ac:spMk id="8" creationId="{74C7A552-C00A-E31B-4DCA-A603C38CCD75}"/>
          </ac:spMkLst>
        </pc:spChg>
        <pc:spChg chg="add mod">
          <ac:chgData name="Lagergren, Anna" userId="701d93e0-5f08-4e98-9cf2-316290df824a" providerId="ADAL" clId="{E3AD0674-B042-2546-80F4-6E73C1D3B583}" dt="2025-04-08T02:44:45.807" v="3708"/>
          <ac:spMkLst>
            <pc:docMk/>
            <pc:sldMk cId="859454132" sldId="337"/>
            <ac:spMk id="9" creationId="{733F2029-3811-2B27-1CE5-C05159655B3F}"/>
          </ac:spMkLst>
        </pc:spChg>
        <pc:spChg chg="mod">
          <ac:chgData name="Lagergren, Anna" userId="701d93e0-5f08-4e98-9cf2-316290df824a" providerId="ADAL" clId="{E3AD0674-B042-2546-80F4-6E73C1D3B583}" dt="2025-04-08T02:44:35.553" v="3706" actId="20577"/>
          <ac:spMkLst>
            <pc:docMk/>
            <pc:sldMk cId="859454132" sldId="337"/>
            <ac:spMk id="15" creationId="{1BE562D2-0898-4728-5B8C-35CF7ABCF02D}"/>
          </ac:spMkLst>
        </pc:spChg>
        <pc:graphicFrameChg chg="del">
          <ac:chgData name="Lagergren, Anna" userId="701d93e0-5f08-4e98-9cf2-316290df824a" providerId="ADAL" clId="{E3AD0674-B042-2546-80F4-6E73C1D3B583}" dt="2025-04-08T02:44:38.448" v="3707" actId="478"/>
          <ac:graphicFrameMkLst>
            <pc:docMk/>
            <pc:sldMk cId="859454132" sldId="337"/>
            <ac:graphicFrameMk id="7" creationId="{DABE0FF2-AD2D-D10F-2B88-7218B90DDB8B}"/>
          </ac:graphicFrameMkLst>
        </pc:graphicFrameChg>
        <pc:picChg chg="del">
          <ac:chgData name="Lagergren, Anna" userId="701d93e0-5f08-4e98-9cf2-316290df824a" providerId="ADAL" clId="{E3AD0674-B042-2546-80F4-6E73C1D3B583}" dt="2025-04-08T02:44:38.448" v="3707" actId="478"/>
          <ac:picMkLst>
            <pc:docMk/>
            <pc:sldMk cId="859454132" sldId="337"/>
            <ac:picMk id="5" creationId="{0FE7C46B-D90E-29A7-E2CC-BB85B4461B2F}"/>
          </ac:picMkLst>
        </pc:picChg>
        <pc:picChg chg="del">
          <ac:chgData name="Lagergren, Anna" userId="701d93e0-5f08-4e98-9cf2-316290df824a" providerId="ADAL" clId="{E3AD0674-B042-2546-80F4-6E73C1D3B583}" dt="2025-04-08T02:44:38.448" v="3707" actId="478"/>
          <ac:picMkLst>
            <pc:docMk/>
            <pc:sldMk cId="859454132" sldId="337"/>
            <ac:picMk id="6" creationId="{08297127-E896-C08C-AFC3-FC273DF0C398}"/>
          </ac:picMkLst>
        </pc:picChg>
        <pc:picChg chg="add mod">
          <ac:chgData name="Lagergren, Anna" userId="701d93e0-5f08-4e98-9cf2-316290df824a" providerId="ADAL" clId="{E3AD0674-B042-2546-80F4-6E73C1D3B583}" dt="2025-04-08T02:55:57.770" v="3818"/>
          <ac:picMkLst>
            <pc:docMk/>
            <pc:sldMk cId="859454132" sldId="337"/>
            <ac:picMk id="10" creationId="{0A89A381-FABE-B0CE-2F82-039F2158CD19}"/>
          </ac:picMkLst>
        </pc:picChg>
        <pc:picChg chg="add del mod">
          <ac:chgData name="Lagergren, Anna" userId="701d93e0-5f08-4e98-9cf2-316290df824a" providerId="ADAL" clId="{E3AD0674-B042-2546-80F4-6E73C1D3B583}" dt="2025-04-08T21:20:40.312" v="3971" actId="21"/>
          <ac:picMkLst>
            <pc:docMk/>
            <pc:sldMk cId="859454132" sldId="337"/>
            <ac:picMk id="12" creationId="{2908CA1A-BEB3-A1D3-22BB-BB36C158C304}"/>
          </ac:picMkLst>
        </pc:picChg>
        <pc:picChg chg="del">
          <ac:chgData name="Lagergren, Anna" userId="701d93e0-5f08-4e98-9cf2-316290df824a" providerId="ADAL" clId="{E3AD0674-B042-2546-80F4-6E73C1D3B583}" dt="2025-04-08T02:55:56.729" v="3817" actId="478"/>
          <ac:picMkLst>
            <pc:docMk/>
            <pc:sldMk cId="859454132" sldId="337"/>
            <ac:picMk id="24" creationId="{5C88F6D7-FA4C-9587-4B06-9410F1D7D9DF}"/>
          </ac:picMkLst>
        </pc:picChg>
      </pc:sldChg>
      <pc:sldChg chg="addSp delSp modSp add mod ord">
        <pc:chgData name="Lagergren, Anna" userId="701d93e0-5f08-4e98-9cf2-316290df824a" providerId="ADAL" clId="{E3AD0674-B042-2546-80F4-6E73C1D3B583}" dt="2025-04-08T02:49:25.514" v="3796"/>
        <pc:sldMkLst>
          <pc:docMk/>
          <pc:sldMk cId="1612997997" sldId="338"/>
        </pc:sldMkLst>
        <pc:spChg chg="mod">
          <ac:chgData name="Lagergren, Anna" userId="701d93e0-5f08-4e98-9cf2-316290df824a" providerId="ADAL" clId="{E3AD0674-B042-2546-80F4-6E73C1D3B583}" dt="2025-04-08T02:46:36.855" v="3741" actId="20577"/>
          <ac:spMkLst>
            <pc:docMk/>
            <pc:sldMk cId="1612997997" sldId="338"/>
            <ac:spMk id="15" creationId="{444C4114-F962-5AA0-C941-F07E8832FE10}"/>
          </ac:spMkLst>
        </pc:spChg>
        <pc:picChg chg="add mod">
          <ac:chgData name="Lagergren, Anna" userId="701d93e0-5f08-4e98-9cf2-316290df824a" providerId="ADAL" clId="{E3AD0674-B042-2546-80F4-6E73C1D3B583}" dt="2025-04-08T02:49:25.514" v="3796"/>
          <ac:picMkLst>
            <pc:docMk/>
            <pc:sldMk cId="1612997997" sldId="338"/>
            <ac:picMk id="2" creationId="{8637720F-A44D-144B-8A3E-E268D986854E}"/>
          </ac:picMkLst>
        </pc:picChg>
        <pc:picChg chg="del">
          <ac:chgData name="Lagergren, Anna" userId="701d93e0-5f08-4e98-9cf2-316290df824a" providerId="ADAL" clId="{E3AD0674-B042-2546-80F4-6E73C1D3B583}" dt="2025-04-08T02:47:38.859" v="3762" actId="478"/>
          <ac:picMkLst>
            <pc:docMk/>
            <pc:sldMk cId="1612997997" sldId="338"/>
            <ac:picMk id="24" creationId="{FF20579B-298F-46D5-00A4-9D33315C8D37}"/>
          </ac:picMkLst>
        </pc:picChg>
      </pc:sldChg>
      <pc:sldChg chg="modSp add del mod ord">
        <pc:chgData name="Lagergren, Anna" userId="701d93e0-5f08-4e98-9cf2-316290df824a" providerId="ADAL" clId="{E3AD0674-B042-2546-80F4-6E73C1D3B583}" dt="2025-04-08T02:45:31.423" v="3723" actId="2696"/>
        <pc:sldMkLst>
          <pc:docMk/>
          <pc:sldMk cId="2514538830" sldId="338"/>
        </pc:sldMkLst>
        <pc:spChg chg="mod">
          <ac:chgData name="Lagergren, Anna" userId="701d93e0-5f08-4e98-9cf2-316290df824a" providerId="ADAL" clId="{E3AD0674-B042-2546-80F4-6E73C1D3B583}" dt="2025-04-08T02:45:23.102" v="3722" actId="20577"/>
          <ac:spMkLst>
            <pc:docMk/>
            <pc:sldMk cId="2514538830" sldId="338"/>
            <ac:spMk id="202" creationId="{8FCB0C1F-AD47-CD90-7423-35F58E9E6DD6}"/>
          </ac:spMkLst>
        </pc:spChg>
      </pc:sldChg>
      <pc:sldChg chg="addSp delSp modSp add mod ord">
        <pc:chgData name="Lagergren, Anna" userId="701d93e0-5f08-4e98-9cf2-316290df824a" providerId="ADAL" clId="{E3AD0674-B042-2546-80F4-6E73C1D3B583}" dt="2025-04-08T02:49:23.949" v="3795"/>
        <pc:sldMkLst>
          <pc:docMk/>
          <pc:sldMk cId="3683582659" sldId="339"/>
        </pc:sldMkLst>
        <pc:spChg chg="mod">
          <ac:chgData name="Lagergren, Anna" userId="701d93e0-5f08-4e98-9cf2-316290df824a" providerId="ADAL" clId="{E3AD0674-B042-2546-80F4-6E73C1D3B583}" dt="2025-04-08T02:47:15.821" v="3760" actId="20577"/>
          <ac:spMkLst>
            <pc:docMk/>
            <pc:sldMk cId="3683582659" sldId="339"/>
            <ac:spMk id="8" creationId="{231AE0B7-B6D4-A1B4-D6C9-2030ED4EF5DB}"/>
          </ac:spMkLst>
        </pc:spChg>
        <pc:picChg chg="add mod">
          <ac:chgData name="Lagergren, Anna" userId="701d93e0-5f08-4e98-9cf2-316290df824a" providerId="ADAL" clId="{E3AD0674-B042-2546-80F4-6E73C1D3B583}" dt="2025-04-08T02:49:23.949" v="3795"/>
          <ac:picMkLst>
            <pc:docMk/>
            <pc:sldMk cId="3683582659" sldId="339"/>
            <ac:picMk id="2" creationId="{BEB50D17-5FA5-B7FF-C68B-522F471B994A}"/>
          </ac:picMkLst>
        </pc:picChg>
        <pc:picChg chg="del">
          <ac:chgData name="Lagergren, Anna" userId="701d93e0-5f08-4e98-9cf2-316290df824a" providerId="ADAL" clId="{E3AD0674-B042-2546-80F4-6E73C1D3B583}" dt="2025-04-08T02:47:32.081" v="3761" actId="478"/>
          <ac:picMkLst>
            <pc:docMk/>
            <pc:sldMk cId="3683582659" sldId="339"/>
            <ac:picMk id="17" creationId="{B4A98BB8-87A5-C0C8-AAEE-1E2723670526}"/>
          </ac:picMkLst>
        </pc:picChg>
      </pc:sldChg>
      <pc:sldChg chg="addSp delSp modSp add mod ord">
        <pc:chgData name="Lagergren, Anna" userId="701d93e0-5f08-4e98-9cf2-316290df824a" providerId="ADAL" clId="{E3AD0674-B042-2546-80F4-6E73C1D3B583}" dt="2025-04-08T02:49:20.292" v="3794" actId="1076"/>
        <pc:sldMkLst>
          <pc:docMk/>
          <pc:sldMk cId="1052908675" sldId="340"/>
        </pc:sldMkLst>
        <pc:spChg chg="add mod">
          <ac:chgData name="Lagergren, Anna" userId="701d93e0-5f08-4e98-9cf2-316290df824a" providerId="ADAL" clId="{E3AD0674-B042-2546-80F4-6E73C1D3B583}" dt="2025-04-08T02:48:18.007" v="3787"/>
          <ac:spMkLst>
            <pc:docMk/>
            <pc:sldMk cId="1052908675" sldId="340"/>
            <ac:spMk id="3" creationId="{3FF2248A-376A-8A46-9678-D890B5EFBA42}"/>
          </ac:spMkLst>
        </pc:spChg>
        <pc:spChg chg="add mod">
          <ac:chgData name="Lagergren, Anna" userId="701d93e0-5f08-4e98-9cf2-316290df824a" providerId="ADAL" clId="{E3AD0674-B042-2546-80F4-6E73C1D3B583}" dt="2025-04-08T02:48:18.007" v="3787"/>
          <ac:spMkLst>
            <pc:docMk/>
            <pc:sldMk cId="1052908675" sldId="340"/>
            <ac:spMk id="4" creationId="{7FA825AC-1EAE-8654-EA6F-E71AC1C1796D}"/>
          </ac:spMkLst>
        </pc:spChg>
        <pc:spChg chg="add mod">
          <ac:chgData name="Lagergren, Anna" userId="701d93e0-5f08-4e98-9cf2-316290df824a" providerId="ADAL" clId="{E3AD0674-B042-2546-80F4-6E73C1D3B583}" dt="2025-04-08T02:48:18.007" v="3787"/>
          <ac:spMkLst>
            <pc:docMk/>
            <pc:sldMk cId="1052908675" sldId="340"/>
            <ac:spMk id="5" creationId="{5EDC4BD7-82D0-15E5-882A-0EB9B437E89B}"/>
          </ac:spMkLst>
        </pc:spChg>
        <pc:spChg chg="add mod">
          <ac:chgData name="Lagergren, Anna" userId="701d93e0-5f08-4e98-9cf2-316290df824a" providerId="ADAL" clId="{E3AD0674-B042-2546-80F4-6E73C1D3B583}" dt="2025-04-08T02:48:18.007" v="3787"/>
          <ac:spMkLst>
            <pc:docMk/>
            <pc:sldMk cId="1052908675" sldId="340"/>
            <ac:spMk id="6" creationId="{47EF80F7-9DED-95C8-54F1-3914400601FE}"/>
          </ac:spMkLst>
        </pc:spChg>
        <pc:spChg chg="add mod">
          <ac:chgData name="Lagergren, Anna" userId="701d93e0-5f08-4e98-9cf2-316290df824a" providerId="ADAL" clId="{E3AD0674-B042-2546-80F4-6E73C1D3B583}" dt="2025-04-08T02:48:27.947" v="3788"/>
          <ac:spMkLst>
            <pc:docMk/>
            <pc:sldMk cId="1052908675" sldId="340"/>
            <ac:spMk id="7" creationId="{3BCAE45A-891D-2884-4CEB-553EA3FBE66B}"/>
          </ac:spMkLst>
        </pc:spChg>
        <pc:spChg chg="mod">
          <ac:chgData name="Lagergren, Anna" userId="701d93e0-5f08-4e98-9cf2-316290df824a" providerId="ADAL" clId="{E3AD0674-B042-2546-80F4-6E73C1D3B583}" dt="2025-04-08T02:48:01.088" v="3784" actId="20577"/>
          <ac:spMkLst>
            <pc:docMk/>
            <pc:sldMk cId="1052908675" sldId="340"/>
            <ac:spMk id="8" creationId="{9CBECF6D-95F8-EFBB-F902-6BB9036BECDA}"/>
          </ac:spMkLst>
        </pc:spChg>
        <pc:spChg chg="add mod">
          <ac:chgData name="Lagergren, Anna" userId="701d93e0-5f08-4e98-9cf2-316290df824a" providerId="ADAL" clId="{E3AD0674-B042-2546-80F4-6E73C1D3B583}" dt="2025-04-08T02:48:27.947" v="3788"/>
          <ac:spMkLst>
            <pc:docMk/>
            <pc:sldMk cId="1052908675" sldId="340"/>
            <ac:spMk id="9" creationId="{FB4961A7-0CDD-F72F-5A53-60B0C9A7B519}"/>
          </ac:spMkLst>
        </pc:spChg>
        <pc:spChg chg="del">
          <ac:chgData name="Lagergren, Anna" userId="701d93e0-5f08-4e98-9cf2-316290df824a" providerId="ADAL" clId="{E3AD0674-B042-2546-80F4-6E73C1D3B583}" dt="2025-04-08T02:48:07.766" v="3786" actId="478"/>
          <ac:spMkLst>
            <pc:docMk/>
            <pc:sldMk cId="1052908675" sldId="340"/>
            <ac:spMk id="18" creationId="{22153B48-5F19-AE98-CD66-686A31FACA51}"/>
          </ac:spMkLst>
        </pc:spChg>
        <pc:spChg chg="del">
          <ac:chgData name="Lagergren, Anna" userId="701d93e0-5f08-4e98-9cf2-316290df824a" providerId="ADAL" clId="{E3AD0674-B042-2546-80F4-6E73C1D3B583}" dt="2025-04-08T02:48:05.908" v="3785" actId="478"/>
          <ac:spMkLst>
            <pc:docMk/>
            <pc:sldMk cId="1052908675" sldId="340"/>
            <ac:spMk id="20" creationId="{1163458D-F8BD-F669-C78B-72543DBDACAF}"/>
          </ac:spMkLst>
        </pc:spChg>
        <pc:graphicFrameChg chg="add mod">
          <ac:chgData name="Lagergren, Anna" userId="701d93e0-5f08-4e98-9cf2-316290df824a" providerId="ADAL" clId="{E3AD0674-B042-2546-80F4-6E73C1D3B583}" dt="2025-04-08T02:48:18.007" v="3787"/>
          <ac:graphicFrameMkLst>
            <pc:docMk/>
            <pc:sldMk cId="1052908675" sldId="340"/>
            <ac:graphicFrameMk id="2" creationId="{4583DA70-36EC-3DFF-86C9-C69EB3E146FE}"/>
          </ac:graphicFrameMkLst>
        </pc:graphicFrameChg>
        <pc:picChg chg="add mod">
          <ac:chgData name="Lagergren, Anna" userId="701d93e0-5f08-4e98-9cf2-316290df824a" providerId="ADAL" clId="{E3AD0674-B042-2546-80F4-6E73C1D3B583}" dt="2025-04-08T02:49:20.292" v="3794" actId="1076"/>
          <ac:picMkLst>
            <pc:docMk/>
            <pc:sldMk cId="1052908675" sldId="340"/>
            <ac:picMk id="10242" creationId="{6359BCB9-2230-A7DA-A499-5965910E4D06}"/>
          </ac:picMkLst>
        </pc:picChg>
      </pc:sldChg>
      <pc:sldChg chg="addSp delSp modSp add mod ord">
        <pc:chgData name="Lagergren, Anna" userId="701d93e0-5f08-4e98-9cf2-316290df824a" providerId="ADAL" clId="{E3AD0674-B042-2546-80F4-6E73C1D3B583}" dt="2025-04-08T02:58:46.456" v="3838" actId="113"/>
        <pc:sldMkLst>
          <pc:docMk/>
          <pc:sldMk cId="3525598049" sldId="341"/>
        </pc:sldMkLst>
        <pc:spChg chg="add del mod">
          <ac:chgData name="Lagergren, Anna" userId="701d93e0-5f08-4e98-9cf2-316290df824a" providerId="ADAL" clId="{E3AD0674-B042-2546-80F4-6E73C1D3B583}" dt="2025-04-08T02:58:26.264" v="3834" actId="478"/>
          <ac:spMkLst>
            <pc:docMk/>
            <pc:sldMk cId="3525598049" sldId="341"/>
            <ac:spMk id="3" creationId="{42BFF797-8D32-B2AB-FC48-DA43A81E79DB}"/>
          </ac:spMkLst>
        </pc:spChg>
        <pc:spChg chg="add del mod">
          <ac:chgData name="Lagergren, Anna" userId="701d93e0-5f08-4e98-9cf2-316290df824a" providerId="ADAL" clId="{E3AD0674-B042-2546-80F4-6E73C1D3B583}" dt="2025-04-08T02:58:26.264" v="3834" actId="478"/>
          <ac:spMkLst>
            <pc:docMk/>
            <pc:sldMk cId="3525598049" sldId="341"/>
            <ac:spMk id="4" creationId="{1EFFAD21-8183-5B3A-CE84-C5F43C2DE5C0}"/>
          </ac:spMkLst>
        </pc:spChg>
        <pc:spChg chg="add del mod">
          <ac:chgData name="Lagergren, Anna" userId="701d93e0-5f08-4e98-9cf2-316290df824a" providerId="ADAL" clId="{E3AD0674-B042-2546-80F4-6E73C1D3B583}" dt="2025-04-08T02:58:26.264" v="3834" actId="478"/>
          <ac:spMkLst>
            <pc:docMk/>
            <pc:sldMk cId="3525598049" sldId="341"/>
            <ac:spMk id="5" creationId="{D665E1F7-D5AE-42FB-B258-8ADD04D753DA}"/>
          </ac:spMkLst>
        </pc:spChg>
        <pc:spChg chg="add del mod">
          <ac:chgData name="Lagergren, Anna" userId="701d93e0-5f08-4e98-9cf2-316290df824a" providerId="ADAL" clId="{E3AD0674-B042-2546-80F4-6E73C1D3B583}" dt="2025-04-08T02:58:26.264" v="3834" actId="478"/>
          <ac:spMkLst>
            <pc:docMk/>
            <pc:sldMk cId="3525598049" sldId="341"/>
            <ac:spMk id="6" creationId="{15F10AC1-1DEC-20B6-CD58-51DA2D2EAA6D}"/>
          </ac:spMkLst>
        </pc:spChg>
        <pc:spChg chg="add del mod">
          <ac:chgData name="Lagergren, Anna" userId="701d93e0-5f08-4e98-9cf2-316290df824a" providerId="ADAL" clId="{E3AD0674-B042-2546-80F4-6E73C1D3B583}" dt="2025-04-08T02:58:26.264" v="3834" actId="478"/>
          <ac:spMkLst>
            <pc:docMk/>
            <pc:sldMk cId="3525598049" sldId="341"/>
            <ac:spMk id="7" creationId="{A793D526-3BFF-23D0-D34A-EE9F264D7A02}"/>
          </ac:spMkLst>
        </pc:spChg>
        <pc:spChg chg="add del mod">
          <ac:chgData name="Lagergren, Anna" userId="701d93e0-5f08-4e98-9cf2-316290df824a" providerId="ADAL" clId="{E3AD0674-B042-2546-80F4-6E73C1D3B583}" dt="2025-04-08T02:58:26.264" v="3834" actId="478"/>
          <ac:spMkLst>
            <pc:docMk/>
            <pc:sldMk cId="3525598049" sldId="341"/>
            <ac:spMk id="8" creationId="{28554A52-CE65-FB2E-ED27-753C17A50596}"/>
          </ac:spMkLst>
        </pc:spChg>
        <pc:spChg chg="del">
          <ac:chgData name="Lagergren, Anna" userId="701d93e0-5f08-4e98-9cf2-316290df824a" providerId="ADAL" clId="{E3AD0674-B042-2546-80F4-6E73C1D3B583}" dt="2025-04-08T02:57:28.101" v="3823" actId="478"/>
          <ac:spMkLst>
            <pc:docMk/>
            <pc:sldMk cId="3525598049" sldId="341"/>
            <ac:spMk id="9" creationId="{C583B753-9584-23FB-FFCD-1406F824DD8E}"/>
          </ac:spMkLst>
        </pc:spChg>
        <pc:spChg chg="del">
          <ac:chgData name="Lagergren, Anna" userId="701d93e0-5f08-4e98-9cf2-316290df824a" providerId="ADAL" clId="{E3AD0674-B042-2546-80F4-6E73C1D3B583}" dt="2025-04-08T02:57:17.736" v="3821" actId="478"/>
          <ac:spMkLst>
            <pc:docMk/>
            <pc:sldMk cId="3525598049" sldId="341"/>
            <ac:spMk id="11" creationId="{5EB3EFA1-28D4-4C15-7200-0E9E459EE5B5}"/>
          </ac:spMkLst>
        </pc:spChg>
        <pc:spChg chg="del">
          <ac:chgData name="Lagergren, Anna" userId="701d93e0-5f08-4e98-9cf2-316290df824a" providerId="ADAL" clId="{E3AD0674-B042-2546-80F4-6E73C1D3B583}" dt="2025-04-08T02:57:17.736" v="3821" actId="478"/>
          <ac:spMkLst>
            <pc:docMk/>
            <pc:sldMk cId="3525598049" sldId="341"/>
            <ac:spMk id="12" creationId="{35F609DB-BCFE-E80B-14E4-4B2F06A74774}"/>
          </ac:spMkLst>
        </pc:spChg>
        <pc:spChg chg="del">
          <ac:chgData name="Lagergren, Anna" userId="701d93e0-5f08-4e98-9cf2-316290df824a" providerId="ADAL" clId="{E3AD0674-B042-2546-80F4-6E73C1D3B583}" dt="2025-04-08T02:57:17.736" v="3821" actId="478"/>
          <ac:spMkLst>
            <pc:docMk/>
            <pc:sldMk cId="3525598049" sldId="341"/>
            <ac:spMk id="13" creationId="{22590F4D-42FE-8A7C-E919-33F8BA5ACE40}"/>
          </ac:spMkLst>
        </pc:spChg>
        <pc:spChg chg="del">
          <ac:chgData name="Lagergren, Anna" userId="701d93e0-5f08-4e98-9cf2-316290df824a" providerId="ADAL" clId="{E3AD0674-B042-2546-80F4-6E73C1D3B583}" dt="2025-04-08T02:57:17.736" v="3821" actId="478"/>
          <ac:spMkLst>
            <pc:docMk/>
            <pc:sldMk cId="3525598049" sldId="341"/>
            <ac:spMk id="14" creationId="{18034462-67EC-01F0-4444-59B8309595A3}"/>
          </ac:spMkLst>
        </pc:spChg>
        <pc:spChg chg="del">
          <ac:chgData name="Lagergren, Anna" userId="701d93e0-5f08-4e98-9cf2-316290df824a" providerId="ADAL" clId="{E3AD0674-B042-2546-80F4-6E73C1D3B583}" dt="2025-04-08T02:57:17.736" v="3821" actId="478"/>
          <ac:spMkLst>
            <pc:docMk/>
            <pc:sldMk cId="3525598049" sldId="341"/>
            <ac:spMk id="15" creationId="{17ED7900-4600-9B6C-7FBD-0527869481F2}"/>
          </ac:spMkLst>
        </pc:spChg>
        <pc:spChg chg="del">
          <ac:chgData name="Lagergren, Anna" userId="701d93e0-5f08-4e98-9cf2-316290df824a" providerId="ADAL" clId="{E3AD0674-B042-2546-80F4-6E73C1D3B583}" dt="2025-04-08T02:57:17.736" v="3821" actId="478"/>
          <ac:spMkLst>
            <pc:docMk/>
            <pc:sldMk cId="3525598049" sldId="341"/>
            <ac:spMk id="16" creationId="{F1613D8E-A17B-D0B2-C439-64EEC0073FB9}"/>
          </ac:spMkLst>
        </pc:spChg>
        <pc:spChg chg="add del mod">
          <ac:chgData name="Lagergren, Anna" userId="701d93e0-5f08-4e98-9cf2-316290df824a" providerId="ADAL" clId="{E3AD0674-B042-2546-80F4-6E73C1D3B583}" dt="2025-04-08T02:58:26.264" v="3834" actId="478"/>
          <ac:spMkLst>
            <pc:docMk/>
            <pc:sldMk cId="3525598049" sldId="341"/>
            <ac:spMk id="19" creationId="{BB3A8E9D-D394-1B35-6023-54119A6ECFFA}"/>
          </ac:spMkLst>
        </pc:spChg>
        <pc:spChg chg="add del mod">
          <ac:chgData name="Lagergren, Anna" userId="701d93e0-5f08-4e98-9cf2-316290df824a" providerId="ADAL" clId="{E3AD0674-B042-2546-80F4-6E73C1D3B583}" dt="2025-04-08T02:58:26.264" v="3834" actId="478"/>
          <ac:spMkLst>
            <pc:docMk/>
            <pc:sldMk cId="3525598049" sldId="341"/>
            <ac:spMk id="20" creationId="{73807CA5-5930-E755-43A2-5C09D7A9F21D}"/>
          </ac:spMkLst>
        </pc:spChg>
        <pc:spChg chg="add mod">
          <ac:chgData name="Lagergren, Anna" userId="701d93e0-5f08-4e98-9cf2-316290df824a" providerId="ADAL" clId="{E3AD0674-B042-2546-80F4-6E73C1D3B583}" dt="2025-04-08T02:58:46.456" v="3838" actId="113"/>
          <ac:spMkLst>
            <pc:docMk/>
            <pc:sldMk cId="3525598049" sldId="341"/>
            <ac:spMk id="22" creationId="{F443A2EE-D7EA-A2B2-2316-B21732036414}"/>
          </ac:spMkLst>
        </pc:spChg>
        <pc:spChg chg="add mod">
          <ac:chgData name="Lagergren, Anna" userId="701d93e0-5f08-4e98-9cf2-316290df824a" providerId="ADAL" clId="{E3AD0674-B042-2546-80F4-6E73C1D3B583}" dt="2025-04-08T02:58:36.434" v="3835"/>
          <ac:spMkLst>
            <pc:docMk/>
            <pc:sldMk cId="3525598049" sldId="341"/>
            <ac:spMk id="23" creationId="{F403AF78-41BA-68AE-F677-E45AEBB51C66}"/>
          </ac:spMkLst>
        </pc:spChg>
        <pc:spChg chg="add mod">
          <ac:chgData name="Lagergren, Anna" userId="701d93e0-5f08-4e98-9cf2-316290df824a" providerId="ADAL" clId="{E3AD0674-B042-2546-80F4-6E73C1D3B583}" dt="2025-04-08T02:58:36.434" v="3835"/>
          <ac:spMkLst>
            <pc:docMk/>
            <pc:sldMk cId="3525598049" sldId="341"/>
            <ac:spMk id="24" creationId="{18FB8095-F4AE-C74D-191E-38F3E3CE3B99}"/>
          </ac:spMkLst>
        </pc:spChg>
        <pc:spChg chg="add mod">
          <ac:chgData name="Lagergren, Anna" userId="701d93e0-5f08-4e98-9cf2-316290df824a" providerId="ADAL" clId="{E3AD0674-B042-2546-80F4-6E73C1D3B583}" dt="2025-04-08T02:58:36.434" v="3835"/>
          <ac:spMkLst>
            <pc:docMk/>
            <pc:sldMk cId="3525598049" sldId="341"/>
            <ac:spMk id="26" creationId="{A2431297-0888-B896-8BC9-6BB8604B5C8E}"/>
          </ac:spMkLst>
        </pc:spChg>
        <pc:graphicFrameChg chg="add del mod">
          <ac:chgData name="Lagergren, Anna" userId="701d93e0-5f08-4e98-9cf2-316290df824a" providerId="ADAL" clId="{E3AD0674-B042-2546-80F4-6E73C1D3B583}" dt="2025-04-08T02:58:26.264" v="3834" actId="478"/>
          <ac:graphicFrameMkLst>
            <pc:docMk/>
            <pc:sldMk cId="3525598049" sldId="341"/>
            <ac:graphicFrameMk id="2" creationId="{E6A64C1F-9696-525C-52B5-344DE94887FF}"/>
          </ac:graphicFrameMkLst>
        </pc:graphicFrameChg>
        <pc:graphicFrameChg chg="del">
          <ac:chgData name="Lagergren, Anna" userId="701d93e0-5f08-4e98-9cf2-316290df824a" providerId="ADAL" clId="{E3AD0674-B042-2546-80F4-6E73C1D3B583}" dt="2025-04-08T02:57:17.736" v="3821" actId="478"/>
          <ac:graphicFrameMkLst>
            <pc:docMk/>
            <pc:sldMk cId="3525598049" sldId="341"/>
            <ac:graphicFrameMk id="10" creationId="{7D2CE693-8D7E-674F-DDAB-DD5AC26FDABD}"/>
          </ac:graphicFrameMkLst>
        </pc:graphicFrameChg>
        <pc:picChg chg="del">
          <ac:chgData name="Lagergren, Anna" userId="701d93e0-5f08-4e98-9cf2-316290df824a" providerId="ADAL" clId="{E3AD0674-B042-2546-80F4-6E73C1D3B583}" dt="2025-04-08T02:57:38.478" v="3827" actId="478"/>
          <ac:picMkLst>
            <pc:docMk/>
            <pc:sldMk cId="3525598049" sldId="341"/>
            <ac:picMk id="17" creationId="{304E951B-AECA-D713-819C-4EF175752EDE}"/>
          </ac:picMkLst>
        </pc:picChg>
        <pc:picChg chg="add mod">
          <ac:chgData name="Lagergren, Anna" userId="701d93e0-5f08-4e98-9cf2-316290df824a" providerId="ADAL" clId="{E3AD0674-B042-2546-80F4-6E73C1D3B583}" dt="2025-04-08T02:57:49.358" v="3830" actId="1076"/>
          <ac:picMkLst>
            <pc:docMk/>
            <pc:sldMk cId="3525598049" sldId="341"/>
            <ac:picMk id="21" creationId="{BBA6098A-9B0D-C6A1-EA29-4D9181C6189E}"/>
          </ac:picMkLst>
        </pc:picChg>
        <pc:picChg chg="add mod">
          <ac:chgData name="Lagergren, Anna" userId="701d93e0-5f08-4e98-9cf2-316290df824a" providerId="ADAL" clId="{E3AD0674-B042-2546-80F4-6E73C1D3B583}" dt="2025-04-08T02:58:36.434" v="3835"/>
          <ac:picMkLst>
            <pc:docMk/>
            <pc:sldMk cId="3525598049" sldId="341"/>
            <ac:picMk id="25" creationId="{9DECF036-FFF7-86F3-E8B4-CE3EAD9A8AF5}"/>
          </ac:picMkLst>
        </pc:picChg>
      </pc:sldChg>
      <pc:sldChg chg="delSp add mod ord">
        <pc:chgData name="Lagergren, Anna" userId="701d93e0-5f08-4e98-9cf2-316290df824a" providerId="ADAL" clId="{E3AD0674-B042-2546-80F4-6E73C1D3B583}" dt="2025-04-08T02:58:05.434" v="3833" actId="20578"/>
        <pc:sldMkLst>
          <pc:docMk/>
          <pc:sldMk cId="2133280810" sldId="342"/>
        </pc:sldMkLst>
        <pc:spChg chg="del">
          <ac:chgData name="Lagergren, Anna" userId="701d93e0-5f08-4e98-9cf2-316290df824a" providerId="ADAL" clId="{E3AD0674-B042-2546-80F4-6E73C1D3B583}" dt="2025-04-08T02:58:00.753" v="3832" actId="478"/>
          <ac:spMkLst>
            <pc:docMk/>
            <pc:sldMk cId="2133280810" sldId="342"/>
            <ac:spMk id="19" creationId="{2DD90671-7833-F384-9B50-C50739C0AB3B}"/>
          </ac:spMkLst>
        </pc:spChg>
      </pc:sldChg>
      <pc:sldChg chg="addSp delSp modSp add mod">
        <pc:chgData name="Lagergren, Anna" userId="701d93e0-5f08-4e98-9cf2-316290df824a" providerId="ADAL" clId="{E3AD0674-B042-2546-80F4-6E73C1D3B583}" dt="2025-04-08T02:59:19.793" v="3872"/>
        <pc:sldMkLst>
          <pc:docMk/>
          <pc:sldMk cId="941191120" sldId="343"/>
        </pc:sldMkLst>
        <pc:spChg chg="add mod">
          <ac:chgData name="Lagergren, Anna" userId="701d93e0-5f08-4e98-9cf2-316290df824a" providerId="ADAL" clId="{E3AD0674-B042-2546-80F4-6E73C1D3B583}" dt="2025-04-08T02:59:19.793" v="3872"/>
          <ac:spMkLst>
            <pc:docMk/>
            <pc:sldMk cId="941191120" sldId="343"/>
            <ac:spMk id="2" creationId="{7A09E441-C79F-BB97-2BEE-82F050D89A39}"/>
          </ac:spMkLst>
        </pc:spChg>
        <pc:spChg chg="add mod">
          <ac:chgData name="Lagergren, Anna" userId="701d93e0-5f08-4e98-9cf2-316290df824a" providerId="ADAL" clId="{E3AD0674-B042-2546-80F4-6E73C1D3B583}" dt="2025-04-08T02:59:19.793" v="3872"/>
          <ac:spMkLst>
            <pc:docMk/>
            <pc:sldMk cId="941191120" sldId="343"/>
            <ac:spMk id="3" creationId="{8DCA9C98-87E2-A5EC-DF34-0A297C1466C3}"/>
          </ac:spMkLst>
        </pc:spChg>
        <pc:spChg chg="mod">
          <ac:chgData name="Lagergren, Anna" userId="701d93e0-5f08-4e98-9cf2-316290df824a" providerId="ADAL" clId="{E3AD0674-B042-2546-80F4-6E73C1D3B583}" dt="2025-04-08T02:59:07.034" v="3868" actId="113"/>
          <ac:spMkLst>
            <pc:docMk/>
            <pc:sldMk cId="941191120" sldId="343"/>
            <ac:spMk id="22" creationId="{A2CB114B-8440-B3CB-EB91-0F425140FFA9}"/>
          </ac:spMkLst>
        </pc:spChg>
        <pc:spChg chg="del">
          <ac:chgData name="Lagergren, Anna" userId="701d93e0-5f08-4e98-9cf2-316290df824a" providerId="ADAL" clId="{E3AD0674-B042-2546-80F4-6E73C1D3B583}" dt="2025-04-08T02:59:19.470" v="3871" actId="478"/>
          <ac:spMkLst>
            <pc:docMk/>
            <pc:sldMk cId="941191120" sldId="343"/>
            <ac:spMk id="23" creationId="{801D2181-F8F1-DF99-95DA-E65F9454B411}"/>
          </ac:spMkLst>
        </pc:spChg>
        <pc:spChg chg="del">
          <ac:chgData name="Lagergren, Anna" userId="701d93e0-5f08-4e98-9cf2-316290df824a" providerId="ADAL" clId="{E3AD0674-B042-2546-80F4-6E73C1D3B583}" dt="2025-04-08T02:59:19.470" v="3871" actId="478"/>
          <ac:spMkLst>
            <pc:docMk/>
            <pc:sldMk cId="941191120" sldId="343"/>
            <ac:spMk id="24" creationId="{83DA6A65-CA08-3AC1-81B0-62AF1C473D75}"/>
          </ac:spMkLst>
        </pc:spChg>
        <pc:spChg chg="del">
          <ac:chgData name="Lagergren, Anna" userId="701d93e0-5f08-4e98-9cf2-316290df824a" providerId="ADAL" clId="{E3AD0674-B042-2546-80F4-6E73C1D3B583}" dt="2025-04-08T02:59:19.470" v="3871" actId="478"/>
          <ac:spMkLst>
            <pc:docMk/>
            <pc:sldMk cId="941191120" sldId="343"/>
            <ac:spMk id="26" creationId="{49A2F385-9242-809F-2DC3-D4560778A824}"/>
          </ac:spMkLst>
        </pc:spChg>
        <pc:picChg chg="del">
          <ac:chgData name="Lagergren, Anna" userId="701d93e0-5f08-4e98-9cf2-316290df824a" providerId="ADAL" clId="{E3AD0674-B042-2546-80F4-6E73C1D3B583}" dt="2025-04-08T02:59:19.470" v="3871" actId="478"/>
          <ac:picMkLst>
            <pc:docMk/>
            <pc:sldMk cId="941191120" sldId="343"/>
            <ac:picMk id="25" creationId="{EDD25FF0-A1A3-2C91-223C-A4B0D0964C17}"/>
          </ac:picMkLst>
        </pc:picChg>
      </pc:sldChg>
      <pc:sldChg chg="new del">
        <pc:chgData name="Lagergren, Anna" userId="701d93e0-5f08-4e98-9cf2-316290df824a" providerId="ADAL" clId="{E3AD0674-B042-2546-80F4-6E73C1D3B583}" dt="2025-04-08T20:33:32.161" v="3878" actId="2696"/>
        <pc:sldMkLst>
          <pc:docMk/>
          <pc:sldMk cId="162838219" sldId="346"/>
        </pc:sldMkLst>
      </pc:sldChg>
      <pc:sldChg chg="addSp delSp modSp add mod">
        <pc:chgData name="Lagergren, Anna" userId="701d93e0-5f08-4e98-9cf2-316290df824a" providerId="ADAL" clId="{E3AD0674-B042-2546-80F4-6E73C1D3B583}" dt="2025-04-08T21:13:08.014" v="3946" actId="1076"/>
        <pc:sldMkLst>
          <pc:docMk/>
          <pc:sldMk cId="3133651637" sldId="346"/>
        </pc:sldMkLst>
        <pc:spChg chg="mod">
          <ac:chgData name="Lagergren, Anna" userId="701d93e0-5f08-4e98-9cf2-316290df824a" providerId="ADAL" clId="{E3AD0674-B042-2546-80F4-6E73C1D3B583}" dt="2025-04-08T20:33:49.347" v="3890" actId="20577"/>
          <ac:spMkLst>
            <pc:docMk/>
            <pc:sldMk cId="3133651637" sldId="346"/>
            <ac:spMk id="284" creationId="{2E18489D-9419-2C42-7944-B85F64B0A9E5}"/>
          </ac:spMkLst>
        </pc:spChg>
        <pc:picChg chg="del">
          <ac:chgData name="Lagergren, Anna" userId="701d93e0-5f08-4e98-9cf2-316290df824a" providerId="ADAL" clId="{E3AD0674-B042-2546-80F4-6E73C1D3B583}" dt="2025-04-08T20:33:37.305" v="3880" actId="478"/>
          <ac:picMkLst>
            <pc:docMk/>
            <pc:sldMk cId="3133651637" sldId="346"/>
            <ac:picMk id="3" creationId="{7BBAEE4C-3730-7A6F-50AF-453C7305D12F}"/>
          </ac:picMkLst>
        </pc:picChg>
        <pc:picChg chg="add del mod modCrop">
          <ac:chgData name="Lagergren, Anna" userId="701d93e0-5f08-4e98-9cf2-316290df824a" providerId="ADAL" clId="{E3AD0674-B042-2546-80F4-6E73C1D3B583}" dt="2025-04-08T20:35:09.738" v="3902" actId="478"/>
          <ac:picMkLst>
            <pc:docMk/>
            <pc:sldMk cId="3133651637" sldId="346"/>
            <ac:picMk id="4" creationId="{772E50DF-8419-3BC5-672A-7851717C6C65}"/>
          </ac:picMkLst>
        </pc:picChg>
        <pc:picChg chg="add del mod">
          <ac:chgData name="Lagergren, Anna" userId="701d93e0-5f08-4e98-9cf2-316290df824a" providerId="ADAL" clId="{E3AD0674-B042-2546-80F4-6E73C1D3B583}" dt="2025-04-08T21:12:48.977" v="3939" actId="478"/>
          <ac:picMkLst>
            <pc:docMk/>
            <pc:sldMk cId="3133651637" sldId="346"/>
            <ac:picMk id="5" creationId="{F248BD5B-CB5A-2416-25D1-C2B7F88E0C5F}"/>
          </ac:picMkLst>
        </pc:picChg>
        <pc:picChg chg="add mod">
          <ac:chgData name="Lagergren, Anna" userId="701d93e0-5f08-4e98-9cf2-316290df824a" providerId="ADAL" clId="{E3AD0674-B042-2546-80F4-6E73C1D3B583}" dt="2025-04-08T21:13:08.014" v="3946" actId="1076"/>
          <ac:picMkLst>
            <pc:docMk/>
            <pc:sldMk cId="3133651637" sldId="346"/>
            <ac:picMk id="6" creationId="{A9CA39F8-6A85-B9F0-507D-6E65AFFD432F}"/>
          </ac:picMkLst>
        </pc:picChg>
      </pc:sldChg>
      <pc:sldChg chg="delSp add del mod">
        <pc:chgData name="Lagergren, Anna" userId="701d93e0-5f08-4e98-9cf2-316290df824a" providerId="ADAL" clId="{E3AD0674-B042-2546-80F4-6E73C1D3B583}" dt="2025-04-08T20:33:45.383" v="3883" actId="2696"/>
        <pc:sldMkLst>
          <pc:docMk/>
          <pc:sldMk cId="3183051451" sldId="347"/>
        </pc:sldMkLst>
        <pc:picChg chg="del">
          <ac:chgData name="Lagergren, Anna" userId="701d93e0-5f08-4e98-9cf2-316290df824a" providerId="ADAL" clId="{E3AD0674-B042-2546-80F4-6E73C1D3B583}" dt="2025-04-08T20:33:43.196" v="3882" actId="478"/>
          <ac:picMkLst>
            <pc:docMk/>
            <pc:sldMk cId="3183051451" sldId="347"/>
            <ac:picMk id="3" creationId="{248C0B3E-3B65-8E0F-A8D1-9C9A01E698FC}"/>
          </ac:picMkLst>
        </pc:picChg>
      </pc:sldChg>
      <pc:sldMasterChg chg="modSp mod modSldLayout">
        <pc:chgData name="Lagergren, Anna" userId="701d93e0-5f08-4e98-9cf2-316290df824a" providerId="ADAL" clId="{E3AD0674-B042-2546-80F4-6E73C1D3B583}" dt="2025-04-07T15:51:16.677" v="181" actId="20577"/>
        <pc:sldMasterMkLst>
          <pc:docMk/>
          <pc:sldMasterMk cId="1295936717" sldId="2147483684"/>
        </pc:sldMasterMkLst>
        <pc:spChg chg="mod">
          <ac:chgData name="Lagergren, Anna" userId="701d93e0-5f08-4e98-9cf2-316290df824a" providerId="ADAL" clId="{E3AD0674-B042-2546-80F4-6E73C1D3B583}" dt="2025-04-07T15:49:38.197" v="151" actId="20577"/>
          <ac:spMkLst>
            <pc:docMk/>
            <pc:sldMasterMk cId="1295936717" sldId="2147483684"/>
            <ac:spMk id="6" creationId="{00000000-0000-0000-0000-000000000000}"/>
          </ac:spMkLst>
        </pc:spChg>
        <pc:spChg chg="mod">
          <ac:chgData name="Lagergren, Anna" userId="701d93e0-5f08-4e98-9cf2-316290df824a" providerId="ADAL" clId="{E3AD0674-B042-2546-80F4-6E73C1D3B583}" dt="2025-04-07T15:51:16.677" v="181" actId="20577"/>
          <ac:spMkLst>
            <pc:docMk/>
            <pc:sldMasterMk cId="1295936717" sldId="2147483684"/>
            <ac:spMk id="7" creationId="{00000000-0000-0000-0000-000000000000}"/>
          </ac:spMkLst>
        </pc:spChg>
        <pc:sldLayoutChg chg="modSp mod">
          <pc:chgData name="Lagergren, Anna" userId="701d93e0-5f08-4e98-9cf2-316290df824a" providerId="ADAL" clId="{E3AD0674-B042-2546-80F4-6E73C1D3B583}" dt="2025-04-07T15:48:56.965" v="137" actId="14100"/>
          <pc:sldLayoutMkLst>
            <pc:docMk/>
            <pc:sldMasterMk cId="1295936717" sldId="2147483684"/>
            <pc:sldLayoutMk cId="881656373" sldId="2147483685"/>
          </pc:sldLayoutMkLst>
          <pc:spChg chg="mod">
            <ac:chgData name="Lagergren, Anna" userId="701d93e0-5f08-4e98-9cf2-316290df824a" providerId="ADAL" clId="{E3AD0674-B042-2546-80F4-6E73C1D3B583}" dt="2025-04-07T15:48:35.192" v="134"/>
            <ac:spMkLst>
              <pc:docMk/>
              <pc:sldMasterMk cId="1295936717" sldId="2147483684"/>
              <pc:sldLayoutMk cId="881656373" sldId="2147483685"/>
              <ac:spMk id="13" creationId="{00000000-0000-0000-0000-000000000000}"/>
            </ac:spMkLst>
          </pc:spChg>
          <pc:spChg chg="mod">
            <ac:chgData name="Lagergren, Anna" userId="701d93e0-5f08-4e98-9cf2-316290df824a" providerId="ADAL" clId="{E3AD0674-B042-2546-80F4-6E73C1D3B583}" dt="2025-04-07T15:48:56.965" v="137" actId="14100"/>
            <ac:spMkLst>
              <pc:docMk/>
              <pc:sldMasterMk cId="1295936717" sldId="2147483684"/>
              <pc:sldLayoutMk cId="881656373" sldId="2147483685"/>
              <ac:spMk id="14" creationId="{00000000-0000-0000-0000-000000000000}"/>
            </ac:spMkLst>
          </pc:spChg>
        </pc:sldLayoutChg>
        <pc:sldLayoutChg chg="modSp mod">
          <pc:chgData name="Lagergren, Anna" userId="701d93e0-5f08-4e98-9cf2-316290df824a" providerId="ADAL" clId="{E3AD0674-B042-2546-80F4-6E73C1D3B583}" dt="2025-04-07T15:51:15.214" v="179"/>
          <pc:sldLayoutMkLst>
            <pc:docMk/>
            <pc:sldMasterMk cId="1295936717" sldId="2147483684"/>
            <pc:sldLayoutMk cId="988176874" sldId="2147483687"/>
          </pc:sldLayoutMkLst>
          <pc:spChg chg="mod">
            <ac:chgData name="Lagergren, Anna" userId="701d93e0-5f08-4e98-9cf2-316290df824a" providerId="ADAL" clId="{E3AD0674-B042-2546-80F4-6E73C1D3B583}" dt="2025-04-07T15:51:15.214" v="179"/>
            <ac:spMkLst>
              <pc:docMk/>
              <pc:sldMasterMk cId="1295936717" sldId="2147483684"/>
              <pc:sldLayoutMk cId="988176874" sldId="2147483687"/>
              <ac:spMk id="28" creationId="{00000000-0000-0000-0000-000000000000}"/>
            </ac:spMkLst>
          </pc:spChg>
        </pc:sldLayoutChg>
        <pc:sldLayoutChg chg="modSp mod">
          <pc:chgData name="Lagergren, Anna" userId="701d93e0-5f08-4e98-9cf2-316290df824a" providerId="ADAL" clId="{E3AD0674-B042-2546-80F4-6E73C1D3B583}" dt="2025-04-07T15:51:15.031" v="178"/>
          <pc:sldLayoutMkLst>
            <pc:docMk/>
            <pc:sldMasterMk cId="1295936717" sldId="2147483684"/>
            <pc:sldLayoutMk cId="764913766" sldId="2147483688"/>
          </pc:sldLayoutMkLst>
          <pc:spChg chg="mod">
            <ac:chgData name="Lagergren, Anna" userId="701d93e0-5f08-4e98-9cf2-316290df824a" providerId="ADAL" clId="{E3AD0674-B042-2546-80F4-6E73C1D3B583}" dt="2025-04-07T15:51:15.031" v="178"/>
            <ac:spMkLst>
              <pc:docMk/>
              <pc:sldMasterMk cId="1295936717" sldId="2147483684"/>
              <pc:sldLayoutMk cId="764913766" sldId="2147483688"/>
              <ac:spMk id="32" creationId="{00000000-0000-0000-0000-000000000000}"/>
            </ac:spMkLst>
          </pc:spChg>
          <pc:spChg chg="mod">
            <ac:chgData name="Lagergren, Anna" userId="701d93e0-5f08-4e98-9cf2-316290df824a" providerId="ADAL" clId="{E3AD0674-B042-2546-80F4-6E73C1D3B583}" dt="2025-04-07T15:51:14.839" v="177"/>
            <ac:spMkLst>
              <pc:docMk/>
              <pc:sldMasterMk cId="1295936717" sldId="2147483684"/>
              <pc:sldLayoutMk cId="764913766" sldId="2147483688"/>
              <ac:spMk id="33" creationId="{00000000-0000-0000-0000-000000000000}"/>
            </ac:spMkLst>
          </pc:spChg>
          <pc:spChg chg="mod">
            <ac:chgData name="Lagergren, Anna" userId="701d93e0-5f08-4e98-9cf2-316290df824a" providerId="ADAL" clId="{E3AD0674-B042-2546-80F4-6E73C1D3B583}" dt="2025-04-07T15:51:14.662" v="176"/>
            <ac:spMkLst>
              <pc:docMk/>
              <pc:sldMasterMk cId="1295936717" sldId="2147483684"/>
              <pc:sldLayoutMk cId="764913766" sldId="2147483688"/>
              <ac:spMk id="34" creationId="{00000000-0000-0000-0000-000000000000}"/>
            </ac:spMkLst>
          </pc:spChg>
        </pc:sldLayoutChg>
        <pc:sldLayoutChg chg="modSp mod">
          <pc:chgData name="Lagergren, Anna" userId="701d93e0-5f08-4e98-9cf2-316290df824a" providerId="ADAL" clId="{E3AD0674-B042-2546-80F4-6E73C1D3B583}" dt="2025-04-07T15:51:14.365" v="175"/>
          <pc:sldLayoutMkLst>
            <pc:docMk/>
            <pc:sldMasterMk cId="1295936717" sldId="2147483684"/>
            <pc:sldLayoutMk cId="192061886" sldId="2147483689"/>
          </pc:sldLayoutMkLst>
          <pc:spChg chg="mod">
            <ac:chgData name="Lagergren, Anna" userId="701d93e0-5f08-4e98-9cf2-316290df824a" providerId="ADAL" clId="{E3AD0674-B042-2546-80F4-6E73C1D3B583}" dt="2025-04-07T15:51:14.365" v="175"/>
            <ac:spMkLst>
              <pc:docMk/>
              <pc:sldMasterMk cId="1295936717" sldId="2147483684"/>
              <pc:sldLayoutMk cId="192061886" sldId="2147483689"/>
              <ac:spMk id="45" creationId="{00000000-0000-0000-0000-000000000000}"/>
            </ac:spMkLst>
          </pc:spChg>
        </pc:sldLayoutChg>
        <pc:sldLayoutChg chg="modSp mod">
          <pc:chgData name="Lagergren, Anna" userId="701d93e0-5f08-4e98-9cf2-316290df824a" providerId="ADAL" clId="{E3AD0674-B042-2546-80F4-6E73C1D3B583}" dt="2025-04-07T15:51:14.171" v="174"/>
          <pc:sldLayoutMkLst>
            <pc:docMk/>
            <pc:sldMasterMk cId="1295936717" sldId="2147483684"/>
            <pc:sldLayoutMk cId="1750357276" sldId="2147483690"/>
          </pc:sldLayoutMkLst>
          <pc:spChg chg="mod">
            <ac:chgData name="Lagergren, Anna" userId="701d93e0-5f08-4e98-9cf2-316290df824a" providerId="ADAL" clId="{E3AD0674-B042-2546-80F4-6E73C1D3B583}" dt="2025-04-07T15:51:14.171" v="174"/>
            <ac:spMkLst>
              <pc:docMk/>
              <pc:sldMasterMk cId="1295936717" sldId="2147483684"/>
              <pc:sldLayoutMk cId="1750357276" sldId="2147483690"/>
              <ac:spMk id="48" creationId="{00000000-0000-0000-0000-000000000000}"/>
            </ac:spMkLst>
          </pc:spChg>
        </pc:sldLayoutChg>
        <pc:sldLayoutChg chg="modSp mod">
          <pc:chgData name="Lagergren, Anna" userId="701d93e0-5f08-4e98-9cf2-316290df824a" providerId="ADAL" clId="{E3AD0674-B042-2546-80F4-6E73C1D3B583}" dt="2025-04-07T15:51:13.805" v="173"/>
          <pc:sldLayoutMkLst>
            <pc:docMk/>
            <pc:sldMasterMk cId="1295936717" sldId="2147483684"/>
            <pc:sldLayoutMk cId="1749520301" sldId="2147483691"/>
          </pc:sldLayoutMkLst>
          <pc:spChg chg="mod">
            <ac:chgData name="Lagergren, Anna" userId="701d93e0-5f08-4e98-9cf2-316290df824a" providerId="ADAL" clId="{E3AD0674-B042-2546-80F4-6E73C1D3B583}" dt="2025-04-07T15:51:13.805" v="173"/>
            <ac:spMkLst>
              <pc:docMk/>
              <pc:sldMasterMk cId="1295936717" sldId="2147483684"/>
              <pc:sldLayoutMk cId="1749520301" sldId="2147483691"/>
              <ac:spMk id="59" creationId="{00000000-0000-0000-0000-000000000000}"/>
            </ac:spMkLst>
          </pc:spChg>
        </pc:sldLayoutChg>
        <pc:sldLayoutChg chg="modSp mod">
          <pc:chgData name="Lagergren, Anna" userId="701d93e0-5f08-4e98-9cf2-316290df824a" providerId="ADAL" clId="{E3AD0674-B042-2546-80F4-6E73C1D3B583}" dt="2025-04-07T15:51:13.554" v="172"/>
          <pc:sldLayoutMkLst>
            <pc:docMk/>
            <pc:sldMasterMk cId="1295936717" sldId="2147483684"/>
            <pc:sldLayoutMk cId="128797221" sldId="2147483692"/>
          </pc:sldLayoutMkLst>
          <pc:spChg chg="mod">
            <ac:chgData name="Lagergren, Anna" userId="701d93e0-5f08-4e98-9cf2-316290df824a" providerId="ADAL" clId="{E3AD0674-B042-2546-80F4-6E73C1D3B583}" dt="2025-04-07T15:51:13.554" v="172"/>
            <ac:spMkLst>
              <pc:docMk/>
              <pc:sldMasterMk cId="1295936717" sldId="2147483684"/>
              <pc:sldLayoutMk cId="128797221" sldId="2147483692"/>
              <ac:spMk id="63" creationId="{00000000-0000-0000-0000-000000000000}"/>
            </ac:spMkLst>
          </pc:spChg>
        </pc:sldLayoutChg>
        <pc:sldLayoutChg chg="modSp mod">
          <pc:chgData name="Lagergren, Anna" userId="701d93e0-5f08-4e98-9cf2-316290df824a" providerId="ADAL" clId="{E3AD0674-B042-2546-80F4-6E73C1D3B583}" dt="2025-04-07T15:51:13.401" v="171"/>
          <pc:sldLayoutMkLst>
            <pc:docMk/>
            <pc:sldMasterMk cId="1295936717" sldId="2147483684"/>
            <pc:sldLayoutMk cId="1857662000" sldId="2147483693"/>
          </pc:sldLayoutMkLst>
          <pc:spChg chg="mod">
            <ac:chgData name="Lagergren, Anna" userId="701d93e0-5f08-4e98-9cf2-316290df824a" providerId="ADAL" clId="{E3AD0674-B042-2546-80F4-6E73C1D3B583}" dt="2025-04-07T15:51:13.401" v="171"/>
            <ac:spMkLst>
              <pc:docMk/>
              <pc:sldMasterMk cId="1295936717" sldId="2147483684"/>
              <pc:sldLayoutMk cId="1857662000" sldId="2147483693"/>
              <ac:spMk id="69" creationId="{00000000-0000-0000-0000-000000000000}"/>
            </ac:spMkLst>
          </pc:spChg>
        </pc:sldLayoutChg>
      </pc:sldMasterChg>
    </pc:docChg>
  </pc:docChgLst>
  <pc:docChgLst>
    <pc:chgData name="Kanhere, Ruta" userId="8e33b192-4dd3-4a25-83cc-6361dc9fa24b" providerId="ADAL" clId="{5216C5CE-74DB-47C4-92FA-6490507A882A}"/>
    <pc:docChg chg="undo custSel addSld modSld sldOrd">
      <pc:chgData name="Kanhere, Ruta" userId="8e33b192-4dd3-4a25-83cc-6361dc9fa24b" providerId="ADAL" clId="{5216C5CE-74DB-47C4-92FA-6490507A882A}" dt="2025-04-08T20:46:35.158" v="1593" actId="20577"/>
      <pc:docMkLst>
        <pc:docMk/>
      </pc:docMkLst>
      <pc:sldChg chg="modSp mod">
        <pc:chgData name="Kanhere, Ruta" userId="8e33b192-4dd3-4a25-83cc-6361dc9fa24b" providerId="ADAL" clId="{5216C5CE-74DB-47C4-92FA-6490507A882A}" dt="2025-04-02T22:15:01.807" v="10" actId="20577"/>
        <pc:sldMkLst>
          <pc:docMk/>
          <pc:sldMk cId="1300094394" sldId="257"/>
        </pc:sldMkLst>
        <pc:spChg chg="mod">
          <ac:chgData name="Kanhere, Ruta" userId="8e33b192-4dd3-4a25-83cc-6361dc9fa24b" providerId="ADAL" clId="{5216C5CE-74DB-47C4-92FA-6490507A882A}" dt="2025-04-02T22:15:01.807" v="10" actId="20577"/>
          <ac:spMkLst>
            <pc:docMk/>
            <pc:sldMk cId="1300094394" sldId="257"/>
            <ac:spMk id="3" creationId="{7A5BB7D9-FE40-DE2C-387A-4762EF79E245}"/>
          </ac:spMkLst>
        </pc:spChg>
      </pc:sldChg>
      <pc:sldChg chg="modSp add mod ord">
        <pc:chgData name="Kanhere, Ruta" userId="8e33b192-4dd3-4a25-83cc-6361dc9fa24b" providerId="ADAL" clId="{5216C5CE-74DB-47C4-92FA-6490507A882A}" dt="2025-04-08T00:57:09.527" v="75" actId="20577"/>
        <pc:sldMkLst>
          <pc:docMk/>
          <pc:sldMk cId="3967726200" sldId="328"/>
        </pc:sldMkLst>
        <pc:spChg chg="mod">
          <ac:chgData name="Kanhere, Ruta" userId="8e33b192-4dd3-4a25-83cc-6361dc9fa24b" providerId="ADAL" clId="{5216C5CE-74DB-47C4-92FA-6490507A882A}" dt="2025-04-08T00:50:07.956" v="25" actId="20577"/>
          <ac:spMkLst>
            <pc:docMk/>
            <pc:sldMk cId="3967726200" sldId="328"/>
            <ac:spMk id="202" creationId="{04AD3CB6-2312-9A54-3867-DAA79E1C1A30}"/>
          </ac:spMkLst>
        </pc:spChg>
        <pc:spChg chg="mod">
          <ac:chgData name="Kanhere, Ruta" userId="8e33b192-4dd3-4a25-83cc-6361dc9fa24b" providerId="ADAL" clId="{5216C5CE-74DB-47C4-92FA-6490507A882A}" dt="2025-04-08T00:55:24.795" v="47" actId="20577"/>
          <ac:spMkLst>
            <pc:docMk/>
            <pc:sldMk cId="3967726200" sldId="328"/>
            <ac:spMk id="206" creationId="{6D892D0B-304B-D60D-89F5-78178E9FBA41}"/>
          </ac:spMkLst>
        </pc:spChg>
        <pc:graphicFrameChg chg="modGraphic">
          <ac:chgData name="Kanhere, Ruta" userId="8e33b192-4dd3-4a25-83cc-6361dc9fa24b" providerId="ADAL" clId="{5216C5CE-74DB-47C4-92FA-6490507A882A}" dt="2025-04-08T00:57:09.527" v="75" actId="20577"/>
          <ac:graphicFrameMkLst>
            <pc:docMk/>
            <pc:sldMk cId="3967726200" sldId="328"/>
            <ac:graphicFrameMk id="203" creationId="{BAD64864-1F19-CEB4-3006-5A6BE0BEDC48}"/>
          </ac:graphicFrameMkLst>
        </pc:graphicFrameChg>
      </pc:sldChg>
      <pc:sldChg chg="addSp delSp modSp mod">
        <pc:chgData name="Kanhere, Ruta" userId="8e33b192-4dd3-4a25-83cc-6361dc9fa24b" providerId="ADAL" clId="{5216C5CE-74DB-47C4-92FA-6490507A882A}" dt="2025-04-08T20:44:59.265" v="1588" actId="207"/>
        <pc:sldMkLst>
          <pc:docMk/>
          <pc:sldMk cId="1612997997" sldId="338"/>
        </pc:sldMkLst>
        <pc:spChg chg="add mod">
          <ac:chgData name="Kanhere, Ruta" userId="8e33b192-4dd3-4a25-83cc-6361dc9fa24b" providerId="ADAL" clId="{5216C5CE-74DB-47C4-92FA-6490507A882A}" dt="2025-04-08T20:41:05.381" v="1540" actId="20577"/>
          <ac:spMkLst>
            <pc:docMk/>
            <pc:sldMk cId="1612997997" sldId="338"/>
            <ac:spMk id="3" creationId="{25690004-C215-9B3B-AC4C-8A8F7AA78F5E}"/>
          </ac:spMkLst>
        </pc:spChg>
        <pc:spChg chg="add mod">
          <ac:chgData name="Kanhere, Ruta" userId="8e33b192-4dd3-4a25-83cc-6361dc9fa24b" providerId="ADAL" clId="{5216C5CE-74DB-47C4-92FA-6490507A882A}" dt="2025-04-08T20:41:13.894" v="1568" actId="20577"/>
          <ac:spMkLst>
            <pc:docMk/>
            <pc:sldMk cId="1612997997" sldId="338"/>
            <ac:spMk id="4" creationId="{72A77941-DB20-6EFD-8923-2FB784E9FB20}"/>
          </ac:spMkLst>
        </pc:spChg>
        <pc:spChg chg="del">
          <ac:chgData name="Kanhere, Ruta" userId="8e33b192-4dd3-4a25-83cc-6361dc9fa24b" providerId="ADAL" clId="{5216C5CE-74DB-47C4-92FA-6490507A882A}" dt="2025-04-08T20:40:39.749" v="1486" actId="478"/>
          <ac:spMkLst>
            <pc:docMk/>
            <pc:sldMk cId="1612997997" sldId="338"/>
            <ac:spMk id="8" creationId="{55D772BB-9C7E-F37C-4A4B-6691B41F2760}"/>
          </ac:spMkLst>
        </pc:spChg>
        <pc:spChg chg="add del">
          <ac:chgData name="Kanhere, Ruta" userId="8e33b192-4dd3-4a25-83cc-6361dc9fa24b" providerId="ADAL" clId="{5216C5CE-74DB-47C4-92FA-6490507A882A}" dt="2025-04-08T20:40:41.979" v="1487" actId="478"/>
          <ac:spMkLst>
            <pc:docMk/>
            <pc:sldMk cId="1612997997" sldId="338"/>
            <ac:spMk id="9" creationId="{D7DE98C5-F3CC-8E18-78FB-799FF3521441}"/>
          </ac:spMkLst>
        </pc:spChg>
        <pc:graphicFrameChg chg="add mod">
          <ac:chgData name="Kanhere, Ruta" userId="8e33b192-4dd3-4a25-83cc-6361dc9fa24b" providerId="ADAL" clId="{5216C5CE-74DB-47C4-92FA-6490507A882A}" dt="2025-04-08T20:44:59.265" v="1588" actId="207"/>
          <ac:graphicFrameMkLst>
            <pc:docMk/>
            <pc:sldMk cId="1612997997" sldId="338"/>
            <ac:graphicFrameMk id="5" creationId="{E370296D-B1A1-0841-9282-316F78CDDB4B}"/>
          </ac:graphicFrameMkLst>
        </pc:graphicFrameChg>
        <pc:graphicFrameChg chg="add mod">
          <ac:chgData name="Kanhere, Ruta" userId="8e33b192-4dd3-4a25-83cc-6361dc9fa24b" providerId="ADAL" clId="{5216C5CE-74DB-47C4-92FA-6490507A882A}" dt="2025-04-08T20:44:44.749" v="1587" actId="207"/>
          <ac:graphicFrameMkLst>
            <pc:docMk/>
            <pc:sldMk cId="1612997997" sldId="338"/>
            <ac:graphicFrameMk id="6" creationId="{311A4D56-DC72-220A-F507-57D4A6A5FB2D}"/>
          </ac:graphicFrameMkLst>
        </pc:graphicFrameChg>
      </pc:sldChg>
      <pc:sldChg chg="addSp modSp mod">
        <pc:chgData name="Kanhere, Ruta" userId="8e33b192-4dd3-4a25-83cc-6361dc9fa24b" providerId="ADAL" clId="{5216C5CE-74DB-47C4-92FA-6490507A882A}" dt="2025-04-08T20:04:54.152" v="1483" actId="404"/>
        <pc:sldMkLst>
          <pc:docMk/>
          <pc:sldMk cId="3683582659" sldId="339"/>
        </pc:sldMkLst>
        <pc:spChg chg="add mod">
          <ac:chgData name="Kanhere, Ruta" userId="8e33b192-4dd3-4a25-83cc-6361dc9fa24b" providerId="ADAL" clId="{5216C5CE-74DB-47C4-92FA-6490507A882A}" dt="2025-04-08T20:04:51.711" v="1482" actId="404"/>
          <ac:spMkLst>
            <pc:docMk/>
            <pc:sldMk cId="3683582659" sldId="339"/>
            <ac:spMk id="3" creationId="{3FB02DF7-14EC-EB22-9A06-05D29B108592}"/>
          </ac:spMkLst>
        </pc:spChg>
        <pc:spChg chg="add mod">
          <ac:chgData name="Kanhere, Ruta" userId="8e33b192-4dd3-4a25-83cc-6361dc9fa24b" providerId="ADAL" clId="{5216C5CE-74DB-47C4-92FA-6490507A882A}" dt="2025-04-08T19:55:54.802" v="884" actId="20577"/>
          <ac:spMkLst>
            <pc:docMk/>
            <pc:sldMk cId="3683582659" sldId="339"/>
            <ac:spMk id="4" creationId="{F5146E57-5B7D-52F1-F017-F34997B2D5A6}"/>
          </ac:spMkLst>
        </pc:spChg>
        <pc:spChg chg="mod">
          <ac:chgData name="Kanhere, Ruta" userId="8e33b192-4dd3-4a25-83cc-6361dc9fa24b" providerId="ADAL" clId="{5216C5CE-74DB-47C4-92FA-6490507A882A}" dt="2025-04-08T19:54:13.313" v="829" actId="20577"/>
          <ac:spMkLst>
            <pc:docMk/>
            <pc:sldMk cId="3683582659" sldId="339"/>
            <ac:spMk id="18" creationId="{207D0D96-B23D-2F14-B85F-53DCEC355A55}"/>
          </ac:spMkLst>
        </pc:spChg>
        <pc:spChg chg="mod">
          <ac:chgData name="Kanhere, Ruta" userId="8e33b192-4dd3-4a25-83cc-6361dc9fa24b" providerId="ADAL" clId="{5216C5CE-74DB-47C4-92FA-6490507A882A}" dt="2025-04-08T20:04:54.152" v="1483" actId="404"/>
          <ac:spMkLst>
            <pc:docMk/>
            <pc:sldMk cId="3683582659" sldId="339"/>
            <ac:spMk id="20" creationId="{789928D2-06EF-1137-8F41-4CF8942C3988}"/>
          </ac:spMkLst>
        </pc:spChg>
      </pc:sldChg>
      <pc:sldChg chg="modSp mod">
        <pc:chgData name="Kanhere, Ruta" userId="8e33b192-4dd3-4a25-83cc-6361dc9fa24b" providerId="ADAL" clId="{5216C5CE-74DB-47C4-92FA-6490507A882A}" dt="2025-04-08T20:46:35.158" v="1593" actId="20577"/>
        <pc:sldMkLst>
          <pc:docMk/>
          <pc:sldMk cId="1052908675" sldId="340"/>
        </pc:sldMkLst>
        <pc:spChg chg="mod">
          <ac:chgData name="Kanhere, Ruta" userId="8e33b192-4dd3-4a25-83cc-6361dc9fa24b" providerId="ADAL" clId="{5216C5CE-74DB-47C4-92FA-6490507A882A}" dt="2025-04-08T19:38:34.102" v="403" actId="20577"/>
          <ac:spMkLst>
            <pc:docMk/>
            <pc:sldMk cId="1052908675" sldId="340"/>
            <ac:spMk id="4" creationId="{7FA825AC-1EAE-8654-EA6F-E71AC1C1796D}"/>
          </ac:spMkLst>
        </pc:spChg>
        <pc:spChg chg="mod">
          <ac:chgData name="Kanhere, Ruta" userId="8e33b192-4dd3-4a25-83cc-6361dc9fa24b" providerId="ADAL" clId="{5216C5CE-74DB-47C4-92FA-6490507A882A}" dt="2025-04-08T19:40:09.268" v="589" actId="20577"/>
          <ac:spMkLst>
            <pc:docMk/>
            <pc:sldMk cId="1052908675" sldId="340"/>
            <ac:spMk id="6" creationId="{47EF80F7-9DED-95C8-54F1-3914400601FE}"/>
          </ac:spMkLst>
        </pc:spChg>
        <pc:graphicFrameChg chg="modGraphic">
          <ac:chgData name="Kanhere, Ruta" userId="8e33b192-4dd3-4a25-83cc-6361dc9fa24b" providerId="ADAL" clId="{5216C5CE-74DB-47C4-92FA-6490507A882A}" dt="2025-04-08T20:46:35.158" v="1593" actId="20577"/>
          <ac:graphicFrameMkLst>
            <pc:docMk/>
            <pc:sldMk cId="1052908675" sldId="340"/>
            <ac:graphicFrameMk id="2" creationId="{4583DA70-36EC-3DFF-86C9-C69EB3E146FE}"/>
          </ac:graphicFrameMkLst>
        </pc:graphicFrameChg>
      </pc:sldChg>
      <pc:sldChg chg="addSp delSp modSp add mod">
        <pc:chgData name="Kanhere, Ruta" userId="8e33b192-4dd3-4a25-83cc-6361dc9fa24b" providerId="ADAL" clId="{5216C5CE-74DB-47C4-92FA-6490507A882A}" dt="2025-04-08T19:36:13.090" v="386" actId="14100"/>
        <pc:sldMkLst>
          <pc:docMk/>
          <pc:sldMk cId="4292479994" sldId="344"/>
        </pc:sldMkLst>
        <pc:spChg chg="mod">
          <ac:chgData name="Kanhere, Ruta" userId="8e33b192-4dd3-4a25-83cc-6361dc9fa24b" providerId="ADAL" clId="{5216C5CE-74DB-47C4-92FA-6490507A882A}" dt="2025-04-08T19:35:39.062" v="380" actId="20577"/>
          <ac:spMkLst>
            <pc:docMk/>
            <pc:sldMk cId="4292479994" sldId="344"/>
            <ac:spMk id="284" creationId="{0D773AAF-6A7B-095D-7815-F42444DD2A4E}"/>
          </ac:spMkLst>
        </pc:spChg>
        <pc:picChg chg="add mod">
          <ac:chgData name="Kanhere, Ruta" userId="8e33b192-4dd3-4a25-83cc-6361dc9fa24b" providerId="ADAL" clId="{5216C5CE-74DB-47C4-92FA-6490507A882A}" dt="2025-04-08T19:36:13.090" v="386" actId="14100"/>
          <ac:picMkLst>
            <pc:docMk/>
            <pc:sldMk cId="4292479994" sldId="344"/>
            <ac:picMk id="2" creationId="{B7425A46-F628-47A7-C858-1201FE4A3998}"/>
          </ac:picMkLst>
        </pc:picChg>
        <pc:picChg chg="del">
          <ac:chgData name="Kanhere, Ruta" userId="8e33b192-4dd3-4a25-83cc-6361dc9fa24b" providerId="ADAL" clId="{5216C5CE-74DB-47C4-92FA-6490507A882A}" dt="2025-04-08T19:35:36.336" v="377" actId="478"/>
          <ac:picMkLst>
            <pc:docMk/>
            <pc:sldMk cId="4292479994" sldId="344"/>
            <ac:picMk id="3" creationId="{608F9CCB-B077-7821-D924-5BC10E107C78}"/>
          </ac:picMkLst>
        </pc:picChg>
      </pc:sldChg>
    </pc:docChg>
  </pc:docChgLst>
  <pc:docChgLst>
    <pc:chgData name="Kleban, Leo S." userId="S::kleban.9@buckeyemail.osu.edu::d1315fb2-35c0-4311-a58c-d9cf167f949a" providerId="AD" clId="Web-{A4D9FDD9-B6A4-6EA6-48A1-DC45356534BB}"/>
    <pc:docChg chg="modSld">
      <pc:chgData name="Kleban, Leo S." userId="S::kleban.9@buckeyemail.osu.edu::d1315fb2-35c0-4311-a58c-d9cf167f949a" providerId="AD" clId="Web-{A4D9FDD9-B6A4-6EA6-48A1-DC45356534BB}" dt="2025-04-08T14:37:11.708" v="310" actId="20577"/>
      <pc:docMkLst>
        <pc:docMk/>
      </pc:docMkLst>
      <pc:sldChg chg="modSp">
        <pc:chgData name="Kleban, Leo S." userId="S::kleban.9@buckeyemail.osu.edu::d1315fb2-35c0-4311-a58c-d9cf167f949a" providerId="AD" clId="Web-{A4D9FDD9-B6A4-6EA6-48A1-DC45356534BB}" dt="2025-04-08T14:37:11.708" v="310" actId="20577"/>
        <pc:sldMkLst>
          <pc:docMk/>
          <pc:sldMk cId="0" sldId="259"/>
        </pc:sldMkLst>
        <pc:spChg chg="mod">
          <ac:chgData name="Kleban, Leo S." userId="S::kleban.9@buckeyemail.osu.edu::d1315fb2-35c0-4311-a58c-d9cf167f949a" providerId="AD" clId="Web-{A4D9FDD9-B6A4-6EA6-48A1-DC45356534BB}" dt="2025-04-08T14:37:11.708" v="310" actId="20577"/>
          <ac:spMkLst>
            <pc:docMk/>
            <pc:sldMk cId="0" sldId="259"/>
            <ac:spMk id="7" creationId="{231FD221-9AE8-ACA4-1AAE-12574D86E3E4}"/>
          </ac:spMkLst>
        </pc:spChg>
        <pc:graphicFrameChg chg="modGraphic">
          <ac:chgData name="Kleban, Leo S." userId="S::kleban.9@buckeyemail.osu.edu::d1315fb2-35c0-4311-a58c-d9cf167f949a" providerId="AD" clId="Web-{A4D9FDD9-B6A4-6EA6-48A1-DC45356534BB}" dt="2025-04-08T14:35:49.299" v="232"/>
          <ac:graphicFrameMkLst>
            <pc:docMk/>
            <pc:sldMk cId="0" sldId="259"/>
            <ac:graphicFrameMk id="203" creationId="{00000000-0000-0000-0000-000000000000}"/>
          </ac:graphicFrameMkLst>
        </pc:graphicFrameChg>
      </pc:sldChg>
      <pc:sldChg chg="modSp">
        <pc:chgData name="Kleban, Leo S." userId="S::kleban.9@buckeyemail.osu.edu::d1315fb2-35c0-4311-a58c-d9cf167f949a" providerId="AD" clId="Web-{A4D9FDD9-B6A4-6EA6-48A1-DC45356534BB}" dt="2025-04-08T14:33:27.700" v="211" actId="20577"/>
        <pc:sldMkLst>
          <pc:docMk/>
          <pc:sldMk cId="1130395767" sldId="306"/>
        </pc:sldMkLst>
        <pc:spChg chg="mod">
          <ac:chgData name="Kleban, Leo S." userId="S::kleban.9@buckeyemail.osu.edu::d1315fb2-35c0-4311-a58c-d9cf167f949a" providerId="AD" clId="Web-{A4D9FDD9-B6A4-6EA6-48A1-DC45356534BB}" dt="2025-04-08T14:33:27.700" v="211" actId="20577"/>
          <ac:spMkLst>
            <pc:docMk/>
            <pc:sldMk cId="1130395767" sldId="306"/>
            <ac:spMk id="5" creationId="{E8DE0B4F-E717-2400-9946-07BD0855564E}"/>
          </ac:spMkLst>
        </pc:spChg>
      </pc:sldChg>
    </pc:docChg>
  </pc:docChgLst>
  <pc:docChgLst>
    <pc:chgData name="Kadro, Ava" userId="S::kadro.3@buckeyemail.osu.edu::0986d013-e8b6-4e00-b607-d49cbce491bc" providerId="AD" clId="Web-{1846379E-D64E-CE55-4A6D-9903EECD7B92}"/>
    <pc:docChg chg="modSld">
      <pc:chgData name="Kadro, Ava" userId="S::kadro.3@buckeyemail.osu.edu::0986d013-e8b6-4e00-b607-d49cbce491bc" providerId="AD" clId="Web-{1846379E-D64E-CE55-4A6D-9903EECD7B92}" dt="2025-04-07T23:37:17.995" v="0" actId="14100"/>
      <pc:docMkLst>
        <pc:docMk/>
      </pc:docMkLst>
      <pc:sldChg chg="modSp">
        <pc:chgData name="Kadro, Ava" userId="S::kadro.3@buckeyemail.osu.edu::0986d013-e8b6-4e00-b607-d49cbce491bc" providerId="AD" clId="Web-{1846379E-D64E-CE55-4A6D-9903EECD7B92}" dt="2025-04-07T23:37:17.995" v="0" actId="14100"/>
        <pc:sldMkLst>
          <pc:docMk/>
          <pc:sldMk cId="3570173660" sldId="299"/>
        </pc:sldMkLst>
        <pc:graphicFrameChg chg="mod">
          <ac:chgData name="Kadro, Ava" userId="S::kadro.3@buckeyemail.osu.edu::0986d013-e8b6-4e00-b607-d49cbce491bc" providerId="AD" clId="Web-{1846379E-D64E-CE55-4A6D-9903EECD7B92}" dt="2025-04-07T23:37:17.995" v="0" actId="14100"/>
          <ac:graphicFrameMkLst>
            <pc:docMk/>
            <pc:sldMk cId="3570173660" sldId="299"/>
            <ac:graphicFrameMk id="4" creationId="{12F8B5D9-465E-809B-2EE4-D42FF42791B3}"/>
          </ac:graphicFrameMkLst>
        </pc:graphicFrameChg>
      </pc:sldChg>
    </pc:docChg>
  </pc:docChgLst>
  <pc:docChgLst>
    <pc:chgData name="Kadro, Ava" userId="S::kadro.3@buckeyemail.osu.edu::0986d013-e8b6-4e00-b607-d49cbce491bc" providerId="AD" clId="Web-{A8E3CB63-56C5-4D35-B988-BC294D62F57F}"/>
    <pc:docChg chg="modSld">
      <pc:chgData name="Kadro, Ava" userId="S::kadro.3@buckeyemail.osu.edu::0986d013-e8b6-4e00-b607-d49cbce491bc" providerId="AD" clId="Web-{A8E3CB63-56C5-4D35-B988-BC294D62F57F}" dt="2025-04-08T16:48:53.048" v="441" actId="20577"/>
      <pc:docMkLst>
        <pc:docMk/>
      </pc:docMkLst>
      <pc:sldChg chg="modSp">
        <pc:chgData name="Kadro, Ava" userId="S::kadro.3@buckeyemail.osu.edu::0986d013-e8b6-4e00-b607-d49cbce491bc" providerId="AD" clId="Web-{A8E3CB63-56C5-4D35-B988-BC294D62F57F}" dt="2025-04-08T16:48:53.048" v="441" actId="20577"/>
        <pc:sldMkLst>
          <pc:docMk/>
          <pc:sldMk cId="2968965616" sldId="311"/>
        </pc:sldMkLst>
        <pc:spChg chg="mod">
          <ac:chgData name="Kadro, Ava" userId="S::kadro.3@buckeyemail.osu.edu::0986d013-e8b6-4e00-b607-d49cbce491bc" providerId="AD" clId="Web-{A8E3CB63-56C5-4D35-B988-BC294D62F57F}" dt="2025-04-08T16:45:22.588" v="436" actId="20577"/>
          <ac:spMkLst>
            <pc:docMk/>
            <pc:sldMk cId="2968965616" sldId="311"/>
            <ac:spMk id="4" creationId="{7E2A8015-13D0-4E1C-E344-E5B645E93113}"/>
          </ac:spMkLst>
        </pc:spChg>
        <pc:spChg chg="mod">
          <ac:chgData name="Kadro, Ava" userId="S::kadro.3@buckeyemail.osu.edu::0986d013-e8b6-4e00-b607-d49cbce491bc" providerId="AD" clId="Web-{A8E3CB63-56C5-4D35-B988-BC294D62F57F}" dt="2025-04-08T16:48:53.048" v="441" actId="20577"/>
          <ac:spMkLst>
            <pc:docMk/>
            <pc:sldMk cId="2968965616" sldId="311"/>
            <ac:spMk id="5" creationId="{B76CFDC8-3E7E-17CA-1FA2-D743CC6B1E87}"/>
          </ac:spMkLst>
        </pc:spChg>
      </pc:sldChg>
      <pc:sldChg chg="addSp delSp modSp">
        <pc:chgData name="Kadro, Ava" userId="S::kadro.3@buckeyemail.osu.edu::0986d013-e8b6-4e00-b607-d49cbce491bc" providerId="AD" clId="Web-{A8E3CB63-56C5-4D35-B988-BC294D62F57F}" dt="2025-04-08T16:28:47.025" v="414" actId="20577"/>
        <pc:sldMkLst>
          <pc:docMk/>
          <pc:sldMk cId="4091793074" sldId="318"/>
        </pc:sldMkLst>
        <pc:spChg chg="mod">
          <ac:chgData name="Kadro, Ava" userId="S::kadro.3@buckeyemail.osu.edu::0986d013-e8b6-4e00-b607-d49cbce491bc" providerId="AD" clId="Web-{A8E3CB63-56C5-4D35-B988-BC294D62F57F}" dt="2025-04-08T16:28:47.025" v="414" actId="20577"/>
          <ac:spMkLst>
            <pc:docMk/>
            <pc:sldMk cId="4091793074" sldId="318"/>
            <ac:spMk id="7" creationId="{08EF36A5-F1DC-7DA9-77B1-0D605EE1E66A}"/>
          </ac:spMkLst>
        </pc:spChg>
        <pc:graphicFrameChg chg="mod modGraphic">
          <ac:chgData name="Kadro, Ava" userId="S::kadro.3@buckeyemail.osu.edu::0986d013-e8b6-4e00-b607-d49cbce491bc" providerId="AD" clId="Web-{A8E3CB63-56C5-4D35-B988-BC294D62F57F}" dt="2025-04-08T15:45:57.834" v="53"/>
          <ac:graphicFrameMkLst>
            <pc:docMk/>
            <pc:sldMk cId="4091793074" sldId="318"/>
            <ac:graphicFrameMk id="203" creationId="{CD49C765-25D6-CA3A-AEC8-7A1B2CD62AA6}"/>
          </ac:graphicFrameMkLst>
        </pc:graphicFrameChg>
        <pc:picChg chg="add del mod">
          <ac:chgData name="Kadro, Ava" userId="S::kadro.3@buckeyemail.osu.edu::0986d013-e8b6-4e00-b607-d49cbce491bc" providerId="AD" clId="Web-{A8E3CB63-56C5-4D35-B988-BC294D62F57F}" dt="2025-04-08T15:40:56.152" v="33"/>
          <ac:picMkLst>
            <pc:docMk/>
            <pc:sldMk cId="4091793074" sldId="318"/>
            <ac:picMk id="2" creationId="{C25EE2C5-06BC-9F12-C8F3-ED2256A2A83D}"/>
          </ac:picMkLst>
        </pc:picChg>
      </pc:sldChg>
    </pc:docChg>
  </pc:docChgLst>
  <pc:docChgLst>
    <pc:chgData name="Kadro, Ava" userId="S::kadro.3@buckeyemail.osu.edu::0986d013-e8b6-4e00-b607-d49cbce491bc" providerId="AD" clId="Web-{4D33B65E-ABAA-9453-F203-2FC611F013E7}"/>
    <pc:docChg chg="modSld">
      <pc:chgData name="Kadro, Ava" userId="S::kadro.3@buckeyemail.osu.edu::0986d013-e8b6-4e00-b607-d49cbce491bc" providerId="AD" clId="Web-{4D33B65E-ABAA-9453-F203-2FC611F013E7}" dt="2025-04-08T19:01:11.282" v="430" actId="20577"/>
      <pc:docMkLst>
        <pc:docMk/>
      </pc:docMkLst>
      <pc:sldChg chg="addSp modSp">
        <pc:chgData name="Kadro, Ava" userId="S::kadro.3@buckeyemail.osu.edu::0986d013-e8b6-4e00-b607-d49cbce491bc" providerId="AD" clId="Web-{4D33B65E-ABAA-9453-F203-2FC611F013E7}" dt="2025-04-08T18:51:36.400" v="391" actId="1076"/>
        <pc:sldMkLst>
          <pc:docMk/>
          <pc:sldMk cId="2968965616" sldId="311"/>
        </pc:sldMkLst>
        <pc:spChg chg="mod">
          <ac:chgData name="Kadro, Ava" userId="S::kadro.3@buckeyemail.osu.edu::0986d013-e8b6-4e00-b607-d49cbce491bc" providerId="AD" clId="Web-{4D33B65E-ABAA-9453-F203-2FC611F013E7}" dt="2025-04-08T18:09:13.645" v="369" actId="20577"/>
          <ac:spMkLst>
            <pc:docMk/>
            <pc:sldMk cId="2968965616" sldId="311"/>
            <ac:spMk id="5" creationId="{B76CFDC8-3E7E-17CA-1FA2-D743CC6B1E87}"/>
          </ac:spMkLst>
        </pc:spChg>
        <pc:picChg chg="add mod">
          <ac:chgData name="Kadro, Ava" userId="S::kadro.3@buckeyemail.osu.edu::0986d013-e8b6-4e00-b607-d49cbce491bc" providerId="AD" clId="Web-{4D33B65E-ABAA-9453-F203-2FC611F013E7}" dt="2025-04-08T18:01:08.860" v="304" actId="14100"/>
          <ac:picMkLst>
            <pc:docMk/>
            <pc:sldMk cId="2968965616" sldId="311"/>
            <ac:picMk id="2" creationId="{B77713C7-EF9D-B30F-0B50-940FE824EA75}"/>
          </ac:picMkLst>
        </pc:picChg>
        <pc:picChg chg="add mod">
          <ac:chgData name="Kadro, Ava" userId="S::kadro.3@buckeyemail.osu.edu::0986d013-e8b6-4e00-b607-d49cbce491bc" providerId="AD" clId="Web-{4D33B65E-ABAA-9453-F203-2FC611F013E7}" dt="2025-04-08T18:51:36.400" v="391" actId="1076"/>
          <ac:picMkLst>
            <pc:docMk/>
            <pc:sldMk cId="2968965616" sldId="311"/>
            <ac:picMk id="6" creationId="{7887AB48-09FA-8B8C-C415-D988891CC557}"/>
          </ac:picMkLst>
        </pc:picChg>
      </pc:sldChg>
      <pc:sldChg chg="addSp modSp">
        <pc:chgData name="Kadro, Ava" userId="S::kadro.3@buckeyemail.osu.edu::0986d013-e8b6-4e00-b607-d49cbce491bc" providerId="AD" clId="Web-{4D33B65E-ABAA-9453-F203-2FC611F013E7}" dt="2025-04-08T19:01:11.282" v="430" actId="20577"/>
        <pc:sldMkLst>
          <pc:docMk/>
          <pc:sldMk cId="917655281" sldId="312"/>
        </pc:sldMkLst>
        <pc:spChg chg="mod">
          <ac:chgData name="Kadro, Ava" userId="S::kadro.3@buckeyemail.osu.edu::0986d013-e8b6-4e00-b607-d49cbce491bc" providerId="AD" clId="Web-{4D33B65E-ABAA-9453-F203-2FC611F013E7}" dt="2025-04-08T18:59:48.951" v="428" actId="20577"/>
          <ac:spMkLst>
            <pc:docMk/>
            <pc:sldMk cId="917655281" sldId="312"/>
            <ac:spMk id="4" creationId="{DC0A91E2-753C-3908-0FA3-0843DB75DFF5}"/>
          </ac:spMkLst>
        </pc:spChg>
        <pc:spChg chg="mod">
          <ac:chgData name="Kadro, Ava" userId="S::kadro.3@buckeyemail.osu.edu::0986d013-e8b6-4e00-b607-d49cbce491bc" providerId="AD" clId="Web-{4D33B65E-ABAA-9453-F203-2FC611F013E7}" dt="2025-04-08T18:58:15.947" v="403" actId="14100"/>
          <ac:spMkLst>
            <pc:docMk/>
            <pc:sldMk cId="917655281" sldId="312"/>
            <ac:spMk id="5" creationId="{63304091-4BF1-5091-4C0B-8AD535EAE4EA}"/>
          </ac:spMkLst>
        </pc:spChg>
        <pc:spChg chg="add mod">
          <ac:chgData name="Kadro, Ava" userId="S::kadro.3@buckeyemail.osu.edu::0986d013-e8b6-4e00-b607-d49cbce491bc" providerId="AD" clId="Web-{4D33B65E-ABAA-9453-F203-2FC611F013E7}" dt="2025-04-08T19:01:11.282" v="430" actId="20577"/>
          <ac:spMkLst>
            <pc:docMk/>
            <pc:sldMk cId="917655281" sldId="312"/>
            <ac:spMk id="8" creationId="{075896AD-41E4-A762-30D4-0BB768B8BC1B}"/>
          </ac:spMkLst>
        </pc:spChg>
        <pc:picChg chg="add mod">
          <ac:chgData name="Kadro, Ava" userId="S::kadro.3@buckeyemail.osu.edu::0986d013-e8b6-4e00-b607-d49cbce491bc" providerId="AD" clId="Web-{4D33B65E-ABAA-9453-F203-2FC611F013E7}" dt="2025-04-08T18:51:41.760" v="393" actId="1076"/>
          <ac:picMkLst>
            <pc:docMk/>
            <pc:sldMk cId="917655281" sldId="312"/>
            <ac:picMk id="3" creationId="{071C8DE7-CA18-B116-1605-BBF89C4FD665}"/>
          </ac:picMkLst>
        </pc:picChg>
        <pc:picChg chg="add mod">
          <ac:chgData name="Kadro, Ava" userId="S::kadro.3@buckeyemail.osu.edu::0986d013-e8b6-4e00-b607-d49cbce491bc" providerId="AD" clId="Web-{4D33B65E-ABAA-9453-F203-2FC611F013E7}" dt="2025-04-08T18:55:25.487" v="397" actId="14100"/>
          <ac:picMkLst>
            <pc:docMk/>
            <pc:sldMk cId="917655281" sldId="312"/>
            <ac:picMk id="6" creationId="{7533EB8B-05E5-5BDD-D0AD-2B4A9B02E27B}"/>
          </ac:picMkLst>
        </pc:picChg>
        <pc:picChg chg="add mod">
          <ac:chgData name="Kadro, Ava" userId="S::kadro.3@buckeyemail.osu.edu::0986d013-e8b6-4e00-b607-d49cbce491bc" providerId="AD" clId="Web-{4D33B65E-ABAA-9453-F203-2FC611F013E7}" dt="2025-04-08T18:56:02.536" v="402" actId="1076"/>
          <ac:picMkLst>
            <pc:docMk/>
            <pc:sldMk cId="917655281" sldId="312"/>
            <ac:picMk id="7" creationId="{86DBCD43-4505-9F08-3A1D-269A054E49AE}"/>
          </ac:picMkLst>
        </pc:picChg>
      </pc:sldChg>
      <pc:sldChg chg="modSp">
        <pc:chgData name="Kadro, Ava" userId="S::kadro.3@buckeyemail.osu.edu::0986d013-e8b6-4e00-b607-d49cbce491bc" providerId="AD" clId="Web-{4D33B65E-ABAA-9453-F203-2FC611F013E7}" dt="2025-04-08T18:49:45.380" v="384"/>
        <pc:sldMkLst>
          <pc:docMk/>
          <pc:sldMk cId="1743662216" sldId="316"/>
        </pc:sldMkLst>
        <pc:graphicFrameChg chg="mod modGraphic">
          <ac:chgData name="Kadro, Ava" userId="S::kadro.3@buckeyemail.osu.edu::0986d013-e8b6-4e00-b607-d49cbce491bc" providerId="AD" clId="Web-{4D33B65E-ABAA-9453-F203-2FC611F013E7}" dt="2025-04-08T18:49:45.380" v="384"/>
          <ac:graphicFrameMkLst>
            <pc:docMk/>
            <pc:sldMk cId="1743662216" sldId="316"/>
            <ac:graphicFrameMk id="4" creationId="{FA108C2A-A0CE-4CFA-C2C0-D244E2D8D22B}"/>
          </ac:graphicFrameMkLst>
        </pc:graphicFrameChg>
      </pc:sldChg>
      <pc:sldChg chg="addSp modSp">
        <pc:chgData name="Kadro, Ava" userId="S::kadro.3@buckeyemail.osu.edu::0986d013-e8b6-4e00-b607-d49cbce491bc" providerId="AD" clId="Web-{4D33B65E-ABAA-9453-F203-2FC611F013E7}" dt="2025-04-08T18:51:26.541" v="389" actId="14100"/>
        <pc:sldMkLst>
          <pc:docMk/>
          <pc:sldMk cId="4091793074" sldId="318"/>
        </pc:sldMkLst>
        <pc:graphicFrameChg chg="mod modGraphic">
          <ac:chgData name="Kadro, Ava" userId="S::kadro.3@buckeyemail.osu.edu::0986d013-e8b6-4e00-b607-d49cbce491bc" providerId="AD" clId="Web-{4D33B65E-ABAA-9453-F203-2FC611F013E7}" dt="2025-04-08T17:56:45.490" v="235"/>
          <ac:graphicFrameMkLst>
            <pc:docMk/>
            <pc:sldMk cId="4091793074" sldId="318"/>
            <ac:graphicFrameMk id="203" creationId="{CD49C765-25D6-CA3A-AEC8-7A1B2CD62AA6}"/>
          </ac:graphicFrameMkLst>
        </pc:graphicFrameChg>
        <pc:picChg chg="add mod">
          <ac:chgData name="Kadro, Ava" userId="S::kadro.3@buckeyemail.osu.edu::0986d013-e8b6-4e00-b607-d49cbce491bc" providerId="AD" clId="Web-{4D33B65E-ABAA-9453-F203-2FC611F013E7}" dt="2025-04-08T18:51:26.541" v="389" actId="14100"/>
          <ac:picMkLst>
            <pc:docMk/>
            <pc:sldMk cId="4091793074" sldId="318"/>
            <ac:picMk id="2" creationId="{CBF8D62F-0106-2631-9064-F7DB51495C0D}"/>
          </ac:picMkLst>
        </pc:picChg>
      </pc:sldChg>
    </pc:docChg>
  </pc:docChgLst>
  <pc:docChgLst>
    <pc:chgData name="Sharma, Shivani" userId="S::sharma.1457@buckeyemail.osu.edu::f40ce814-653a-4892-b03d-d1f821411272" providerId="AD" clId="Web-{322A7A82-B1EA-B04C-C7AA-F7F3456AB5F4}"/>
    <pc:docChg chg="modSld">
      <pc:chgData name="Sharma, Shivani" userId="S::sharma.1457@buckeyemail.osu.edu::f40ce814-653a-4892-b03d-d1f821411272" providerId="AD" clId="Web-{322A7A82-B1EA-B04C-C7AA-F7F3456AB5F4}" dt="2025-04-08T17:39:18.533" v="556"/>
      <pc:docMkLst>
        <pc:docMk/>
      </pc:docMkLst>
      <pc:sldChg chg="addSp modSp">
        <pc:chgData name="Sharma, Shivani" userId="S::sharma.1457@buckeyemail.osu.edu::f40ce814-653a-4892-b03d-d1f821411272" providerId="AD" clId="Web-{322A7A82-B1EA-B04C-C7AA-F7F3456AB5F4}" dt="2025-04-08T17:39:18.533" v="556"/>
        <pc:sldMkLst>
          <pc:docMk/>
          <pc:sldMk cId="859454132" sldId="337"/>
        </pc:sldMkLst>
        <pc:spChg chg="mod">
          <ac:chgData name="Sharma, Shivani" userId="S::sharma.1457@buckeyemail.osu.edu::f40ce814-653a-4892-b03d-d1f821411272" providerId="AD" clId="Web-{322A7A82-B1EA-B04C-C7AA-F7F3456AB5F4}" dt="2025-04-08T16:01:48.552" v="1" actId="20577"/>
          <ac:spMkLst>
            <pc:docMk/>
            <pc:sldMk cId="859454132" sldId="337"/>
            <ac:spMk id="9" creationId="{733F2029-3811-2B27-1CE5-C05159655B3F}"/>
          </ac:spMkLst>
        </pc:spChg>
        <pc:graphicFrameChg chg="add mod modGraphic">
          <ac:chgData name="Sharma, Shivani" userId="S::sharma.1457@buckeyemail.osu.edu::f40ce814-653a-4892-b03d-d1f821411272" providerId="AD" clId="Web-{322A7A82-B1EA-B04C-C7AA-F7F3456AB5F4}" dt="2025-04-08T17:04:23.347" v="8"/>
          <ac:graphicFrameMkLst>
            <pc:docMk/>
            <pc:sldMk cId="859454132" sldId="337"/>
            <ac:graphicFrameMk id="3" creationId="{669799A3-F111-93E7-6345-E4BA5BA333BB}"/>
          </ac:graphicFrameMkLst>
        </pc:graphicFrameChg>
        <pc:graphicFrameChg chg="add mod modGraphic">
          <ac:chgData name="Sharma, Shivani" userId="S::sharma.1457@buckeyemail.osu.edu::f40ce814-653a-4892-b03d-d1f821411272" providerId="AD" clId="Web-{322A7A82-B1EA-B04C-C7AA-F7F3456AB5F4}" dt="2025-04-08T17:39:18.533" v="556"/>
          <ac:graphicFrameMkLst>
            <pc:docMk/>
            <pc:sldMk cId="859454132" sldId="337"/>
            <ac:graphicFrameMk id="5" creationId="{26E0C8CE-1D77-2DBC-CAAE-F5DC1EB8D39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buckeyemailosu-my.sharepoint.com/personal/kadro_3_buckeyemail_osu_edu/Documents/stock_presentation_Pi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52_6024656D.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52_6024656D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1-15E0-4B87-96BF-ED226352C70B}"/>
              </c:ext>
            </c:extLst>
          </c:dPt>
          <c:dPt>
            <c:idx val="1"/>
            <c:bubble3D val="0"/>
            <c:spPr>
              <a:solidFill>
                <a:schemeClr val="dk1">
                  <a:tint val="55000"/>
                </a:schemeClr>
              </a:solidFill>
              <a:ln w="19050">
                <a:solidFill>
                  <a:schemeClr val="lt1"/>
                </a:solidFill>
              </a:ln>
              <a:effectLst/>
            </c:spPr>
            <c:extLst>
              <c:ext xmlns:c16="http://schemas.microsoft.com/office/drawing/2014/chart" uri="{C3380CC4-5D6E-409C-BE32-E72D297353CC}">
                <c16:uniqueId val="{00000003-15E0-4B87-96BF-ED226352C70B}"/>
              </c:ext>
            </c:extLst>
          </c:dPt>
          <c:dPt>
            <c:idx val="2"/>
            <c:bubble3D val="0"/>
            <c:spPr>
              <a:solidFill>
                <a:schemeClr val="dk1">
                  <a:tint val="75000"/>
                </a:schemeClr>
              </a:solidFill>
              <a:ln w="19050">
                <a:solidFill>
                  <a:schemeClr val="lt1"/>
                </a:solidFill>
              </a:ln>
              <a:effectLst/>
            </c:spPr>
            <c:extLst>
              <c:ext xmlns:c16="http://schemas.microsoft.com/office/drawing/2014/chart" uri="{C3380CC4-5D6E-409C-BE32-E72D297353CC}">
                <c16:uniqueId val="{00000005-15E0-4B87-96BF-ED226352C70B}"/>
              </c:ext>
            </c:extLst>
          </c:dPt>
          <c:dPt>
            <c:idx val="3"/>
            <c:bubble3D val="0"/>
            <c:spPr>
              <a:solidFill>
                <a:schemeClr val="dk1">
                  <a:tint val="98500"/>
                </a:schemeClr>
              </a:solidFill>
              <a:ln w="19050">
                <a:solidFill>
                  <a:schemeClr val="lt1"/>
                </a:solidFill>
              </a:ln>
              <a:effectLst/>
            </c:spPr>
            <c:extLst>
              <c:ext xmlns:c16="http://schemas.microsoft.com/office/drawing/2014/chart" uri="{C3380CC4-5D6E-409C-BE32-E72D297353CC}">
                <c16:uniqueId val="{00000007-15E0-4B87-96BF-ED226352C70B}"/>
              </c:ext>
            </c:extLst>
          </c:dPt>
          <c:dPt>
            <c:idx val="4"/>
            <c:bubble3D val="0"/>
            <c:spPr>
              <a:solidFill>
                <a:schemeClr val="dk1">
                  <a:tint val="30000"/>
                </a:schemeClr>
              </a:solidFill>
              <a:ln w="19050">
                <a:solidFill>
                  <a:schemeClr val="lt1"/>
                </a:solidFill>
              </a:ln>
              <a:effectLst/>
            </c:spPr>
            <c:extLst>
              <c:ext xmlns:c16="http://schemas.microsoft.com/office/drawing/2014/chart" uri="{C3380CC4-5D6E-409C-BE32-E72D297353CC}">
                <c16:uniqueId val="{00000009-15E0-4B87-96BF-ED226352C70B}"/>
              </c:ext>
            </c:extLst>
          </c:dPt>
          <c:dPt>
            <c:idx val="5"/>
            <c:bubble3D val="0"/>
            <c:spPr>
              <a:solidFill>
                <a:schemeClr val="dk1">
                  <a:tint val="60000"/>
                </a:schemeClr>
              </a:solidFill>
              <a:ln w="19050">
                <a:solidFill>
                  <a:schemeClr val="lt1"/>
                </a:solidFill>
              </a:ln>
              <a:effectLst/>
            </c:spPr>
            <c:extLst>
              <c:ext xmlns:c16="http://schemas.microsoft.com/office/drawing/2014/chart" uri="{C3380CC4-5D6E-409C-BE32-E72D297353CC}">
                <c16:uniqueId val="{0000000B-15E0-4B87-96BF-ED226352C70B}"/>
              </c:ext>
            </c:extLst>
          </c:dPt>
          <c:dPt>
            <c:idx val="6"/>
            <c:bubble3D val="0"/>
            <c:spPr>
              <a:solidFill>
                <a:schemeClr val="dk1">
                  <a:tint val="80000"/>
                </a:schemeClr>
              </a:solidFill>
              <a:ln w="19050">
                <a:solidFill>
                  <a:schemeClr val="lt1"/>
                </a:solidFill>
              </a:ln>
              <a:effectLst/>
            </c:spPr>
            <c:extLst>
              <c:ext xmlns:c16="http://schemas.microsoft.com/office/drawing/2014/chart" uri="{C3380CC4-5D6E-409C-BE32-E72D297353CC}">
                <c16:uniqueId val="{0000000D-15E0-4B87-96BF-ED226352C70B}"/>
              </c:ext>
            </c:extLst>
          </c:dPt>
          <c:dPt>
            <c:idx val="7"/>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F-15E0-4B87-96BF-ED226352C70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APH</c:v>
                </c:pt>
                <c:pt idx="1">
                  <c:v>AAPL</c:v>
                </c:pt>
                <c:pt idx="2">
                  <c:v>IBM</c:v>
                </c:pt>
                <c:pt idx="3">
                  <c:v>MSFT</c:v>
                </c:pt>
                <c:pt idx="4">
                  <c:v>NVDA</c:v>
                </c:pt>
                <c:pt idx="5">
                  <c:v>NXPI</c:v>
                </c:pt>
                <c:pt idx="6">
                  <c:v>ON</c:v>
                </c:pt>
                <c:pt idx="7">
                  <c:v>CRM</c:v>
                </c:pt>
              </c:strCache>
            </c:strRef>
          </c:cat>
          <c:val>
            <c:numRef>
              <c:f>Sheet1!$B$2:$B$9</c:f>
              <c:numCache>
                <c:formatCode>0.00%</c:formatCode>
                <c:ptCount val="8"/>
                <c:pt idx="0">
                  <c:v>7.5200000000000003E-2</c:v>
                </c:pt>
                <c:pt idx="1">
                  <c:v>0.16259999999999999</c:v>
                </c:pt>
                <c:pt idx="2">
                  <c:v>0.15759999999999999</c:v>
                </c:pt>
                <c:pt idx="3">
                  <c:v>0.2137</c:v>
                </c:pt>
                <c:pt idx="4">
                  <c:v>0.1663</c:v>
                </c:pt>
                <c:pt idx="5">
                  <c:v>5.79E-2</c:v>
                </c:pt>
                <c:pt idx="6">
                  <c:v>7.8399999999999997E-2</c:v>
                </c:pt>
                <c:pt idx="7">
                  <c:v>8.8400000000000006E-2</c:v>
                </c:pt>
              </c:numCache>
            </c:numRef>
          </c:val>
          <c:extLst>
            <c:ext xmlns:c16="http://schemas.microsoft.com/office/drawing/2014/chart" uri="{C3380CC4-5D6E-409C-BE32-E72D297353CC}">
              <c16:uniqueId val="{00000000-3B8A-4D08-A8C6-0B13E137C3A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7656157173598226"/>
          <c:w val="0.95103598263586897"/>
          <c:h val="0.1035484547944232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Operating Margin</c:v>
                </c:pt>
              </c:strCache>
            </c:strRef>
          </c:tx>
          <c:spPr>
            <a:solidFill>
              <a:schemeClr val="tx1">
                <a:lumMod val="20000"/>
                <a:lumOff val="80000"/>
              </a:schemeClr>
            </a:solidFill>
            <a:ln>
              <a:noFill/>
            </a:ln>
            <a:effectLst/>
          </c:spPr>
          <c:invertIfNegative val="0"/>
          <c:dPt>
            <c:idx val="0"/>
            <c:invertIfNegative val="0"/>
            <c:bubble3D val="0"/>
            <c:spPr>
              <a:solidFill>
                <a:schemeClr val="tx1">
                  <a:lumMod val="60000"/>
                  <a:lumOff val="40000"/>
                </a:schemeClr>
              </a:solidFill>
              <a:ln>
                <a:noFill/>
              </a:ln>
              <a:effectLst/>
            </c:spPr>
            <c:extLst>
              <c:ext xmlns:c16="http://schemas.microsoft.com/office/drawing/2014/chart" uri="{C3380CC4-5D6E-409C-BE32-E72D297353CC}">
                <c16:uniqueId val="{00000001-7EC6-45C7-BA80-6D48AA25B104}"/>
              </c:ext>
            </c:extLst>
          </c:dPt>
          <c:cat>
            <c:strRef>
              <c:f>Sheet1!$A$2:$A$5</c:f>
              <c:strCache>
                <c:ptCount val="4"/>
                <c:pt idx="0">
                  <c:v>CRM</c:v>
                </c:pt>
                <c:pt idx="1">
                  <c:v>ADBE</c:v>
                </c:pt>
                <c:pt idx="2">
                  <c:v>MSFT</c:v>
                </c:pt>
                <c:pt idx="3">
                  <c:v>ORCL</c:v>
                </c:pt>
              </c:strCache>
            </c:strRef>
          </c:cat>
          <c:val>
            <c:numRef>
              <c:f>Sheet1!$B$2:$B$5</c:f>
              <c:numCache>
                <c:formatCode>0.00%</c:formatCode>
                <c:ptCount val="4"/>
                <c:pt idx="0">
                  <c:v>0.20230000000000001</c:v>
                </c:pt>
                <c:pt idx="1">
                  <c:v>0.36</c:v>
                </c:pt>
                <c:pt idx="2">
                  <c:v>0.4496</c:v>
                </c:pt>
                <c:pt idx="3">
                  <c:v>0.318</c:v>
                </c:pt>
              </c:numCache>
            </c:numRef>
          </c:val>
          <c:extLst>
            <c:ext xmlns:c16="http://schemas.microsoft.com/office/drawing/2014/chart" uri="{C3380CC4-5D6E-409C-BE32-E72D297353CC}">
              <c16:uniqueId val="{00000002-7EC6-45C7-BA80-6D48AA25B104}"/>
            </c:ext>
          </c:extLst>
        </c:ser>
        <c:dLbls>
          <c:showLegendKey val="0"/>
          <c:showVal val="0"/>
          <c:showCatName val="0"/>
          <c:showSerName val="0"/>
          <c:showPercent val="0"/>
          <c:showBubbleSize val="0"/>
        </c:dLbls>
        <c:gapWidth val="219"/>
        <c:overlap val="-27"/>
        <c:axId val="1873316208"/>
        <c:axId val="1873315248"/>
      </c:barChart>
      <c:catAx>
        <c:axId val="1873316208"/>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873315248"/>
        <c:crosses val="autoZero"/>
        <c:auto val="1"/>
        <c:lblAlgn val="ctr"/>
        <c:lblOffset val="100"/>
        <c:noMultiLvlLbl val="0"/>
      </c:catAx>
      <c:valAx>
        <c:axId val="1873315248"/>
        <c:scaling>
          <c:orientation val="minMax"/>
        </c:scaling>
        <c:delete val="0"/>
        <c:axPos val="l"/>
        <c:numFmt formatCode="0%" sourceLinked="0"/>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873316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Gross Margin</c:v>
                </c:pt>
              </c:strCache>
            </c:strRef>
          </c:tx>
          <c:spPr>
            <a:solidFill>
              <a:schemeClr val="tx1">
                <a:lumMod val="20000"/>
                <a:lumOff val="80000"/>
              </a:schemeClr>
            </a:solidFill>
            <a:ln>
              <a:noFill/>
            </a:ln>
            <a:effectLst/>
          </c:spPr>
          <c:invertIfNegative val="0"/>
          <c:dPt>
            <c:idx val="0"/>
            <c:invertIfNegative val="0"/>
            <c:bubble3D val="0"/>
            <c:spPr>
              <a:solidFill>
                <a:schemeClr val="tx1">
                  <a:lumMod val="60000"/>
                  <a:lumOff val="40000"/>
                </a:schemeClr>
              </a:solidFill>
              <a:ln>
                <a:noFill/>
              </a:ln>
              <a:effectLst/>
            </c:spPr>
            <c:extLst>
              <c:ext xmlns:c16="http://schemas.microsoft.com/office/drawing/2014/chart" uri="{C3380CC4-5D6E-409C-BE32-E72D297353CC}">
                <c16:uniqueId val="{00000001-B8C9-4E42-8CC7-108999553068}"/>
              </c:ext>
            </c:extLst>
          </c:dPt>
          <c:cat>
            <c:strRef>
              <c:f>Sheet1!$A$2:$A$5</c:f>
              <c:strCache>
                <c:ptCount val="4"/>
                <c:pt idx="0">
                  <c:v>CRM</c:v>
                </c:pt>
                <c:pt idx="1">
                  <c:v>ADBE</c:v>
                </c:pt>
                <c:pt idx="2">
                  <c:v>MSFT</c:v>
                </c:pt>
                <c:pt idx="3">
                  <c:v>ORCL</c:v>
                </c:pt>
              </c:strCache>
            </c:strRef>
          </c:cat>
          <c:val>
            <c:numRef>
              <c:f>Sheet1!$B$2:$B$5</c:f>
              <c:numCache>
                <c:formatCode>0.00%</c:formatCode>
                <c:ptCount val="4"/>
                <c:pt idx="0">
                  <c:v>0.77190000000000003</c:v>
                </c:pt>
                <c:pt idx="1">
                  <c:v>0.89039999999999997</c:v>
                </c:pt>
                <c:pt idx="2">
                  <c:v>0.69410000000000005</c:v>
                </c:pt>
                <c:pt idx="3">
                  <c:v>0.71120000000000005</c:v>
                </c:pt>
              </c:numCache>
            </c:numRef>
          </c:val>
          <c:extLst>
            <c:ext xmlns:c16="http://schemas.microsoft.com/office/drawing/2014/chart" uri="{C3380CC4-5D6E-409C-BE32-E72D297353CC}">
              <c16:uniqueId val="{00000002-B8C9-4E42-8CC7-108999553068}"/>
            </c:ext>
          </c:extLst>
        </c:ser>
        <c:dLbls>
          <c:showLegendKey val="0"/>
          <c:showVal val="0"/>
          <c:showCatName val="0"/>
          <c:showSerName val="0"/>
          <c:showPercent val="0"/>
          <c:showBubbleSize val="0"/>
        </c:dLbls>
        <c:gapWidth val="219"/>
        <c:overlap val="-27"/>
        <c:axId val="1873316208"/>
        <c:axId val="1873315248"/>
      </c:barChart>
      <c:catAx>
        <c:axId val="1873316208"/>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873315248"/>
        <c:crosses val="autoZero"/>
        <c:auto val="1"/>
        <c:lblAlgn val="ctr"/>
        <c:lblOffset val="100"/>
        <c:noMultiLvlLbl val="0"/>
      </c:catAx>
      <c:valAx>
        <c:axId val="1873315248"/>
        <c:scaling>
          <c:orientation val="minMax"/>
        </c:scaling>
        <c:delete val="0"/>
        <c:axPos val="l"/>
        <c:numFmt formatCode="0%" sourceLinked="0"/>
        <c:majorTickMark val="none"/>
        <c:minorTickMark val="none"/>
        <c:tickLblPos val="nextTo"/>
        <c:spPr>
          <a:noFill/>
          <a:ln w="12700">
            <a:solidFill>
              <a:schemeClr val="tx1"/>
            </a:solid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crossAx val="1873316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0B5E2-6DC4-C049-B1F7-79530E80A505}"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92516-D12C-834C-A2C3-A9A60A266745}" type="slidenum">
              <a:rPr lang="en-US" smtClean="0"/>
              <a:t>‹#›</a:t>
            </a:fld>
            <a:endParaRPr lang="en-US"/>
          </a:p>
        </p:txBody>
      </p:sp>
    </p:spTree>
    <p:extLst>
      <p:ext uri="{BB962C8B-B14F-4D97-AF65-F5344CB8AC3E}">
        <p14:creationId xmlns:p14="http://schemas.microsoft.com/office/powerpoint/2010/main" val="283849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73BE5D47-A63F-96D4-CA1E-076E77457D38}"/>
            </a:ext>
          </a:extLst>
        </p:cNvPr>
        <p:cNvGrpSpPr/>
        <p:nvPr/>
      </p:nvGrpSpPr>
      <p:grpSpPr>
        <a:xfrm>
          <a:off x="0" y="0"/>
          <a:ext cx="0" cy="0"/>
          <a:chOff x="0" y="0"/>
          <a:chExt cx="0" cy="0"/>
        </a:xfrm>
      </p:grpSpPr>
      <p:sp>
        <p:nvSpPr>
          <p:cNvPr id="199" name="Google Shape;199;gdd0c7d16c6_0_14:notes">
            <a:extLst>
              <a:ext uri="{FF2B5EF4-FFF2-40B4-BE49-F238E27FC236}">
                <a16:creationId xmlns:a16="http://schemas.microsoft.com/office/drawing/2014/main" id="{2D150809-D5A3-29BE-3413-83D6FD4FC7B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d0c7d16c6_0_14:notes">
            <a:extLst>
              <a:ext uri="{FF2B5EF4-FFF2-40B4-BE49-F238E27FC236}">
                <a16:creationId xmlns:a16="http://schemas.microsoft.com/office/drawing/2014/main" id="{3C33C9DE-9117-6D41-FFA7-E27002093C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9595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FE74AD48-2B5A-D3B3-897F-2FFE90E712C5}"/>
            </a:ext>
          </a:extLst>
        </p:cNvPr>
        <p:cNvGrpSpPr/>
        <p:nvPr/>
      </p:nvGrpSpPr>
      <p:grpSpPr>
        <a:xfrm>
          <a:off x="0" y="0"/>
          <a:ext cx="0" cy="0"/>
          <a:chOff x="0" y="0"/>
          <a:chExt cx="0" cy="0"/>
        </a:xfrm>
      </p:grpSpPr>
      <p:sp>
        <p:nvSpPr>
          <p:cNvPr id="237" name="Google Shape;237;gdb0f9523dd_0_68:notes">
            <a:extLst>
              <a:ext uri="{FF2B5EF4-FFF2-40B4-BE49-F238E27FC236}">
                <a16:creationId xmlns:a16="http://schemas.microsoft.com/office/drawing/2014/main" id="{DAC38864-9931-DD07-1A8B-03232B4796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b0f9523dd_0_68:notes">
            <a:extLst>
              <a:ext uri="{FF2B5EF4-FFF2-40B4-BE49-F238E27FC236}">
                <a16:creationId xmlns:a16="http://schemas.microsoft.com/office/drawing/2014/main" id="{3FA82F40-562C-D620-C0F8-2580541633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6481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03C533F9-876A-CCE8-1780-12E938469C0D}"/>
            </a:ext>
          </a:extLst>
        </p:cNvPr>
        <p:cNvGrpSpPr/>
        <p:nvPr/>
      </p:nvGrpSpPr>
      <p:grpSpPr>
        <a:xfrm>
          <a:off x="0" y="0"/>
          <a:ext cx="0" cy="0"/>
          <a:chOff x="0" y="0"/>
          <a:chExt cx="0" cy="0"/>
        </a:xfrm>
      </p:grpSpPr>
      <p:sp>
        <p:nvSpPr>
          <p:cNvPr id="199" name="Google Shape;199;gdd0c7d16c6_0_14:notes">
            <a:extLst>
              <a:ext uri="{FF2B5EF4-FFF2-40B4-BE49-F238E27FC236}">
                <a16:creationId xmlns:a16="http://schemas.microsoft.com/office/drawing/2014/main" id="{C925E350-F4AA-3FB9-F94B-6FC80FB601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d0c7d16c6_0_14:notes">
            <a:extLst>
              <a:ext uri="{FF2B5EF4-FFF2-40B4-BE49-F238E27FC236}">
                <a16:creationId xmlns:a16="http://schemas.microsoft.com/office/drawing/2014/main" id="{EA945F88-A8C7-A56C-0BCC-76F306D60E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596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4A1907A0-E890-72A7-55F9-5325633FFE83}"/>
            </a:ext>
          </a:extLst>
        </p:cNvPr>
        <p:cNvGrpSpPr/>
        <p:nvPr/>
      </p:nvGrpSpPr>
      <p:grpSpPr>
        <a:xfrm>
          <a:off x="0" y="0"/>
          <a:ext cx="0" cy="0"/>
          <a:chOff x="0" y="0"/>
          <a:chExt cx="0" cy="0"/>
        </a:xfrm>
      </p:grpSpPr>
      <p:sp>
        <p:nvSpPr>
          <p:cNvPr id="199" name="Google Shape;199;gdd0c7d16c6_0_14:notes">
            <a:extLst>
              <a:ext uri="{FF2B5EF4-FFF2-40B4-BE49-F238E27FC236}">
                <a16:creationId xmlns:a16="http://schemas.microsoft.com/office/drawing/2014/main" id="{1D6C4622-E95E-B85E-AB7B-1D5E00A7BD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d0c7d16c6_0_14:notes">
            <a:extLst>
              <a:ext uri="{FF2B5EF4-FFF2-40B4-BE49-F238E27FC236}">
                <a16:creationId xmlns:a16="http://schemas.microsoft.com/office/drawing/2014/main" id="{7E1D76B5-09A0-2F1F-BF08-30D4ACF11C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5500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2D5A61AC-DB47-5D78-5D82-6A16DA858E22}"/>
            </a:ext>
          </a:extLst>
        </p:cNvPr>
        <p:cNvGrpSpPr/>
        <p:nvPr/>
      </p:nvGrpSpPr>
      <p:grpSpPr>
        <a:xfrm>
          <a:off x="0" y="0"/>
          <a:ext cx="0" cy="0"/>
          <a:chOff x="0" y="0"/>
          <a:chExt cx="0" cy="0"/>
        </a:xfrm>
      </p:grpSpPr>
      <p:sp>
        <p:nvSpPr>
          <p:cNvPr id="199" name="Google Shape;199;gdd0c7d16c6_0_14:notes">
            <a:extLst>
              <a:ext uri="{FF2B5EF4-FFF2-40B4-BE49-F238E27FC236}">
                <a16:creationId xmlns:a16="http://schemas.microsoft.com/office/drawing/2014/main" id="{70BB252D-A3B1-FC85-10CB-99D5D2D9BA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d0c7d16c6_0_14:notes">
            <a:extLst>
              <a:ext uri="{FF2B5EF4-FFF2-40B4-BE49-F238E27FC236}">
                <a16:creationId xmlns:a16="http://schemas.microsoft.com/office/drawing/2014/main" id="{5C69EB43-0CD5-9C90-9ACB-CE574A21E0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7867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DD09468-1B55-AE99-11FB-ACC9D57DA3B9}"/>
            </a:ext>
          </a:extLst>
        </p:cNvPr>
        <p:cNvGrpSpPr/>
        <p:nvPr/>
      </p:nvGrpSpPr>
      <p:grpSpPr>
        <a:xfrm>
          <a:off x="0" y="0"/>
          <a:ext cx="0" cy="0"/>
          <a:chOff x="0" y="0"/>
          <a:chExt cx="0" cy="0"/>
        </a:xfrm>
      </p:grpSpPr>
      <p:sp>
        <p:nvSpPr>
          <p:cNvPr id="199" name="Google Shape;199;gdd0c7d16c6_0_14:notes">
            <a:extLst>
              <a:ext uri="{FF2B5EF4-FFF2-40B4-BE49-F238E27FC236}">
                <a16:creationId xmlns:a16="http://schemas.microsoft.com/office/drawing/2014/main" id="{CD2D757C-C828-68FA-9444-C29C70E636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d0c7d16c6_0_14:notes">
            <a:extLst>
              <a:ext uri="{FF2B5EF4-FFF2-40B4-BE49-F238E27FC236}">
                <a16:creationId xmlns:a16="http://schemas.microsoft.com/office/drawing/2014/main" id="{982E31EE-3A9C-1C13-7BC3-8D5D9D9F7C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0551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0EB113C7-EA75-1B8B-7494-044CBFA65865}"/>
            </a:ext>
          </a:extLst>
        </p:cNvPr>
        <p:cNvGrpSpPr/>
        <p:nvPr/>
      </p:nvGrpSpPr>
      <p:grpSpPr>
        <a:xfrm>
          <a:off x="0" y="0"/>
          <a:ext cx="0" cy="0"/>
          <a:chOff x="0" y="0"/>
          <a:chExt cx="0" cy="0"/>
        </a:xfrm>
      </p:grpSpPr>
      <p:sp>
        <p:nvSpPr>
          <p:cNvPr id="199" name="Google Shape;199;gdd0c7d16c6_0_14:notes">
            <a:extLst>
              <a:ext uri="{FF2B5EF4-FFF2-40B4-BE49-F238E27FC236}">
                <a16:creationId xmlns:a16="http://schemas.microsoft.com/office/drawing/2014/main" id="{4E718B27-24BE-AB13-BE03-13B1B38D2F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d0c7d16c6_0_14:notes">
            <a:extLst>
              <a:ext uri="{FF2B5EF4-FFF2-40B4-BE49-F238E27FC236}">
                <a16:creationId xmlns:a16="http://schemas.microsoft.com/office/drawing/2014/main" id="{B7D6A030-4F50-24FA-BA9E-AC4376694B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131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C40C51C6-0F14-1FA5-CE95-C06D3D621DC2}"/>
            </a:ext>
          </a:extLst>
        </p:cNvPr>
        <p:cNvGrpSpPr/>
        <p:nvPr/>
      </p:nvGrpSpPr>
      <p:grpSpPr>
        <a:xfrm>
          <a:off x="0" y="0"/>
          <a:ext cx="0" cy="0"/>
          <a:chOff x="0" y="0"/>
          <a:chExt cx="0" cy="0"/>
        </a:xfrm>
      </p:grpSpPr>
      <p:sp>
        <p:nvSpPr>
          <p:cNvPr id="199" name="Google Shape;199;gdd0c7d16c6_0_14:notes">
            <a:extLst>
              <a:ext uri="{FF2B5EF4-FFF2-40B4-BE49-F238E27FC236}">
                <a16:creationId xmlns:a16="http://schemas.microsoft.com/office/drawing/2014/main" id="{7F3BE729-6E88-0C74-5513-CAE6F21F8C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d0c7d16c6_0_14:notes">
            <a:extLst>
              <a:ext uri="{FF2B5EF4-FFF2-40B4-BE49-F238E27FC236}">
                <a16:creationId xmlns:a16="http://schemas.microsoft.com/office/drawing/2014/main" id="{FE3C0554-8B94-B191-9008-94522D27850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9850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71F78C47-6642-CC0D-664C-C2721D1FAF8C}"/>
            </a:ext>
          </a:extLst>
        </p:cNvPr>
        <p:cNvGrpSpPr/>
        <p:nvPr/>
      </p:nvGrpSpPr>
      <p:grpSpPr>
        <a:xfrm>
          <a:off x="0" y="0"/>
          <a:ext cx="0" cy="0"/>
          <a:chOff x="0" y="0"/>
          <a:chExt cx="0" cy="0"/>
        </a:xfrm>
      </p:grpSpPr>
      <p:sp>
        <p:nvSpPr>
          <p:cNvPr id="237" name="Google Shape;237;gdb0f9523dd_0_68:notes">
            <a:extLst>
              <a:ext uri="{FF2B5EF4-FFF2-40B4-BE49-F238E27FC236}">
                <a16:creationId xmlns:a16="http://schemas.microsoft.com/office/drawing/2014/main" id="{591C95A4-4AE5-9CCE-EC21-3DFD4AE18C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b0f9523dd_0_68:notes">
            <a:extLst>
              <a:ext uri="{FF2B5EF4-FFF2-40B4-BE49-F238E27FC236}">
                <a16:creationId xmlns:a16="http://schemas.microsoft.com/office/drawing/2014/main" id="{E0FB19AE-E3A5-1241-6C53-25BFC312C3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5896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0115E98E-8BA8-C951-AD41-E240F667CE2A}"/>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907D72A3-B3BC-A7E5-517A-15AD0B35C6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C2C2FFE0-D255-CC3F-C38D-368155EB10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8044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a:extLst>
            <a:ext uri="{FF2B5EF4-FFF2-40B4-BE49-F238E27FC236}">
              <a16:creationId xmlns:a16="http://schemas.microsoft.com/office/drawing/2014/main" id="{02D222B0-E91F-0B71-6335-028162DCE75A}"/>
            </a:ext>
          </a:extLst>
        </p:cNvPr>
        <p:cNvGrpSpPr/>
        <p:nvPr/>
      </p:nvGrpSpPr>
      <p:grpSpPr>
        <a:xfrm>
          <a:off x="0" y="0"/>
          <a:ext cx="0" cy="0"/>
          <a:chOff x="0" y="0"/>
          <a:chExt cx="0" cy="0"/>
        </a:xfrm>
      </p:grpSpPr>
      <p:sp>
        <p:nvSpPr>
          <p:cNvPr id="314" name="Google Shape;314;gdb0f9523dd_0_275:notes">
            <a:extLst>
              <a:ext uri="{FF2B5EF4-FFF2-40B4-BE49-F238E27FC236}">
                <a16:creationId xmlns:a16="http://schemas.microsoft.com/office/drawing/2014/main" id="{20B8ECF1-EDF5-8191-667C-890B8E7DA2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db0f9523dd_0_275:notes">
            <a:extLst>
              <a:ext uri="{FF2B5EF4-FFF2-40B4-BE49-F238E27FC236}">
                <a16:creationId xmlns:a16="http://schemas.microsoft.com/office/drawing/2014/main" id="{2A4580C5-2DD4-A8FC-2A6D-BD370ED9722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8499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478520D2-C1B7-809A-CED9-72F9F0ABDA19}"/>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EBDA3E7A-39D1-2CCF-4DCC-B7E91FA4B4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DD3436CF-2A66-3C5E-6857-89A90A3C90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7808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60A49816-CF14-02F9-3379-B3795A916D42}"/>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BBBBB606-9FB2-D28F-D9D6-2BA8144DB6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C2BF494B-FF3C-2CFA-4643-E404F154EA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3104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1D6E33E4-41CD-B3A6-5E53-D462DF9BF549}"/>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8CD9F44C-A4BB-119E-3FA0-569F0AC0F4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A6FCE260-6AFD-22E1-E419-219E9551ECB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0" i="0">
                <a:solidFill>
                  <a:srgbClr val="4B5B72"/>
                </a:solidFill>
                <a:effectLst/>
                <a:latin typeface="Rubik"/>
              </a:rPr>
              <a:t>Nvidia’s business model is expanding beyond hardware to include software and services, further diversifying its revenue streams. One notable example is </a:t>
            </a:r>
            <a:r>
              <a:rPr lang="en-US" b="1" i="0">
                <a:solidFill>
                  <a:srgbClr val="4B5B72"/>
                </a:solidFill>
                <a:effectLst/>
                <a:latin typeface="Rubik"/>
              </a:rPr>
              <a:t>Nvidia Omniverse</a:t>
            </a:r>
            <a:r>
              <a:rPr lang="en-US" b="0" i="0">
                <a:solidFill>
                  <a:srgbClr val="4B5B72"/>
                </a:solidFill>
                <a:effectLst/>
                <a:latin typeface="Rubik"/>
              </a:rPr>
              <a:t>, a platform for simulation and virtual collaboration in industries like gaming, design, and manufacturing</a:t>
            </a:r>
          </a:p>
          <a:p>
            <a:pPr marL="0" lvl="0" indent="0" algn="l" rtl="0">
              <a:spcBef>
                <a:spcPts val="0"/>
              </a:spcBef>
              <a:spcAft>
                <a:spcPts val="0"/>
              </a:spcAft>
              <a:buNone/>
            </a:pPr>
            <a:endParaRPr lang="en-US" b="0" i="0">
              <a:solidFill>
                <a:srgbClr val="4B5B72"/>
              </a:solidFill>
              <a:effectLst/>
              <a:latin typeface="Rubik"/>
            </a:endParaRPr>
          </a:p>
          <a:p>
            <a:pPr algn="l">
              <a:buNone/>
            </a:pPr>
            <a:r>
              <a:rPr lang="en-US" b="0" i="0">
                <a:solidFill>
                  <a:srgbClr val="4B5B72"/>
                </a:solidFill>
                <a:effectLst/>
                <a:latin typeface="Rubik"/>
              </a:rPr>
              <a:t>Nvidia is expanding its reach into the automotive sector with its </a:t>
            </a:r>
            <a:r>
              <a:rPr lang="en-US" b="1" i="0">
                <a:solidFill>
                  <a:srgbClr val="4B5B72"/>
                </a:solidFill>
                <a:effectLst/>
                <a:latin typeface="Rubik"/>
              </a:rPr>
              <a:t>Drive</a:t>
            </a:r>
            <a:r>
              <a:rPr lang="en-US" b="0" i="0">
                <a:solidFill>
                  <a:srgbClr val="4B5B72"/>
                </a:solidFill>
                <a:effectLst/>
                <a:latin typeface="Rubik"/>
              </a:rPr>
              <a:t> platform, which provides advanced solutions for autonomous driving, in-car entertainment, and AI-powered safety features.</a:t>
            </a:r>
          </a:p>
          <a:p>
            <a:pPr algn="l">
              <a:spcAft>
                <a:spcPts val="300"/>
              </a:spcAft>
              <a:buFont typeface="Arial" panose="020B0604020202020204" pitchFamily="34" charset="0"/>
              <a:buChar char="•"/>
            </a:pPr>
            <a:r>
              <a:rPr lang="en-US" b="1" i="0">
                <a:solidFill>
                  <a:srgbClr val="4B5B72"/>
                </a:solidFill>
                <a:effectLst/>
                <a:latin typeface="Rubik"/>
              </a:rPr>
              <a:t>Autonomous Vehicles:</a:t>
            </a:r>
            <a:r>
              <a:rPr lang="en-US" b="0" i="0">
                <a:solidFill>
                  <a:srgbClr val="4B5B72"/>
                </a:solidFill>
                <a:effectLst/>
                <a:latin typeface="Rubik"/>
              </a:rPr>
              <a:t> Nvidia’s </a:t>
            </a:r>
            <a:r>
              <a:rPr lang="en-US" b="1" i="0">
                <a:solidFill>
                  <a:srgbClr val="4B5B72"/>
                </a:solidFill>
                <a:effectLst/>
                <a:latin typeface="Rubik"/>
              </a:rPr>
              <a:t>Drive Orin</a:t>
            </a:r>
            <a:r>
              <a:rPr lang="en-US" b="0" i="0">
                <a:solidFill>
                  <a:srgbClr val="4B5B72"/>
                </a:solidFill>
                <a:effectLst/>
                <a:latin typeface="Rubik"/>
              </a:rPr>
              <a:t> platform is helping to drive the adoption of autonomous driving technology. The platform processes vast amounts of sensor data to help vehicles navigate safely and efficiently.</a:t>
            </a:r>
          </a:p>
          <a:p>
            <a:pPr algn="l">
              <a:spcAft>
                <a:spcPts val="300"/>
              </a:spcAft>
              <a:buFont typeface="Arial" panose="020B0604020202020204" pitchFamily="34" charset="0"/>
              <a:buChar char="•"/>
            </a:pPr>
            <a:r>
              <a:rPr lang="en-US" b="1" i="0">
                <a:solidFill>
                  <a:srgbClr val="4B5B72"/>
                </a:solidFill>
                <a:effectLst/>
                <a:latin typeface="Rubik"/>
              </a:rPr>
              <a:t>In-Car AI Solutions:</a:t>
            </a:r>
            <a:r>
              <a:rPr lang="en-US" b="0" i="0">
                <a:solidFill>
                  <a:srgbClr val="4B5B72"/>
                </a:solidFill>
                <a:effectLst/>
                <a:latin typeface="Rubik"/>
              </a:rPr>
              <a:t> The </a:t>
            </a:r>
            <a:r>
              <a:rPr lang="en-US" b="1" i="0">
                <a:solidFill>
                  <a:srgbClr val="4B5B72"/>
                </a:solidFill>
                <a:effectLst/>
                <a:latin typeface="Rubik"/>
              </a:rPr>
              <a:t>Nvidia Drive</a:t>
            </a:r>
            <a:r>
              <a:rPr lang="en-US" b="0" i="0">
                <a:solidFill>
                  <a:srgbClr val="4B5B72"/>
                </a:solidFill>
                <a:effectLst/>
                <a:latin typeface="Rubik"/>
              </a:rPr>
              <a:t> platform is being used by several major automakers, including </a:t>
            </a:r>
            <a:r>
              <a:rPr lang="en-US" b="1" i="0">
                <a:solidFill>
                  <a:srgbClr val="4B5B72"/>
                </a:solidFill>
                <a:effectLst/>
                <a:latin typeface="Rubik"/>
              </a:rPr>
              <a:t>Mercedes-Benz</a:t>
            </a:r>
            <a:r>
              <a:rPr lang="en-US" b="0" i="0">
                <a:solidFill>
                  <a:srgbClr val="4B5B72"/>
                </a:solidFill>
                <a:effectLst/>
                <a:latin typeface="Rubik"/>
              </a:rPr>
              <a:t>, </a:t>
            </a:r>
            <a:r>
              <a:rPr lang="en-US" b="1" i="0">
                <a:solidFill>
                  <a:srgbClr val="4B5B72"/>
                </a:solidFill>
                <a:effectLst/>
                <a:latin typeface="Rubik"/>
              </a:rPr>
              <a:t>BMW</a:t>
            </a:r>
            <a:r>
              <a:rPr lang="en-US" b="0" i="0">
                <a:solidFill>
                  <a:srgbClr val="4B5B72"/>
                </a:solidFill>
                <a:effectLst/>
                <a:latin typeface="Rubik"/>
              </a:rPr>
              <a:t>, and </a:t>
            </a:r>
            <a:r>
              <a:rPr lang="en-US" b="1" i="0">
                <a:solidFill>
                  <a:srgbClr val="4B5B72"/>
                </a:solidFill>
                <a:effectLst/>
                <a:latin typeface="Rubik"/>
              </a:rPr>
              <a:t>Volkswagen</a:t>
            </a:r>
            <a:r>
              <a:rPr lang="en-US" b="0" i="0">
                <a:solidFill>
                  <a:srgbClr val="4B5B72"/>
                </a:solidFill>
                <a:effectLst/>
                <a:latin typeface="Rubik"/>
              </a:rPr>
              <a:t>, for AI-based infotainment and safety systems.</a:t>
            </a:r>
          </a:p>
          <a:p>
            <a:pPr marL="0" lvl="0" indent="0" algn="l" rtl="0">
              <a:spcBef>
                <a:spcPts val="0"/>
              </a:spcBef>
              <a:spcAft>
                <a:spcPts val="0"/>
              </a:spcAft>
              <a:buNone/>
            </a:pPr>
            <a:endParaRPr lang="en-US"/>
          </a:p>
          <a:p>
            <a:pPr marL="0" lvl="0" indent="0" algn="l" rtl="0">
              <a:spcBef>
                <a:spcPts val="0"/>
              </a:spcBef>
              <a:spcAft>
                <a:spcPts val="0"/>
              </a:spcAft>
              <a:buNone/>
            </a:pPr>
            <a:endParaRPr lang="en-US"/>
          </a:p>
          <a:p>
            <a:pPr marL="0" lvl="0" indent="0" algn="l" rtl="0">
              <a:spcBef>
                <a:spcPts val="0"/>
              </a:spcBef>
              <a:spcAft>
                <a:spcPts val="0"/>
              </a:spcAft>
              <a:buNone/>
            </a:pPr>
            <a:r>
              <a:rPr lang="en-US" b="1" i="0">
                <a:solidFill>
                  <a:srgbClr val="4B5B72"/>
                </a:solidFill>
                <a:effectLst/>
                <a:latin typeface="Rubik"/>
              </a:rPr>
              <a:t>Blackwell AI Chips:</a:t>
            </a:r>
            <a:r>
              <a:rPr lang="en-US" b="0" i="0">
                <a:solidFill>
                  <a:srgbClr val="4B5B72"/>
                </a:solidFill>
                <a:effectLst/>
                <a:latin typeface="Rubik"/>
              </a:rPr>
              <a:t> These chips are optimized for large-scale AI workloads, making them essential for industries adopting AI technologies. The enhanced computational power of the Blackwell chips has already led to significant sales growth in the AI segment</a:t>
            </a:r>
            <a:endParaRPr lang="en-US"/>
          </a:p>
        </p:txBody>
      </p:sp>
    </p:spTree>
    <p:extLst>
      <p:ext uri="{BB962C8B-B14F-4D97-AF65-F5344CB8AC3E}">
        <p14:creationId xmlns:p14="http://schemas.microsoft.com/office/powerpoint/2010/main" val="149303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D2592977-235F-4275-C334-3427DEA32888}"/>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43AF59AF-80DD-A43D-26C0-639107ECBE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876ABCF6-B9C6-B9DF-DCF5-CDF5A402D1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F0F3F5"/>
                </a:solidFill>
                <a:effectLst/>
                <a:latin typeface="GT America"/>
              </a:rPr>
              <a:t>Its revenue has skyrocketed 383% in the past two years, going from $27 billion in fiscal 2023 to $130.5 billion in fiscal 2025 cause prices of all their products went up</a:t>
            </a:r>
          </a:p>
          <a:p>
            <a:pPr marL="0" lvl="0" indent="0" algn="l" rtl="0">
              <a:spcBef>
                <a:spcPts val="0"/>
              </a:spcBef>
              <a:spcAft>
                <a:spcPts val="0"/>
              </a:spcAft>
              <a:buNone/>
            </a:pPr>
            <a:endParaRPr lang="en-US" b="0" i="0">
              <a:solidFill>
                <a:srgbClr val="F0F3F5"/>
              </a:solidFill>
              <a:effectLst/>
              <a:latin typeface="GT America"/>
            </a:endParaRPr>
          </a:p>
          <a:p>
            <a:pPr marL="0" lvl="0" indent="0" algn="l" rtl="0">
              <a:spcBef>
                <a:spcPts val="0"/>
              </a:spcBef>
              <a:spcAft>
                <a:spcPts val="0"/>
              </a:spcAft>
              <a:buNone/>
            </a:pPr>
            <a:r>
              <a:rPr lang="en-US" b="0" i="0">
                <a:solidFill>
                  <a:srgbClr val="F0F3F5"/>
                </a:solidFill>
                <a:effectLst/>
                <a:latin typeface="GT America"/>
              </a:rPr>
              <a:t>products are becoming more </a:t>
            </a:r>
            <a:r>
              <a:rPr lang="en-US" b="0" i="0" err="1">
                <a:solidFill>
                  <a:srgbClr val="F0F3F5"/>
                </a:solidFill>
                <a:effectLst/>
                <a:latin typeface="GT America"/>
              </a:rPr>
              <a:t>versitile</a:t>
            </a:r>
            <a:r>
              <a:rPr lang="en-US" b="0" i="0">
                <a:solidFill>
                  <a:srgbClr val="F0F3F5"/>
                </a:solidFill>
                <a:effectLst/>
                <a:latin typeface="GT America"/>
              </a:rPr>
              <a:t>, with </a:t>
            </a:r>
            <a:r>
              <a:rPr lang="en-US" b="0" i="0" err="1">
                <a:solidFill>
                  <a:srgbClr val="F0F3F5"/>
                </a:solidFill>
                <a:effectLst/>
                <a:latin typeface="GT America"/>
              </a:rPr>
              <a:t>thier</a:t>
            </a:r>
            <a:r>
              <a:rPr lang="en-US" b="0" i="0">
                <a:solidFill>
                  <a:srgbClr val="F0F3F5"/>
                </a:solidFill>
                <a:effectLst/>
                <a:latin typeface="GT America"/>
              </a:rPr>
              <a:t> applications expanding</a:t>
            </a:r>
          </a:p>
          <a:p>
            <a:pPr marL="0" lvl="0" indent="0" algn="l" rtl="0">
              <a:spcBef>
                <a:spcPts val="0"/>
              </a:spcBef>
              <a:spcAft>
                <a:spcPts val="0"/>
              </a:spcAft>
              <a:buNone/>
            </a:pPr>
            <a:endParaRPr lang="en-US" b="0" i="0">
              <a:solidFill>
                <a:srgbClr val="F0F3F5"/>
              </a:solidFill>
              <a:effectLst/>
              <a:latin typeface="GT America"/>
            </a:endParaRPr>
          </a:p>
          <a:p>
            <a:pPr algn="l">
              <a:buNone/>
            </a:pPr>
            <a:r>
              <a:rPr lang="en-US" b="1" i="0">
                <a:solidFill>
                  <a:srgbClr val="F0F3F5"/>
                </a:solidFill>
                <a:effectLst/>
                <a:latin typeface="GT America"/>
              </a:rPr>
              <a:t>2. Nvidia's business has a wide moat</a:t>
            </a:r>
          </a:p>
          <a:p>
            <a:pPr algn="l"/>
            <a:r>
              <a:rPr lang="en-US" b="0" i="0">
                <a:solidFill>
                  <a:srgbClr val="F0F3F5"/>
                </a:solidFill>
                <a:effectLst/>
                <a:latin typeface="GT America"/>
              </a:rPr>
              <a:t>Nvidia is the clear leader in graphic processing units (GPUs), with an over 80% market share. </a:t>
            </a:r>
          </a:p>
          <a:p>
            <a:pPr marL="0" lvl="0" indent="0" algn="l" rtl="0">
              <a:spcBef>
                <a:spcPts val="0"/>
              </a:spcBef>
              <a:spcAft>
                <a:spcPts val="0"/>
              </a:spcAft>
              <a:buNone/>
            </a:pPr>
            <a:endParaRPr/>
          </a:p>
        </p:txBody>
      </p:sp>
    </p:spTree>
    <p:extLst>
      <p:ext uri="{BB962C8B-B14F-4D97-AF65-F5344CB8AC3E}">
        <p14:creationId xmlns:p14="http://schemas.microsoft.com/office/powerpoint/2010/main" val="762303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BCCCF398-609E-F86E-A40D-28B737E0B0AF}"/>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E6D5E850-7AA5-9EE1-E6CD-D547381B9F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E1E9E8D8-C9B0-B0E7-7A8C-5062545E4C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FFFFFF"/>
                </a:solidFill>
                <a:effectLst/>
                <a:latin typeface="Google Sans"/>
              </a:rPr>
              <a:t>it shows that the price is low relative to expected future earnings</a:t>
            </a:r>
            <a:r>
              <a:rPr lang="en-US" b="0" i="0">
                <a:solidFill>
                  <a:srgbClr val="CDCDCD"/>
                </a:solidFill>
                <a:effectLst/>
                <a:latin typeface="Google Sans"/>
              </a:rPr>
              <a:t>.</a:t>
            </a:r>
            <a:endParaRPr/>
          </a:p>
        </p:txBody>
      </p:sp>
    </p:spTree>
    <p:extLst>
      <p:ext uri="{BB962C8B-B14F-4D97-AF65-F5344CB8AC3E}">
        <p14:creationId xmlns:p14="http://schemas.microsoft.com/office/powerpoint/2010/main" val="1607940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EC058B32-B097-E14F-FBB0-F3521BC4FF64}"/>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F9C50AF3-892B-72F7-0695-B4EB73468D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854972CA-7D12-C131-66F3-3029947863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115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7331C067-1338-2624-0B3B-FA18B17904DC}"/>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A37CF98B-5DE6-9C16-14F2-34C361DC44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AD161D1D-EDE4-0965-F40C-972D42AD0F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917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68791599-891E-8DCB-FBC1-DFA2F65A80E0}"/>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6BCC1C16-EE16-8102-AC2D-BE80ECDB82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9C6B9582-060E-AE65-5746-A9C795D513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7150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A9285855-28C3-C0F2-DE90-FB6A587BEE83}"/>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D199E95A-7CD8-2758-3F62-81424FDB57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F2212F49-4FF1-F174-CC20-B01C0E48E2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6998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638B3CE2-C10E-C0A5-D5C7-1E9506EEC812}"/>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5AB3AD64-8F50-DB68-9905-84726312D9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0984290D-E6A1-1511-0CFD-892FBEEF96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37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F3F927DF-2159-FA15-1EC7-482DBBE4D4B8}"/>
            </a:ext>
          </a:extLst>
        </p:cNvPr>
        <p:cNvGrpSpPr/>
        <p:nvPr/>
      </p:nvGrpSpPr>
      <p:grpSpPr>
        <a:xfrm>
          <a:off x="0" y="0"/>
          <a:ext cx="0" cy="0"/>
          <a:chOff x="0" y="0"/>
          <a:chExt cx="0" cy="0"/>
        </a:xfrm>
      </p:grpSpPr>
      <p:sp>
        <p:nvSpPr>
          <p:cNvPr id="243" name="Google Shape;243;ge013acee29_0_142:notes">
            <a:extLst>
              <a:ext uri="{FF2B5EF4-FFF2-40B4-BE49-F238E27FC236}">
                <a16:creationId xmlns:a16="http://schemas.microsoft.com/office/drawing/2014/main" id="{E9712EB3-3D1C-FED8-747B-EF50E9C021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e013acee29_0_142:notes">
            <a:extLst>
              <a:ext uri="{FF2B5EF4-FFF2-40B4-BE49-F238E27FC236}">
                <a16:creationId xmlns:a16="http://schemas.microsoft.com/office/drawing/2014/main" id="{EAB5FADB-FC55-44C4-441B-40D9FEFE5AA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8474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C7A09824-2627-84D0-AC23-18648ABE88E8}"/>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D18E98E3-AE5B-7CB2-293F-303EFBF1C0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67E39554-F658-8BE1-59BF-16FD32CC14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2793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a:extLst>
            <a:ext uri="{FF2B5EF4-FFF2-40B4-BE49-F238E27FC236}">
              <a16:creationId xmlns:a16="http://schemas.microsoft.com/office/drawing/2014/main" id="{3823CC0A-4026-6925-79D8-B0EF0DFC81C2}"/>
            </a:ext>
          </a:extLst>
        </p:cNvPr>
        <p:cNvGrpSpPr/>
        <p:nvPr/>
      </p:nvGrpSpPr>
      <p:grpSpPr>
        <a:xfrm>
          <a:off x="0" y="0"/>
          <a:ext cx="0" cy="0"/>
          <a:chOff x="0" y="0"/>
          <a:chExt cx="0" cy="0"/>
        </a:xfrm>
      </p:grpSpPr>
      <p:sp>
        <p:nvSpPr>
          <p:cNvPr id="314" name="Google Shape;314;gdb0f9523dd_0_275:notes">
            <a:extLst>
              <a:ext uri="{FF2B5EF4-FFF2-40B4-BE49-F238E27FC236}">
                <a16:creationId xmlns:a16="http://schemas.microsoft.com/office/drawing/2014/main" id="{20D6381A-9E1A-259A-C3EC-963413B07B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db0f9523dd_0_275:notes">
            <a:extLst>
              <a:ext uri="{FF2B5EF4-FFF2-40B4-BE49-F238E27FC236}">
                <a16:creationId xmlns:a16="http://schemas.microsoft.com/office/drawing/2014/main" id="{83DFBAB7-96B0-9C8F-88B5-4D8D3505AB6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8306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9C676E7F-4471-AC21-E60D-DAC6057E28BB}"/>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6C87884A-1A21-7FDD-0D89-3715F5908B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1A5CBD0A-8B4E-7E17-74D8-610C7AD6638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9190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a:extLst>
            <a:ext uri="{FF2B5EF4-FFF2-40B4-BE49-F238E27FC236}">
              <a16:creationId xmlns:a16="http://schemas.microsoft.com/office/drawing/2014/main" id="{E7D6F149-5294-DBB3-E021-69D557314F68}"/>
            </a:ext>
          </a:extLst>
        </p:cNvPr>
        <p:cNvGrpSpPr/>
        <p:nvPr/>
      </p:nvGrpSpPr>
      <p:grpSpPr>
        <a:xfrm>
          <a:off x="0" y="0"/>
          <a:ext cx="0" cy="0"/>
          <a:chOff x="0" y="0"/>
          <a:chExt cx="0" cy="0"/>
        </a:xfrm>
      </p:grpSpPr>
      <p:sp>
        <p:nvSpPr>
          <p:cNvPr id="314" name="Google Shape;314;gdb0f9523dd_0_275:notes">
            <a:extLst>
              <a:ext uri="{FF2B5EF4-FFF2-40B4-BE49-F238E27FC236}">
                <a16:creationId xmlns:a16="http://schemas.microsoft.com/office/drawing/2014/main" id="{741F0476-A43B-FB17-713A-1964AC8E8A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db0f9523dd_0_275:notes">
            <a:extLst>
              <a:ext uri="{FF2B5EF4-FFF2-40B4-BE49-F238E27FC236}">
                <a16:creationId xmlns:a16="http://schemas.microsoft.com/office/drawing/2014/main" id="{50449DB3-1883-F675-C026-21520DFFE2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1650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B236CD7F-0CDC-2BAB-E77C-C372C4DA6BB7}"/>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77B758C5-7A8A-C2ED-03A6-C63A02D7F6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D95B2119-1EEA-4338-9561-02F97A53AA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794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B236CD7F-0CDC-2BAB-E77C-C372C4DA6BB7}"/>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77B758C5-7A8A-C2ED-03A6-C63A02D7F63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D95B2119-1EEA-4338-9561-02F97A53AA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90500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8B99CCC7-18F4-DD41-5106-8CA3E985AA10}"/>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235D842D-DA51-9AC9-C2B2-7B56AB0AAC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313EC9E8-CCE8-9529-F7F6-A2557CB05B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863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6BAA77B7-DFF1-6235-38D5-DD5BDD0896EE}"/>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78957725-88A6-11AC-8818-C8906DADA8F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B2FBC6D3-329C-926C-4A62-07CE9B8B81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78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ABE7EFB2-BC58-2B6B-A6FE-40D23A9973B6}"/>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A4D2BFA7-22D4-1A18-3DA9-7C407C917C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52A3207A-C559-B14F-C331-B713FB2AF1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2828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CFB6D43E-2DD6-8DFD-2567-CC721F3B4E27}"/>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4EA5C5C1-823E-D621-9C57-5BA9B0582D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43E6203C-8F5E-8622-7685-A05B4E7AE5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346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5EA5ACA7-63F5-14FD-0C0B-89CB2F5C3103}"/>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59054A78-9602-BE6C-955C-9740D26FEF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608662B1-ABC9-B5BD-196D-A141177EC0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2083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a:extLst>
            <a:ext uri="{FF2B5EF4-FFF2-40B4-BE49-F238E27FC236}">
              <a16:creationId xmlns:a16="http://schemas.microsoft.com/office/drawing/2014/main" id="{BF4A6AAA-AF0B-EDC5-16FB-B748C1BAA623}"/>
            </a:ext>
          </a:extLst>
        </p:cNvPr>
        <p:cNvGrpSpPr/>
        <p:nvPr/>
      </p:nvGrpSpPr>
      <p:grpSpPr>
        <a:xfrm>
          <a:off x="0" y="0"/>
          <a:ext cx="0" cy="0"/>
          <a:chOff x="0" y="0"/>
          <a:chExt cx="0" cy="0"/>
        </a:xfrm>
      </p:grpSpPr>
      <p:sp>
        <p:nvSpPr>
          <p:cNvPr id="277" name="Google Shape;277;gdb0f9523dd_0_128:notes">
            <a:extLst>
              <a:ext uri="{FF2B5EF4-FFF2-40B4-BE49-F238E27FC236}">
                <a16:creationId xmlns:a16="http://schemas.microsoft.com/office/drawing/2014/main" id="{422F0296-C534-6D84-BA86-6EFB1D742F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db0f9523dd_0_128:notes">
            <a:extLst>
              <a:ext uri="{FF2B5EF4-FFF2-40B4-BE49-F238E27FC236}">
                <a16:creationId xmlns:a16="http://schemas.microsoft.com/office/drawing/2014/main" id="{D7079259-697A-9412-BD27-95C440653B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6010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013acee29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e013acee29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a:extLst>
            <a:ext uri="{FF2B5EF4-FFF2-40B4-BE49-F238E27FC236}">
              <a16:creationId xmlns:a16="http://schemas.microsoft.com/office/drawing/2014/main" id="{F7187BAA-7985-9043-45F6-D524B2996B62}"/>
            </a:ext>
          </a:extLst>
        </p:cNvPr>
        <p:cNvGrpSpPr/>
        <p:nvPr/>
      </p:nvGrpSpPr>
      <p:grpSpPr>
        <a:xfrm>
          <a:off x="0" y="0"/>
          <a:ext cx="0" cy="0"/>
          <a:chOff x="0" y="0"/>
          <a:chExt cx="0" cy="0"/>
        </a:xfrm>
      </p:grpSpPr>
      <p:sp>
        <p:nvSpPr>
          <p:cNvPr id="314" name="Google Shape;314;gdb0f9523dd_0_275:notes">
            <a:extLst>
              <a:ext uri="{FF2B5EF4-FFF2-40B4-BE49-F238E27FC236}">
                <a16:creationId xmlns:a16="http://schemas.microsoft.com/office/drawing/2014/main" id="{8A25BB70-68FE-E1DB-BCE0-8B7BA75E36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db0f9523dd_0_275:notes">
            <a:extLst>
              <a:ext uri="{FF2B5EF4-FFF2-40B4-BE49-F238E27FC236}">
                <a16:creationId xmlns:a16="http://schemas.microsoft.com/office/drawing/2014/main" id="{C5DCEE54-73A2-ACB2-1D4F-2D2B05FE92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8182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b0f9523dd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b0f9523dd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d0c7d16c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d0c7d16c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756D12C8-F64C-3F4E-F257-387DD7140487}"/>
            </a:ext>
          </a:extLst>
        </p:cNvPr>
        <p:cNvGrpSpPr/>
        <p:nvPr/>
      </p:nvGrpSpPr>
      <p:grpSpPr>
        <a:xfrm>
          <a:off x="0" y="0"/>
          <a:ext cx="0" cy="0"/>
          <a:chOff x="0" y="0"/>
          <a:chExt cx="0" cy="0"/>
        </a:xfrm>
      </p:grpSpPr>
      <p:sp>
        <p:nvSpPr>
          <p:cNvPr id="199" name="Google Shape;199;gdd0c7d16c6_0_14:notes">
            <a:extLst>
              <a:ext uri="{FF2B5EF4-FFF2-40B4-BE49-F238E27FC236}">
                <a16:creationId xmlns:a16="http://schemas.microsoft.com/office/drawing/2014/main" id="{5FCC1789-C39A-091C-B555-28181E24E1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d0c7d16c6_0_14:notes">
            <a:extLst>
              <a:ext uri="{FF2B5EF4-FFF2-40B4-BE49-F238E27FC236}">
                <a16:creationId xmlns:a16="http://schemas.microsoft.com/office/drawing/2014/main" id="{BC7F8138-C6EF-7B85-9C15-D6A4009581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112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39292" y="5918142"/>
            <a:ext cx="441408" cy="441329"/>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 name="Google Shape;10;p2"/>
          <p:cNvGrpSpPr/>
          <p:nvPr/>
        </p:nvGrpSpPr>
        <p:grpSpPr>
          <a:xfrm>
            <a:off x="958800" y="719200"/>
            <a:ext cx="10274400" cy="5419600"/>
            <a:chOff x="719100" y="539400"/>
            <a:chExt cx="7705800" cy="4064700"/>
          </a:xfrm>
        </p:grpSpPr>
        <p:cxnSp>
          <p:nvCxnSpPr>
            <p:cNvPr id="11" name="Google Shape;11;p2"/>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13" name="Google Shape;13;p2"/>
          <p:cNvSpPr txBox="1">
            <a:spLocks noGrp="1"/>
          </p:cNvSpPr>
          <p:nvPr>
            <p:ph type="ctrTitle" hasCustomPrompt="1"/>
          </p:nvPr>
        </p:nvSpPr>
        <p:spPr>
          <a:xfrm>
            <a:off x="1493567" y="1268532"/>
            <a:ext cx="7832400" cy="3408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8500"/>
              <a:buNone/>
              <a:defRPr sz="9600"/>
            </a:lvl1pPr>
            <a:lvl2pPr lvl="1" algn="ctr" rtl="0">
              <a:spcBef>
                <a:spcPts val="0"/>
              </a:spcBef>
              <a:spcAft>
                <a:spcPts val="0"/>
              </a:spcAft>
              <a:buSzPts val="8500"/>
              <a:buNone/>
              <a:defRPr sz="11333"/>
            </a:lvl2pPr>
            <a:lvl3pPr lvl="2" algn="ctr" rtl="0">
              <a:spcBef>
                <a:spcPts val="0"/>
              </a:spcBef>
              <a:spcAft>
                <a:spcPts val="0"/>
              </a:spcAft>
              <a:buSzPts val="8500"/>
              <a:buNone/>
              <a:defRPr sz="11333"/>
            </a:lvl3pPr>
            <a:lvl4pPr lvl="3" algn="ctr" rtl="0">
              <a:spcBef>
                <a:spcPts val="0"/>
              </a:spcBef>
              <a:spcAft>
                <a:spcPts val="0"/>
              </a:spcAft>
              <a:buSzPts val="8500"/>
              <a:buNone/>
              <a:defRPr sz="11333"/>
            </a:lvl4pPr>
            <a:lvl5pPr lvl="4" algn="ctr" rtl="0">
              <a:spcBef>
                <a:spcPts val="0"/>
              </a:spcBef>
              <a:spcAft>
                <a:spcPts val="0"/>
              </a:spcAft>
              <a:buSzPts val="8500"/>
              <a:buNone/>
              <a:defRPr sz="11333"/>
            </a:lvl5pPr>
            <a:lvl6pPr lvl="5" algn="ctr" rtl="0">
              <a:spcBef>
                <a:spcPts val="0"/>
              </a:spcBef>
              <a:spcAft>
                <a:spcPts val="0"/>
              </a:spcAft>
              <a:buSzPts val="8500"/>
              <a:buNone/>
              <a:defRPr sz="11333"/>
            </a:lvl6pPr>
            <a:lvl7pPr lvl="6" algn="ctr" rtl="0">
              <a:spcBef>
                <a:spcPts val="0"/>
              </a:spcBef>
              <a:spcAft>
                <a:spcPts val="0"/>
              </a:spcAft>
              <a:buSzPts val="8500"/>
              <a:buNone/>
              <a:defRPr sz="11333"/>
            </a:lvl7pPr>
            <a:lvl8pPr lvl="7" algn="ctr" rtl="0">
              <a:spcBef>
                <a:spcPts val="0"/>
              </a:spcBef>
              <a:spcAft>
                <a:spcPts val="0"/>
              </a:spcAft>
              <a:buSzPts val="8500"/>
              <a:buNone/>
              <a:defRPr sz="11333"/>
            </a:lvl8pPr>
            <a:lvl9pPr lvl="8" algn="ctr" rtl="0">
              <a:spcBef>
                <a:spcPts val="0"/>
              </a:spcBef>
              <a:spcAft>
                <a:spcPts val="0"/>
              </a:spcAft>
              <a:buSzPts val="8500"/>
              <a:buNone/>
              <a:defRPr sz="11333"/>
            </a:lvl9pPr>
          </a:lstStyle>
          <a:p>
            <a:r>
              <a:rPr lang="en-US">
                <a:latin typeface="Franklin Gothic Medium" panose="020B0603020102020204" pitchFamily="34" charset="0"/>
                <a:cs typeface="Consolas" panose="020B0609020204030204" pitchFamily="49" charset="0"/>
              </a:rPr>
              <a:t>Info Tech</a:t>
            </a:r>
            <a:endParaRPr/>
          </a:p>
        </p:txBody>
      </p:sp>
      <p:sp>
        <p:nvSpPr>
          <p:cNvPr id="14" name="Google Shape;14;p2"/>
          <p:cNvSpPr txBox="1">
            <a:spLocks noGrp="1"/>
          </p:cNvSpPr>
          <p:nvPr>
            <p:ph type="subTitle" idx="1" hasCustomPrompt="1"/>
          </p:nvPr>
        </p:nvSpPr>
        <p:spPr>
          <a:xfrm>
            <a:off x="1649832" y="4827602"/>
            <a:ext cx="7000181" cy="1090517"/>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L="152400" marR="0" lvl="0" indent="0" algn="l" defTabSz="914400" rtl="0" eaLnBrk="1" fontAlgn="auto" latinLnBrk="0" hangingPunct="1">
              <a:lnSpc>
                <a:spcPct val="100000"/>
              </a:lnSpc>
              <a:spcBef>
                <a:spcPts val="0"/>
              </a:spcBef>
              <a:spcAft>
                <a:spcPts val="0"/>
              </a:spcAft>
              <a:buClr>
                <a:srgbClr val="174B67"/>
              </a:buClr>
              <a:buSzPts val="1800"/>
              <a:buFont typeface="Livvic"/>
              <a:buNone/>
              <a:tabLst/>
              <a:defRPr sz="1867"/>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pPr marL="152400" marR="0" lvl="0" indent="0" algn="l" defTabSz="914400" rtl="0" eaLnBrk="1" fontAlgn="auto" latinLnBrk="0" hangingPunct="1">
              <a:lnSpc>
                <a:spcPct val="100000"/>
              </a:lnSpc>
              <a:spcBef>
                <a:spcPts val="0"/>
              </a:spcBef>
              <a:spcAft>
                <a:spcPts val="0"/>
              </a:spcAft>
              <a:buClr>
                <a:srgbClr val="174B67"/>
              </a:buClr>
              <a:buSzPts val="1800"/>
              <a:buFont typeface="Livvic"/>
              <a:buNone/>
              <a:tabLst/>
              <a:defRPr/>
            </a:pPr>
            <a:r>
              <a:rPr kumimoji="0" lang="en-US" sz="1867" b="0" i="0" u="none" strike="noStrike" kern="0" cap="none" spc="0" normalizeH="0" baseline="0" noProof="0">
                <a:ln>
                  <a:noFill/>
                </a:ln>
                <a:solidFill>
                  <a:srgbClr val="174B67"/>
                </a:solidFill>
                <a:effectLst/>
                <a:uLnTx/>
                <a:uFillTx/>
                <a:latin typeface="Microsoft GothicNeo" panose="020B0500000101010101" pitchFamily="34" charset="-127"/>
                <a:ea typeface="Microsoft GothicNeo" panose="020B0500000101010101" pitchFamily="34" charset="-127"/>
                <a:cs typeface="Microsoft GothicNeo" panose="020B0500000101010101" pitchFamily="34" charset="-127"/>
                <a:sym typeface="Livvic"/>
              </a:rPr>
              <a:t>Anna Lagergren, Ava Kadro, Leo Kleban, Kurt Joshi, Ruta Kanhere, Adam Kwan, and Shivani Sharma</a:t>
            </a:r>
          </a:p>
          <a:p>
            <a:endParaRPr/>
          </a:p>
        </p:txBody>
      </p:sp>
    </p:spTree>
    <p:extLst>
      <p:ext uri="{BB962C8B-B14F-4D97-AF65-F5344CB8AC3E}">
        <p14:creationId xmlns:p14="http://schemas.microsoft.com/office/powerpoint/2010/main" val="881656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sp>
        <p:nvSpPr>
          <p:cNvPr id="71" name="Google Shape;71;p11"/>
          <p:cNvSpPr/>
          <p:nvPr/>
        </p:nvSpPr>
        <p:spPr>
          <a:xfrm rot="-5400000">
            <a:off x="705669" y="5092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dk2"/>
              </a:solidFill>
            </a:endParaRPr>
          </a:p>
        </p:txBody>
      </p:sp>
      <p:sp>
        <p:nvSpPr>
          <p:cNvPr id="72" name="Google Shape;72;p11"/>
          <p:cNvSpPr txBox="1">
            <a:spLocks noGrp="1"/>
          </p:cNvSpPr>
          <p:nvPr>
            <p:ph type="title" hasCustomPrompt="1"/>
          </p:nvPr>
        </p:nvSpPr>
        <p:spPr>
          <a:xfrm>
            <a:off x="960000" y="2294767"/>
            <a:ext cx="7004000" cy="18296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None/>
              <a:defRPr sz="9600"/>
            </a:lvl1pPr>
            <a:lvl2pPr lvl="1" algn="ctr">
              <a:spcBef>
                <a:spcPts val="0"/>
              </a:spcBef>
              <a:spcAft>
                <a:spcPts val="0"/>
              </a:spcAft>
              <a:buSzPts val="10000"/>
              <a:buNone/>
              <a:defRPr sz="13333"/>
            </a:lvl2pPr>
            <a:lvl3pPr lvl="2" algn="ctr">
              <a:spcBef>
                <a:spcPts val="0"/>
              </a:spcBef>
              <a:spcAft>
                <a:spcPts val="0"/>
              </a:spcAft>
              <a:buSzPts val="10000"/>
              <a:buNone/>
              <a:defRPr sz="13333"/>
            </a:lvl3pPr>
            <a:lvl4pPr lvl="3" algn="ctr">
              <a:spcBef>
                <a:spcPts val="0"/>
              </a:spcBef>
              <a:spcAft>
                <a:spcPts val="0"/>
              </a:spcAft>
              <a:buSzPts val="10000"/>
              <a:buNone/>
              <a:defRPr sz="13333"/>
            </a:lvl4pPr>
            <a:lvl5pPr lvl="4" algn="ctr">
              <a:spcBef>
                <a:spcPts val="0"/>
              </a:spcBef>
              <a:spcAft>
                <a:spcPts val="0"/>
              </a:spcAft>
              <a:buSzPts val="10000"/>
              <a:buNone/>
              <a:defRPr sz="13333"/>
            </a:lvl5pPr>
            <a:lvl6pPr lvl="5" algn="ctr">
              <a:spcBef>
                <a:spcPts val="0"/>
              </a:spcBef>
              <a:spcAft>
                <a:spcPts val="0"/>
              </a:spcAft>
              <a:buSzPts val="10000"/>
              <a:buNone/>
              <a:defRPr sz="13333"/>
            </a:lvl6pPr>
            <a:lvl7pPr lvl="6" algn="ctr">
              <a:spcBef>
                <a:spcPts val="0"/>
              </a:spcBef>
              <a:spcAft>
                <a:spcPts val="0"/>
              </a:spcAft>
              <a:buSzPts val="10000"/>
              <a:buNone/>
              <a:defRPr sz="13333"/>
            </a:lvl7pPr>
            <a:lvl8pPr lvl="7" algn="ctr">
              <a:spcBef>
                <a:spcPts val="0"/>
              </a:spcBef>
              <a:spcAft>
                <a:spcPts val="0"/>
              </a:spcAft>
              <a:buSzPts val="10000"/>
              <a:buNone/>
              <a:defRPr sz="13333"/>
            </a:lvl8pPr>
            <a:lvl9pPr lvl="8" algn="ctr">
              <a:spcBef>
                <a:spcPts val="0"/>
              </a:spcBef>
              <a:spcAft>
                <a:spcPts val="0"/>
              </a:spcAft>
              <a:buSzPts val="10000"/>
              <a:buNone/>
              <a:defRPr sz="13333"/>
            </a:lvl9pPr>
          </a:lstStyle>
          <a:p>
            <a:r>
              <a:t>xx%</a:t>
            </a:r>
          </a:p>
        </p:txBody>
      </p:sp>
      <p:sp>
        <p:nvSpPr>
          <p:cNvPr id="73" name="Google Shape;73;p11"/>
          <p:cNvSpPr txBox="1">
            <a:spLocks noGrp="1"/>
          </p:cNvSpPr>
          <p:nvPr>
            <p:ph type="subTitle" idx="1"/>
          </p:nvPr>
        </p:nvSpPr>
        <p:spPr>
          <a:xfrm>
            <a:off x="960000" y="4124433"/>
            <a:ext cx="7004000" cy="43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1200"/>
              <a:buNone/>
              <a:defRPr sz="1867"/>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a:endParaRPr/>
          </a:p>
        </p:txBody>
      </p:sp>
      <p:grpSp>
        <p:nvGrpSpPr>
          <p:cNvPr id="74" name="Google Shape;74;p11"/>
          <p:cNvGrpSpPr/>
          <p:nvPr/>
        </p:nvGrpSpPr>
        <p:grpSpPr>
          <a:xfrm>
            <a:off x="958800" y="719200"/>
            <a:ext cx="10274400" cy="5419600"/>
            <a:chOff x="719100" y="539400"/>
            <a:chExt cx="7705800" cy="4064700"/>
          </a:xfrm>
        </p:grpSpPr>
        <p:cxnSp>
          <p:nvCxnSpPr>
            <p:cNvPr id="75" name="Google Shape;75;p11"/>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76" name="Google Shape;76;p11"/>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grpSp>
        <p:nvGrpSpPr>
          <p:cNvPr id="77" name="Google Shape;77;p11"/>
          <p:cNvGrpSpPr/>
          <p:nvPr/>
        </p:nvGrpSpPr>
        <p:grpSpPr>
          <a:xfrm rot="-5400000" flipH="1">
            <a:off x="8684189" y="3844356"/>
            <a:ext cx="2324479" cy="3804153"/>
            <a:chOff x="7400641" y="0"/>
            <a:chExt cx="1743359" cy="2853115"/>
          </a:xfrm>
        </p:grpSpPr>
        <p:sp>
          <p:nvSpPr>
            <p:cNvPr id="78" name="Google Shape;78;p11"/>
            <p:cNvSpPr/>
            <p:nvPr/>
          </p:nvSpPr>
          <p:spPr>
            <a:xfrm rot="5400000">
              <a:off x="7400641" y="1109756"/>
              <a:ext cx="1743359" cy="1743359"/>
            </a:xfrm>
            <a:custGeom>
              <a:avLst/>
              <a:gdLst/>
              <a:ahLst/>
              <a:cxnLst/>
              <a:rect l="l" t="t" r="r" b="b"/>
              <a:pathLst>
                <a:path w="23818" h="23818" extrusionOk="0">
                  <a:moveTo>
                    <a:pt x="0" y="1"/>
                  </a:moveTo>
                  <a:lnTo>
                    <a:pt x="0" y="23817"/>
                  </a:lnTo>
                  <a:cubicBezTo>
                    <a:pt x="13155" y="23817"/>
                    <a:pt x="23817" y="13155"/>
                    <a:pt x="23817" y="1"/>
                  </a:cubicBezTo>
                  <a:close/>
                </a:path>
              </a:pathLst>
            </a:custGeom>
            <a:gradFill>
              <a:gsLst>
                <a:gs pos="0">
                  <a:srgbClr val="174B67">
                    <a:alpha val="34901"/>
                  </a:srgbClr>
                </a:gs>
                <a:gs pos="100000">
                  <a:srgbClr val="174B67">
                    <a:alpha val="5882"/>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11"/>
            <p:cNvSpPr/>
            <p:nvPr/>
          </p:nvSpPr>
          <p:spPr>
            <a:xfrm rot="5400000">
              <a:off x="8034154" y="1109707"/>
              <a:ext cx="1109800" cy="1109893"/>
            </a:xfrm>
            <a:custGeom>
              <a:avLst/>
              <a:gdLst/>
              <a:ahLst/>
              <a:cxnLst/>
              <a:rect l="l" t="t" r="r" b="b"/>
              <a:pathLst>
                <a:path w="11909" h="11910" extrusionOk="0">
                  <a:moveTo>
                    <a:pt x="0" y="1"/>
                  </a:moveTo>
                  <a:lnTo>
                    <a:pt x="0" y="11909"/>
                  </a:lnTo>
                  <a:cubicBezTo>
                    <a:pt x="6581" y="11909"/>
                    <a:pt x="11909" y="6581"/>
                    <a:pt x="11909" y="1"/>
                  </a:cubicBezTo>
                  <a:close/>
                </a:path>
              </a:pathLst>
            </a:custGeom>
            <a:gradFill>
              <a:gsLst>
                <a:gs pos="0">
                  <a:srgbClr val="174B67">
                    <a:alpha val="14901"/>
                    <a:alpha val="15000"/>
                  </a:srgbClr>
                </a:gs>
                <a:gs pos="100000">
                  <a:srgbClr val="174B67">
                    <a:alpha val="30196"/>
                    <a:alpha val="15000"/>
                  </a:srgb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11"/>
            <p:cNvSpPr/>
            <p:nvPr/>
          </p:nvSpPr>
          <p:spPr>
            <a:xfrm rot="5400000">
              <a:off x="8034154" y="-47"/>
              <a:ext cx="1109800" cy="1109893"/>
            </a:xfrm>
            <a:custGeom>
              <a:avLst/>
              <a:gdLst/>
              <a:ahLst/>
              <a:cxnLst/>
              <a:rect l="l" t="t" r="r" b="b"/>
              <a:pathLst>
                <a:path w="11909" h="11910" extrusionOk="0">
                  <a:moveTo>
                    <a:pt x="0" y="1"/>
                  </a:moveTo>
                  <a:cubicBezTo>
                    <a:pt x="0" y="6581"/>
                    <a:pt x="5334" y="11909"/>
                    <a:pt x="11908" y="11909"/>
                  </a:cubicBezTo>
                  <a:lnTo>
                    <a:pt x="11908" y="1"/>
                  </a:lnTo>
                  <a:close/>
                </a:path>
              </a:pathLst>
            </a:custGeom>
            <a:gradFill>
              <a:gsLst>
                <a:gs pos="0">
                  <a:srgbClr val="293F5D">
                    <a:alpha val="20000"/>
                  </a:srgbClr>
                </a:gs>
                <a:gs pos="100000">
                  <a:srgbClr val="4B4F73">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208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81"/>
        <p:cNvGrpSpPr/>
        <p:nvPr/>
      </p:nvGrpSpPr>
      <p:grpSpPr>
        <a:xfrm>
          <a:off x="0" y="0"/>
          <a:ext cx="0" cy="0"/>
          <a:chOff x="0" y="0"/>
          <a:chExt cx="0" cy="0"/>
        </a:xfrm>
      </p:grpSpPr>
    </p:spTree>
    <p:extLst>
      <p:ext uri="{BB962C8B-B14F-4D97-AF65-F5344CB8AC3E}">
        <p14:creationId xmlns:p14="http://schemas.microsoft.com/office/powerpoint/2010/main" val="2829255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2"/>
        <p:cNvGrpSpPr/>
        <p:nvPr/>
      </p:nvGrpSpPr>
      <p:grpSpPr>
        <a:xfrm>
          <a:off x="0" y="0"/>
          <a:ext cx="0" cy="0"/>
          <a:chOff x="0" y="0"/>
          <a:chExt cx="0" cy="0"/>
        </a:xfrm>
      </p:grpSpPr>
      <p:sp>
        <p:nvSpPr>
          <p:cNvPr id="83" name="Google Shape;83;p13"/>
          <p:cNvSpPr/>
          <p:nvPr/>
        </p:nvSpPr>
        <p:spPr>
          <a:xfrm>
            <a:off x="10977669" y="58844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13"/>
          <p:cNvGrpSpPr/>
          <p:nvPr/>
        </p:nvGrpSpPr>
        <p:grpSpPr>
          <a:xfrm>
            <a:off x="958800" y="719200"/>
            <a:ext cx="10274400" cy="5419600"/>
            <a:chOff x="719100" y="539400"/>
            <a:chExt cx="7705800" cy="4064700"/>
          </a:xfrm>
        </p:grpSpPr>
        <p:cxnSp>
          <p:nvCxnSpPr>
            <p:cNvPr id="85" name="Google Shape;85;p13"/>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86" name="Google Shape;86;p13"/>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87" name="Google Shape;87;p13"/>
          <p:cNvSpPr txBox="1">
            <a:spLocks noGrp="1"/>
          </p:cNvSpPr>
          <p:nvPr>
            <p:ph type="title"/>
          </p:nvPr>
        </p:nvSpPr>
        <p:spPr>
          <a:xfrm>
            <a:off x="960000" y="719200"/>
            <a:ext cx="10272000" cy="69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8" name="Google Shape;88;p13"/>
          <p:cNvSpPr txBox="1">
            <a:spLocks noGrp="1"/>
          </p:cNvSpPr>
          <p:nvPr>
            <p:ph type="title" idx="2"/>
          </p:nvPr>
        </p:nvSpPr>
        <p:spPr>
          <a:xfrm>
            <a:off x="1137483" y="2886300"/>
            <a:ext cx="4390400" cy="528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2400" b="0">
                <a:latin typeface="Poppins SemiBold"/>
                <a:ea typeface="Poppins SemiBold"/>
                <a:cs typeface="Poppins SemiBold"/>
                <a:sym typeface="Poppins SemiBold"/>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9" name="Google Shape;89;p13"/>
          <p:cNvSpPr txBox="1">
            <a:spLocks noGrp="1"/>
          </p:cNvSpPr>
          <p:nvPr>
            <p:ph type="title" idx="3"/>
          </p:nvPr>
        </p:nvSpPr>
        <p:spPr>
          <a:xfrm>
            <a:off x="6666019" y="2886300"/>
            <a:ext cx="4390400" cy="528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2400" b="0">
                <a:latin typeface="Poppins SemiBold"/>
                <a:ea typeface="Poppins SemiBold"/>
                <a:cs typeface="Poppins SemiBold"/>
                <a:sym typeface="Poppins SemiBold"/>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0" name="Google Shape;90;p13"/>
          <p:cNvSpPr txBox="1">
            <a:spLocks noGrp="1"/>
          </p:cNvSpPr>
          <p:nvPr>
            <p:ph type="subTitle" idx="1"/>
          </p:nvPr>
        </p:nvSpPr>
        <p:spPr>
          <a:xfrm>
            <a:off x="1137483" y="3312599"/>
            <a:ext cx="4390400" cy="46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91" name="Google Shape;91;p13"/>
          <p:cNvSpPr txBox="1">
            <a:spLocks noGrp="1"/>
          </p:cNvSpPr>
          <p:nvPr>
            <p:ph type="subTitle" idx="4"/>
          </p:nvPr>
        </p:nvSpPr>
        <p:spPr>
          <a:xfrm>
            <a:off x="6666019" y="3312632"/>
            <a:ext cx="4390400" cy="46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92" name="Google Shape;92;p13"/>
          <p:cNvSpPr txBox="1">
            <a:spLocks noGrp="1"/>
          </p:cNvSpPr>
          <p:nvPr>
            <p:ph type="title" idx="5"/>
          </p:nvPr>
        </p:nvSpPr>
        <p:spPr>
          <a:xfrm>
            <a:off x="1135584" y="4968300"/>
            <a:ext cx="4390400" cy="528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2400" b="0">
                <a:latin typeface="Poppins SemiBold"/>
                <a:ea typeface="Poppins SemiBold"/>
                <a:cs typeface="Poppins SemiBold"/>
                <a:sym typeface="Poppins SemiBold"/>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3" name="Google Shape;93;p13"/>
          <p:cNvSpPr txBox="1">
            <a:spLocks noGrp="1"/>
          </p:cNvSpPr>
          <p:nvPr>
            <p:ph type="title" idx="6"/>
          </p:nvPr>
        </p:nvSpPr>
        <p:spPr>
          <a:xfrm>
            <a:off x="6664148" y="4968300"/>
            <a:ext cx="4390400" cy="528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2400" b="0">
                <a:latin typeface="Poppins SemiBold"/>
                <a:ea typeface="Poppins SemiBold"/>
                <a:cs typeface="Poppins SemiBold"/>
                <a:sym typeface="Poppins SemiBold"/>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4" name="Google Shape;94;p13"/>
          <p:cNvSpPr txBox="1">
            <a:spLocks noGrp="1"/>
          </p:cNvSpPr>
          <p:nvPr>
            <p:ph type="subTitle" idx="7"/>
          </p:nvPr>
        </p:nvSpPr>
        <p:spPr>
          <a:xfrm>
            <a:off x="1135635" y="5394665"/>
            <a:ext cx="4390400" cy="460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95" name="Google Shape;95;p13"/>
          <p:cNvSpPr txBox="1">
            <a:spLocks noGrp="1"/>
          </p:cNvSpPr>
          <p:nvPr>
            <p:ph type="subTitle" idx="8"/>
          </p:nvPr>
        </p:nvSpPr>
        <p:spPr>
          <a:xfrm>
            <a:off x="6664184" y="5394700"/>
            <a:ext cx="4390400" cy="4604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96" name="Google Shape;96;p13"/>
          <p:cNvSpPr txBox="1">
            <a:spLocks noGrp="1"/>
          </p:cNvSpPr>
          <p:nvPr>
            <p:ph type="title" idx="9" hasCustomPrompt="1"/>
          </p:nvPr>
        </p:nvSpPr>
        <p:spPr>
          <a:xfrm>
            <a:off x="1137484" y="1897900"/>
            <a:ext cx="1034400" cy="886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000"/>
              <a:buNone/>
              <a:defRPr sz="4533" b="0">
                <a:latin typeface="Poppins SemiBold"/>
                <a:ea typeface="Poppins SemiBold"/>
                <a:cs typeface="Poppins SemiBold"/>
                <a:sym typeface="Poppins SemiBold"/>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97" name="Google Shape;97;p13"/>
          <p:cNvSpPr txBox="1">
            <a:spLocks noGrp="1"/>
          </p:cNvSpPr>
          <p:nvPr>
            <p:ph type="title" idx="13" hasCustomPrompt="1"/>
          </p:nvPr>
        </p:nvSpPr>
        <p:spPr>
          <a:xfrm>
            <a:off x="1137467" y="3979899"/>
            <a:ext cx="1034400" cy="886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000"/>
              <a:buNone/>
              <a:defRPr sz="4533" b="0">
                <a:latin typeface="Poppins SemiBold"/>
                <a:ea typeface="Poppins SemiBold"/>
                <a:cs typeface="Poppins SemiBold"/>
                <a:sym typeface="Poppins SemiBold"/>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98" name="Google Shape;98;p13"/>
          <p:cNvSpPr txBox="1">
            <a:spLocks noGrp="1"/>
          </p:cNvSpPr>
          <p:nvPr>
            <p:ph type="title" idx="14" hasCustomPrompt="1"/>
          </p:nvPr>
        </p:nvSpPr>
        <p:spPr>
          <a:xfrm>
            <a:off x="6664133" y="1897899"/>
            <a:ext cx="1034400" cy="886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000"/>
              <a:buNone/>
              <a:defRPr sz="4533" b="0">
                <a:latin typeface="Poppins SemiBold"/>
                <a:ea typeface="Poppins SemiBold"/>
                <a:cs typeface="Poppins SemiBold"/>
                <a:sym typeface="Poppins SemiBold"/>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
        <p:nvSpPr>
          <p:cNvPr id="99" name="Google Shape;99;p13"/>
          <p:cNvSpPr txBox="1">
            <a:spLocks noGrp="1"/>
          </p:cNvSpPr>
          <p:nvPr>
            <p:ph type="title" idx="15" hasCustomPrompt="1"/>
          </p:nvPr>
        </p:nvSpPr>
        <p:spPr>
          <a:xfrm>
            <a:off x="6664133" y="3912300"/>
            <a:ext cx="1034400" cy="954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000"/>
              <a:buNone/>
              <a:defRPr sz="4533" b="0">
                <a:latin typeface="Poppins SemiBold"/>
                <a:ea typeface="Poppins SemiBold"/>
                <a:cs typeface="Poppins SemiBold"/>
                <a:sym typeface="Poppins SemiBold"/>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t>xx%</a:t>
            </a:r>
          </a:p>
        </p:txBody>
      </p:sp>
    </p:spTree>
    <p:extLst>
      <p:ext uri="{BB962C8B-B14F-4D97-AF65-F5344CB8AC3E}">
        <p14:creationId xmlns:p14="http://schemas.microsoft.com/office/powerpoint/2010/main" val="3171511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100"/>
        <p:cNvGrpSpPr/>
        <p:nvPr/>
      </p:nvGrpSpPr>
      <p:grpSpPr>
        <a:xfrm>
          <a:off x="0" y="0"/>
          <a:ext cx="0" cy="0"/>
          <a:chOff x="0" y="0"/>
          <a:chExt cx="0" cy="0"/>
        </a:xfrm>
      </p:grpSpPr>
      <p:sp>
        <p:nvSpPr>
          <p:cNvPr id="101" name="Google Shape;101;p14"/>
          <p:cNvSpPr/>
          <p:nvPr/>
        </p:nvSpPr>
        <p:spPr>
          <a:xfrm rot="5400000">
            <a:off x="11078986" y="4648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14"/>
          <p:cNvSpPr txBox="1">
            <a:spLocks noGrp="1"/>
          </p:cNvSpPr>
          <p:nvPr>
            <p:ph type="title" hasCustomPrompt="1"/>
          </p:nvPr>
        </p:nvSpPr>
        <p:spPr>
          <a:xfrm>
            <a:off x="960000" y="1243499"/>
            <a:ext cx="4501600" cy="110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6400"/>
            </a:lvl1pPr>
            <a:lvl2pPr lvl="1" algn="ctr" rtl="0">
              <a:spcBef>
                <a:spcPts val="0"/>
              </a:spcBef>
              <a:spcAft>
                <a:spcPts val="0"/>
              </a:spcAft>
              <a:buSzPts val="10000"/>
              <a:buNone/>
              <a:defRPr sz="13333"/>
            </a:lvl2pPr>
            <a:lvl3pPr lvl="2" algn="ctr" rtl="0">
              <a:spcBef>
                <a:spcPts val="0"/>
              </a:spcBef>
              <a:spcAft>
                <a:spcPts val="0"/>
              </a:spcAft>
              <a:buSzPts val="10000"/>
              <a:buNone/>
              <a:defRPr sz="13333"/>
            </a:lvl3pPr>
            <a:lvl4pPr lvl="3" algn="ctr" rtl="0">
              <a:spcBef>
                <a:spcPts val="0"/>
              </a:spcBef>
              <a:spcAft>
                <a:spcPts val="0"/>
              </a:spcAft>
              <a:buSzPts val="10000"/>
              <a:buNone/>
              <a:defRPr sz="13333"/>
            </a:lvl4pPr>
            <a:lvl5pPr lvl="4" algn="ctr" rtl="0">
              <a:spcBef>
                <a:spcPts val="0"/>
              </a:spcBef>
              <a:spcAft>
                <a:spcPts val="0"/>
              </a:spcAft>
              <a:buSzPts val="10000"/>
              <a:buNone/>
              <a:defRPr sz="13333"/>
            </a:lvl5pPr>
            <a:lvl6pPr lvl="5" algn="ctr" rtl="0">
              <a:spcBef>
                <a:spcPts val="0"/>
              </a:spcBef>
              <a:spcAft>
                <a:spcPts val="0"/>
              </a:spcAft>
              <a:buSzPts val="10000"/>
              <a:buNone/>
              <a:defRPr sz="13333"/>
            </a:lvl6pPr>
            <a:lvl7pPr lvl="6" algn="ctr" rtl="0">
              <a:spcBef>
                <a:spcPts val="0"/>
              </a:spcBef>
              <a:spcAft>
                <a:spcPts val="0"/>
              </a:spcAft>
              <a:buSzPts val="10000"/>
              <a:buNone/>
              <a:defRPr sz="13333"/>
            </a:lvl7pPr>
            <a:lvl8pPr lvl="7" algn="ctr" rtl="0">
              <a:spcBef>
                <a:spcPts val="0"/>
              </a:spcBef>
              <a:spcAft>
                <a:spcPts val="0"/>
              </a:spcAft>
              <a:buSzPts val="10000"/>
              <a:buNone/>
              <a:defRPr sz="13333"/>
            </a:lvl8pPr>
            <a:lvl9pPr lvl="8" algn="ctr" rtl="0">
              <a:spcBef>
                <a:spcPts val="0"/>
              </a:spcBef>
              <a:spcAft>
                <a:spcPts val="0"/>
              </a:spcAft>
              <a:buSzPts val="10000"/>
              <a:buNone/>
              <a:defRPr sz="13333"/>
            </a:lvl9pPr>
          </a:lstStyle>
          <a:p>
            <a:r>
              <a:t>xx%</a:t>
            </a:r>
          </a:p>
        </p:txBody>
      </p:sp>
      <p:sp>
        <p:nvSpPr>
          <p:cNvPr id="103" name="Google Shape;103;p14"/>
          <p:cNvSpPr txBox="1">
            <a:spLocks noGrp="1"/>
          </p:cNvSpPr>
          <p:nvPr>
            <p:ph type="subTitle" idx="1"/>
          </p:nvPr>
        </p:nvSpPr>
        <p:spPr>
          <a:xfrm>
            <a:off x="960000" y="2344537"/>
            <a:ext cx="4501600" cy="43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200"/>
              <a:buNone/>
              <a:defRPr sz="1867"/>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04" name="Google Shape;104;p14"/>
          <p:cNvSpPr txBox="1">
            <a:spLocks noGrp="1"/>
          </p:cNvSpPr>
          <p:nvPr>
            <p:ph type="title" idx="2" hasCustomPrompt="1"/>
          </p:nvPr>
        </p:nvSpPr>
        <p:spPr>
          <a:xfrm>
            <a:off x="6730400" y="1243499"/>
            <a:ext cx="4501600" cy="110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6400"/>
            </a:lvl1pPr>
            <a:lvl2pPr lvl="1" algn="ctr" rtl="0">
              <a:spcBef>
                <a:spcPts val="0"/>
              </a:spcBef>
              <a:spcAft>
                <a:spcPts val="0"/>
              </a:spcAft>
              <a:buSzPts val="10000"/>
              <a:buNone/>
              <a:defRPr sz="13333"/>
            </a:lvl2pPr>
            <a:lvl3pPr lvl="2" algn="ctr" rtl="0">
              <a:spcBef>
                <a:spcPts val="0"/>
              </a:spcBef>
              <a:spcAft>
                <a:spcPts val="0"/>
              </a:spcAft>
              <a:buSzPts val="10000"/>
              <a:buNone/>
              <a:defRPr sz="13333"/>
            </a:lvl3pPr>
            <a:lvl4pPr lvl="3" algn="ctr" rtl="0">
              <a:spcBef>
                <a:spcPts val="0"/>
              </a:spcBef>
              <a:spcAft>
                <a:spcPts val="0"/>
              </a:spcAft>
              <a:buSzPts val="10000"/>
              <a:buNone/>
              <a:defRPr sz="13333"/>
            </a:lvl4pPr>
            <a:lvl5pPr lvl="4" algn="ctr" rtl="0">
              <a:spcBef>
                <a:spcPts val="0"/>
              </a:spcBef>
              <a:spcAft>
                <a:spcPts val="0"/>
              </a:spcAft>
              <a:buSzPts val="10000"/>
              <a:buNone/>
              <a:defRPr sz="13333"/>
            </a:lvl5pPr>
            <a:lvl6pPr lvl="5" algn="ctr" rtl="0">
              <a:spcBef>
                <a:spcPts val="0"/>
              </a:spcBef>
              <a:spcAft>
                <a:spcPts val="0"/>
              </a:spcAft>
              <a:buSzPts val="10000"/>
              <a:buNone/>
              <a:defRPr sz="13333"/>
            </a:lvl6pPr>
            <a:lvl7pPr lvl="6" algn="ctr" rtl="0">
              <a:spcBef>
                <a:spcPts val="0"/>
              </a:spcBef>
              <a:spcAft>
                <a:spcPts val="0"/>
              </a:spcAft>
              <a:buSzPts val="10000"/>
              <a:buNone/>
              <a:defRPr sz="13333"/>
            </a:lvl7pPr>
            <a:lvl8pPr lvl="7" algn="ctr" rtl="0">
              <a:spcBef>
                <a:spcPts val="0"/>
              </a:spcBef>
              <a:spcAft>
                <a:spcPts val="0"/>
              </a:spcAft>
              <a:buSzPts val="10000"/>
              <a:buNone/>
              <a:defRPr sz="13333"/>
            </a:lvl8pPr>
            <a:lvl9pPr lvl="8" algn="ctr" rtl="0">
              <a:spcBef>
                <a:spcPts val="0"/>
              </a:spcBef>
              <a:spcAft>
                <a:spcPts val="0"/>
              </a:spcAft>
              <a:buSzPts val="10000"/>
              <a:buNone/>
              <a:defRPr sz="13333"/>
            </a:lvl9pPr>
          </a:lstStyle>
          <a:p>
            <a:r>
              <a:t>xx%</a:t>
            </a:r>
          </a:p>
        </p:txBody>
      </p:sp>
      <p:sp>
        <p:nvSpPr>
          <p:cNvPr id="105" name="Google Shape;105;p14"/>
          <p:cNvSpPr txBox="1">
            <a:spLocks noGrp="1"/>
          </p:cNvSpPr>
          <p:nvPr>
            <p:ph type="subTitle" idx="3"/>
          </p:nvPr>
        </p:nvSpPr>
        <p:spPr>
          <a:xfrm>
            <a:off x="6730400" y="2344537"/>
            <a:ext cx="4501600" cy="43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200"/>
              <a:buNone/>
              <a:defRPr sz="1867"/>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06" name="Google Shape;106;p14"/>
          <p:cNvSpPr txBox="1">
            <a:spLocks noGrp="1"/>
          </p:cNvSpPr>
          <p:nvPr>
            <p:ph type="title" idx="4" hasCustomPrompt="1"/>
          </p:nvPr>
        </p:nvSpPr>
        <p:spPr>
          <a:xfrm>
            <a:off x="6730400" y="3668265"/>
            <a:ext cx="4501600" cy="110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6400"/>
            </a:lvl1pPr>
            <a:lvl2pPr lvl="1" algn="ctr" rtl="0">
              <a:spcBef>
                <a:spcPts val="0"/>
              </a:spcBef>
              <a:spcAft>
                <a:spcPts val="0"/>
              </a:spcAft>
              <a:buSzPts val="10000"/>
              <a:buNone/>
              <a:defRPr sz="13333"/>
            </a:lvl2pPr>
            <a:lvl3pPr lvl="2" algn="ctr" rtl="0">
              <a:spcBef>
                <a:spcPts val="0"/>
              </a:spcBef>
              <a:spcAft>
                <a:spcPts val="0"/>
              </a:spcAft>
              <a:buSzPts val="10000"/>
              <a:buNone/>
              <a:defRPr sz="13333"/>
            </a:lvl3pPr>
            <a:lvl4pPr lvl="3" algn="ctr" rtl="0">
              <a:spcBef>
                <a:spcPts val="0"/>
              </a:spcBef>
              <a:spcAft>
                <a:spcPts val="0"/>
              </a:spcAft>
              <a:buSzPts val="10000"/>
              <a:buNone/>
              <a:defRPr sz="13333"/>
            </a:lvl4pPr>
            <a:lvl5pPr lvl="4" algn="ctr" rtl="0">
              <a:spcBef>
                <a:spcPts val="0"/>
              </a:spcBef>
              <a:spcAft>
                <a:spcPts val="0"/>
              </a:spcAft>
              <a:buSzPts val="10000"/>
              <a:buNone/>
              <a:defRPr sz="13333"/>
            </a:lvl5pPr>
            <a:lvl6pPr lvl="5" algn="ctr" rtl="0">
              <a:spcBef>
                <a:spcPts val="0"/>
              </a:spcBef>
              <a:spcAft>
                <a:spcPts val="0"/>
              </a:spcAft>
              <a:buSzPts val="10000"/>
              <a:buNone/>
              <a:defRPr sz="13333"/>
            </a:lvl6pPr>
            <a:lvl7pPr lvl="6" algn="ctr" rtl="0">
              <a:spcBef>
                <a:spcPts val="0"/>
              </a:spcBef>
              <a:spcAft>
                <a:spcPts val="0"/>
              </a:spcAft>
              <a:buSzPts val="10000"/>
              <a:buNone/>
              <a:defRPr sz="13333"/>
            </a:lvl7pPr>
            <a:lvl8pPr lvl="7" algn="ctr" rtl="0">
              <a:spcBef>
                <a:spcPts val="0"/>
              </a:spcBef>
              <a:spcAft>
                <a:spcPts val="0"/>
              </a:spcAft>
              <a:buSzPts val="10000"/>
              <a:buNone/>
              <a:defRPr sz="13333"/>
            </a:lvl8pPr>
            <a:lvl9pPr lvl="8" algn="ctr" rtl="0">
              <a:spcBef>
                <a:spcPts val="0"/>
              </a:spcBef>
              <a:spcAft>
                <a:spcPts val="0"/>
              </a:spcAft>
              <a:buSzPts val="10000"/>
              <a:buNone/>
              <a:defRPr sz="13333"/>
            </a:lvl9pPr>
          </a:lstStyle>
          <a:p>
            <a:r>
              <a:t>xx%</a:t>
            </a:r>
          </a:p>
        </p:txBody>
      </p:sp>
      <p:sp>
        <p:nvSpPr>
          <p:cNvPr id="107" name="Google Shape;107;p14"/>
          <p:cNvSpPr txBox="1">
            <a:spLocks noGrp="1"/>
          </p:cNvSpPr>
          <p:nvPr>
            <p:ph type="subTitle" idx="5"/>
          </p:nvPr>
        </p:nvSpPr>
        <p:spPr>
          <a:xfrm>
            <a:off x="6730400" y="4769304"/>
            <a:ext cx="4501600" cy="43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200"/>
              <a:buNone/>
              <a:defRPr sz="1867"/>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08" name="Google Shape;108;p14"/>
          <p:cNvSpPr txBox="1">
            <a:spLocks noGrp="1"/>
          </p:cNvSpPr>
          <p:nvPr>
            <p:ph type="title" idx="6" hasCustomPrompt="1"/>
          </p:nvPr>
        </p:nvSpPr>
        <p:spPr>
          <a:xfrm>
            <a:off x="960000" y="3668265"/>
            <a:ext cx="4501600" cy="110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6400"/>
            </a:lvl1pPr>
            <a:lvl2pPr lvl="1" algn="ctr" rtl="0">
              <a:spcBef>
                <a:spcPts val="0"/>
              </a:spcBef>
              <a:spcAft>
                <a:spcPts val="0"/>
              </a:spcAft>
              <a:buSzPts val="10000"/>
              <a:buNone/>
              <a:defRPr sz="13333"/>
            </a:lvl2pPr>
            <a:lvl3pPr lvl="2" algn="ctr" rtl="0">
              <a:spcBef>
                <a:spcPts val="0"/>
              </a:spcBef>
              <a:spcAft>
                <a:spcPts val="0"/>
              </a:spcAft>
              <a:buSzPts val="10000"/>
              <a:buNone/>
              <a:defRPr sz="13333"/>
            </a:lvl3pPr>
            <a:lvl4pPr lvl="3" algn="ctr" rtl="0">
              <a:spcBef>
                <a:spcPts val="0"/>
              </a:spcBef>
              <a:spcAft>
                <a:spcPts val="0"/>
              </a:spcAft>
              <a:buSzPts val="10000"/>
              <a:buNone/>
              <a:defRPr sz="13333"/>
            </a:lvl4pPr>
            <a:lvl5pPr lvl="4" algn="ctr" rtl="0">
              <a:spcBef>
                <a:spcPts val="0"/>
              </a:spcBef>
              <a:spcAft>
                <a:spcPts val="0"/>
              </a:spcAft>
              <a:buSzPts val="10000"/>
              <a:buNone/>
              <a:defRPr sz="13333"/>
            </a:lvl5pPr>
            <a:lvl6pPr lvl="5" algn="ctr" rtl="0">
              <a:spcBef>
                <a:spcPts val="0"/>
              </a:spcBef>
              <a:spcAft>
                <a:spcPts val="0"/>
              </a:spcAft>
              <a:buSzPts val="10000"/>
              <a:buNone/>
              <a:defRPr sz="13333"/>
            </a:lvl6pPr>
            <a:lvl7pPr lvl="6" algn="ctr" rtl="0">
              <a:spcBef>
                <a:spcPts val="0"/>
              </a:spcBef>
              <a:spcAft>
                <a:spcPts val="0"/>
              </a:spcAft>
              <a:buSzPts val="10000"/>
              <a:buNone/>
              <a:defRPr sz="13333"/>
            </a:lvl7pPr>
            <a:lvl8pPr lvl="7" algn="ctr" rtl="0">
              <a:spcBef>
                <a:spcPts val="0"/>
              </a:spcBef>
              <a:spcAft>
                <a:spcPts val="0"/>
              </a:spcAft>
              <a:buSzPts val="10000"/>
              <a:buNone/>
              <a:defRPr sz="13333"/>
            </a:lvl8pPr>
            <a:lvl9pPr lvl="8" algn="ctr" rtl="0">
              <a:spcBef>
                <a:spcPts val="0"/>
              </a:spcBef>
              <a:spcAft>
                <a:spcPts val="0"/>
              </a:spcAft>
              <a:buSzPts val="10000"/>
              <a:buNone/>
              <a:defRPr sz="13333"/>
            </a:lvl9pPr>
          </a:lstStyle>
          <a:p>
            <a:r>
              <a:t>xx%</a:t>
            </a:r>
          </a:p>
        </p:txBody>
      </p:sp>
      <p:sp>
        <p:nvSpPr>
          <p:cNvPr id="109" name="Google Shape;109;p14"/>
          <p:cNvSpPr txBox="1">
            <a:spLocks noGrp="1"/>
          </p:cNvSpPr>
          <p:nvPr>
            <p:ph type="subTitle" idx="7"/>
          </p:nvPr>
        </p:nvSpPr>
        <p:spPr>
          <a:xfrm>
            <a:off x="960000" y="4769304"/>
            <a:ext cx="4501600" cy="43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200"/>
              <a:buNone/>
              <a:defRPr sz="1867"/>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grpSp>
        <p:nvGrpSpPr>
          <p:cNvPr id="110" name="Google Shape;110;p14"/>
          <p:cNvGrpSpPr/>
          <p:nvPr/>
        </p:nvGrpSpPr>
        <p:grpSpPr>
          <a:xfrm>
            <a:off x="958800" y="719200"/>
            <a:ext cx="10274400" cy="5419600"/>
            <a:chOff x="719100" y="539400"/>
            <a:chExt cx="7705800" cy="4064700"/>
          </a:xfrm>
        </p:grpSpPr>
        <p:cxnSp>
          <p:nvCxnSpPr>
            <p:cNvPr id="111" name="Google Shape;111;p14"/>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12" name="Google Shape;112;p14"/>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113" name="Google Shape;113;p14"/>
          <p:cNvSpPr/>
          <p:nvPr/>
        </p:nvSpPr>
        <p:spPr>
          <a:xfrm rot="-5400000" flipH="1">
            <a:off x="705590" y="5691797"/>
            <a:ext cx="894169" cy="894011"/>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88868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4"/>
        <p:cNvGrpSpPr/>
        <p:nvPr/>
      </p:nvGrpSpPr>
      <p:grpSpPr>
        <a:xfrm>
          <a:off x="0" y="0"/>
          <a:ext cx="0" cy="0"/>
          <a:chOff x="0" y="0"/>
          <a:chExt cx="0" cy="0"/>
        </a:xfrm>
      </p:grpSpPr>
      <p:sp>
        <p:nvSpPr>
          <p:cNvPr id="115" name="Google Shape;115;p15"/>
          <p:cNvSpPr/>
          <p:nvPr/>
        </p:nvSpPr>
        <p:spPr>
          <a:xfrm rot="-5400000">
            <a:off x="705669" y="58844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5"/>
          <p:cNvSpPr txBox="1">
            <a:spLocks noGrp="1"/>
          </p:cNvSpPr>
          <p:nvPr>
            <p:ph type="title"/>
          </p:nvPr>
        </p:nvSpPr>
        <p:spPr>
          <a:xfrm>
            <a:off x="3082036" y="2081900"/>
            <a:ext cx="2579200" cy="524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3000"/>
              <a:buNone/>
              <a:defRPr sz="2400" b="0">
                <a:latin typeface="Poppins SemiBold"/>
                <a:ea typeface="Poppins SemiBold"/>
                <a:cs typeface="Poppins SemiBold"/>
                <a:sym typeface="Poppins SemiBold"/>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17" name="Google Shape;117;p15"/>
          <p:cNvSpPr txBox="1">
            <a:spLocks noGrp="1"/>
          </p:cNvSpPr>
          <p:nvPr>
            <p:ph type="title" idx="2"/>
          </p:nvPr>
        </p:nvSpPr>
        <p:spPr>
          <a:xfrm>
            <a:off x="7517981" y="2081900"/>
            <a:ext cx="2579200" cy="524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3000"/>
              <a:buNone/>
              <a:defRPr sz="2400" b="0">
                <a:latin typeface="Poppins SemiBold"/>
                <a:ea typeface="Poppins SemiBold"/>
                <a:cs typeface="Poppins SemiBold"/>
                <a:sym typeface="Poppins SemiBold"/>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18" name="Google Shape;118;p15"/>
          <p:cNvSpPr txBox="1">
            <a:spLocks noGrp="1"/>
          </p:cNvSpPr>
          <p:nvPr>
            <p:ph type="subTitle" idx="1"/>
          </p:nvPr>
        </p:nvSpPr>
        <p:spPr>
          <a:xfrm>
            <a:off x="3082033" y="2505100"/>
            <a:ext cx="2579200" cy="955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19" name="Google Shape;119;p15"/>
          <p:cNvSpPr txBox="1">
            <a:spLocks noGrp="1"/>
          </p:cNvSpPr>
          <p:nvPr>
            <p:ph type="subTitle" idx="3"/>
          </p:nvPr>
        </p:nvSpPr>
        <p:spPr>
          <a:xfrm>
            <a:off x="7517968" y="2505100"/>
            <a:ext cx="2579200" cy="955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20" name="Google Shape;120;p15"/>
          <p:cNvSpPr txBox="1">
            <a:spLocks noGrp="1"/>
          </p:cNvSpPr>
          <p:nvPr>
            <p:ph type="title" idx="4"/>
          </p:nvPr>
        </p:nvSpPr>
        <p:spPr>
          <a:xfrm>
            <a:off x="3082036" y="4181433"/>
            <a:ext cx="2579200" cy="524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3000"/>
              <a:buNone/>
              <a:defRPr sz="2400" b="0">
                <a:latin typeface="Poppins SemiBold"/>
                <a:ea typeface="Poppins SemiBold"/>
                <a:cs typeface="Poppins SemiBold"/>
                <a:sym typeface="Poppins SemiBold"/>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21" name="Google Shape;121;p15"/>
          <p:cNvSpPr txBox="1">
            <a:spLocks noGrp="1"/>
          </p:cNvSpPr>
          <p:nvPr>
            <p:ph type="title" idx="5"/>
          </p:nvPr>
        </p:nvSpPr>
        <p:spPr>
          <a:xfrm>
            <a:off x="7517967" y="4181433"/>
            <a:ext cx="2579200" cy="5248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3000"/>
              <a:buNone/>
              <a:defRPr sz="2400" b="0">
                <a:latin typeface="Poppins SemiBold"/>
                <a:ea typeface="Poppins SemiBold"/>
                <a:cs typeface="Poppins SemiBold"/>
                <a:sym typeface="Poppins SemiBold"/>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22" name="Google Shape;122;p15"/>
          <p:cNvSpPr txBox="1">
            <a:spLocks noGrp="1"/>
          </p:cNvSpPr>
          <p:nvPr>
            <p:ph type="subTitle" idx="6"/>
          </p:nvPr>
        </p:nvSpPr>
        <p:spPr>
          <a:xfrm>
            <a:off x="3082033" y="4604633"/>
            <a:ext cx="2579200" cy="955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23" name="Google Shape;123;p15"/>
          <p:cNvSpPr txBox="1">
            <a:spLocks noGrp="1"/>
          </p:cNvSpPr>
          <p:nvPr>
            <p:ph type="subTitle" idx="7"/>
          </p:nvPr>
        </p:nvSpPr>
        <p:spPr>
          <a:xfrm>
            <a:off x="7517967" y="4604633"/>
            <a:ext cx="2579200" cy="9552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24" name="Google Shape;124;p15"/>
          <p:cNvSpPr txBox="1">
            <a:spLocks noGrp="1"/>
          </p:cNvSpPr>
          <p:nvPr>
            <p:ph type="title" idx="8"/>
          </p:nvPr>
        </p:nvSpPr>
        <p:spPr>
          <a:xfrm>
            <a:off x="960000" y="719200"/>
            <a:ext cx="10272000" cy="69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5" name="Google Shape;125;p15"/>
          <p:cNvGrpSpPr/>
          <p:nvPr/>
        </p:nvGrpSpPr>
        <p:grpSpPr>
          <a:xfrm>
            <a:off x="958800" y="719200"/>
            <a:ext cx="10274400" cy="5419600"/>
            <a:chOff x="719100" y="539400"/>
            <a:chExt cx="7705800" cy="4064700"/>
          </a:xfrm>
        </p:grpSpPr>
        <p:cxnSp>
          <p:nvCxnSpPr>
            <p:cNvPr id="126" name="Google Shape;126;p15"/>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27" name="Google Shape;127;p15"/>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301896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28"/>
        <p:cNvGrpSpPr/>
        <p:nvPr/>
      </p:nvGrpSpPr>
      <p:grpSpPr>
        <a:xfrm>
          <a:off x="0" y="0"/>
          <a:ext cx="0" cy="0"/>
          <a:chOff x="0" y="0"/>
          <a:chExt cx="0" cy="0"/>
        </a:xfrm>
      </p:grpSpPr>
      <p:sp>
        <p:nvSpPr>
          <p:cNvPr id="129" name="Google Shape;129;p16"/>
          <p:cNvSpPr/>
          <p:nvPr/>
        </p:nvSpPr>
        <p:spPr>
          <a:xfrm rot="-5400000">
            <a:off x="705669" y="58844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 name="Google Shape;130;p16"/>
          <p:cNvGrpSpPr/>
          <p:nvPr/>
        </p:nvGrpSpPr>
        <p:grpSpPr>
          <a:xfrm>
            <a:off x="958800" y="719200"/>
            <a:ext cx="10274400" cy="5419600"/>
            <a:chOff x="719100" y="539400"/>
            <a:chExt cx="7705800" cy="4064700"/>
          </a:xfrm>
        </p:grpSpPr>
        <p:cxnSp>
          <p:nvCxnSpPr>
            <p:cNvPr id="131" name="Google Shape;131;p16"/>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32" name="Google Shape;132;p16"/>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133" name="Google Shape;133;p16"/>
          <p:cNvSpPr txBox="1">
            <a:spLocks noGrp="1"/>
          </p:cNvSpPr>
          <p:nvPr>
            <p:ph type="title"/>
          </p:nvPr>
        </p:nvSpPr>
        <p:spPr>
          <a:xfrm>
            <a:off x="960000" y="719200"/>
            <a:ext cx="10272000" cy="69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521786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17"/>
          <p:cNvSpPr/>
          <p:nvPr/>
        </p:nvSpPr>
        <p:spPr>
          <a:xfrm rot="5400000">
            <a:off x="10991723" y="5884475"/>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17"/>
          <p:cNvGrpSpPr/>
          <p:nvPr/>
        </p:nvGrpSpPr>
        <p:grpSpPr>
          <a:xfrm>
            <a:off x="958800" y="719200"/>
            <a:ext cx="10274400" cy="5419600"/>
            <a:chOff x="719100" y="539400"/>
            <a:chExt cx="7705800" cy="4064700"/>
          </a:xfrm>
        </p:grpSpPr>
        <p:cxnSp>
          <p:nvCxnSpPr>
            <p:cNvPr id="137" name="Google Shape;137;p17"/>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38" name="Google Shape;138;p17"/>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139" name="Google Shape;139;p17"/>
          <p:cNvSpPr txBox="1">
            <a:spLocks noGrp="1"/>
          </p:cNvSpPr>
          <p:nvPr>
            <p:ph type="title"/>
          </p:nvPr>
        </p:nvSpPr>
        <p:spPr>
          <a:xfrm>
            <a:off x="960000" y="719200"/>
            <a:ext cx="10272000" cy="69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3092194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0"/>
        <p:cNvGrpSpPr/>
        <p:nvPr/>
      </p:nvGrpSpPr>
      <p:grpSpPr>
        <a:xfrm>
          <a:off x="0" y="0"/>
          <a:ext cx="0" cy="0"/>
          <a:chOff x="0" y="0"/>
          <a:chExt cx="0" cy="0"/>
        </a:xfrm>
      </p:grpSpPr>
      <p:sp>
        <p:nvSpPr>
          <p:cNvPr id="141" name="Google Shape;141;p18"/>
          <p:cNvSpPr/>
          <p:nvPr/>
        </p:nvSpPr>
        <p:spPr>
          <a:xfrm rot="5400000">
            <a:off x="10991723" y="5884475"/>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8"/>
          <p:cNvSpPr txBox="1">
            <a:spLocks noGrp="1"/>
          </p:cNvSpPr>
          <p:nvPr>
            <p:ph type="title"/>
          </p:nvPr>
        </p:nvSpPr>
        <p:spPr>
          <a:xfrm>
            <a:off x="960000" y="7174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3" name="Google Shape;143;p18"/>
          <p:cNvSpPr txBox="1">
            <a:spLocks noGrp="1"/>
          </p:cNvSpPr>
          <p:nvPr>
            <p:ph type="body" idx="1"/>
          </p:nvPr>
        </p:nvSpPr>
        <p:spPr>
          <a:xfrm>
            <a:off x="960000" y="1604267"/>
            <a:ext cx="10272000" cy="1213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spcBef>
                <a:spcPts val="0"/>
              </a:spcBef>
              <a:spcAft>
                <a:spcPts val="0"/>
              </a:spcAft>
              <a:buSzPts val="1200"/>
              <a:buFont typeface="Roboto Condensed Light"/>
              <a:buChar char="○"/>
              <a:defRPr/>
            </a:lvl2pPr>
            <a:lvl3pPr marL="1828754" lvl="2" indent="-406390" rtl="0">
              <a:spcBef>
                <a:spcPts val="0"/>
              </a:spcBef>
              <a:spcAft>
                <a:spcPts val="0"/>
              </a:spcAft>
              <a:buSzPts val="1200"/>
              <a:buFont typeface="Roboto Condensed Light"/>
              <a:buChar char="■"/>
              <a:defRPr/>
            </a:lvl3pPr>
            <a:lvl4pPr marL="2438339" lvl="3" indent="-406390" rtl="0">
              <a:spcBef>
                <a:spcPts val="0"/>
              </a:spcBef>
              <a:spcAft>
                <a:spcPts val="0"/>
              </a:spcAft>
              <a:buSzPts val="1200"/>
              <a:buFont typeface="Roboto Condensed Light"/>
              <a:buChar char="●"/>
              <a:defRPr/>
            </a:lvl4pPr>
            <a:lvl5pPr marL="3047924" lvl="4" indent="-406390" rtl="0">
              <a:spcBef>
                <a:spcPts val="0"/>
              </a:spcBef>
              <a:spcAft>
                <a:spcPts val="0"/>
              </a:spcAft>
              <a:buSzPts val="1200"/>
              <a:buFont typeface="Roboto Condensed Light"/>
              <a:buChar char="○"/>
              <a:defRPr/>
            </a:lvl5pPr>
            <a:lvl6pPr marL="3657509" lvl="5" indent="-406390" rtl="0">
              <a:spcBef>
                <a:spcPts val="0"/>
              </a:spcBef>
              <a:spcAft>
                <a:spcPts val="0"/>
              </a:spcAft>
              <a:buSzPts val="1200"/>
              <a:buFont typeface="Roboto Condensed Light"/>
              <a:buChar char="■"/>
              <a:defRPr/>
            </a:lvl6pPr>
            <a:lvl7pPr marL="4267093" lvl="6" indent="-406390" rtl="0">
              <a:spcBef>
                <a:spcPts val="0"/>
              </a:spcBef>
              <a:spcAft>
                <a:spcPts val="0"/>
              </a:spcAft>
              <a:buSzPts val="1200"/>
              <a:buFont typeface="Roboto Condensed Light"/>
              <a:buChar char="●"/>
              <a:defRPr/>
            </a:lvl7pPr>
            <a:lvl8pPr marL="4876678" lvl="7" indent="-406390" rtl="0">
              <a:spcBef>
                <a:spcPts val="0"/>
              </a:spcBef>
              <a:spcAft>
                <a:spcPts val="0"/>
              </a:spcAft>
              <a:buSzPts val="1200"/>
              <a:buFont typeface="Roboto Condensed Light"/>
              <a:buChar char="○"/>
              <a:defRPr/>
            </a:lvl8pPr>
            <a:lvl9pPr marL="5486263" lvl="8" indent="-406390" rtl="0">
              <a:spcBef>
                <a:spcPts val="0"/>
              </a:spcBef>
              <a:spcAft>
                <a:spcPts val="0"/>
              </a:spcAft>
              <a:buSzPts val="1200"/>
              <a:buFont typeface="Roboto Condensed Light"/>
              <a:buChar char="■"/>
              <a:defRPr/>
            </a:lvl9pPr>
          </a:lstStyle>
          <a:p>
            <a:endParaRPr/>
          </a:p>
        </p:txBody>
      </p:sp>
      <p:grpSp>
        <p:nvGrpSpPr>
          <p:cNvPr id="144" name="Google Shape;144;p18"/>
          <p:cNvGrpSpPr/>
          <p:nvPr/>
        </p:nvGrpSpPr>
        <p:grpSpPr>
          <a:xfrm>
            <a:off x="958800" y="719200"/>
            <a:ext cx="10274400" cy="5419600"/>
            <a:chOff x="719100" y="539400"/>
            <a:chExt cx="7705800" cy="4064700"/>
          </a:xfrm>
        </p:grpSpPr>
        <p:cxnSp>
          <p:nvCxnSpPr>
            <p:cNvPr id="145" name="Google Shape;145;p18"/>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46" name="Google Shape;146;p18"/>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972596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47"/>
        <p:cNvGrpSpPr/>
        <p:nvPr/>
      </p:nvGrpSpPr>
      <p:grpSpPr>
        <a:xfrm>
          <a:off x="0" y="0"/>
          <a:ext cx="0" cy="0"/>
          <a:chOff x="0" y="0"/>
          <a:chExt cx="0" cy="0"/>
        </a:xfrm>
      </p:grpSpPr>
      <p:sp>
        <p:nvSpPr>
          <p:cNvPr id="148" name="Google Shape;148;p19"/>
          <p:cNvSpPr/>
          <p:nvPr/>
        </p:nvSpPr>
        <p:spPr>
          <a:xfrm rot="-5400000">
            <a:off x="705669" y="58844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19"/>
          <p:cNvSpPr txBox="1">
            <a:spLocks noGrp="1"/>
          </p:cNvSpPr>
          <p:nvPr>
            <p:ph type="title"/>
          </p:nvPr>
        </p:nvSpPr>
        <p:spPr>
          <a:xfrm>
            <a:off x="960000" y="7174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0" name="Google Shape;150;p19"/>
          <p:cNvSpPr txBox="1">
            <a:spLocks noGrp="1"/>
          </p:cNvSpPr>
          <p:nvPr>
            <p:ph type="body" idx="1"/>
          </p:nvPr>
        </p:nvSpPr>
        <p:spPr>
          <a:xfrm>
            <a:off x="960000" y="1604267"/>
            <a:ext cx="10272000" cy="3052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spcBef>
                <a:spcPts val="0"/>
              </a:spcBef>
              <a:spcAft>
                <a:spcPts val="0"/>
              </a:spcAft>
              <a:buSzPts val="1200"/>
              <a:buFont typeface="Roboto Condensed Light"/>
              <a:buChar char="○"/>
              <a:defRPr/>
            </a:lvl2pPr>
            <a:lvl3pPr marL="1828754" lvl="2" indent="-406390" rtl="0">
              <a:spcBef>
                <a:spcPts val="0"/>
              </a:spcBef>
              <a:spcAft>
                <a:spcPts val="0"/>
              </a:spcAft>
              <a:buSzPts val="1200"/>
              <a:buFont typeface="Roboto Condensed Light"/>
              <a:buChar char="■"/>
              <a:defRPr/>
            </a:lvl3pPr>
            <a:lvl4pPr marL="2438339" lvl="3" indent="-406390" rtl="0">
              <a:spcBef>
                <a:spcPts val="0"/>
              </a:spcBef>
              <a:spcAft>
                <a:spcPts val="0"/>
              </a:spcAft>
              <a:buSzPts val="1200"/>
              <a:buFont typeface="Roboto Condensed Light"/>
              <a:buChar char="●"/>
              <a:defRPr/>
            </a:lvl4pPr>
            <a:lvl5pPr marL="3047924" lvl="4" indent="-406390" rtl="0">
              <a:spcBef>
                <a:spcPts val="0"/>
              </a:spcBef>
              <a:spcAft>
                <a:spcPts val="0"/>
              </a:spcAft>
              <a:buSzPts val="1200"/>
              <a:buFont typeface="Roboto Condensed Light"/>
              <a:buChar char="○"/>
              <a:defRPr/>
            </a:lvl5pPr>
            <a:lvl6pPr marL="3657509" lvl="5" indent="-406390" rtl="0">
              <a:spcBef>
                <a:spcPts val="0"/>
              </a:spcBef>
              <a:spcAft>
                <a:spcPts val="0"/>
              </a:spcAft>
              <a:buSzPts val="1200"/>
              <a:buFont typeface="Roboto Condensed Light"/>
              <a:buChar char="■"/>
              <a:defRPr/>
            </a:lvl6pPr>
            <a:lvl7pPr marL="4267093" lvl="6" indent="-406390" rtl="0">
              <a:spcBef>
                <a:spcPts val="0"/>
              </a:spcBef>
              <a:spcAft>
                <a:spcPts val="0"/>
              </a:spcAft>
              <a:buSzPts val="1200"/>
              <a:buFont typeface="Roboto Condensed Light"/>
              <a:buChar char="●"/>
              <a:defRPr/>
            </a:lvl7pPr>
            <a:lvl8pPr marL="4876678" lvl="7" indent="-406390" rtl="0">
              <a:spcBef>
                <a:spcPts val="0"/>
              </a:spcBef>
              <a:spcAft>
                <a:spcPts val="0"/>
              </a:spcAft>
              <a:buSzPts val="1200"/>
              <a:buFont typeface="Roboto Condensed Light"/>
              <a:buChar char="○"/>
              <a:defRPr/>
            </a:lvl8pPr>
            <a:lvl9pPr marL="5486263" lvl="8" indent="-406390" rtl="0">
              <a:spcBef>
                <a:spcPts val="0"/>
              </a:spcBef>
              <a:spcAft>
                <a:spcPts val="0"/>
              </a:spcAft>
              <a:buSzPts val="1200"/>
              <a:buFont typeface="Roboto Condensed Light"/>
              <a:buChar char="■"/>
              <a:defRPr/>
            </a:lvl9pPr>
          </a:lstStyle>
          <a:p>
            <a:endParaRPr/>
          </a:p>
        </p:txBody>
      </p:sp>
      <p:grpSp>
        <p:nvGrpSpPr>
          <p:cNvPr id="151" name="Google Shape;151;p19"/>
          <p:cNvGrpSpPr/>
          <p:nvPr/>
        </p:nvGrpSpPr>
        <p:grpSpPr>
          <a:xfrm>
            <a:off x="958800" y="719200"/>
            <a:ext cx="10274400" cy="5419600"/>
            <a:chOff x="719100" y="539400"/>
            <a:chExt cx="7705800" cy="4064700"/>
          </a:xfrm>
        </p:grpSpPr>
        <p:cxnSp>
          <p:nvCxnSpPr>
            <p:cNvPr id="152" name="Google Shape;152;p19"/>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53" name="Google Shape;153;p19"/>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176804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54"/>
        <p:cNvGrpSpPr/>
        <p:nvPr/>
      </p:nvGrpSpPr>
      <p:grpSpPr>
        <a:xfrm>
          <a:off x="0" y="0"/>
          <a:ext cx="0" cy="0"/>
          <a:chOff x="0" y="0"/>
          <a:chExt cx="0" cy="0"/>
        </a:xfrm>
      </p:grpSpPr>
      <p:sp>
        <p:nvSpPr>
          <p:cNvPr id="155" name="Google Shape;155;p20"/>
          <p:cNvSpPr/>
          <p:nvPr/>
        </p:nvSpPr>
        <p:spPr>
          <a:xfrm rot="5400000">
            <a:off x="11078986" y="4648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 name="Google Shape;156;p20"/>
          <p:cNvGrpSpPr/>
          <p:nvPr/>
        </p:nvGrpSpPr>
        <p:grpSpPr>
          <a:xfrm>
            <a:off x="958800" y="719200"/>
            <a:ext cx="10274400" cy="5419600"/>
            <a:chOff x="719100" y="539400"/>
            <a:chExt cx="7705800" cy="4064700"/>
          </a:xfrm>
        </p:grpSpPr>
        <p:cxnSp>
          <p:nvCxnSpPr>
            <p:cNvPr id="157" name="Google Shape;157;p20"/>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58" name="Google Shape;158;p20"/>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159" name="Google Shape;159;p20"/>
          <p:cNvSpPr txBox="1">
            <a:spLocks noGrp="1"/>
          </p:cNvSpPr>
          <p:nvPr>
            <p:ph type="ctrTitle"/>
          </p:nvPr>
        </p:nvSpPr>
        <p:spPr>
          <a:xfrm>
            <a:off x="3997600" y="802333"/>
            <a:ext cx="6523200" cy="1706800"/>
          </a:xfrm>
          <a:prstGeom prst="rect">
            <a:avLst/>
          </a:prstGeom>
        </p:spPr>
        <p:txBody>
          <a:bodyPr spcFirstLastPara="1" wrap="square" lIns="91425" tIns="91425" rIns="91425" bIns="91425" anchor="ctr" anchorCtr="0">
            <a:noAutofit/>
          </a:bodyPr>
          <a:lstStyle>
            <a:lvl1pPr lvl="0" rtl="0">
              <a:spcBef>
                <a:spcPts val="0"/>
              </a:spcBef>
              <a:spcAft>
                <a:spcPts val="0"/>
              </a:spcAft>
              <a:buSzPts val="8500"/>
              <a:buNone/>
              <a:defRPr sz="9600"/>
            </a:lvl1pPr>
            <a:lvl2pPr lvl="1" algn="ctr" rtl="0">
              <a:spcBef>
                <a:spcPts val="0"/>
              </a:spcBef>
              <a:spcAft>
                <a:spcPts val="0"/>
              </a:spcAft>
              <a:buSzPts val="8500"/>
              <a:buNone/>
              <a:defRPr sz="11333"/>
            </a:lvl2pPr>
            <a:lvl3pPr lvl="2" algn="ctr" rtl="0">
              <a:spcBef>
                <a:spcPts val="0"/>
              </a:spcBef>
              <a:spcAft>
                <a:spcPts val="0"/>
              </a:spcAft>
              <a:buSzPts val="8500"/>
              <a:buNone/>
              <a:defRPr sz="11333"/>
            </a:lvl3pPr>
            <a:lvl4pPr lvl="3" algn="ctr" rtl="0">
              <a:spcBef>
                <a:spcPts val="0"/>
              </a:spcBef>
              <a:spcAft>
                <a:spcPts val="0"/>
              </a:spcAft>
              <a:buSzPts val="8500"/>
              <a:buNone/>
              <a:defRPr sz="11333"/>
            </a:lvl4pPr>
            <a:lvl5pPr lvl="4" algn="ctr" rtl="0">
              <a:spcBef>
                <a:spcPts val="0"/>
              </a:spcBef>
              <a:spcAft>
                <a:spcPts val="0"/>
              </a:spcAft>
              <a:buSzPts val="8500"/>
              <a:buNone/>
              <a:defRPr sz="11333"/>
            </a:lvl5pPr>
            <a:lvl6pPr lvl="5" algn="ctr" rtl="0">
              <a:spcBef>
                <a:spcPts val="0"/>
              </a:spcBef>
              <a:spcAft>
                <a:spcPts val="0"/>
              </a:spcAft>
              <a:buSzPts val="8500"/>
              <a:buNone/>
              <a:defRPr sz="11333"/>
            </a:lvl6pPr>
            <a:lvl7pPr lvl="6" algn="ctr" rtl="0">
              <a:spcBef>
                <a:spcPts val="0"/>
              </a:spcBef>
              <a:spcAft>
                <a:spcPts val="0"/>
              </a:spcAft>
              <a:buSzPts val="8500"/>
              <a:buNone/>
              <a:defRPr sz="11333"/>
            </a:lvl7pPr>
            <a:lvl8pPr lvl="7" algn="ctr" rtl="0">
              <a:spcBef>
                <a:spcPts val="0"/>
              </a:spcBef>
              <a:spcAft>
                <a:spcPts val="0"/>
              </a:spcAft>
              <a:buSzPts val="8500"/>
              <a:buNone/>
              <a:defRPr sz="11333"/>
            </a:lvl8pPr>
            <a:lvl9pPr lvl="8" algn="ctr" rtl="0">
              <a:spcBef>
                <a:spcPts val="0"/>
              </a:spcBef>
              <a:spcAft>
                <a:spcPts val="0"/>
              </a:spcAft>
              <a:buSzPts val="8500"/>
              <a:buNone/>
              <a:defRPr sz="11333"/>
            </a:lvl9pPr>
          </a:lstStyle>
          <a:p>
            <a:endParaRPr/>
          </a:p>
        </p:txBody>
      </p:sp>
      <p:sp>
        <p:nvSpPr>
          <p:cNvPr id="160" name="Google Shape;160;p20"/>
          <p:cNvSpPr txBox="1">
            <a:spLocks noGrp="1"/>
          </p:cNvSpPr>
          <p:nvPr>
            <p:ph type="subTitle" idx="1"/>
          </p:nvPr>
        </p:nvSpPr>
        <p:spPr>
          <a:xfrm>
            <a:off x="3997600" y="2392155"/>
            <a:ext cx="6523200" cy="53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24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61" name="Google Shape;161;p20"/>
          <p:cNvSpPr txBox="1">
            <a:spLocks noGrp="1"/>
          </p:cNvSpPr>
          <p:nvPr>
            <p:ph type="subTitle" idx="2"/>
          </p:nvPr>
        </p:nvSpPr>
        <p:spPr>
          <a:xfrm>
            <a:off x="3997600" y="2931537"/>
            <a:ext cx="6523200" cy="99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162" name="Google Shape;162;p20"/>
          <p:cNvSpPr txBox="1">
            <a:spLocks noGrp="1"/>
          </p:cNvSpPr>
          <p:nvPr>
            <p:ph type="subTitle" idx="3"/>
          </p:nvPr>
        </p:nvSpPr>
        <p:spPr>
          <a:xfrm>
            <a:off x="3997600" y="5624233"/>
            <a:ext cx="6523200" cy="51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163" name="Google Shape;163;p20"/>
          <p:cNvSpPr txBox="1"/>
          <p:nvPr/>
        </p:nvSpPr>
        <p:spPr>
          <a:xfrm>
            <a:off x="3997600" y="4918567"/>
            <a:ext cx="6523200" cy="738800"/>
          </a:xfrm>
          <a:prstGeom prst="rect">
            <a:avLst/>
          </a:prstGeom>
          <a:noFill/>
          <a:ln>
            <a:noFill/>
          </a:ln>
        </p:spPr>
        <p:txBody>
          <a:bodyPr spcFirstLastPara="1" wrap="square" lIns="121900" tIns="121900" rIns="121900" bIns="121900" anchor="ctr" anchorCtr="0">
            <a:noAutofit/>
          </a:bodyPr>
          <a:lstStyle/>
          <a:p>
            <a:pPr marL="0" lvl="0" indent="0" algn="l" rtl="0">
              <a:spcBef>
                <a:spcPts val="400"/>
              </a:spcBef>
              <a:spcAft>
                <a:spcPts val="0"/>
              </a:spcAft>
              <a:buNone/>
            </a:pPr>
            <a:r>
              <a:rPr lang="en" sz="1600">
                <a:solidFill>
                  <a:schemeClr val="dk1"/>
                </a:solidFill>
                <a:latin typeface="Livvic"/>
                <a:ea typeface="Livvic"/>
                <a:cs typeface="Livvic"/>
                <a:sym typeface="Livvic"/>
              </a:rPr>
              <a:t>CREDITS: This presentation template was created by </a:t>
            </a:r>
            <a:r>
              <a:rPr lang="en" sz="1600" b="1" u="sng">
                <a:solidFill>
                  <a:schemeClr val="dk1"/>
                </a:solidFill>
                <a:latin typeface="Livvic"/>
                <a:ea typeface="Livvic"/>
                <a:cs typeface="Livvic"/>
                <a:sym typeface="Livvic"/>
                <a:hlinkClick r:id="rId2">
                  <a:extLst>
                    <a:ext uri="{A12FA001-AC4F-418D-AE19-62706E023703}">
                      <ahyp:hlinkClr xmlns:ahyp="http://schemas.microsoft.com/office/drawing/2018/hyperlinkcolor" val="tx"/>
                    </a:ext>
                  </a:extLst>
                </a:hlinkClick>
              </a:rPr>
              <a:t>Slidesgo</a:t>
            </a:r>
            <a:r>
              <a:rPr lang="en" sz="1600" b="1" u="sng">
                <a:solidFill>
                  <a:schemeClr val="dk1"/>
                </a:solidFill>
                <a:latin typeface="Livvic"/>
                <a:ea typeface="Livvic"/>
                <a:cs typeface="Livvic"/>
                <a:sym typeface="Livvic"/>
              </a:rPr>
              <a:t>,</a:t>
            </a:r>
            <a:r>
              <a:rPr lang="en" sz="1600">
                <a:solidFill>
                  <a:schemeClr val="dk1"/>
                </a:solidFill>
                <a:latin typeface="Livvic"/>
                <a:ea typeface="Livvic"/>
                <a:cs typeface="Livvic"/>
                <a:sym typeface="Livvic"/>
              </a:rPr>
              <a:t> and includes icons by </a:t>
            </a:r>
            <a:r>
              <a:rPr lang="en" sz="1600" b="1" u="sng">
                <a:solidFill>
                  <a:schemeClr val="dk1"/>
                </a:solidFill>
                <a:latin typeface="Livvic"/>
                <a:ea typeface="Livvic"/>
                <a:cs typeface="Livvic"/>
                <a:sym typeface="Livvic"/>
                <a:hlinkClick r:id="rId3">
                  <a:extLst>
                    <a:ext uri="{A12FA001-AC4F-418D-AE19-62706E023703}">
                      <ahyp:hlinkClr xmlns:ahyp="http://schemas.microsoft.com/office/drawing/2018/hyperlinkcolor" val="tx"/>
                    </a:ext>
                  </a:extLst>
                </a:hlinkClick>
              </a:rPr>
              <a:t>Flaticon</a:t>
            </a:r>
            <a:r>
              <a:rPr lang="en" sz="1600" b="1" u="sng">
                <a:solidFill>
                  <a:schemeClr val="dk1"/>
                </a:solidFill>
                <a:latin typeface="Livvic"/>
                <a:ea typeface="Livvic"/>
                <a:cs typeface="Livvic"/>
                <a:sym typeface="Livvic"/>
              </a:rPr>
              <a:t>,</a:t>
            </a:r>
            <a:r>
              <a:rPr lang="en" sz="1600">
                <a:solidFill>
                  <a:schemeClr val="dk1"/>
                </a:solidFill>
                <a:latin typeface="Livvic"/>
                <a:ea typeface="Livvic"/>
                <a:cs typeface="Livvic"/>
                <a:sym typeface="Livvic"/>
              </a:rPr>
              <a:t> and infographics &amp; images by </a:t>
            </a:r>
            <a:r>
              <a:rPr lang="en" sz="1600" b="1" u="sng">
                <a:solidFill>
                  <a:schemeClr val="dk1"/>
                </a:solidFill>
                <a:latin typeface="Livvic"/>
                <a:ea typeface="Livvic"/>
                <a:cs typeface="Livvic"/>
                <a:sym typeface="Livvic"/>
                <a:hlinkClick r:id="rId4">
                  <a:extLst>
                    <a:ext uri="{A12FA001-AC4F-418D-AE19-62706E023703}">
                      <ahyp:hlinkClr xmlns:ahyp="http://schemas.microsoft.com/office/drawing/2018/hyperlinkcolor" val="tx"/>
                    </a:ext>
                  </a:extLst>
                </a:hlinkClick>
              </a:rPr>
              <a:t>Freepik</a:t>
            </a:r>
            <a:endParaRPr sz="1600" b="1" u="sng">
              <a:solidFill>
                <a:schemeClr val="dk1"/>
              </a:solidFill>
              <a:latin typeface="Livvic"/>
              <a:ea typeface="Livvic"/>
              <a:cs typeface="Livvic"/>
              <a:sym typeface="Livvic"/>
            </a:endParaRPr>
          </a:p>
        </p:txBody>
      </p:sp>
    </p:spTree>
    <p:extLst>
      <p:ext uri="{BB962C8B-B14F-4D97-AF65-F5344CB8AC3E}">
        <p14:creationId xmlns:p14="http://schemas.microsoft.com/office/powerpoint/2010/main" val="219945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p:nvPr/>
        </p:nvSpPr>
        <p:spPr>
          <a:xfrm rot="5400000">
            <a:off x="10991723" y="5884475"/>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txBox="1">
            <a:spLocks noGrp="1"/>
          </p:cNvSpPr>
          <p:nvPr>
            <p:ph type="title"/>
          </p:nvPr>
        </p:nvSpPr>
        <p:spPr>
          <a:xfrm>
            <a:off x="5446700" y="2874400"/>
            <a:ext cx="5400000" cy="19736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6000" b="1">
                <a:latin typeface="Poppins"/>
                <a:ea typeface="Poppins"/>
                <a:cs typeface="Poppins"/>
                <a:sym typeface="Poppins"/>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8" name="Google Shape;18;p3"/>
          <p:cNvSpPr txBox="1">
            <a:spLocks noGrp="1"/>
          </p:cNvSpPr>
          <p:nvPr>
            <p:ph type="title" idx="2" hasCustomPrompt="1"/>
          </p:nvPr>
        </p:nvSpPr>
        <p:spPr>
          <a:xfrm>
            <a:off x="5601867" y="1429700"/>
            <a:ext cx="1303200" cy="13032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10000"/>
              <a:buNone/>
              <a:defRPr sz="6667"/>
            </a:lvl1pPr>
            <a:lvl2pPr lvl="1" algn="ctr" rtl="0">
              <a:spcBef>
                <a:spcPts val="0"/>
              </a:spcBef>
              <a:spcAft>
                <a:spcPts val="0"/>
              </a:spcAft>
              <a:buSzPts val="10000"/>
              <a:buNone/>
              <a:defRPr sz="13333"/>
            </a:lvl2pPr>
            <a:lvl3pPr lvl="2" algn="ctr" rtl="0">
              <a:spcBef>
                <a:spcPts val="0"/>
              </a:spcBef>
              <a:spcAft>
                <a:spcPts val="0"/>
              </a:spcAft>
              <a:buSzPts val="10000"/>
              <a:buNone/>
              <a:defRPr sz="13333"/>
            </a:lvl3pPr>
            <a:lvl4pPr lvl="3" algn="ctr" rtl="0">
              <a:spcBef>
                <a:spcPts val="0"/>
              </a:spcBef>
              <a:spcAft>
                <a:spcPts val="0"/>
              </a:spcAft>
              <a:buSzPts val="10000"/>
              <a:buNone/>
              <a:defRPr sz="13333"/>
            </a:lvl4pPr>
            <a:lvl5pPr lvl="4" algn="ctr" rtl="0">
              <a:spcBef>
                <a:spcPts val="0"/>
              </a:spcBef>
              <a:spcAft>
                <a:spcPts val="0"/>
              </a:spcAft>
              <a:buSzPts val="10000"/>
              <a:buNone/>
              <a:defRPr sz="13333"/>
            </a:lvl5pPr>
            <a:lvl6pPr lvl="5" algn="ctr" rtl="0">
              <a:spcBef>
                <a:spcPts val="0"/>
              </a:spcBef>
              <a:spcAft>
                <a:spcPts val="0"/>
              </a:spcAft>
              <a:buSzPts val="10000"/>
              <a:buNone/>
              <a:defRPr sz="13333"/>
            </a:lvl6pPr>
            <a:lvl7pPr lvl="6" algn="ctr" rtl="0">
              <a:spcBef>
                <a:spcPts val="0"/>
              </a:spcBef>
              <a:spcAft>
                <a:spcPts val="0"/>
              </a:spcAft>
              <a:buSzPts val="10000"/>
              <a:buNone/>
              <a:defRPr sz="13333"/>
            </a:lvl7pPr>
            <a:lvl8pPr lvl="7" algn="ctr" rtl="0">
              <a:spcBef>
                <a:spcPts val="0"/>
              </a:spcBef>
              <a:spcAft>
                <a:spcPts val="0"/>
              </a:spcAft>
              <a:buSzPts val="10000"/>
              <a:buNone/>
              <a:defRPr sz="13333"/>
            </a:lvl8pPr>
            <a:lvl9pPr lvl="8" algn="ctr" rtl="0">
              <a:spcBef>
                <a:spcPts val="0"/>
              </a:spcBef>
              <a:spcAft>
                <a:spcPts val="0"/>
              </a:spcAft>
              <a:buSzPts val="10000"/>
              <a:buNone/>
              <a:defRPr sz="13333"/>
            </a:lvl9pPr>
          </a:lstStyle>
          <a:p>
            <a:r>
              <a:t>xx%</a:t>
            </a:r>
          </a:p>
        </p:txBody>
      </p:sp>
      <p:sp>
        <p:nvSpPr>
          <p:cNvPr id="19" name="Google Shape;19;p3"/>
          <p:cNvSpPr txBox="1">
            <a:spLocks noGrp="1"/>
          </p:cNvSpPr>
          <p:nvPr>
            <p:ph type="subTitle" idx="1"/>
          </p:nvPr>
        </p:nvSpPr>
        <p:spPr>
          <a:xfrm>
            <a:off x="5446700" y="4989500"/>
            <a:ext cx="5400000" cy="43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nSpc>
                <a:spcPct val="100000"/>
              </a:lnSpc>
              <a:spcBef>
                <a:spcPts val="0"/>
              </a:spcBef>
              <a:spcAft>
                <a:spcPts val="0"/>
              </a:spcAft>
              <a:buSzPts val="1200"/>
              <a:buNone/>
              <a:defRPr sz="1867"/>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0" name="Google Shape;20;p3"/>
          <p:cNvSpPr>
            <a:spLocks noGrp="1"/>
          </p:cNvSpPr>
          <p:nvPr>
            <p:ph type="pic" idx="3"/>
          </p:nvPr>
        </p:nvSpPr>
        <p:spPr>
          <a:xfrm>
            <a:off x="1488387" y="1263785"/>
            <a:ext cx="3175600" cy="4330400"/>
          </a:xfrm>
          <a:prstGeom prst="round2SameRect">
            <a:avLst>
              <a:gd name="adj1" fmla="val 50000"/>
              <a:gd name="adj2" fmla="val 0"/>
            </a:avLst>
          </a:prstGeom>
          <a:noFill/>
          <a:ln>
            <a:noFill/>
          </a:ln>
        </p:spPr>
      </p:sp>
      <p:cxnSp>
        <p:nvCxnSpPr>
          <p:cNvPr id="21" name="Google Shape;21;p3"/>
          <p:cNvCxnSpPr/>
          <p:nvPr/>
        </p:nvCxnSpPr>
        <p:spPr>
          <a:xfrm>
            <a:off x="958800" y="719200"/>
            <a:ext cx="10274400" cy="0"/>
          </a:xfrm>
          <a:prstGeom prst="straightConnector1">
            <a:avLst/>
          </a:prstGeom>
          <a:noFill/>
          <a:ln w="9525" cap="flat" cmpd="sng">
            <a:solidFill>
              <a:schemeClr val="dk1"/>
            </a:solidFill>
            <a:prstDash val="solid"/>
            <a:round/>
            <a:headEnd type="none" w="med" len="med"/>
            <a:tailEnd type="none" w="med" len="med"/>
          </a:ln>
        </p:spPr>
      </p:cxnSp>
      <p:cxnSp>
        <p:nvCxnSpPr>
          <p:cNvPr id="22" name="Google Shape;22;p3"/>
          <p:cNvCxnSpPr/>
          <p:nvPr/>
        </p:nvCxnSpPr>
        <p:spPr>
          <a:xfrm>
            <a:off x="958800" y="6138800"/>
            <a:ext cx="10274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977256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4"/>
        <p:cNvGrpSpPr/>
        <p:nvPr/>
      </p:nvGrpSpPr>
      <p:grpSpPr>
        <a:xfrm>
          <a:off x="0" y="0"/>
          <a:ext cx="0" cy="0"/>
          <a:chOff x="0" y="0"/>
          <a:chExt cx="0" cy="0"/>
        </a:xfrm>
      </p:grpSpPr>
      <p:sp>
        <p:nvSpPr>
          <p:cNvPr id="165" name="Google Shape;165;p21"/>
          <p:cNvSpPr/>
          <p:nvPr/>
        </p:nvSpPr>
        <p:spPr>
          <a:xfrm rot="5400000">
            <a:off x="11078986" y="4648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21"/>
          <p:cNvGrpSpPr/>
          <p:nvPr/>
        </p:nvGrpSpPr>
        <p:grpSpPr>
          <a:xfrm>
            <a:off x="958800" y="719200"/>
            <a:ext cx="10274400" cy="5419600"/>
            <a:chOff x="719100" y="539400"/>
            <a:chExt cx="7705800" cy="4064700"/>
          </a:xfrm>
        </p:grpSpPr>
        <p:cxnSp>
          <p:nvCxnSpPr>
            <p:cNvPr id="167" name="Google Shape;167;p21"/>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68" name="Google Shape;168;p21"/>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grpSp>
        <p:nvGrpSpPr>
          <p:cNvPr id="169" name="Google Shape;169;p21"/>
          <p:cNvGrpSpPr/>
          <p:nvPr/>
        </p:nvGrpSpPr>
        <p:grpSpPr>
          <a:xfrm rot="5400000">
            <a:off x="-573465" y="4267642"/>
            <a:ext cx="3046337" cy="2143247"/>
            <a:chOff x="5539150" y="3176875"/>
            <a:chExt cx="2029449" cy="1427308"/>
          </a:xfrm>
        </p:grpSpPr>
        <p:sp>
          <p:nvSpPr>
            <p:cNvPr id="170" name="Google Shape;170;p21"/>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1"/>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1"/>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14508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73"/>
        <p:cNvGrpSpPr/>
        <p:nvPr/>
      </p:nvGrpSpPr>
      <p:grpSpPr>
        <a:xfrm>
          <a:off x="0" y="0"/>
          <a:ext cx="0" cy="0"/>
          <a:chOff x="0" y="0"/>
          <a:chExt cx="0" cy="0"/>
        </a:xfrm>
      </p:grpSpPr>
      <p:sp>
        <p:nvSpPr>
          <p:cNvPr id="174" name="Google Shape;174;p22"/>
          <p:cNvSpPr/>
          <p:nvPr/>
        </p:nvSpPr>
        <p:spPr>
          <a:xfrm rot="-5400000">
            <a:off x="705669" y="58844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5" name="Google Shape;175;p22"/>
          <p:cNvGrpSpPr/>
          <p:nvPr/>
        </p:nvGrpSpPr>
        <p:grpSpPr>
          <a:xfrm>
            <a:off x="958800" y="719200"/>
            <a:ext cx="10274400" cy="5419600"/>
            <a:chOff x="719100" y="539400"/>
            <a:chExt cx="7705800" cy="4064700"/>
          </a:xfrm>
        </p:grpSpPr>
        <p:cxnSp>
          <p:nvCxnSpPr>
            <p:cNvPr id="176" name="Google Shape;176;p22"/>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77" name="Google Shape;177;p22"/>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grpSp>
        <p:nvGrpSpPr>
          <p:cNvPr id="178" name="Google Shape;178;p22"/>
          <p:cNvGrpSpPr/>
          <p:nvPr/>
        </p:nvGrpSpPr>
        <p:grpSpPr>
          <a:xfrm rot="10800000" flipH="1">
            <a:off x="9265921" y="278909"/>
            <a:ext cx="3046337" cy="2143247"/>
            <a:chOff x="5539150" y="3176875"/>
            <a:chExt cx="2029449" cy="1427308"/>
          </a:xfrm>
        </p:grpSpPr>
        <p:sp>
          <p:nvSpPr>
            <p:cNvPr id="179" name="Google Shape;179;p22"/>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2"/>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2"/>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9634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rot="5400000">
            <a:off x="10977669" y="4648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 name="Google Shape;25;p4"/>
          <p:cNvGrpSpPr/>
          <p:nvPr/>
        </p:nvGrpSpPr>
        <p:grpSpPr>
          <a:xfrm>
            <a:off x="958800" y="719200"/>
            <a:ext cx="10274400" cy="5419600"/>
            <a:chOff x="719100" y="539400"/>
            <a:chExt cx="7705800" cy="4064700"/>
          </a:xfrm>
        </p:grpSpPr>
        <p:cxnSp>
          <p:nvCxnSpPr>
            <p:cNvPr id="26" name="Google Shape;26;p4"/>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4"/>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28" name="Google Shape;28;p4"/>
          <p:cNvSpPr txBox="1">
            <a:spLocks noGrp="1"/>
          </p:cNvSpPr>
          <p:nvPr>
            <p:ph type="title"/>
          </p:nvPr>
        </p:nvSpPr>
        <p:spPr>
          <a:xfrm>
            <a:off x="960000" y="7174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 name="Google Shape;29;p4"/>
          <p:cNvSpPr txBox="1">
            <a:spLocks noGrp="1"/>
          </p:cNvSpPr>
          <p:nvPr>
            <p:ph type="body" idx="1"/>
          </p:nvPr>
        </p:nvSpPr>
        <p:spPr>
          <a:xfrm>
            <a:off x="960000" y="1502667"/>
            <a:ext cx="10272000" cy="527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AutoNum type="arabicPeriod"/>
              <a:defRPr sz="1600"/>
            </a:lvl1pPr>
            <a:lvl2pPr marL="1219170" lvl="1" indent="-406390" rtl="0">
              <a:spcBef>
                <a:spcPts val="0"/>
              </a:spcBef>
              <a:spcAft>
                <a:spcPts val="0"/>
              </a:spcAft>
              <a:buSzPts val="1200"/>
              <a:buFont typeface="Roboto Condensed Light"/>
              <a:buAutoNum type="alphaLcPeriod"/>
              <a:defRPr/>
            </a:lvl2pPr>
            <a:lvl3pPr marL="1828754" lvl="2" indent="-406390" rtl="0">
              <a:spcBef>
                <a:spcPts val="0"/>
              </a:spcBef>
              <a:spcAft>
                <a:spcPts val="0"/>
              </a:spcAft>
              <a:buSzPts val="1200"/>
              <a:buFont typeface="Roboto Condensed Light"/>
              <a:buAutoNum type="romanLcPeriod"/>
              <a:defRPr/>
            </a:lvl3pPr>
            <a:lvl4pPr marL="2438339" lvl="3" indent="-406390" rtl="0">
              <a:spcBef>
                <a:spcPts val="0"/>
              </a:spcBef>
              <a:spcAft>
                <a:spcPts val="0"/>
              </a:spcAft>
              <a:buSzPts val="1200"/>
              <a:buFont typeface="Roboto Condensed Light"/>
              <a:buAutoNum type="arabicPeriod"/>
              <a:defRPr/>
            </a:lvl4pPr>
            <a:lvl5pPr marL="3047924" lvl="4" indent="-406390" rtl="0">
              <a:spcBef>
                <a:spcPts val="0"/>
              </a:spcBef>
              <a:spcAft>
                <a:spcPts val="0"/>
              </a:spcAft>
              <a:buSzPts val="1200"/>
              <a:buFont typeface="Roboto Condensed Light"/>
              <a:buAutoNum type="alphaLcPeriod"/>
              <a:defRPr/>
            </a:lvl5pPr>
            <a:lvl6pPr marL="3657509" lvl="5" indent="-406390" rtl="0">
              <a:spcBef>
                <a:spcPts val="0"/>
              </a:spcBef>
              <a:spcAft>
                <a:spcPts val="0"/>
              </a:spcAft>
              <a:buSzPts val="1200"/>
              <a:buFont typeface="Roboto Condensed Light"/>
              <a:buAutoNum type="romanLcPeriod"/>
              <a:defRPr/>
            </a:lvl6pPr>
            <a:lvl7pPr marL="4267093" lvl="6" indent="-406390" rtl="0">
              <a:spcBef>
                <a:spcPts val="0"/>
              </a:spcBef>
              <a:spcAft>
                <a:spcPts val="0"/>
              </a:spcAft>
              <a:buSzPts val="1200"/>
              <a:buFont typeface="Roboto Condensed Light"/>
              <a:buAutoNum type="arabicPeriod"/>
              <a:defRPr/>
            </a:lvl7pPr>
            <a:lvl8pPr marL="4876678" lvl="7" indent="-406390" rtl="0">
              <a:spcBef>
                <a:spcPts val="0"/>
              </a:spcBef>
              <a:spcAft>
                <a:spcPts val="0"/>
              </a:spcAft>
              <a:buSzPts val="1200"/>
              <a:buFont typeface="Roboto Condensed Light"/>
              <a:buAutoNum type="alphaLcPeriod"/>
              <a:defRPr/>
            </a:lvl8pPr>
            <a:lvl9pPr marL="5486263" lvl="8" indent="-406390" rtl="0">
              <a:spcBef>
                <a:spcPts val="0"/>
              </a:spcBef>
              <a:spcAft>
                <a:spcPts val="0"/>
              </a:spcAft>
              <a:buSzPts val="1200"/>
              <a:buFont typeface="Roboto Condensed Light"/>
              <a:buAutoNum type="romanLcPeriod"/>
              <a:defRPr/>
            </a:lvl9pPr>
          </a:lstStyle>
          <a:p>
            <a:endParaRPr/>
          </a:p>
        </p:txBody>
      </p:sp>
    </p:spTree>
    <p:extLst>
      <p:ext uri="{BB962C8B-B14F-4D97-AF65-F5344CB8AC3E}">
        <p14:creationId xmlns:p14="http://schemas.microsoft.com/office/powerpoint/2010/main" val="98817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p:nvPr/>
        </p:nvSpPr>
        <p:spPr>
          <a:xfrm rot="10800000">
            <a:off x="10991723" y="5884475"/>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5"/>
          <p:cNvSpPr txBox="1">
            <a:spLocks noGrp="1"/>
          </p:cNvSpPr>
          <p:nvPr>
            <p:ph type="title"/>
          </p:nvPr>
        </p:nvSpPr>
        <p:spPr>
          <a:xfrm>
            <a:off x="960000" y="719200"/>
            <a:ext cx="10272000" cy="690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title" idx="2"/>
          </p:nvPr>
        </p:nvSpPr>
        <p:spPr>
          <a:xfrm>
            <a:off x="960000" y="2402100"/>
            <a:ext cx="4696400" cy="524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4" name="Google Shape;34;p5"/>
          <p:cNvSpPr txBox="1">
            <a:spLocks noGrp="1"/>
          </p:cNvSpPr>
          <p:nvPr>
            <p:ph type="title" idx="3"/>
          </p:nvPr>
        </p:nvSpPr>
        <p:spPr>
          <a:xfrm>
            <a:off x="6535584" y="2402100"/>
            <a:ext cx="4696400" cy="52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24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35" name="Google Shape;35;p5"/>
          <p:cNvSpPr txBox="1">
            <a:spLocks noGrp="1"/>
          </p:cNvSpPr>
          <p:nvPr>
            <p:ph type="subTitle" idx="1"/>
          </p:nvPr>
        </p:nvSpPr>
        <p:spPr>
          <a:xfrm>
            <a:off x="960000" y="2926900"/>
            <a:ext cx="4696400" cy="26084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200"/>
              <a:buFont typeface="Arial"/>
              <a:buChar char="•"/>
              <a:defRPr/>
            </a:lvl1pPr>
            <a:lvl2pPr lvl="1" algn="ctr">
              <a:spcBef>
                <a:spcPts val="0"/>
              </a:spcBef>
              <a:spcAft>
                <a:spcPts val="0"/>
              </a:spcAft>
              <a:buClr>
                <a:schemeClr val="dk1"/>
              </a:buClr>
              <a:buSzPts val="1200"/>
              <a:buFont typeface="Arial"/>
              <a:buChar char="○"/>
              <a:defRPr/>
            </a:lvl2pPr>
            <a:lvl3pPr lvl="2" algn="ctr">
              <a:spcBef>
                <a:spcPts val="0"/>
              </a:spcBef>
              <a:spcAft>
                <a:spcPts val="0"/>
              </a:spcAft>
              <a:buClr>
                <a:schemeClr val="dk1"/>
              </a:buClr>
              <a:buSzPts val="1200"/>
              <a:buFont typeface="Arial"/>
              <a:buChar char="■"/>
              <a:defRPr/>
            </a:lvl3pPr>
            <a:lvl4pPr lvl="3" algn="ctr">
              <a:spcBef>
                <a:spcPts val="0"/>
              </a:spcBef>
              <a:spcAft>
                <a:spcPts val="0"/>
              </a:spcAft>
              <a:buClr>
                <a:schemeClr val="dk1"/>
              </a:buClr>
              <a:buSzPts val="1200"/>
              <a:buFont typeface="Arial"/>
              <a:buChar char="●"/>
              <a:defRPr/>
            </a:lvl4pPr>
            <a:lvl5pPr lvl="4" algn="ctr">
              <a:spcBef>
                <a:spcPts val="0"/>
              </a:spcBef>
              <a:spcAft>
                <a:spcPts val="0"/>
              </a:spcAft>
              <a:buClr>
                <a:schemeClr val="dk1"/>
              </a:buClr>
              <a:buSzPts val="1200"/>
              <a:buFont typeface="Arial"/>
              <a:buChar char="○"/>
              <a:defRPr/>
            </a:lvl5pPr>
            <a:lvl6pPr lvl="5" algn="ctr">
              <a:spcBef>
                <a:spcPts val="0"/>
              </a:spcBef>
              <a:spcAft>
                <a:spcPts val="0"/>
              </a:spcAft>
              <a:buClr>
                <a:schemeClr val="dk1"/>
              </a:buClr>
              <a:buSzPts val="1200"/>
              <a:buFont typeface="Arial"/>
              <a:buChar char="■"/>
              <a:defRPr/>
            </a:lvl6pPr>
            <a:lvl7pPr lvl="6" algn="ctr">
              <a:spcBef>
                <a:spcPts val="0"/>
              </a:spcBef>
              <a:spcAft>
                <a:spcPts val="0"/>
              </a:spcAft>
              <a:buClr>
                <a:schemeClr val="dk1"/>
              </a:buClr>
              <a:buSzPts val="1200"/>
              <a:buFont typeface="Arial"/>
              <a:buChar char="●"/>
              <a:defRPr/>
            </a:lvl7pPr>
            <a:lvl8pPr lvl="7" algn="ctr">
              <a:spcBef>
                <a:spcPts val="0"/>
              </a:spcBef>
              <a:spcAft>
                <a:spcPts val="0"/>
              </a:spcAft>
              <a:buClr>
                <a:schemeClr val="dk1"/>
              </a:buClr>
              <a:buSzPts val="1200"/>
              <a:buFont typeface="Arial"/>
              <a:buChar char="○"/>
              <a:defRPr/>
            </a:lvl8pPr>
            <a:lvl9pPr lvl="8" algn="ctr">
              <a:spcBef>
                <a:spcPts val="0"/>
              </a:spcBef>
              <a:spcAft>
                <a:spcPts val="0"/>
              </a:spcAft>
              <a:buClr>
                <a:schemeClr val="dk1"/>
              </a:buClr>
              <a:buSzPts val="1200"/>
              <a:buFont typeface="Arial"/>
              <a:buChar char="■"/>
              <a:defRPr/>
            </a:lvl9pPr>
          </a:lstStyle>
          <a:p>
            <a:endParaRPr/>
          </a:p>
        </p:txBody>
      </p:sp>
      <p:sp>
        <p:nvSpPr>
          <p:cNvPr id="36" name="Google Shape;36;p5"/>
          <p:cNvSpPr txBox="1">
            <a:spLocks noGrp="1"/>
          </p:cNvSpPr>
          <p:nvPr>
            <p:ph type="subTitle" idx="4"/>
          </p:nvPr>
        </p:nvSpPr>
        <p:spPr>
          <a:xfrm>
            <a:off x="6535600" y="2926900"/>
            <a:ext cx="4696400" cy="260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Arial"/>
              <a:buChar char="•"/>
              <a:defRPr/>
            </a:lvl1pPr>
            <a:lvl2pPr lvl="1" algn="ctr" rtl="0">
              <a:spcBef>
                <a:spcPts val="0"/>
              </a:spcBef>
              <a:spcAft>
                <a:spcPts val="0"/>
              </a:spcAft>
              <a:buClr>
                <a:schemeClr val="dk1"/>
              </a:buClr>
              <a:buSzPts val="1200"/>
              <a:buFont typeface="Arial"/>
              <a:buChar char="○"/>
              <a:defRPr/>
            </a:lvl2pPr>
            <a:lvl3pPr lvl="2" algn="ctr" rtl="0">
              <a:spcBef>
                <a:spcPts val="0"/>
              </a:spcBef>
              <a:spcAft>
                <a:spcPts val="0"/>
              </a:spcAft>
              <a:buClr>
                <a:schemeClr val="dk1"/>
              </a:buClr>
              <a:buSzPts val="1200"/>
              <a:buFont typeface="Arial"/>
              <a:buChar char="■"/>
              <a:defRPr/>
            </a:lvl3pPr>
            <a:lvl4pPr lvl="3" algn="ctr" rtl="0">
              <a:spcBef>
                <a:spcPts val="0"/>
              </a:spcBef>
              <a:spcAft>
                <a:spcPts val="0"/>
              </a:spcAft>
              <a:buClr>
                <a:schemeClr val="dk1"/>
              </a:buClr>
              <a:buSzPts val="1200"/>
              <a:buFont typeface="Arial"/>
              <a:buChar char="●"/>
              <a:defRPr/>
            </a:lvl4pPr>
            <a:lvl5pPr lvl="4" algn="ctr" rtl="0">
              <a:spcBef>
                <a:spcPts val="0"/>
              </a:spcBef>
              <a:spcAft>
                <a:spcPts val="0"/>
              </a:spcAft>
              <a:buClr>
                <a:schemeClr val="dk1"/>
              </a:buClr>
              <a:buSzPts val="1200"/>
              <a:buFont typeface="Arial"/>
              <a:buChar char="○"/>
              <a:defRPr/>
            </a:lvl5pPr>
            <a:lvl6pPr lvl="5" algn="ctr" rtl="0">
              <a:spcBef>
                <a:spcPts val="0"/>
              </a:spcBef>
              <a:spcAft>
                <a:spcPts val="0"/>
              </a:spcAft>
              <a:buClr>
                <a:schemeClr val="dk1"/>
              </a:buClr>
              <a:buSzPts val="1200"/>
              <a:buFont typeface="Arial"/>
              <a:buChar char="■"/>
              <a:defRPr/>
            </a:lvl6pPr>
            <a:lvl7pPr lvl="6" algn="ctr" rtl="0">
              <a:spcBef>
                <a:spcPts val="0"/>
              </a:spcBef>
              <a:spcAft>
                <a:spcPts val="0"/>
              </a:spcAft>
              <a:buClr>
                <a:schemeClr val="dk1"/>
              </a:buClr>
              <a:buSzPts val="1200"/>
              <a:buFont typeface="Arial"/>
              <a:buChar char="●"/>
              <a:defRPr/>
            </a:lvl7pPr>
            <a:lvl8pPr lvl="7" algn="ctr" rtl="0">
              <a:spcBef>
                <a:spcPts val="0"/>
              </a:spcBef>
              <a:spcAft>
                <a:spcPts val="0"/>
              </a:spcAft>
              <a:buClr>
                <a:schemeClr val="dk1"/>
              </a:buClr>
              <a:buSzPts val="1200"/>
              <a:buFont typeface="Arial"/>
              <a:buChar char="○"/>
              <a:defRPr/>
            </a:lvl8pPr>
            <a:lvl9pPr lvl="8" algn="ctr" rtl="0">
              <a:spcBef>
                <a:spcPts val="0"/>
              </a:spcBef>
              <a:spcAft>
                <a:spcPts val="0"/>
              </a:spcAft>
              <a:buClr>
                <a:schemeClr val="dk1"/>
              </a:buClr>
              <a:buSzPts val="1200"/>
              <a:buFont typeface="Arial"/>
              <a:buChar char="■"/>
              <a:defRPr/>
            </a:lvl9pPr>
          </a:lstStyle>
          <a:p>
            <a:endParaRPr/>
          </a:p>
        </p:txBody>
      </p:sp>
      <p:grpSp>
        <p:nvGrpSpPr>
          <p:cNvPr id="37" name="Google Shape;37;p5"/>
          <p:cNvGrpSpPr/>
          <p:nvPr/>
        </p:nvGrpSpPr>
        <p:grpSpPr>
          <a:xfrm>
            <a:off x="958800" y="719200"/>
            <a:ext cx="10274400" cy="5419600"/>
            <a:chOff x="719100" y="539400"/>
            <a:chExt cx="7705800" cy="4064700"/>
          </a:xfrm>
        </p:grpSpPr>
        <p:cxnSp>
          <p:nvCxnSpPr>
            <p:cNvPr id="38" name="Google Shape;38;p5"/>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39" name="Google Shape;39;p5"/>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76491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6"/>
          <p:cNvSpPr/>
          <p:nvPr/>
        </p:nvSpPr>
        <p:spPr>
          <a:xfrm flipH="1">
            <a:off x="10977669" y="4648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 name="Google Shape;42;p6"/>
          <p:cNvGrpSpPr/>
          <p:nvPr/>
        </p:nvGrpSpPr>
        <p:grpSpPr>
          <a:xfrm>
            <a:off x="958800" y="719200"/>
            <a:ext cx="10274400" cy="5419600"/>
            <a:chOff x="719100" y="539400"/>
            <a:chExt cx="7705800" cy="4064700"/>
          </a:xfrm>
        </p:grpSpPr>
        <p:cxnSp>
          <p:nvCxnSpPr>
            <p:cNvPr id="43" name="Google Shape;43;p6"/>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44" name="Google Shape;44;p6"/>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45" name="Google Shape;45;p6"/>
          <p:cNvSpPr txBox="1">
            <a:spLocks noGrp="1"/>
          </p:cNvSpPr>
          <p:nvPr>
            <p:ph type="title"/>
          </p:nvPr>
        </p:nvSpPr>
        <p:spPr>
          <a:xfrm>
            <a:off x="960000" y="719200"/>
            <a:ext cx="10272000" cy="69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192061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6"/>
        <p:cNvGrpSpPr/>
        <p:nvPr/>
      </p:nvGrpSpPr>
      <p:grpSpPr>
        <a:xfrm>
          <a:off x="0" y="0"/>
          <a:ext cx="0" cy="0"/>
          <a:chOff x="0" y="0"/>
          <a:chExt cx="0" cy="0"/>
        </a:xfrm>
      </p:grpSpPr>
      <p:sp>
        <p:nvSpPr>
          <p:cNvPr id="47" name="Google Shape;47;p7"/>
          <p:cNvSpPr/>
          <p:nvPr/>
        </p:nvSpPr>
        <p:spPr>
          <a:xfrm rot="-5400000" flipH="1">
            <a:off x="705669" y="58844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7"/>
          <p:cNvSpPr txBox="1">
            <a:spLocks noGrp="1"/>
          </p:cNvSpPr>
          <p:nvPr>
            <p:ph type="title"/>
          </p:nvPr>
        </p:nvSpPr>
        <p:spPr>
          <a:xfrm>
            <a:off x="1736933" y="1853033"/>
            <a:ext cx="7320000" cy="1763600"/>
          </a:xfrm>
          <a:prstGeom prst="rect">
            <a:avLst/>
          </a:prstGeom>
        </p:spPr>
        <p:txBody>
          <a:bodyPr spcFirstLastPara="1" wrap="square" lIns="91425" tIns="91425" rIns="91425" bIns="91425" anchor="b" anchorCtr="0">
            <a:noAutofit/>
          </a:bodyPr>
          <a:lstStyle>
            <a:lvl1pPr lvl="0" algn="l">
              <a:spcBef>
                <a:spcPts val="0"/>
              </a:spcBef>
              <a:spcAft>
                <a:spcPts val="0"/>
              </a:spcAft>
              <a:buClr>
                <a:schemeClr val="lt1"/>
              </a:buClr>
              <a:buSzPts val="2400"/>
              <a:buNone/>
              <a:defRPr sz="5333" b="1">
                <a:latin typeface="Poppins"/>
                <a:ea typeface="Poppins"/>
                <a:cs typeface="Poppins"/>
                <a:sym typeface="Poppins"/>
              </a:defRPr>
            </a:lvl1pPr>
            <a:lvl2pPr lvl="1">
              <a:spcBef>
                <a:spcPts val="0"/>
              </a:spcBef>
              <a:spcAft>
                <a:spcPts val="0"/>
              </a:spcAft>
              <a:buClr>
                <a:schemeClr val="lt1"/>
              </a:buClr>
              <a:buSzPts val="2400"/>
              <a:buNone/>
              <a:defRPr sz="3200">
                <a:solidFill>
                  <a:schemeClr val="lt1"/>
                </a:solidFill>
              </a:defRPr>
            </a:lvl2pPr>
            <a:lvl3pPr lvl="2">
              <a:spcBef>
                <a:spcPts val="0"/>
              </a:spcBef>
              <a:spcAft>
                <a:spcPts val="0"/>
              </a:spcAft>
              <a:buClr>
                <a:schemeClr val="lt1"/>
              </a:buClr>
              <a:buSzPts val="2400"/>
              <a:buNone/>
              <a:defRPr sz="3200">
                <a:solidFill>
                  <a:schemeClr val="lt1"/>
                </a:solidFill>
              </a:defRPr>
            </a:lvl3pPr>
            <a:lvl4pPr lvl="3">
              <a:spcBef>
                <a:spcPts val="0"/>
              </a:spcBef>
              <a:spcAft>
                <a:spcPts val="0"/>
              </a:spcAft>
              <a:buClr>
                <a:schemeClr val="lt1"/>
              </a:buClr>
              <a:buSzPts val="2400"/>
              <a:buNone/>
              <a:defRPr sz="3200">
                <a:solidFill>
                  <a:schemeClr val="lt1"/>
                </a:solidFill>
              </a:defRPr>
            </a:lvl4pPr>
            <a:lvl5pPr lvl="4">
              <a:spcBef>
                <a:spcPts val="0"/>
              </a:spcBef>
              <a:spcAft>
                <a:spcPts val="0"/>
              </a:spcAft>
              <a:buClr>
                <a:schemeClr val="lt1"/>
              </a:buClr>
              <a:buSzPts val="2400"/>
              <a:buNone/>
              <a:defRPr sz="3200">
                <a:solidFill>
                  <a:schemeClr val="lt1"/>
                </a:solidFill>
              </a:defRPr>
            </a:lvl5pPr>
            <a:lvl6pPr lvl="5">
              <a:spcBef>
                <a:spcPts val="0"/>
              </a:spcBef>
              <a:spcAft>
                <a:spcPts val="0"/>
              </a:spcAft>
              <a:buClr>
                <a:schemeClr val="lt1"/>
              </a:buClr>
              <a:buSzPts val="2400"/>
              <a:buNone/>
              <a:defRPr sz="3200">
                <a:solidFill>
                  <a:schemeClr val="lt1"/>
                </a:solidFill>
              </a:defRPr>
            </a:lvl6pPr>
            <a:lvl7pPr lvl="6">
              <a:spcBef>
                <a:spcPts val="0"/>
              </a:spcBef>
              <a:spcAft>
                <a:spcPts val="0"/>
              </a:spcAft>
              <a:buClr>
                <a:schemeClr val="lt1"/>
              </a:buClr>
              <a:buSzPts val="2400"/>
              <a:buNone/>
              <a:defRPr sz="3200">
                <a:solidFill>
                  <a:schemeClr val="lt1"/>
                </a:solidFill>
              </a:defRPr>
            </a:lvl7pPr>
            <a:lvl8pPr lvl="7">
              <a:spcBef>
                <a:spcPts val="0"/>
              </a:spcBef>
              <a:spcAft>
                <a:spcPts val="0"/>
              </a:spcAft>
              <a:buClr>
                <a:schemeClr val="lt1"/>
              </a:buClr>
              <a:buSzPts val="2400"/>
              <a:buNone/>
              <a:defRPr sz="3200">
                <a:solidFill>
                  <a:schemeClr val="lt1"/>
                </a:solidFill>
              </a:defRPr>
            </a:lvl8pPr>
            <a:lvl9pPr lvl="8">
              <a:spcBef>
                <a:spcPts val="0"/>
              </a:spcBef>
              <a:spcAft>
                <a:spcPts val="0"/>
              </a:spcAft>
              <a:buClr>
                <a:schemeClr val="lt1"/>
              </a:buClr>
              <a:buSzPts val="2400"/>
              <a:buNone/>
              <a:defRPr sz="3200">
                <a:solidFill>
                  <a:schemeClr val="lt1"/>
                </a:solidFill>
              </a:defRPr>
            </a:lvl9pPr>
          </a:lstStyle>
          <a:p>
            <a:endParaRPr/>
          </a:p>
        </p:txBody>
      </p:sp>
      <p:sp>
        <p:nvSpPr>
          <p:cNvPr id="49" name="Google Shape;49;p7"/>
          <p:cNvSpPr txBox="1">
            <a:spLocks noGrp="1"/>
          </p:cNvSpPr>
          <p:nvPr>
            <p:ph type="subTitle" idx="1"/>
          </p:nvPr>
        </p:nvSpPr>
        <p:spPr>
          <a:xfrm>
            <a:off x="1736933" y="3724967"/>
            <a:ext cx="7320000" cy="1157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1200"/>
              <a:buNone/>
              <a:defRPr sz="1867"/>
            </a:lvl1pPr>
            <a:lvl2pPr lvl="1">
              <a:spcBef>
                <a:spcPts val="0"/>
              </a:spcBef>
              <a:spcAft>
                <a:spcPts val="0"/>
              </a:spcAft>
              <a:buClr>
                <a:schemeClr val="lt1"/>
              </a:buClr>
              <a:buSzPts val="1200"/>
              <a:buNone/>
              <a:defRPr>
                <a:solidFill>
                  <a:schemeClr val="lt1"/>
                </a:solidFill>
              </a:defRPr>
            </a:lvl2pPr>
            <a:lvl3pPr lvl="2">
              <a:spcBef>
                <a:spcPts val="0"/>
              </a:spcBef>
              <a:spcAft>
                <a:spcPts val="0"/>
              </a:spcAft>
              <a:buClr>
                <a:schemeClr val="lt1"/>
              </a:buClr>
              <a:buSzPts val="1200"/>
              <a:buNone/>
              <a:defRPr>
                <a:solidFill>
                  <a:schemeClr val="lt1"/>
                </a:solidFill>
              </a:defRPr>
            </a:lvl3pPr>
            <a:lvl4pPr lvl="3">
              <a:spcBef>
                <a:spcPts val="0"/>
              </a:spcBef>
              <a:spcAft>
                <a:spcPts val="0"/>
              </a:spcAft>
              <a:buClr>
                <a:schemeClr val="lt1"/>
              </a:buClr>
              <a:buSzPts val="1200"/>
              <a:buNone/>
              <a:defRPr>
                <a:solidFill>
                  <a:schemeClr val="lt1"/>
                </a:solidFill>
              </a:defRPr>
            </a:lvl4pPr>
            <a:lvl5pPr lvl="4">
              <a:spcBef>
                <a:spcPts val="0"/>
              </a:spcBef>
              <a:spcAft>
                <a:spcPts val="0"/>
              </a:spcAft>
              <a:buClr>
                <a:schemeClr val="lt1"/>
              </a:buClr>
              <a:buSzPts val="1200"/>
              <a:buNone/>
              <a:defRPr>
                <a:solidFill>
                  <a:schemeClr val="lt1"/>
                </a:solidFill>
              </a:defRPr>
            </a:lvl5pPr>
            <a:lvl6pPr lvl="5">
              <a:spcBef>
                <a:spcPts val="0"/>
              </a:spcBef>
              <a:spcAft>
                <a:spcPts val="0"/>
              </a:spcAft>
              <a:buClr>
                <a:schemeClr val="lt1"/>
              </a:buClr>
              <a:buSzPts val="1200"/>
              <a:buNone/>
              <a:defRPr>
                <a:solidFill>
                  <a:schemeClr val="lt1"/>
                </a:solidFill>
              </a:defRPr>
            </a:lvl6pPr>
            <a:lvl7pPr lvl="6">
              <a:spcBef>
                <a:spcPts val="0"/>
              </a:spcBef>
              <a:spcAft>
                <a:spcPts val="0"/>
              </a:spcAft>
              <a:buClr>
                <a:schemeClr val="lt1"/>
              </a:buClr>
              <a:buSzPts val="1200"/>
              <a:buNone/>
              <a:defRPr>
                <a:solidFill>
                  <a:schemeClr val="lt1"/>
                </a:solidFill>
              </a:defRPr>
            </a:lvl7pPr>
            <a:lvl8pPr lvl="7">
              <a:spcBef>
                <a:spcPts val="0"/>
              </a:spcBef>
              <a:spcAft>
                <a:spcPts val="0"/>
              </a:spcAft>
              <a:buClr>
                <a:schemeClr val="lt1"/>
              </a:buClr>
              <a:buSzPts val="1200"/>
              <a:buNone/>
              <a:defRPr>
                <a:solidFill>
                  <a:schemeClr val="lt1"/>
                </a:solidFill>
              </a:defRPr>
            </a:lvl8pPr>
            <a:lvl9pPr lvl="8">
              <a:spcBef>
                <a:spcPts val="0"/>
              </a:spcBef>
              <a:spcAft>
                <a:spcPts val="0"/>
              </a:spcAft>
              <a:buClr>
                <a:schemeClr val="lt1"/>
              </a:buClr>
              <a:buSzPts val="1200"/>
              <a:buNone/>
              <a:defRPr>
                <a:solidFill>
                  <a:schemeClr val="lt1"/>
                </a:solidFill>
              </a:defRPr>
            </a:lvl9pPr>
          </a:lstStyle>
          <a:p>
            <a:endParaRPr/>
          </a:p>
        </p:txBody>
      </p:sp>
      <p:grpSp>
        <p:nvGrpSpPr>
          <p:cNvPr id="50" name="Google Shape;50;p7"/>
          <p:cNvGrpSpPr/>
          <p:nvPr/>
        </p:nvGrpSpPr>
        <p:grpSpPr>
          <a:xfrm>
            <a:off x="958800" y="719200"/>
            <a:ext cx="10274400" cy="5419600"/>
            <a:chOff x="719100" y="539400"/>
            <a:chExt cx="7705800" cy="4064700"/>
          </a:xfrm>
        </p:grpSpPr>
        <p:cxnSp>
          <p:nvCxnSpPr>
            <p:cNvPr id="51" name="Google Shape;51;p7"/>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52" name="Google Shape;52;p7"/>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53" name="Google Shape;53;p7"/>
          <p:cNvSpPr/>
          <p:nvPr/>
        </p:nvSpPr>
        <p:spPr>
          <a:xfrm rot="5400000">
            <a:off x="10693548" y="272180"/>
            <a:ext cx="894169" cy="894011"/>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5035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4"/>
        <p:cNvGrpSpPr/>
        <p:nvPr/>
      </p:nvGrpSpPr>
      <p:grpSpPr>
        <a:xfrm>
          <a:off x="0" y="0"/>
          <a:ext cx="0" cy="0"/>
          <a:chOff x="0" y="0"/>
          <a:chExt cx="0" cy="0"/>
        </a:xfrm>
      </p:grpSpPr>
      <p:sp>
        <p:nvSpPr>
          <p:cNvPr id="55" name="Google Shape;55;p8"/>
          <p:cNvSpPr/>
          <p:nvPr/>
        </p:nvSpPr>
        <p:spPr>
          <a:xfrm rot="10800000">
            <a:off x="10991723" y="5884475"/>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 name="Google Shape;56;p8"/>
          <p:cNvGrpSpPr/>
          <p:nvPr/>
        </p:nvGrpSpPr>
        <p:grpSpPr>
          <a:xfrm>
            <a:off x="958800" y="719200"/>
            <a:ext cx="10274400" cy="5419600"/>
            <a:chOff x="719100" y="539400"/>
            <a:chExt cx="7705800" cy="4064700"/>
          </a:xfrm>
        </p:grpSpPr>
        <p:cxnSp>
          <p:nvCxnSpPr>
            <p:cNvPr id="57" name="Google Shape;57;p8"/>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58" name="Google Shape;58;p8"/>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59" name="Google Shape;59;p8"/>
          <p:cNvSpPr txBox="1">
            <a:spLocks noGrp="1"/>
          </p:cNvSpPr>
          <p:nvPr>
            <p:ph type="title"/>
          </p:nvPr>
        </p:nvSpPr>
        <p:spPr>
          <a:xfrm>
            <a:off x="4360000" y="2023400"/>
            <a:ext cx="6872000" cy="2811200"/>
          </a:xfrm>
          <a:prstGeom prst="rect">
            <a:avLst/>
          </a:prstGeom>
        </p:spPr>
        <p:txBody>
          <a:bodyPr spcFirstLastPara="1" wrap="square" lIns="91425" tIns="91425" rIns="91425" bIns="91425" anchor="ctr" anchorCtr="0">
            <a:noAutofit/>
          </a:bodyPr>
          <a:lstStyle>
            <a:lvl1pPr lvl="0" algn="l">
              <a:lnSpc>
                <a:spcPct val="80000"/>
              </a:lnSpc>
              <a:spcBef>
                <a:spcPts val="0"/>
              </a:spcBef>
              <a:spcAft>
                <a:spcPts val="0"/>
              </a:spcAft>
              <a:buSzPts val="4800"/>
              <a:buNone/>
              <a:defRPr sz="9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74952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0"/>
        <p:cNvGrpSpPr/>
        <p:nvPr/>
      </p:nvGrpSpPr>
      <p:grpSpPr>
        <a:xfrm>
          <a:off x="0" y="0"/>
          <a:ext cx="0" cy="0"/>
          <a:chOff x="0" y="0"/>
          <a:chExt cx="0" cy="0"/>
        </a:xfrm>
      </p:grpSpPr>
      <p:sp>
        <p:nvSpPr>
          <p:cNvPr id="61" name="Google Shape;61;p9"/>
          <p:cNvSpPr/>
          <p:nvPr/>
        </p:nvSpPr>
        <p:spPr>
          <a:xfrm rot="-5400000">
            <a:off x="705669" y="5884483"/>
            <a:ext cx="508652" cy="50865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9"/>
          <p:cNvSpPr txBox="1">
            <a:spLocks noGrp="1"/>
          </p:cNvSpPr>
          <p:nvPr>
            <p:ph type="body" idx="1"/>
          </p:nvPr>
        </p:nvSpPr>
        <p:spPr>
          <a:xfrm>
            <a:off x="960000" y="2094100"/>
            <a:ext cx="5396000" cy="2914800"/>
          </a:xfrm>
          <a:prstGeom prst="rect">
            <a:avLst/>
          </a:prstGeom>
        </p:spPr>
        <p:txBody>
          <a:bodyPr spcFirstLastPara="1" wrap="square" lIns="91425" tIns="91425" rIns="91425" bIns="91425" anchor="t" anchorCtr="0">
            <a:noAutofit/>
          </a:bodyPr>
          <a:lstStyle>
            <a:lvl1pPr marL="609585" lvl="0" indent="-372524">
              <a:spcBef>
                <a:spcPts val="0"/>
              </a:spcBef>
              <a:spcAft>
                <a:spcPts val="0"/>
              </a:spcAft>
              <a:buClr>
                <a:srgbClr val="999999"/>
              </a:buClr>
              <a:buSzPts val="800"/>
              <a:buFont typeface="Open Sans"/>
              <a:buChar char="-"/>
              <a:defRPr/>
            </a:lvl1pPr>
            <a:lvl2pPr marL="1219170" lvl="1" indent="-372524">
              <a:spcBef>
                <a:spcPts val="0"/>
              </a:spcBef>
              <a:spcAft>
                <a:spcPts val="0"/>
              </a:spcAft>
              <a:buClr>
                <a:srgbClr val="999999"/>
              </a:buClr>
              <a:buSzPts val="800"/>
              <a:buFont typeface="Open Sans"/>
              <a:buChar char="○"/>
              <a:defRPr/>
            </a:lvl2pPr>
            <a:lvl3pPr marL="1828754" lvl="2" indent="-372524">
              <a:spcBef>
                <a:spcPts val="0"/>
              </a:spcBef>
              <a:spcAft>
                <a:spcPts val="0"/>
              </a:spcAft>
              <a:buClr>
                <a:srgbClr val="999999"/>
              </a:buClr>
              <a:buSzPts val="800"/>
              <a:buFont typeface="Open Sans"/>
              <a:buChar char="■"/>
              <a:defRPr/>
            </a:lvl3pPr>
            <a:lvl4pPr marL="2438339" lvl="3" indent="-372524">
              <a:spcBef>
                <a:spcPts val="0"/>
              </a:spcBef>
              <a:spcAft>
                <a:spcPts val="0"/>
              </a:spcAft>
              <a:buClr>
                <a:srgbClr val="999999"/>
              </a:buClr>
              <a:buSzPts val="800"/>
              <a:buFont typeface="Open Sans"/>
              <a:buChar char="●"/>
              <a:defRPr/>
            </a:lvl4pPr>
            <a:lvl5pPr marL="3047924" lvl="4" indent="-406390">
              <a:spcBef>
                <a:spcPts val="0"/>
              </a:spcBef>
              <a:spcAft>
                <a:spcPts val="0"/>
              </a:spcAft>
              <a:buClr>
                <a:srgbClr val="999999"/>
              </a:buClr>
              <a:buSzPts val="1200"/>
              <a:buFont typeface="Open Sans"/>
              <a:buChar char="○"/>
              <a:defRPr/>
            </a:lvl5pPr>
            <a:lvl6pPr marL="3657509" lvl="5" indent="-406390">
              <a:spcBef>
                <a:spcPts val="0"/>
              </a:spcBef>
              <a:spcAft>
                <a:spcPts val="0"/>
              </a:spcAft>
              <a:buClr>
                <a:srgbClr val="999999"/>
              </a:buClr>
              <a:buSzPts val="1200"/>
              <a:buFont typeface="Open Sans"/>
              <a:buChar char="■"/>
              <a:defRPr/>
            </a:lvl6pPr>
            <a:lvl7pPr marL="4267093" lvl="6" indent="-364058">
              <a:spcBef>
                <a:spcPts val="0"/>
              </a:spcBef>
              <a:spcAft>
                <a:spcPts val="0"/>
              </a:spcAft>
              <a:buClr>
                <a:srgbClr val="999999"/>
              </a:buClr>
              <a:buSzPts val="700"/>
              <a:buFont typeface="Open Sans"/>
              <a:buChar char="●"/>
              <a:defRPr/>
            </a:lvl7pPr>
            <a:lvl8pPr marL="4876678" lvl="7" indent="-364058">
              <a:spcBef>
                <a:spcPts val="0"/>
              </a:spcBef>
              <a:spcAft>
                <a:spcPts val="0"/>
              </a:spcAft>
              <a:buClr>
                <a:srgbClr val="999999"/>
              </a:buClr>
              <a:buSzPts val="700"/>
              <a:buFont typeface="Open Sans"/>
              <a:buChar char="○"/>
              <a:defRPr/>
            </a:lvl8pPr>
            <a:lvl9pPr marL="5486263" lvl="8" indent="-355591">
              <a:spcBef>
                <a:spcPts val="0"/>
              </a:spcBef>
              <a:spcAft>
                <a:spcPts val="0"/>
              </a:spcAft>
              <a:buClr>
                <a:srgbClr val="999999"/>
              </a:buClr>
              <a:buSzPts val="600"/>
              <a:buFont typeface="Open Sans"/>
              <a:buChar char="■"/>
              <a:defRPr/>
            </a:lvl9pPr>
          </a:lstStyle>
          <a:p>
            <a:endParaRPr/>
          </a:p>
        </p:txBody>
      </p:sp>
      <p:sp>
        <p:nvSpPr>
          <p:cNvPr id="63" name="Google Shape;63;p9"/>
          <p:cNvSpPr txBox="1">
            <a:spLocks noGrp="1"/>
          </p:cNvSpPr>
          <p:nvPr>
            <p:ph type="title"/>
          </p:nvPr>
        </p:nvSpPr>
        <p:spPr>
          <a:xfrm>
            <a:off x="960000" y="719200"/>
            <a:ext cx="10272000" cy="69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4" name="Google Shape;64;p9"/>
          <p:cNvGrpSpPr/>
          <p:nvPr/>
        </p:nvGrpSpPr>
        <p:grpSpPr>
          <a:xfrm>
            <a:off x="958800" y="719200"/>
            <a:ext cx="10274400" cy="5419600"/>
            <a:chOff x="719100" y="539400"/>
            <a:chExt cx="7705800" cy="4064700"/>
          </a:xfrm>
        </p:grpSpPr>
        <p:cxnSp>
          <p:nvCxnSpPr>
            <p:cNvPr id="65" name="Google Shape;65;p9"/>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66" name="Google Shape;66;p9"/>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12879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7"/>
        <p:cNvGrpSpPr/>
        <p:nvPr/>
      </p:nvGrpSpPr>
      <p:grpSpPr>
        <a:xfrm>
          <a:off x="0" y="0"/>
          <a:ext cx="0" cy="0"/>
          <a:chOff x="0" y="0"/>
          <a:chExt cx="0" cy="0"/>
        </a:xfrm>
      </p:grpSpPr>
      <p:sp>
        <p:nvSpPr>
          <p:cNvPr id="68" name="Google Shape;68;p10"/>
          <p:cNvSpPr>
            <a:spLocks noGrp="1"/>
          </p:cNvSpPr>
          <p:nvPr>
            <p:ph type="pic" idx="2"/>
          </p:nvPr>
        </p:nvSpPr>
        <p:spPr>
          <a:xfrm>
            <a:off x="-33" y="0"/>
            <a:ext cx="12192000" cy="6858000"/>
          </a:xfrm>
          <a:prstGeom prst="rect">
            <a:avLst/>
          </a:prstGeom>
          <a:noFill/>
          <a:ln>
            <a:noFill/>
          </a:ln>
        </p:spPr>
      </p:sp>
      <p:sp>
        <p:nvSpPr>
          <p:cNvPr id="69" name="Google Shape;69;p10"/>
          <p:cNvSpPr txBox="1">
            <a:spLocks noGrp="1"/>
          </p:cNvSpPr>
          <p:nvPr>
            <p:ph type="body" idx="1"/>
          </p:nvPr>
        </p:nvSpPr>
        <p:spPr>
          <a:xfrm>
            <a:off x="1533533" y="5332000"/>
            <a:ext cx="9124800" cy="806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L="609585" lvl="0" indent="-304792" algn="ctr">
              <a:lnSpc>
                <a:spcPct val="100000"/>
              </a:lnSpc>
              <a:spcBef>
                <a:spcPts val="0"/>
              </a:spcBef>
              <a:spcAft>
                <a:spcPts val="0"/>
              </a:spcAft>
              <a:buSzPts val="100"/>
              <a:buFont typeface="Poppins SemiBold"/>
              <a:buNone/>
              <a:defRPr sz="3333">
                <a:latin typeface="Poppins SemiBold"/>
                <a:ea typeface="Poppins SemiBold"/>
                <a:cs typeface="Poppins SemiBold"/>
                <a:sym typeface="Poppins SemiBold"/>
              </a:defRPr>
            </a:lvl1pPr>
          </a:lstStyle>
          <a:p>
            <a:endParaRPr/>
          </a:p>
        </p:txBody>
      </p:sp>
    </p:spTree>
    <p:extLst>
      <p:ext uri="{BB962C8B-B14F-4D97-AF65-F5344CB8AC3E}">
        <p14:creationId xmlns:p14="http://schemas.microsoft.com/office/powerpoint/2010/main" val="1857662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19200"/>
            <a:ext cx="10272000" cy="690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1pPr>
            <a:lvl2pPr lvl="1">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2pPr>
            <a:lvl3pPr lvl="2">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3pPr>
            <a:lvl4pPr lvl="3">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4pPr>
            <a:lvl5pPr lvl="4">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5pPr>
            <a:lvl6pPr lvl="5">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6pPr>
            <a:lvl7pPr lvl="6">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7pPr>
            <a:lvl8pPr lvl="7">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8pPr>
            <a:lvl9pPr lvl="8">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9pPr>
          </a:lstStyle>
          <a:p>
            <a:r>
              <a:rPr lang="en-US">
                <a:latin typeface="Franklin Gothic Medium" panose="020B0603020102020204" pitchFamily="34" charset="0"/>
              </a:rPr>
              <a:t>title</a:t>
            </a:r>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1pPr>
            <a:lvl2pPr marL="914400" lvl="1"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2pPr>
            <a:lvl3pPr marL="1371600" lvl="2"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3pPr>
            <a:lvl4pPr marL="1828800" lvl="3"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4pPr>
            <a:lvl5pPr marL="2286000" lvl="4"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5pPr>
            <a:lvl6pPr marL="2743200" lvl="5"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6pPr>
            <a:lvl7pPr marL="3200400" lvl="6"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7pPr>
            <a:lvl8pPr marL="3657600" lvl="7"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8pPr>
            <a:lvl9pPr marL="4114800" lvl="8"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9pPr>
          </a:lstStyle>
          <a:p>
            <a:endParaRPr/>
          </a:p>
        </p:txBody>
      </p:sp>
    </p:spTree>
    <p:extLst>
      <p:ext uri="{BB962C8B-B14F-4D97-AF65-F5344CB8AC3E}">
        <p14:creationId xmlns:p14="http://schemas.microsoft.com/office/powerpoint/2010/main" val="129593671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4.xml"/><Relationship Id="rId5" Type="http://schemas.openxmlformats.org/officeDocument/2006/relationships/chart" Target="../charts/chart3.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Excel_Worksheet_78704F24.xlsx"/><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ctrTitle"/>
          </p:nvPr>
        </p:nvSpPr>
        <p:spPr>
          <a:xfrm>
            <a:off x="1493567" y="1268532"/>
            <a:ext cx="7832400" cy="3408400"/>
          </a:xfrm>
          <a:prstGeom prst="rect">
            <a:avLst/>
          </a:prstGeom>
        </p:spPr>
        <p:txBody>
          <a:bodyPr spcFirstLastPara="1" wrap="square" lIns="121900" tIns="121900" rIns="121900" bIns="121900" anchor="b" anchorCtr="0">
            <a:noAutofit/>
          </a:bodyPr>
          <a:lstStyle/>
          <a:p>
            <a:r>
              <a:rPr lang="en" sz="7333">
                <a:latin typeface="Franklin Gothic Medium" panose="020B0603020102020204" pitchFamily="34" charset="0"/>
              </a:rPr>
              <a:t>Stock Presentation</a:t>
            </a:r>
            <a:r>
              <a:rPr lang="en" sz="8000">
                <a:latin typeface="Franklin Gothic Medium" panose="020B0603020102020204" pitchFamily="34" charset="0"/>
              </a:rPr>
              <a:t>: </a:t>
            </a:r>
            <a:br>
              <a:rPr lang="en" sz="8000">
                <a:latin typeface="Franklin Gothic Medium" panose="020B0603020102020204" pitchFamily="34" charset="0"/>
              </a:rPr>
            </a:br>
            <a:r>
              <a:rPr lang="en" sz="4800" b="0">
                <a:latin typeface="Franklin Gothic Medium" panose="020B0603020102020204" pitchFamily="34" charset="0"/>
                <a:cs typeface="Poppins Medium"/>
                <a:sym typeface="Poppins Medium"/>
              </a:rPr>
              <a:t>Info Tech</a:t>
            </a:r>
            <a:endParaRPr sz="4800" b="0">
              <a:latin typeface="Franklin Gothic Medium" panose="020B0603020102020204" pitchFamily="34" charset="0"/>
              <a:ea typeface="Poppins Medium"/>
              <a:cs typeface="Poppins Medium"/>
              <a:sym typeface="Poppins Medium"/>
            </a:endParaRPr>
          </a:p>
        </p:txBody>
      </p:sp>
      <p:sp>
        <p:nvSpPr>
          <p:cNvPr id="193" name="Google Shape;193;p26"/>
          <p:cNvSpPr txBox="1">
            <a:spLocks noGrp="1"/>
          </p:cNvSpPr>
          <p:nvPr>
            <p:ph type="subTitle" idx="1"/>
          </p:nvPr>
        </p:nvSpPr>
        <p:spPr>
          <a:xfrm>
            <a:off x="1649833" y="4827603"/>
            <a:ext cx="7676134" cy="761866"/>
          </a:xfrm>
          <a:prstGeom prst="rect">
            <a:avLst/>
          </a:prstGeom>
        </p:spPr>
        <p:txBody>
          <a:bodyPr spcFirstLastPara="1" wrap="square" lIns="121900" tIns="121900" rIns="121900" bIns="121900" anchor="ctr" anchorCtr="0">
            <a:noAutofit/>
          </a:bodyPr>
          <a:lstStyle/>
          <a:p>
            <a:pPr marL="0"/>
            <a:r>
              <a:rPr lang="en-US">
                <a:latin typeface="Microsoft GothicNeo" panose="020B0500000101010101" pitchFamily="34" charset="-127"/>
                <a:ea typeface="Microsoft GothicNeo" panose="020B0500000101010101" pitchFamily="34" charset="-127"/>
                <a:cs typeface="Microsoft GothicNeo" panose="020B0500000101010101" pitchFamily="34" charset="-127"/>
              </a:rPr>
              <a:t>Adam Kwan</a:t>
            </a:r>
            <a:r>
              <a:rPr lang="en-US" b="1">
                <a:latin typeface="Microsoft GothicNeo" panose="020B0500000101010101" pitchFamily="34" charset="-127"/>
                <a:ea typeface="Microsoft GothicNeo" panose="020B0500000101010101" pitchFamily="34" charset="-127"/>
                <a:cs typeface="Microsoft GothicNeo" panose="020B0500000101010101" pitchFamily="34" charset="-127"/>
              </a:rPr>
              <a:t>, </a:t>
            </a:r>
            <a:r>
              <a:rPr lang="en-US">
                <a:latin typeface="Microsoft GothicNeo" panose="020B0500000101010101" pitchFamily="34" charset="-127"/>
                <a:ea typeface="Microsoft GothicNeo" panose="020B0500000101010101" pitchFamily="34" charset="-127"/>
                <a:cs typeface="Microsoft GothicNeo" panose="020B0500000101010101" pitchFamily="34" charset="-127"/>
              </a:rPr>
              <a:t>Anna Lagergren, Ava Kadro, Kurt Joshi, Leo Kleban, Ruta Kanhere, and Shivani Sharma</a:t>
            </a:r>
          </a:p>
        </p:txBody>
      </p:sp>
      <p:grpSp>
        <p:nvGrpSpPr>
          <p:cNvPr id="194" name="Google Shape;194;p26"/>
          <p:cNvGrpSpPr/>
          <p:nvPr/>
        </p:nvGrpSpPr>
        <p:grpSpPr>
          <a:xfrm>
            <a:off x="9875521" y="1"/>
            <a:ext cx="2350831" cy="3804145"/>
            <a:chOff x="7400700" y="0"/>
            <a:chExt cx="1747050" cy="2853109"/>
          </a:xfrm>
        </p:grpSpPr>
        <p:sp>
          <p:nvSpPr>
            <p:cNvPr id="195" name="Google Shape;195;p26"/>
            <p:cNvSpPr/>
            <p:nvPr/>
          </p:nvSpPr>
          <p:spPr>
            <a:xfrm rot="5400000">
              <a:off x="7402546" y="1107904"/>
              <a:ext cx="1743359" cy="1747050"/>
            </a:xfrm>
            <a:custGeom>
              <a:avLst/>
              <a:gdLst/>
              <a:ahLst/>
              <a:cxnLst/>
              <a:rect l="l" t="t" r="r" b="b"/>
              <a:pathLst>
                <a:path w="23818" h="23818" extrusionOk="0">
                  <a:moveTo>
                    <a:pt x="0" y="1"/>
                  </a:moveTo>
                  <a:lnTo>
                    <a:pt x="0" y="23817"/>
                  </a:lnTo>
                  <a:cubicBezTo>
                    <a:pt x="13155" y="23817"/>
                    <a:pt x="23817" y="13155"/>
                    <a:pt x="23817" y="1"/>
                  </a:cubicBezTo>
                  <a:close/>
                </a:path>
              </a:pathLst>
            </a:custGeom>
            <a:gradFill>
              <a:gsLst>
                <a:gs pos="0">
                  <a:srgbClr val="174B67">
                    <a:alpha val="34901"/>
                  </a:srgbClr>
                </a:gs>
                <a:gs pos="100000">
                  <a:srgbClr val="174B67">
                    <a:alpha val="5882"/>
                  </a:srgbClr>
                </a:gs>
              </a:gsLst>
              <a:lin ang="0"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96;p26"/>
            <p:cNvSpPr/>
            <p:nvPr/>
          </p:nvSpPr>
          <p:spPr>
            <a:xfrm rot="5400000">
              <a:off x="8036028" y="1107829"/>
              <a:ext cx="1109800" cy="1113645"/>
            </a:xfrm>
            <a:custGeom>
              <a:avLst/>
              <a:gdLst/>
              <a:ahLst/>
              <a:cxnLst/>
              <a:rect l="l" t="t" r="r" b="b"/>
              <a:pathLst>
                <a:path w="11909" h="11910" extrusionOk="0">
                  <a:moveTo>
                    <a:pt x="0" y="1"/>
                  </a:moveTo>
                  <a:lnTo>
                    <a:pt x="0" y="11909"/>
                  </a:lnTo>
                  <a:cubicBezTo>
                    <a:pt x="6581" y="11909"/>
                    <a:pt x="11909" y="6581"/>
                    <a:pt x="11909" y="1"/>
                  </a:cubicBezTo>
                  <a:close/>
                </a:path>
              </a:pathLst>
            </a:custGeom>
            <a:gradFill>
              <a:gsLst>
                <a:gs pos="0">
                  <a:srgbClr val="174B67">
                    <a:alpha val="14901"/>
                    <a:alpha val="15000"/>
                  </a:srgbClr>
                </a:gs>
                <a:gs pos="100000">
                  <a:srgbClr val="174B67">
                    <a:alpha val="30196"/>
                    <a:alpha val="15000"/>
                  </a:srgbClr>
                </a:gs>
              </a:gsLst>
              <a:lin ang="18900044"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97;p26"/>
            <p:cNvSpPr/>
            <p:nvPr/>
          </p:nvSpPr>
          <p:spPr>
            <a:xfrm rot="5400000">
              <a:off x="8036028" y="-1922"/>
              <a:ext cx="1109800" cy="1113645"/>
            </a:xfrm>
            <a:custGeom>
              <a:avLst/>
              <a:gdLst/>
              <a:ahLst/>
              <a:cxnLst/>
              <a:rect l="l" t="t" r="r" b="b"/>
              <a:pathLst>
                <a:path w="11909" h="11910" extrusionOk="0">
                  <a:moveTo>
                    <a:pt x="0" y="1"/>
                  </a:moveTo>
                  <a:cubicBezTo>
                    <a:pt x="0" y="6581"/>
                    <a:pt x="5334" y="11909"/>
                    <a:pt x="11908" y="11909"/>
                  </a:cubicBezTo>
                  <a:lnTo>
                    <a:pt x="11908" y="1"/>
                  </a:lnTo>
                  <a:close/>
                </a:path>
              </a:pathLst>
            </a:custGeom>
            <a:gradFill>
              <a:gsLst>
                <a:gs pos="0">
                  <a:srgbClr val="293F5D">
                    <a:alpha val="20000"/>
                  </a:srgbClr>
                </a:gs>
                <a:gs pos="100000">
                  <a:srgbClr val="4B4F73">
                    <a:alpha val="0"/>
                  </a:srgbClr>
                </a:gs>
              </a:gsLst>
              <a:lin ang="10800025" scaled="0"/>
            </a:gra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E26ABBE9-3D30-73C2-0260-E946479B753F}"/>
            </a:ext>
          </a:extLst>
        </p:cNvPr>
        <p:cNvGrpSpPr/>
        <p:nvPr/>
      </p:nvGrpSpPr>
      <p:grpSpPr>
        <a:xfrm>
          <a:off x="0" y="0"/>
          <a:ext cx="0" cy="0"/>
          <a:chOff x="0" y="0"/>
          <a:chExt cx="0" cy="0"/>
        </a:xfrm>
      </p:grpSpPr>
      <p:sp>
        <p:nvSpPr>
          <p:cNvPr id="202" name="Google Shape;202;p27">
            <a:extLst>
              <a:ext uri="{FF2B5EF4-FFF2-40B4-BE49-F238E27FC236}">
                <a16:creationId xmlns:a16="http://schemas.microsoft.com/office/drawing/2014/main" id="{A496BA93-55B5-BC74-4EAA-99337FD954C4}"/>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US">
                <a:latin typeface="Franklin Gothic Medium"/>
              </a:rPr>
              <a:t>IBM: </a:t>
            </a:r>
            <a:r>
              <a:rPr lang="en-US" b="0">
                <a:latin typeface="Franklin Gothic Medium"/>
              </a:rPr>
              <a:t>Valuation</a:t>
            </a:r>
          </a:p>
        </p:txBody>
      </p:sp>
      <p:sp>
        <p:nvSpPr>
          <p:cNvPr id="4" name="Google Shape;247;p31">
            <a:extLst>
              <a:ext uri="{FF2B5EF4-FFF2-40B4-BE49-F238E27FC236}">
                <a16:creationId xmlns:a16="http://schemas.microsoft.com/office/drawing/2014/main" id="{640AE006-C6F5-F736-2370-496674F3BC68}"/>
              </a:ext>
            </a:extLst>
          </p:cNvPr>
          <p:cNvSpPr/>
          <p:nvPr/>
        </p:nvSpPr>
        <p:spPr>
          <a:xfrm>
            <a:off x="1121228" y="1481033"/>
            <a:ext cx="4139992" cy="36596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r>
              <a:rPr lang="en-US" kern="0">
                <a:solidFill>
                  <a:srgbClr val="174B67"/>
                </a:solidFill>
                <a:latin typeface="Microsoft GothicNeo"/>
                <a:ea typeface="Microsoft GothicNeo"/>
                <a:cs typeface="Microsoft GothicNeo"/>
                <a:sym typeface="Poppins SemiBold"/>
              </a:rPr>
              <a:t>Recommendation: SELL (0.50bps)</a:t>
            </a:r>
            <a:endParaRPr lang="en-US"/>
          </a:p>
        </p:txBody>
      </p:sp>
      <p:sp>
        <p:nvSpPr>
          <p:cNvPr id="5" name="Google Shape;250;p31">
            <a:extLst>
              <a:ext uri="{FF2B5EF4-FFF2-40B4-BE49-F238E27FC236}">
                <a16:creationId xmlns:a16="http://schemas.microsoft.com/office/drawing/2014/main" id="{F612D1B6-FB8C-B5FB-5988-40196FB28F7C}"/>
              </a:ext>
            </a:extLst>
          </p:cNvPr>
          <p:cNvSpPr/>
          <p:nvPr/>
        </p:nvSpPr>
        <p:spPr>
          <a:xfrm>
            <a:off x="1121227" y="2005358"/>
            <a:ext cx="10271999" cy="3927356"/>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342900" indent="-342900" defTabSz="1219170">
              <a:buClr>
                <a:srgbClr val="000000"/>
              </a:buClr>
              <a:buFont typeface="Wingdings" pitchFamily="2" charset="2"/>
              <a:buChar char="§"/>
            </a:pPr>
            <a:endParaRPr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pic>
        <p:nvPicPr>
          <p:cNvPr id="2" name="Picture 1" descr="A table with numbers and letters&#10;&#10;AI-generated content may be incorrect.">
            <a:extLst>
              <a:ext uri="{FF2B5EF4-FFF2-40B4-BE49-F238E27FC236}">
                <a16:creationId xmlns:a16="http://schemas.microsoft.com/office/drawing/2014/main" id="{54BEBFF1-E80C-B96C-609A-B192FB016EEE}"/>
              </a:ext>
            </a:extLst>
          </p:cNvPr>
          <p:cNvPicPr>
            <a:picLocks noChangeAspect="1"/>
          </p:cNvPicPr>
          <p:nvPr/>
        </p:nvPicPr>
        <p:blipFill>
          <a:blip r:embed="rId3"/>
          <a:stretch>
            <a:fillRect/>
          </a:stretch>
        </p:blipFill>
        <p:spPr>
          <a:xfrm>
            <a:off x="3310874" y="2138225"/>
            <a:ext cx="6072098" cy="1504950"/>
          </a:xfrm>
          <a:prstGeom prst="rect">
            <a:avLst/>
          </a:prstGeom>
        </p:spPr>
      </p:pic>
      <p:pic>
        <p:nvPicPr>
          <p:cNvPr id="3" name="Picture 2">
            <a:extLst>
              <a:ext uri="{FF2B5EF4-FFF2-40B4-BE49-F238E27FC236}">
                <a16:creationId xmlns:a16="http://schemas.microsoft.com/office/drawing/2014/main" id="{645E24B5-4DCA-F224-BCD1-28BBDA532094}"/>
              </a:ext>
            </a:extLst>
          </p:cNvPr>
          <p:cNvPicPr>
            <a:picLocks noChangeAspect="1"/>
          </p:cNvPicPr>
          <p:nvPr/>
        </p:nvPicPr>
        <p:blipFill>
          <a:blip r:embed="rId4"/>
          <a:srcRect l="146" t="7800" r="299" b="-725"/>
          <a:stretch/>
        </p:blipFill>
        <p:spPr>
          <a:xfrm>
            <a:off x="4129097" y="3967340"/>
            <a:ext cx="4768300" cy="1843871"/>
          </a:xfrm>
          <a:prstGeom prst="rect">
            <a:avLst/>
          </a:prstGeom>
        </p:spPr>
      </p:pic>
      <p:sp>
        <p:nvSpPr>
          <p:cNvPr id="6" name="TextBox 5">
            <a:extLst>
              <a:ext uri="{FF2B5EF4-FFF2-40B4-BE49-F238E27FC236}">
                <a16:creationId xmlns:a16="http://schemas.microsoft.com/office/drawing/2014/main" id="{314324B5-C983-9C1B-202A-54E28E51CE5B}"/>
              </a:ext>
            </a:extLst>
          </p:cNvPr>
          <p:cNvSpPr txBox="1"/>
          <p:nvPr/>
        </p:nvSpPr>
        <p:spPr>
          <a:xfrm>
            <a:off x="1572879" y="3674744"/>
            <a:ext cx="477601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tx2">
                    <a:lumMod val="10000"/>
                  </a:schemeClr>
                </a:solidFill>
                <a:cs typeface="Arial"/>
              </a:rPr>
              <a:t>Valuation Compared to Competitors</a:t>
            </a:r>
          </a:p>
          <a:p>
            <a:endParaRPr lang="en-US">
              <a:cs typeface="Arial"/>
            </a:endParaRPr>
          </a:p>
        </p:txBody>
      </p:sp>
      <p:pic>
        <p:nvPicPr>
          <p:cNvPr id="8" name="Picture 7" descr="IBM logo">
            <a:extLst>
              <a:ext uri="{FF2B5EF4-FFF2-40B4-BE49-F238E27FC236}">
                <a16:creationId xmlns:a16="http://schemas.microsoft.com/office/drawing/2014/main" id="{D8A0CFFC-E751-2D06-47AE-62760BB7F761}"/>
              </a:ext>
            </a:extLst>
          </p:cNvPr>
          <p:cNvPicPr>
            <a:picLocks noChangeAspect="1"/>
          </p:cNvPicPr>
          <p:nvPr/>
        </p:nvPicPr>
        <p:blipFill>
          <a:blip r:embed="rId5"/>
          <a:stretch>
            <a:fillRect/>
          </a:stretch>
        </p:blipFill>
        <p:spPr>
          <a:xfrm>
            <a:off x="10908442" y="147766"/>
            <a:ext cx="952500" cy="952500"/>
          </a:xfrm>
          <a:prstGeom prst="rect">
            <a:avLst/>
          </a:prstGeom>
        </p:spPr>
      </p:pic>
    </p:spTree>
    <p:extLst>
      <p:ext uri="{BB962C8B-B14F-4D97-AF65-F5344CB8AC3E}">
        <p14:creationId xmlns:p14="http://schemas.microsoft.com/office/powerpoint/2010/main" val="2756166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a:extLst>
            <a:ext uri="{FF2B5EF4-FFF2-40B4-BE49-F238E27FC236}">
              <a16:creationId xmlns:a16="http://schemas.microsoft.com/office/drawing/2014/main" id="{940E823A-DC19-BCBB-1E78-F81461056875}"/>
            </a:ext>
          </a:extLst>
        </p:cNvPr>
        <p:cNvGrpSpPr/>
        <p:nvPr/>
      </p:nvGrpSpPr>
      <p:grpSpPr>
        <a:xfrm>
          <a:off x="0" y="0"/>
          <a:ext cx="0" cy="0"/>
          <a:chOff x="0" y="0"/>
          <a:chExt cx="0" cy="0"/>
        </a:xfrm>
      </p:grpSpPr>
      <p:sp>
        <p:nvSpPr>
          <p:cNvPr id="240" name="Google Shape;240;p30">
            <a:extLst>
              <a:ext uri="{FF2B5EF4-FFF2-40B4-BE49-F238E27FC236}">
                <a16:creationId xmlns:a16="http://schemas.microsoft.com/office/drawing/2014/main" id="{00EEC95F-5217-DC77-CEB1-9F66C70D0304}"/>
              </a:ext>
            </a:extLst>
          </p:cNvPr>
          <p:cNvSpPr txBox="1">
            <a:spLocks noGrp="1"/>
          </p:cNvSpPr>
          <p:nvPr>
            <p:ph type="title"/>
          </p:nvPr>
        </p:nvSpPr>
        <p:spPr>
          <a:xfrm>
            <a:off x="1300053" y="888217"/>
            <a:ext cx="7320000" cy="1763600"/>
          </a:xfrm>
          <a:prstGeom prst="rect">
            <a:avLst/>
          </a:prstGeom>
        </p:spPr>
        <p:txBody>
          <a:bodyPr spcFirstLastPara="1" wrap="square" lIns="121900" tIns="121900" rIns="121900" bIns="121900" anchor="b" anchorCtr="0">
            <a:noAutofit/>
          </a:bodyPr>
          <a:lstStyle/>
          <a:p>
            <a:r>
              <a:rPr lang="en">
                <a:latin typeface="Franklin Gothic Medium" panose="020B0603020102020204" pitchFamily="34" charset="0"/>
              </a:rPr>
              <a:t>Hold:</a:t>
            </a:r>
            <a:endParaRPr>
              <a:latin typeface="Franklin Gothic Medium" panose="020B0603020102020204" pitchFamily="34" charset="0"/>
            </a:endParaRPr>
          </a:p>
        </p:txBody>
      </p:sp>
      <p:sp>
        <p:nvSpPr>
          <p:cNvPr id="241" name="Google Shape;241;p30">
            <a:extLst>
              <a:ext uri="{FF2B5EF4-FFF2-40B4-BE49-F238E27FC236}">
                <a16:creationId xmlns:a16="http://schemas.microsoft.com/office/drawing/2014/main" id="{F7F96113-B061-960B-88EE-204D374DCA13}"/>
              </a:ext>
            </a:extLst>
          </p:cNvPr>
          <p:cNvSpPr txBox="1">
            <a:spLocks noGrp="1"/>
          </p:cNvSpPr>
          <p:nvPr>
            <p:ph type="subTitle" idx="1"/>
          </p:nvPr>
        </p:nvSpPr>
        <p:spPr>
          <a:xfrm>
            <a:off x="3887234" y="4049060"/>
            <a:ext cx="2552038" cy="629319"/>
          </a:xfrm>
          <a:prstGeom prst="rect">
            <a:avLst/>
          </a:prstGeom>
          <a:solidFill>
            <a:schemeClr val="lt2"/>
          </a:solidFill>
        </p:spPr>
        <p:txBody>
          <a:bodyPr spcFirstLastPara="1" wrap="square" lIns="121900" tIns="121900" rIns="121900" bIns="121900" anchor="ctr" anchorCtr="0">
            <a:noAutofit/>
          </a:bodyPr>
          <a:lstStyle/>
          <a:p>
            <a:pPr marL="0" indent="0">
              <a:buClr>
                <a:schemeClr val="dk1"/>
              </a:buClr>
              <a:buSzPts val="1100"/>
            </a:pPr>
            <a:r>
              <a:rPr lang="en" sz="1850">
                <a:latin typeface="Microsoft GothicNeo"/>
                <a:ea typeface="Microsoft GothicNeo"/>
                <a:cs typeface="Microsoft GothicNeo"/>
              </a:rPr>
              <a:t>Amphenol (APH)</a:t>
            </a:r>
            <a:endParaRPr>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sp>
        <p:nvSpPr>
          <p:cNvPr id="3" name="Google Shape;241;p30">
            <a:extLst>
              <a:ext uri="{FF2B5EF4-FFF2-40B4-BE49-F238E27FC236}">
                <a16:creationId xmlns:a16="http://schemas.microsoft.com/office/drawing/2014/main" id="{A0535C4D-9C3A-AE99-2737-E5E6E90C5761}"/>
              </a:ext>
            </a:extLst>
          </p:cNvPr>
          <p:cNvSpPr txBox="1">
            <a:spLocks/>
          </p:cNvSpPr>
          <p:nvPr/>
        </p:nvSpPr>
        <p:spPr>
          <a:xfrm>
            <a:off x="3887234" y="2339277"/>
            <a:ext cx="2552038" cy="629319"/>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Livvic"/>
              <a:buNone/>
              <a:defRPr sz="1867" b="0" i="0" u="none" strike="noStrike" cap="none">
                <a:solidFill>
                  <a:schemeClr val="dk1"/>
                </a:solidFill>
                <a:latin typeface="Livvic"/>
                <a:ea typeface="Livvic"/>
                <a:cs typeface="Livvic"/>
                <a:sym typeface="Livvic"/>
              </a:defRPr>
            </a:lvl1pPr>
            <a:lvl2pPr marL="914400" marR="0" lvl="1"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2pPr>
            <a:lvl3pPr marL="1371600" marR="0" lvl="2"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3pPr>
            <a:lvl4pPr marL="1828800" marR="0" lvl="3"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4pPr>
            <a:lvl5pPr marL="2286000" marR="0" lvl="4"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5pPr>
            <a:lvl6pPr marL="2743200" marR="0" lvl="5"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6pPr>
            <a:lvl7pPr marL="3200400" marR="0" lvl="6"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7pPr>
            <a:lvl8pPr marL="3657600" marR="0" lvl="7"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8pPr>
            <a:lvl9pPr marL="4114800" marR="0" lvl="8"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9pPr>
          </a:lstStyle>
          <a:p>
            <a:pPr marL="0" indent="0">
              <a:buClr>
                <a:schemeClr val="dk1"/>
              </a:buClr>
              <a:buSzPts val="1100"/>
            </a:pPr>
            <a:r>
              <a:rPr lang="en-US" sz="1850" kern="0">
                <a:latin typeface="Microsoft GothicNeo"/>
                <a:ea typeface="Microsoft GothicNeo"/>
                <a:cs typeface="Microsoft GothicNeo"/>
              </a:rPr>
              <a:t>Microsoft (MSFT)</a:t>
            </a:r>
            <a:endParaRPr lang="en-US" sz="1850" kern="0">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pic>
        <p:nvPicPr>
          <p:cNvPr id="5" name="Picture 4" descr="A black background with grey text&#10;&#10;AI-generated content may be incorrect.">
            <a:extLst>
              <a:ext uri="{FF2B5EF4-FFF2-40B4-BE49-F238E27FC236}">
                <a16:creationId xmlns:a16="http://schemas.microsoft.com/office/drawing/2014/main" id="{C8E2A768-5101-9A9E-4D1D-BB0665F4A09F}"/>
              </a:ext>
            </a:extLst>
          </p:cNvPr>
          <p:cNvPicPr>
            <a:picLocks noChangeAspect="1"/>
          </p:cNvPicPr>
          <p:nvPr/>
        </p:nvPicPr>
        <p:blipFill>
          <a:blip r:embed="rId3"/>
          <a:srcRect t="24424" b="24623"/>
          <a:stretch/>
        </p:blipFill>
        <p:spPr>
          <a:xfrm>
            <a:off x="6949440" y="2092960"/>
            <a:ext cx="3931920" cy="1123366"/>
          </a:xfrm>
          <a:prstGeom prst="rect">
            <a:avLst/>
          </a:prstGeom>
        </p:spPr>
      </p:pic>
      <p:pic>
        <p:nvPicPr>
          <p:cNvPr id="6" name="Picture 5" descr="A blue text on a white background&#10;&#10;AI-generated content may be incorrect.">
            <a:extLst>
              <a:ext uri="{FF2B5EF4-FFF2-40B4-BE49-F238E27FC236}">
                <a16:creationId xmlns:a16="http://schemas.microsoft.com/office/drawing/2014/main" id="{7BE445F9-C931-4E3C-8238-C5EB691C03E3}"/>
              </a:ext>
            </a:extLst>
          </p:cNvPr>
          <p:cNvPicPr>
            <a:picLocks noChangeAspect="1"/>
          </p:cNvPicPr>
          <p:nvPr/>
        </p:nvPicPr>
        <p:blipFill>
          <a:blip r:embed="rId4"/>
          <a:srcRect t="23109" r="303" b="24171"/>
          <a:stretch/>
        </p:blipFill>
        <p:spPr>
          <a:xfrm>
            <a:off x="6948659" y="3798087"/>
            <a:ext cx="3337782" cy="1130827"/>
          </a:xfrm>
          <a:prstGeom prst="rect">
            <a:avLst/>
          </a:prstGeom>
        </p:spPr>
      </p:pic>
    </p:spTree>
    <p:extLst>
      <p:ext uri="{BB962C8B-B14F-4D97-AF65-F5344CB8AC3E}">
        <p14:creationId xmlns:p14="http://schemas.microsoft.com/office/powerpoint/2010/main" val="2196300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6F5B42CD-04E6-FC19-9DBD-2A31742D4E2B}"/>
            </a:ext>
          </a:extLst>
        </p:cNvPr>
        <p:cNvGrpSpPr/>
        <p:nvPr/>
      </p:nvGrpSpPr>
      <p:grpSpPr>
        <a:xfrm>
          <a:off x="0" y="0"/>
          <a:ext cx="0" cy="0"/>
          <a:chOff x="0" y="0"/>
          <a:chExt cx="0" cy="0"/>
        </a:xfrm>
      </p:grpSpPr>
      <p:sp>
        <p:nvSpPr>
          <p:cNvPr id="202" name="Google Shape;202;p27">
            <a:extLst>
              <a:ext uri="{FF2B5EF4-FFF2-40B4-BE49-F238E27FC236}">
                <a16:creationId xmlns:a16="http://schemas.microsoft.com/office/drawing/2014/main" id="{F2C8BA00-88A9-E796-9B87-8AC8B0871235}"/>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
                <a:latin typeface="Franklin Gothic Medium"/>
              </a:rPr>
              <a:t>Microsoft (MSFT)</a:t>
            </a:r>
            <a:endParaRPr>
              <a:latin typeface="Franklin Gothic Medium" panose="020B0603020102020204" pitchFamily="34" charset="0"/>
            </a:endParaRPr>
          </a:p>
        </p:txBody>
      </p:sp>
      <p:graphicFrame>
        <p:nvGraphicFramePr>
          <p:cNvPr id="203" name="Google Shape;203;p27">
            <a:extLst>
              <a:ext uri="{FF2B5EF4-FFF2-40B4-BE49-F238E27FC236}">
                <a16:creationId xmlns:a16="http://schemas.microsoft.com/office/drawing/2014/main" id="{995239A8-EF91-7752-E7F0-7EAC94B96D09}"/>
              </a:ext>
            </a:extLst>
          </p:cNvPr>
          <p:cNvGraphicFramePr/>
          <p:nvPr>
            <p:extLst>
              <p:ext uri="{D42A27DB-BD31-4B8C-83A1-F6EECF244321}">
                <p14:modId xmlns:p14="http://schemas.microsoft.com/office/powerpoint/2010/main" val="1628762245"/>
              </p:ext>
            </p:extLst>
          </p:nvPr>
        </p:nvGraphicFramePr>
        <p:xfrm>
          <a:off x="1052493" y="1832953"/>
          <a:ext cx="4881217" cy="3877908"/>
        </p:xfrm>
        <a:graphic>
          <a:graphicData uri="http://schemas.openxmlformats.org/drawingml/2006/table">
            <a:tbl>
              <a:tblPr>
                <a:noFill/>
              </a:tblPr>
              <a:tblGrid>
                <a:gridCol w="2981739">
                  <a:extLst>
                    <a:ext uri="{9D8B030D-6E8A-4147-A177-3AD203B41FA5}">
                      <a16:colId xmlns:a16="http://schemas.microsoft.com/office/drawing/2014/main" val="20000"/>
                    </a:ext>
                  </a:extLst>
                </a:gridCol>
                <a:gridCol w="1899478">
                  <a:extLst>
                    <a:ext uri="{9D8B030D-6E8A-4147-A177-3AD203B41FA5}">
                      <a16:colId xmlns:a16="http://schemas.microsoft.com/office/drawing/2014/main" val="20001"/>
                    </a:ext>
                  </a:extLst>
                </a:gridCol>
              </a:tblGrid>
              <a:tr h="323159">
                <a:tc>
                  <a:txBody>
                    <a:bodyPr/>
                    <a:lstStyle/>
                    <a:p>
                      <a:pPr marL="0" lvl="0" indent="0" algn="l" rtl="0">
                        <a:spcBef>
                          <a:spcPts val="0"/>
                        </a:spcBef>
                        <a:spcAft>
                          <a:spcPts val="0"/>
                        </a:spcAft>
                        <a:buNone/>
                      </a:pPr>
                      <a:r>
                        <a:rPr lang="en" sz="1600" b="0" u="none">
                          <a:solidFill>
                            <a:schemeClr val="hlink"/>
                          </a:solidFill>
                          <a:latin typeface="Microsoft GothicNeo"/>
                          <a:ea typeface="Microsoft GothicNeo"/>
                          <a:cs typeface="Microsoft GothicNeo"/>
                          <a:sym typeface="Livvic SemiBold"/>
                        </a:rPr>
                        <a:t>Current SIM</a:t>
                      </a:r>
                      <a:r>
                        <a:rPr lang="en" sz="1600" b="0" u="none">
                          <a:solidFill>
                            <a:schemeClr val="hlink"/>
                          </a:solidFill>
                          <a:latin typeface="Microsoft GothicNeo"/>
                          <a:ea typeface="Microsoft GothicNeo"/>
                          <a:cs typeface="Microsoft GothicNeo"/>
                        </a:rPr>
                        <a:t> (3/31/25)</a:t>
                      </a:r>
                      <a:endParaRPr sz="1600" b="0" u="none">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1600"/>
                        </a:spcAft>
                        <a:buNone/>
                      </a:pPr>
                      <a:r>
                        <a:rPr lang="en" sz="1600" b="0" i="0">
                          <a:solidFill>
                            <a:schemeClr val="dk1"/>
                          </a:solidFill>
                          <a:latin typeface="Microsoft GothicNeo Light"/>
                          <a:ea typeface="Microsoft GothicNeo Light"/>
                          <a:cs typeface="Microsoft GothicNeo Light"/>
                        </a:rPr>
                        <a:t>5.81%</a:t>
                      </a:r>
                      <a:endParaRPr sz="16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23159">
                <a:tc>
                  <a:txBody>
                    <a:bodyPr/>
                    <a:lstStyle/>
                    <a:p>
                      <a:pPr marL="0" lvl="0" indent="0" algn="l" rtl="0">
                        <a:spcBef>
                          <a:spcPts val="0"/>
                        </a:spcBef>
                        <a:spcAft>
                          <a:spcPts val="0"/>
                        </a:spcAft>
                        <a:buNone/>
                      </a:pPr>
                      <a:r>
                        <a:rPr lang="en" sz="1600" b="0" u="none">
                          <a:solidFill>
                            <a:schemeClr val="hlink"/>
                          </a:solidFill>
                          <a:latin typeface="Microsoft GothicNeo"/>
                          <a:ea typeface="Microsoft GothicNeo"/>
                          <a:cs typeface="Microsoft GothicNeo"/>
                          <a:sym typeface="Livvic SemiBold"/>
                        </a:rPr>
                        <a:t>Recommended SIM</a:t>
                      </a:r>
                      <a:endParaRPr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1600"/>
                        </a:spcAft>
                        <a:buNone/>
                      </a:pPr>
                      <a:r>
                        <a:rPr lang="en" sz="1600" b="0" i="0">
                          <a:solidFill>
                            <a:schemeClr val="dk1"/>
                          </a:solidFill>
                          <a:latin typeface="Microsoft GothicNeo Light"/>
                          <a:ea typeface="Microsoft GothicNeo Light"/>
                          <a:cs typeface="Microsoft GothicNeo Light"/>
                        </a:rPr>
                        <a:t>5.85%</a:t>
                      </a:r>
                      <a:endParaRPr lang="en" sz="16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3159">
                <a:tc>
                  <a:txBody>
                    <a:bodyPr/>
                    <a:lstStyle/>
                    <a:p>
                      <a:pPr marL="0" lvl="0" indent="0" algn="l" rtl="0">
                        <a:spcBef>
                          <a:spcPts val="0"/>
                        </a:spcBef>
                        <a:spcAft>
                          <a:spcPts val="0"/>
                        </a:spcAft>
                        <a:buNone/>
                      </a:pPr>
                      <a:r>
                        <a:rPr lang="en-US" sz="1600" b="0" u="none">
                          <a:solidFill>
                            <a:schemeClr val="hlink"/>
                          </a:solidFill>
                          <a:latin typeface="Microsoft GothicNeo"/>
                          <a:ea typeface="Microsoft GothicNeo"/>
                          <a:cs typeface="Microsoft GothicNeo"/>
                          <a:sym typeface="Livvic SemiBold"/>
                        </a:rPr>
                        <a:t>Current Stock Price</a:t>
                      </a:r>
                      <a:r>
                        <a:rPr lang="en-US" sz="1600" b="0" u="none">
                          <a:solidFill>
                            <a:schemeClr val="hlink"/>
                          </a:solidFill>
                          <a:latin typeface="Microsoft GothicNeo"/>
                          <a:ea typeface="Microsoft GothicNeo"/>
                          <a:cs typeface="Microsoft GothicNeo"/>
                        </a:rPr>
                        <a:t> (4/7/25)</a:t>
                      </a:r>
                      <a:endParaRPr lang="en-US"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1600"/>
                        </a:spcAft>
                        <a:buNone/>
                      </a:pPr>
                      <a:r>
                        <a:rPr lang="en" sz="1600" b="0" i="0">
                          <a:solidFill>
                            <a:schemeClr val="dk1"/>
                          </a:solidFill>
                          <a:latin typeface="Microsoft GothicNeo Light"/>
                          <a:ea typeface="Microsoft GothicNeo Light"/>
                          <a:cs typeface="Microsoft GothicNeo Light"/>
                        </a:rPr>
                        <a:t>$357.86</a:t>
                      </a:r>
                      <a:endParaRPr sz="16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23159">
                <a:tc>
                  <a:txBody>
                    <a:bodyPr/>
                    <a:lstStyle/>
                    <a:p>
                      <a:pPr marL="0" lvl="0" indent="0" algn="l" rtl="0">
                        <a:spcBef>
                          <a:spcPts val="0"/>
                        </a:spcBef>
                        <a:spcAft>
                          <a:spcPts val="0"/>
                        </a:spcAft>
                        <a:buNone/>
                      </a:pPr>
                      <a:r>
                        <a:rPr lang="en" sz="1600" b="0" u="none">
                          <a:solidFill>
                            <a:schemeClr val="hlink"/>
                          </a:solidFill>
                          <a:latin typeface="Microsoft GothicNeo"/>
                          <a:ea typeface="Microsoft GothicNeo"/>
                          <a:cs typeface="Microsoft GothicNeo"/>
                          <a:sym typeface="Livvic SemiBold"/>
                        </a:rPr>
                        <a:t>SIM Target Price</a:t>
                      </a:r>
                      <a:endParaRPr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1600"/>
                        </a:spcAft>
                        <a:buNone/>
                      </a:pPr>
                      <a:r>
                        <a:rPr lang="en" sz="1600" b="0" i="0">
                          <a:solidFill>
                            <a:schemeClr val="dk1"/>
                          </a:solidFill>
                          <a:latin typeface="Microsoft GothicNeo Light"/>
                          <a:ea typeface="Microsoft GothicNeo Light"/>
                          <a:cs typeface="Microsoft GothicNeo Light"/>
                          <a:sym typeface="Livvic"/>
                        </a:rPr>
                        <a:t>$</a:t>
                      </a:r>
                      <a:r>
                        <a:rPr lang="en" sz="1600" b="0" i="0">
                          <a:solidFill>
                            <a:schemeClr val="dk1"/>
                          </a:solidFill>
                          <a:latin typeface="Microsoft GothicNeo Light"/>
                          <a:ea typeface="Microsoft GothicNeo Light"/>
                          <a:cs typeface="Microsoft GothicNeo Light"/>
                        </a:rPr>
                        <a:t>537.98</a:t>
                      </a:r>
                      <a:endParaRPr sz="16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rPr>
                        <a:t>Potential Upside</a:t>
                      </a:r>
                      <a:endParaRPr sz="1600" b="0">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1600"/>
                        </a:spcAft>
                        <a:buNone/>
                      </a:pPr>
                      <a:r>
                        <a:rPr lang="en" sz="1600" b="0" i="0" u="none">
                          <a:solidFill>
                            <a:schemeClr val="dk1"/>
                          </a:solidFill>
                          <a:latin typeface="Microsoft GothicNeo Light"/>
                          <a:ea typeface="Microsoft GothicNeo Light"/>
                          <a:cs typeface="Microsoft GothicNeo Light"/>
                        </a:rPr>
                        <a:t>50.33%</a:t>
                      </a:r>
                      <a:endParaRPr lang="en" sz="1600" b="0" i="0" u="none">
                        <a:solidFill>
                          <a:schemeClr val="dk1"/>
                        </a:solidFill>
                        <a:latin typeface="Microsoft GothicNeo Light"/>
                        <a:ea typeface="Microsoft GothicNeo Light"/>
                        <a:cs typeface="Microsoft GothicNeo Light"/>
                        <a:sym typeface="Livvic"/>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rPr>
                        <a:t>Consensus Target Price</a:t>
                      </a:r>
                      <a:endParaRPr sz="1600" b="0">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1600"/>
                        </a:spcAft>
                        <a:buNone/>
                      </a:pPr>
                      <a:r>
                        <a:rPr lang="en" sz="1600" b="0" i="0" u="none">
                          <a:solidFill>
                            <a:schemeClr val="dk1"/>
                          </a:solidFill>
                          <a:latin typeface="Microsoft GothicNeo Light"/>
                          <a:ea typeface="Microsoft GothicNeo Light"/>
                          <a:cs typeface="Microsoft GothicNeo Light"/>
                        </a:rPr>
                        <a:t>$505.84</a:t>
                      </a:r>
                      <a:endParaRPr lang="en" sz="16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285112434"/>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rPr>
                        <a:t>Dividend Yield</a:t>
                      </a:r>
                      <a:endParaRPr sz="1600" b="0">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1600"/>
                        </a:spcAft>
                        <a:buNone/>
                      </a:pPr>
                      <a:r>
                        <a:rPr lang="en" sz="1600" b="0" i="0" u="none">
                          <a:solidFill>
                            <a:schemeClr val="dk1"/>
                          </a:solidFill>
                          <a:latin typeface="Microsoft GothicNeo Light"/>
                          <a:ea typeface="Microsoft GothicNeo Light"/>
                          <a:cs typeface="Microsoft GothicNeo Light"/>
                        </a:rPr>
                        <a:t>0.92%</a:t>
                      </a:r>
                      <a:endParaRPr lang="en" sz="16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38140430"/>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52 Week Price Range</a:t>
                      </a:r>
                      <a:endParaRPr sz="1600" b="0">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1600"/>
                        </a:spcAft>
                        <a:buNone/>
                      </a:pPr>
                      <a:r>
                        <a:rPr lang="en" sz="1600" b="0" i="0" u="none">
                          <a:solidFill>
                            <a:schemeClr val="dk1"/>
                          </a:solidFill>
                          <a:latin typeface="Microsoft GothicNeo Light"/>
                          <a:ea typeface="Microsoft GothicNeo Light"/>
                          <a:cs typeface="Microsoft GothicNeo Light"/>
                        </a:rPr>
                        <a:t>$344.79-$468.35</a:t>
                      </a:r>
                      <a:endParaRPr lang="en" sz="16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107227426"/>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Market Capitalization</a:t>
                      </a:r>
                      <a:r>
                        <a:rPr lang="en-US" sz="1600" b="0">
                          <a:solidFill>
                            <a:schemeClr val="dk1"/>
                          </a:solidFill>
                          <a:latin typeface="Microsoft GothicNeo"/>
                          <a:ea typeface="Microsoft GothicNeo"/>
                          <a:cs typeface="Microsoft GothicNeo"/>
                        </a:rPr>
                        <a:t> (4/7/25)</a:t>
                      </a:r>
                      <a:endParaRPr sz="1600" b="0">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1600"/>
                        </a:spcAft>
                        <a:buNone/>
                      </a:pPr>
                      <a:r>
                        <a:rPr lang="en" sz="1600" b="0" i="0" u="none">
                          <a:solidFill>
                            <a:schemeClr val="dk1"/>
                          </a:solidFill>
                          <a:latin typeface="Microsoft GothicNeo Light"/>
                          <a:ea typeface="Microsoft GothicNeo Light"/>
                          <a:cs typeface="Microsoft GothicNeo Light"/>
                          <a:sym typeface="Livvic SemiBold"/>
                        </a:rPr>
                        <a:t>$</a:t>
                      </a:r>
                      <a:r>
                        <a:rPr lang="en" sz="1600" b="0" i="0" u="none">
                          <a:solidFill>
                            <a:schemeClr val="dk1"/>
                          </a:solidFill>
                          <a:latin typeface="Microsoft GothicNeo Light"/>
                          <a:ea typeface="Microsoft GothicNeo Light"/>
                          <a:cs typeface="Microsoft GothicNeo Light"/>
                        </a:rPr>
                        <a:t>2.68 T</a:t>
                      </a:r>
                      <a:endParaRPr lang="en" sz="16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803217311"/>
                  </a:ext>
                </a:extLst>
              </a:tr>
              <a:tr h="32315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a:solidFill>
                            <a:schemeClr val="dk1"/>
                          </a:solidFill>
                          <a:latin typeface="Microsoft GothicNeo"/>
                          <a:ea typeface="Microsoft GothicNeo"/>
                          <a:cs typeface="Microsoft GothicNeo"/>
                          <a:sym typeface="Livvic SemiBold"/>
                        </a:rPr>
                        <a:t>Diluted Shares Outstanding</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1600"/>
                        </a:spcAft>
                        <a:buNone/>
                      </a:pPr>
                      <a:r>
                        <a:rPr lang="en" sz="1600" b="0" i="0" u="none">
                          <a:solidFill>
                            <a:schemeClr val="dk1"/>
                          </a:solidFill>
                          <a:latin typeface="Microsoft GothicNeo Light"/>
                          <a:ea typeface="Microsoft GothicNeo Light"/>
                          <a:cs typeface="Microsoft GothicNeo Light"/>
                        </a:rPr>
                        <a:t>7.469 B</a:t>
                      </a:r>
                      <a:endParaRPr lang="en" sz="16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830414658"/>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P/E</a:t>
                      </a:r>
                      <a:r>
                        <a:rPr lang="en-US" sz="1600" b="0">
                          <a:solidFill>
                            <a:schemeClr val="dk1"/>
                          </a:solidFill>
                          <a:latin typeface="Microsoft GothicNeo"/>
                          <a:ea typeface="Microsoft GothicNeo"/>
                          <a:cs typeface="Microsoft GothicNeo"/>
                        </a:rPr>
                        <a:t> (4/7/25)</a:t>
                      </a:r>
                      <a:endParaRPr sz="1600" b="0">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1600"/>
                        </a:spcAft>
                        <a:buNone/>
                      </a:pPr>
                      <a:r>
                        <a:rPr lang="en" sz="1600" b="0" i="0" u="none">
                          <a:solidFill>
                            <a:schemeClr val="dk1"/>
                          </a:solidFill>
                          <a:latin typeface="Microsoft GothicNeo Light"/>
                          <a:ea typeface="Microsoft GothicNeo Light"/>
                          <a:cs typeface="Microsoft GothicNeo Light"/>
                        </a:rPr>
                        <a:t>28.84</a:t>
                      </a:r>
                      <a:endParaRPr lang="en" sz="16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394471864"/>
                  </a:ext>
                </a:extLst>
              </a:tr>
              <a:tr h="323159">
                <a:tc>
                  <a:txBody>
                    <a:bodyPr/>
                    <a:lstStyle/>
                    <a:p>
                      <a:pPr marL="0" lvl="0" indent="0" algn="l" rtl="0">
                        <a:spcBef>
                          <a:spcPts val="0"/>
                        </a:spcBef>
                        <a:spcAft>
                          <a:spcPts val="0"/>
                        </a:spcAft>
                        <a:buNone/>
                      </a:pPr>
                      <a:r>
                        <a:rPr lang="en" sz="1600" b="0">
                          <a:solidFill>
                            <a:schemeClr val="dk1"/>
                          </a:solidFill>
                          <a:latin typeface="Microsoft GothicNeo"/>
                          <a:ea typeface="Microsoft GothicNeo"/>
                          <a:cs typeface="Microsoft GothicNeo"/>
                          <a:sym typeface="Livvic SemiBold"/>
                        </a:rPr>
                        <a:t>ROE</a:t>
                      </a:r>
                      <a:endParaRPr sz="1600" b="0">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1600"/>
                        </a:spcAft>
                        <a:buNone/>
                      </a:pPr>
                      <a:r>
                        <a:rPr lang="en" sz="1600" b="0" i="0" u="none">
                          <a:solidFill>
                            <a:schemeClr val="dk1"/>
                          </a:solidFill>
                          <a:latin typeface="Microsoft GothicNeo Light"/>
                          <a:ea typeface="Microsoft GothicNeo Light"/>
                          <a:cs typeface="Microsoft GothicNeo Light"/>
                        </a:rPr>
                        <a:t>34.29%</a:t>
                      </a:r>
                      <a:endParaRPr lang="en" sz="16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7">
            <a:extLst>
              <a:ext uri="{FF2B5EF4-FFF2-40B4-BE49-F238E27FC236}">
                <a16:creationId xmlns:a16="http://schemas.microsoft.com/office/drawing/2014/main" id="{7EFB8F73-E65F-6966-A3B1-DB59E0CCD038}"/>
              </a:ext>
            </a:extLst>
          </p:cNvPr>
          <p:cNvSpPr txBox="1">
            <a:spLocks noGrp="1"/>
          </p:cNvSpPr>
          <p:nvPr>
            <p:ph type="body" idx="1"/>
          </p:nvPr>
        </p:nvSpPr>
        <p:spPr>
          <a:xfrm>
            <a:off x="960000" y="1305753"/>
            <a:ext cx="4232486" cy="527200"/>
          </a:xfrm>
          <a:prstGeom prst="rect">
            <a:avLst/>
          </a:prstGeom>
        </p:spPr>
        <p:txBody>
          <a:bodyPr spcFirstLastPara="1" wrap="square" lIns="121900" tIns="121900" rIns="121900" bIns="121900" anchor="t" anchorCtr="0">
            <a:noAutofit/>
          </a:bodyPr>
          <a:lstStyle/>
          <a:p>
            <a:pPr marL="0" indent="0">
              <a:buNone/>
            </a:pPr>
            <a:r>
              <a:rPr lang="en-US" sz="2000">
                <a:latin typeface="Microsoft GothicNeo" panose="020B0500000101010101" pitchFamily="34" charset="-127"/>
                <a:ea typeface="Microsoft GothicNeo" panose="020B0500000101010101" pitchFamily="34" charset="-127"/>
                <a:cs typeface="Microsoft GothicNeo" panose="020B0500000101010101" pitchFamily="34" charset="-127"/>
              </a:rPr>
              <a:t>Recommendation: </a:t>
            </a:r>
            <a:r>
              <a:rPr lang="en-US" sz="2000" b="1">
                <a:latin typeface="Microsoft GothicNeo" panose="020B0500000101010101" pitchFamily="34" charset="-127"/>
                <a:ea typeface="Microsoft GothicNeo" panose="020B0500000101010101" pitchFamily="34" charset="-127"/>
                <a:cs typeface="Microsoft GothicNeo" panose="020B0500000101010101" pitchFamily="34" charset="-127"/>
              </a:rPr>
              <a:t>HOLD</a:t>
            </a:r>
            <a:endParaRPr sz="2000" b="1">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sp>
        <p:nvSpPr>
          <p:cNvPr id="3" name="Google Shape;206;p27">
            <a:extLst>
              <a:ext uri="{FF2B5EF4-FFF2-40B4-BE49-F238E27FC236}">
                <a16:creationId xmlns:a16="http://schemas.microsoft.com/office/drawing/2014/main" id="{0C0229DE-078E-A567-9B41-BEA9DD6F5FD3}"/>
              </a:ext>
            </a:extLst>
          </p:cNvPr>
          <p:cNvSpPr txBox="1">
            <a:spLocks/>
          </p:cNvSpPr>
          <p:nvPr/>
        </p:nvSpPr>
        <p:spPr>
          <a:xfrm>
            <a:off x="5976257" y="1308417"/>
            <a:ext cx="4232486" cy="52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chemeClr val="dk1"/>
              </a:buClr>
              <a:buSzPts val="1200"/>
              <a:buFont typeface="Livvic"/>
              <a:buAutoNum type="arabicPeriod"/>
              <a:defRPr sz="1600" b="0" i="0" u="none" strike="noStrike" cap="none">
                <a:solidFill>
                  <a:schemeClr val="dk1"/>
                </a:solidFill>
                <a:latin typeface="Livvic"/>
                <a:ea typeface="Livvic"/>
                <a:cs typeface="Livvic"/>
                <a:sym typeface="Livvic"/>
              </a:defRPr>
            </a:lvl1pPr>
            <a:lvl2pPr marL="1219170" marR="0" lvl="1"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2pPr>
            <a:lvl3pPr marL="1828754" marR="0" lvl="2"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3pPr>
            <a:lvl4pPr marL="2438339" marR="0" lvl="3" indent="-406390" algn="l" rtl="0">
              <a:lnSpc>
                <a:spcPct val="115000"/>
              </a:lnSpc>
              <a:spcBef>
                <a:spcPts val="0"/>
              </a:spcBef>
              <a:spcAft>
                <a:spcPts val="0"/>
              </a:spcAft>
              <a:buClr>
                <a:schemeClr val="dk1"/>
              </a:buClr>
              <a:buSzPts val="1200"/>
              <a:buFont typeface="Roboto Condensed Light"/>
              <a:buAutoNum type="arabicPeriod"/>
              <a:defRPr sz="1200" b="0" i="0" u="none" strike="noStrike" cap="none">
                <a:solidFill>
                  <a:schemeClr val="dk1"/>
                </a:solidFill>
                <a:latin typeface="Livvic"/>
                <a:ea typeface="Livvic"/>
                <a:cs typeface="Livvic"/>
                <a:sym typeface="Livvic"/>
              </a:defRPr>
            </a:lvl4pPr>
            <a:lvl5pPr marL="3047924" marR="0" lvl="4"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5pPr>
            <a:lvl6pPr marL="3657509" marR="0" lvl="5"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6pPr>
            <a:lvl7pPr marL="4267093" marR="0" lvl="6" indent="-406390" algn="l" rtl="0">
              <a:lnSpc>
                <a:spcPct val="115000"/>
              </a:lnSpc>
              <a:spcBef>
                <a:spcPts val="0"/>
              </a:spcBef>
              <a:spcAft>
                <a:spcPts val="0"/>
              </a:spcAft>
              <a:buClr>
                <a:schemeClr val="dk1"/>
              </a:buClr>
              <a:buSzPts val="1200"/>
              <a:buFont typeface="Roboto Condensed Light"/>
              <a:buAutoNum type="arabicPeriod"/>
              <a:defRPr sz="1200" b="0" i="0" u="none" strike="noStrike" cap="none">
                <a:solidFill>
                  <a:schemeClr val="dk1"/>
                </a:solidFill>
                <a:latin typeface="Livvic"/>
                <a:ea typeface="Livvic"/>
                <a:cs typeface="Livvic"/>
                <a:sym typeface="Livvic"/>
              </a:defRPr>
            </a:lvl7pPr>
            <a:lvl8pPr marL="4876678" marR="0" lvl="7"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8pPr>
            <a:lvl9pPr marL="5486263" marR="0" lvl="8"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9pPr>
          </a:lstStyle>
          <a:p>
            <a:pPr marL="0" indent="0">
              <a:buFont typeface="Livvic"/>
              <a:buNone/>
            </a:pPr>
            <a:r>
              <a:rPr lang="en-US" sz="2000" b="1" kern="0">
                <a:latin typeface="Microsoft GothicNeo" panose="020B0500000101010101" pitchFamily="34" charset="-127"/>
                <a:ea typeface="Microsoft GothicNeo" panose="020B0500000101010101" pitchFamily="34" charset="-127"/>
                <a:cs typeface="Microsoft GothicNeo" panose="020B0500000101010101" pitchFamily="34" charset="-127"/>
              </a:rPr>
              <a:t>Business Analysis:</a:t>
            </a:r>
          </a:p>
        </p:txBody>
      </p:sp>
      <p:sp>
        <p:nvSpPr>
          <p:cNvPr id="4" name="Google Shape;247;p31">
            <a:extLst>
              <a:ext uri="{FF2B5EF4-FFF2-40B4-BE49-F238E27FC236}">
                <a16:creationId xmlns:a16="http://schemas.microsoft.com/office/drawing/2014/main" id="{4A0C6728-C9CE-3C50-7176-915289926857}"/>
              </a:ext>
            </a:extLst>
          </p:cNvPr>
          <p:cNvSpPr/>
          <p:nvPr/>
        </p:nvSpPr>
        <p:spPr>
          <a:xfrm>
            <a:off x="6096000" y="1832953"/>
            <a:ext cx="5454165" cy="36596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Overview</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5" name="Google Shape;250;p31">
            <a:extLst>
              <a:ext uri="{FF2B5EF4-FFF2-40B4-BE49-F238E27FC236}">
                <a16:creationId xmlns:a16="http://schemas.microsoft.com/office/drawing/2014/main" id="{55A63E15-A838-E3B9-E1AC-558EB73C08C4}"/>
              </a:ext>
            </a:extLst>
          </p:cNvPr>
          <p:cNvSpPr/>
          <p:nvPr/>
        </p:nvSpPr>
        <p:spPr>
          <a:xfrm>
            <a:off x="6095998" y="2299573"/>
            <a:ext cx="5454164" cy="1467815"/>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algn="just" defTabSz="1219170">
              <a:buClr>
                <a:srgbClr val="000000"/>
              </a:buClr>
            </a:pPr>
            <a:r>
              <a:rPr lang="en" sz="1600" kern="0">
                <a:solidFill>
                  <a:srgbClr val="174B67"/>
                </a:solidFill>
                <a:latin typeface="Microsoft GothicNeo Light"/>
                <a:ea typeface="Microsoft GothicNeo"/>
                <a:cs typeface="Microsoft GothicNeo"/>
                <a:sym typeface="Poppins SemiBold"/>
              </a:rPr>
              <a:t>MSFT develops and supports software, services, devices, and solutions worldwide. The main sources of revenue are through three segments: Productivity Business Processes, Intelligent Cloud, and More Personal Computing.</a:t>
            </a:r>
            <a:endParaRPr lang="en" sz="1600" kern="0">
              <a:solidFill>
                <a:srgbClr val="174B67"/>
              </a:solidFill>
              <a:latin typeface="Microsoft GothicNeo Light"/>
              <a:ea typeface="Microsoft GothicNeo" panose="020B0500000101010101" pitchFamily="34" charset="-127"/>
              <a:cs typeface="Microsoft GothicNeo" panose="020B0500000101010101" pitchFamily="34" charset="-127"/>
            </a:endParaRPr>
          </a:p>
          <a:p>
            <a:pPr marL="342900" indent="-342900" defTabSz="1219170">
              <a:buClr>
                <a:srgbClr val="000000"/>
              </a:buClr>
              <a:buFont typeface="Wingdings" pitchFamily="2" charset="2"/>
              <a:buChar char="§"/>
            </a:pPr>
            <a:endParaRPr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6" name="Google Shape;247;p31">
            <a:extLst>
              <a:ext uri="{FF2B5EF4-FFF2-40B4-BE49-F238E27FC236}">
                <a16:creationId xmlns:a16="http://schemas.microsoft.com/office/drawing/2014/main" id="{001BFED4-F86A-9C23-C39A-BD8112A25E8A}"/>
              </a:ext>
            </a:extLst>
          </p:cNvPr>
          <p:cNvSpPr/>
          <p:nvPr/>
        </p:nvSpPr>
        <p:spPr>
          <a:xfrm>
            <a:off x="6095998" y="3849081"/>
            <a:ext cx="5454165" cy="321788"/>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Key Business Drivers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7" name="Google Shape;250;p31">
            <a:extLst>
              <a:ext uri="{FF2B5EF4-FFF2-40B4-BE49-F238E27FC236}">
                <a16:creationId xmlns:a16="http://schemas.microsoft.com/office/drawing/2014/main" id="{5CE40FEB-DE8E-BE04-9486-A08FCF5B7CAA}"/>
              </a:ext>
            </a:extLst>
          </p:cNvPr>
          <p:cNvSpPr/>
          <p:nvPr/>
        </p:nvSpPr>
        <p:spPr>
          <a:xfrm>
            <a:off x="6095998" y="4271528"/>
            <a:ext cx="5454163" cy="1439333"/>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285750" indent="-285750" algn="just" defTabSz="1219170">
              <a:buClr>
                <a:srgbClr val="000000"/>
              </a:buClr>
              <a:buFont typeface="Wingdings"/>
              <a:buChar char="§"/>
            </a:pPr>
            <a:r>
              <a:rPr lang="en-US" sz="1600" kern="0">
                <a:solidFill>
                  <a:srgbClr val="174B67"/>
                </a:solidFill>
                <a:latin typeface="Microsoft GothicNeo Light"/>
                <a:ea typeface="Microsoft GothicNeo"/>
                <a:cs typeface="Microsoft GothicNeo"/>
              </a:rPr>
              <a:t>Quantum computing potential (Majorana 1).</a:t>
            </a:r>
            <a:endParaRPr lang="en-US">
              <a:latin typeface="Microsoft GothicNeo Light"/>
              <a:ea typeface="Microsoft GothicNeo Light"/>
              <a:cs typeface="Microsoft GothicNeo Light"/>
            </a:endParaRPr>
          </a:p>
          <a:p>
            <a:pPr marL="285750" indent="-285750" algn="just" defTabSz="1219170">
              <a:buClr>
                <a:srgbClr val="000000"/>
              </a:buClr>
              <a:buFont typeface="Wingdings"/>
              <a:buChar char="§"/>
            </a:pPr>
            <a:r>
              <a:rPr lang="en-US" sz="1600" kern="0">
                <a:solidFill>
                  <a:srgbClr val="174B67"/>
                </a:solidFill>
                <a:latin typeface="Microsoft GothicNeo Light"/>
                <a:ea typeface="Microsoft GothicNeo"/>
                <a:cs typeface="Microsoft GothicNeo"/>
              </a:rPr>
              <a:t>Resilience of Productivity Business Process Segment.</a:t>
            </a:r>
          </a:p>
          <a:p>
            <a:pPr marL="285750" indent="-285750" algn="just" defTabSz="1219170">
              <a:buClr>
                <a:srgbClr val="000000"/>
              </a:buClr>
              <a:buFont typeface="Wingdings"/>
              <a:buChar char="§"/>
            </a:pPr>
            <a:r>
              <a:rPr lang="en-US" sz="1600" kern="0">
                <a:solidFill>
                  <a:srgbClr val="174B67"/>
                </a:solidFill>
                <a:latin typeface="Microsoft GothicNeo Light"/>
                <a:ea typeface="Microsoft GothicNeo"/>
                <a:cs typeface="Microsoft GothicNeo"/>
              </a:rPr>
              <a:t>Decreased outlook in cloud computing growth.</a:t>
            </a: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a:p>
            <a:pPr marL="285750" indent="-285750" algn="just" defTabSz="1219170">
              <a:buClr>
                <a:srgbClr val="000000"/>
              </a:buClr>
              <a:buFont typeface="Wingdings"/>
              <a:buChar char="§"/>
            </a:pPr>
            <a:r>
              <a:rPr lang="en-US" sz="1600" kern="0">
                <a:solidFill>
                  <a:srgbClr val="174B67"/>
                </a:solidFill>
                <a:latin typeface="Microsoft GothicNeo Light"/>
                <a:ea typeface="Microsoft GothicNeo"/>
                <a:cs typeface="Microsoft GothicNeo"/>
              </a:rPr>
              <a:t>Lowered investments in AI and Data Infrastructure.</a:t>
            </a:r>
          </a:p>
          <a:p>
            <a:pPr marL="285750" indent="-285750" algn="just" defTabSz="1219170">
              <a:buClr>
                <a:srgbClr val="000000"/>
              </a:buClr>
              <a:buFont typeface="Wingdings"/>
              <a:buChar char="§"/>
            </a:pP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a:p>
            <a:pPr defTabSz="1219170">
              <a:buClr>
                <a:srgbClr val="000000"/>
              </a:buClr>
            </a:pPr>
            <a:endParaRPr lang="en"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pic>
        <p:nvPicPr>
          <p:cNvPr id="8" name="Picture 7" descr="A black background with grey text&#10;&#10;AI-generated content may be incorrect.">
            <a:extLst>
              <a:ext uri="{FF2B5EF4-FFF2-40B4-BE49-F238E27FC236}">
                <a16:creationId xmlns:a16="http://schemas.microsoft.com/office/drawing/2014/main" id="{78B88DCE-C8FC-D7FC-7DCE-D4B488B3F0CA}"/>
              </a:ext>
            </a:extLst>
          </p:cNvPr>
          <p:cNvPicPr>
            <a:picLocks noChangeAspect="1"/>
          </p:cNvPicPr>
          <p:nvPr/>
        </p:nvPicPr>
        <p:blipFill>
          <a:blip r:embed="rId3"/>
          <a:srcRect t="24074" r="77002" b="22182"/>
          <a:stretch/>
        </p:blipFill>
        <p:spPr>
          <a:xfrm>
            <a:off x="10952479" y="-1"/>
            <a:ext cx="904244" cy="1184903"/>
          </a:xfrm>
          <a:prstGeom prst="rect">
            <a:avLst/>
          </a:prstGeom>
        </p:spPr>
      </p:pic>
    </p:spTree>
    <p:extLst>
      <p:ext uri="{BB962C8B-B14F-4D97-AF65-F5344CB8AC3E}">
        <p14:creationId xmlns:p14="http://schemas.microsoft.com/office/powerpoint/2010/main" val="1415891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AD5BD4D0-6A90-2F23-579C-78E64D073D53}"/>
            </a:ext>
          </a:extLst>
        </p:cNvPr>
        <p:cNvGrpSpPr/>
        <p:nvPr/>
      </p:nvGrpSpPr>
      <p:grpSpPr>
        <a:xfrm>
          <a:off x="0" y="0"/>
          <a:ext cx="0" cy="0"/>
          <a:chOff x="0" y="0"/>
          <a:chExt cx="0" cy="0"/>
        </a:xfrm>
      </p:grpSpPr>
      <p:sp>
        <p:nvSpPr>
          <p:cNvPr id="202" name="Google Shape;202;p27">
            <a:extLst>
              <a:ext uri="{FF2B5EF4-FFF2-40B4-BE49-F238E27FC236}">
                <a16:creationId xmlns:a16="http://schemas.microsoft.com/office/drawing/2014/main" id="{DC778D2C-0AD1-1B31-3AF4-71F5F85001D2}"/>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
                <a:latin typeface="Franklin Gothic Medium"/>
              </a:rPr>
              <a:t>Microsoft: </a:t>
            </a:r>
            <a:r>
              <a:rPr lang="en" b="0">
                <a:latin typeface="Franklin Gothic Medium"/>
              </a:rPr>
              <a:t>Financial Analysis</a:t>
            </a:r>
            <a:endParaRPr b="0">
              <a:latin typeface="Franklin Gothic Medium"/>
            </a:endParaRPr>
          </a:p>
        </p:txBody>
      </p:sp>
      <p:sp>
        <p:nvSpPr>
          <p:cNvPr id="4" name="Google Shape;247;p31">
            <a:extLst>
              <a:ext uri="{FF2B5EF4-FFF2-40B4-BE49-F238E27FC236}">
                <a16:creationId xmlns:a16="http://schemas.microsoft.com/office/drawing/2014/main" id="{D3128D67-94D1-A381-1F69-32F8E8BEB444}"/>
              </a:ext>
            </a:extLst>
          </p:cNvPr>
          <p:cNvSpPr/>
          <p:nvPr/>
        </p:nvSpPr>
        <p:spPr>
          <a:xfrm>
            <a:off x="1121228" y="1481033"/>
            <a:ext cx="4681122" cy="36596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kern="0">
                <a:solidFill>
                  <a:srgbClr val="174B67"/>
                </a:solidFill>
                <a:latin typeface="Microsoft GothicNeo"/>
                <a:ea typeface="Microsoft GothicNeo"/>
                <a:cs typeface="Microsoft GothicNeo"/>
              </a:rPr>
              <a:t>Key Takeaways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5" name="Google Shape;250;p31">
            <a:extLst>
              <a:ext uri="{FF2B5EF4-FFF2-40B4-BE49-F238E27FC236}">
                <a16:creationId xmlns:a16="http://schemas.microsoft.com/office/drawing/2014/main" id="{CCEBBB19-8DC7-3507-DD44-6D5F07BD13CA}"/>
              </a:ext>
            </a:extLst>
          </p:cNvPr>
          <p:cNvSpPr/>
          <p:nvPr/>
        </p:nvSpPr>
        <p:spPr>
          <a:xfrm>
            <a:off x="1121228" y="2005358"/>
            <a:ext cx="4675810" cy="3927356"/>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342900" indent="-342900" algn="just" defTabSz="1219170">
              <a:buClr>
                <a:srgbClr val="000000"/>
              </a:buClr>
              <a:buFont typeface="Wingdings" pitchFamily="2" charset="2"/>
              <a:buChar char="§"/>
            </a:pPr>
            <a:r>
              <a:rPr lang="en-US" sz="1600" kern="0">
                <a:solidFill>
                  <a:srgbClr val="174B67"/>
                </a:solidFill>
                <a:latin typeface="Microsoft GothicNeo Light"/>
                <a:ea typeface="Microsoft GothicNeo"/>
                <a:cs typeface="Microsoft GothicNeo"/>
              </a:rPr>
              <a:t>Decreased outlook in Cloud Computing may lower future revenue .</a:t>
            </a:r>
            <a:endParaRPr lang="en-US">
              <a:latin typeface="Microsoft GothicNeo Light"/>
              <a:ea typeface="Microsoft GothicNeo Light"/>
              <a:cs typeface="Arial"/>
            </a:endParaRPr>
          </a:p>
          <a:p>
            <a:pPr marL="800100" lvl="1" indent="-342900" algn="just" defTabSz="1219170">
              <a:buClr>
                <a:srgbClr val="000000"/>
              </a:buClr>
              <a:buFont typeface="Courier New" pitchFamily="2" charset="2"/>
              <a:buChar char="o"/>
            </a:pPr>
            <a:r>
              <a:rPr lang="en-US" sz="1600" kern="0">
                <a:solidFill>
                  <a:srgbClr val="174B67"/>
                </a:solidFill>
                <a:latin typeface="Microsoft GothicNeo Light"/>
                <a:ea typeface="Microsoft GothicNeo"/>
                <a:cs typeface="Microsoft GothicNeo"/>
              </a:rPr>
              <a:t>43% of total revenue FY24</a:t>
            </a:r>
            <a:endParaRPr lang="en-US">
              <a:latin typeface="Microsoft GothicNeo Light"/>
              <a:ea typeface="Microsoft GothicNeo Light"/>
              <a:cs typeface="Arial"/>
            </a:endParaRPr>
          </a:p>
          <a:p>
            <a:pPr marL="342900" indent="-342900" algn="just" defTabSz="1219170">
              <a:buClr>
                <a:srgbClr val="000000"/>
              </a:buClr>
              <a:buFont typeface="Wingdings" pitchFamily="2" charset="2"/>
              <a:buChar char="§"/>
            </a:pP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a:p>
            <a:pPr marL="342900" indent="-342900" algn="just" defTabSz="1219170">
              <a:buClr>
                <a:srgbClr val="000000"/>
              </a:buClr>
              <a:buFont typeface="Wingdings" pitchFamily="2" charset="2"/>
              <a:buChar char="§"/>
            </a:pPr>
            <a:r>
              <a:rPr lang="en-US" sz="1600" kern="0">
                <a:solidFill>
                  <a:srgbClr val="174B67"/>
                </a:solidFill>
                <a:latin typeface="Microsoft GothicNeo Light"/>
                <a:ea typeface="Microsoft GothicNeo"/>
                <a:cs typeface="Microsoft GothicNeo"/>
              </a:rPr>
              <a:t>Increased investments into AI and Data Infrastructure will drastically increase short-term </a:t>
            </a:r>
            <a:r>
              <a:rPr lang="en-US" sz="1600" kern="0" err="1">
                <a:solidFill>
                  <a:srgbClr val="174B67"/>
                </a:solidFill>
                <a:latin typeface="Microsoft GothicNeo Light"/>
                <a:ea typeface="Microsoft GothicNeo"/>
                <a:cs typeface="Microsoft GothicNeo"/>
              </a:rPr>
              <a:t>CapEx</a:t>
            </a:r>
            <a:r>
              <a:rPr lang="en-US" sz="1600" kern="0">
                <a:solidFill>
                  <a:srgbClr val="174B67"/>
                </a:solidFill>
                <a:latin typeface="Microsoft GothicNeo Light"/>
                <a:ea typeface="Microsoft GothicNeo"/>
                <a:cs typeface="Microsoft GothicNeo"/>
              </a:rPr>
              <a:t>.</a:t>
            </a:r>
          </a:p>
          <a:p>
            <a:pPr marL="342900" indent="-342900" algn="just" defTabSz="1219170">
              <a:buClr>
                <a:srgbClr val="000000"/>
              </a:buClr>
              <a:buFont typeface="Wingdings" pitchFamily="2" charset="2"/>
              <a:buChar char="§"/>
            </a:pP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a:p>
            <a:pPr marL="342900" indent="-342900" algn="just" defTabSz="1219170">
              <a:buClr>
                <a:srgbClr val="000000"/>
              </a:buClr>
              <a:buFont typeface="Wingdings" pitchFamily="2" charset="2"/>
              <a:buChar char="§"/>
            </a:pPr>
            <a:r>
              <a:rPr lang="en-US" sz="1600" kern="0">
                <a:solidFill>
                  <a:srgbClr val="174B67"/>
                </a:solidFill>
                <a:latin typeface="Microsoft GothicNeo Light"/>
                <a:ea typeface="Microsoft GothicNeo"/>
                <a:cs typeface="Microsoft GothicNeo"/>
              </a:rPr>
              <a:t>Gross Margin has consistently been near 70% for the last 5 Fiscal Years.</a:t>
            </a: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a:p>
            <a:pPr marL="342900" indent="-342900" algn="just" defTabSz="1219170">
              <a:buClr>
                <a:srgbClr val="000000"/>
              </a:buClr>
              <a:buFont typeface="Wingdings" pitchFamily="2" charset="2"/>
              <a:buChar char="§"/>
            </a:pP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a:p>
            <a:pPr marL="342900" indent="-342900" algn="just" defTabSz="1219170">
              <a:buClr>
                <a:srgbClr val="000000"/>
              </a:buClr>
              <a:buFont typeface="Wingdings" pitchFamily="2" charset="2"/>
              <a:buChar char="§"/>
            </a:pPr>
            <a:r>
              <a:rPr lang="en-US" sz="1600" kern="0">
                <a:solidFill>
                  <a:srgbClr val="174B67"/>
                </a:solidFill>
                <a:latin typeface="Microsoft GothicNeo Light"/>
                <a:ea typeface="Microsoft GothicNeo"/>
                <a:cs typeface="Microsoft GothicNeo"/>
                <a:sym typeface="Poppins SemiBold"/>
              </a:rPr>
              <a:t>Operating Margin has been between 30-43% over the last 10 years.</a:t>
            </a:r>
            <a:endParaRPr lang="en-US" sz="1600" kern="0">
              <a:solidFill>
                <a:srgbClr val="174B67"/>
              </a:solidFill>
              <a:latin typeface="Microsoft GothicNeo Light"/>
              <a:ea typeface="Microsoft GothicNeo"/>
              <a:cs typeface="Microsoft GothicNeo"/>
            </a:endParaRPr>
          </a:p>
          <a:p>
            <a:pPr marL="342900" indent="-342900" defTabSz="1219170">
              <a:buClr>
                <a:srgbClr val="000000"/>
              </a:buClr>
              <a:buFont typeface="Wingdings" pitchFamily="2" charset="2"/>
              <a:buChar char="§"/>
            </a:pP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p:txBody>
      </p:sp>
      <p:pic>
        <p:nvPicPr>
          <p:cNvPr id="7" name="Picture 6" descr="A screenshot of a document&#10;&#10;AI-generated content may be incorrect.">
            <a:extLst>
              <a:ext uri="{FF2B5EF4-FFF2-40B4-BE49-F238E27FC236}">
                <a16:creationId xmlns:a16="http://schemas.microsoft.com/office/drawing/2014/main" id="{9798E71B-8AE4-19CA-D77D-065AE8D2EC7B}"/>
              </a:ext>
            </a:extLst>
          </p:cNvPr>
          <p:cNvPicPr>
            <a:picLocks noChangeAspect="1"/>
          </p:cNvPicPr>
          <p:nvPr/>
        </p:nvPicPr>
        <p:blipFill>
          <a:blip r:embed="rId3"/>
          <a:stretch>
            <a:fillRect/>
          </a:stretch>
        </p:blipFill>
        <p:spPr>
          <a:xfrm>
            <a:off x="6104158" y="973330"/>
            <a:ext cx="5382177" cy="5713094"/>
          </a:xfrm>
          <a:prstGeom prst="rect">
            <a:avLst/>
          </a:prstGeom>
        </p:spPr>
      </p:pic>
      <p:pic>
        <p:nvPicPr>
          <p:cNvPr id="3" name="Picture 2" descr="A black background with grey text&#10;&#10;AI-generated content may be incorrect.">
            <a:extLst>
              <a:ext uri="{FF2B5EF4-FFF2-40B4-BE49-F238E27FC236}">
                <a16:creationId xmlns:a16="http://schemas.microsoft.com/office/drawing/2014/main" id="{3933D5E6-157D-1346-01FF-F10C5CE4DAC2}"/>
              </a:ext>
            </a:extLst>
          </p:cNvPr>
          <p:cNvPicPr>
            <a:picLocks noChangeAspect="1"/>
          </p:cNvPicPr>
          <p:nvPr/>
        </p:nvPicPr>
        <p:blipFill>
          <a:blip r:embed="rId4"/>
          <a:srcRect t="24074" r="77002" b="22182"/>
          <a:stretch/>
        </p:blipFill>
        <p:spPr>
          <a:xfrm>
            <a:off x="10952479" y="-1"/>
            <a:ext cx="904244" cy="1184903"/>
          </a:xfrm>
          <a:prstGeom prst="rect">
            <a:avLst/>
          </a:prstGeom>
        </p:spPr>
      </p:pic>
    </p:spTree>
    <p:extLst>
      <p:ext uri="{BB962C8B-B14F-4D97-AF65-F5344CB8AC3E}">
        <p14:creationId xmlns:p14="http://schemas.microsoft.com/office/powerpoint/2010/main" val="400936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5EF1AE4-B5F1-9872-71C2-56F672F22972}"/>
            </a:ext>
          </a:extLst>
        </p:cNvPr>
        <p:cNvGrpSpPr/>
        <p:nvPr/>
      </p:nvGrpSpPr>
      <p:grpSpPr>
        <a:xfrm>
          <a:off x="0" y="0"/>
          <a:ext cx="0" cy="0"/>
          <a:chOff x="0" y="0"/>
          <a:chExt cx="0" cy="0"/>
        </a:xfrm>
      </p:grpSpPr>
      <p:sp>
        <p:nvSpPr>
          <p:cNvPr id="202" name="Google Shape;202;p27">
            <a:extLst>
              <a:ext uri="{FF2B5EF4-FFF2-40B4-BE49-F238E27FC236}">
                <a16:creationId xmlns:a16="http://schemas.microsoft.com/office/drawing/2014/main" id="{C16C32CE-EC41-D15D-8882-9B91DF3E45DB}"/>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
                <a:latin typeface="Franklin Gothic Medium"/>
              </a:rPr>
              <a:t>Microsoft: </a:t>
            </a:r>
            <a:r>
              <a:rPr lang="en" b="0">
                <a:latin typeface="Franklin Gothic Medium"/>
              </a:rPr>
              <a:t>Valuation</a:t>
            </a:r>
            <a:endParaRPr b="0">
              <a:latin typeface="Franklin Gothic Medium"/>
            </a:endParaRPr>
          </a:p>
        </p:txBody>
      </p:sp>
      <p:sp>
        <p:nvSpPr>
          <p:cNvPr id="4" name="Google Shape;247;p31">
            <a:extLst>
              <a:ext uri="{FF2B5EF4-FFF2-40B4-BE49-F238E27FC236}">
                <a16:creationId xmlns:a16="http://schemas.microsoft.com/office/drawing/2014/main" id="{2FDA0BC8-F08D-5D7B-3555-15001B0399C3}"/>
              </a:ext>
            </a:extLst>
          </p:cNvPr>
          <p:cNvSpPr/>
          <p:nvPr/>
        </p:nvSpPr>
        <p:spPr>
          <a:xfrm>
            <a:off x="1121228" y="1481033"/>
            <a:ext cx="4139992" cy="36596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kern="0">
                <a:solidFill>
                  <a:srgbClr val="174B67"/>
                </a:solidFill>
                <a:latin typeface="Microsoft GothicNeo"/>
                <a:ea typeface="Microsoft GothicNeo"/>
                <a:cs typeface="Microsoft GothicNeo"/>
                <a:sym typeface="Poppins SemiBold"/>
              </a:rPr>
              <a:t>Recommendation = HOLD</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5" name="Google Shape;250;p31">
            <a:extLst>
              <a:ext uri="{FF2B5EF4-FFF2-40B4-BE49-F238E27FC236}">
                <a16:creationId xmlns:a16="http://schemas.microsoft.com/office/drawing/2014/main" id="{4FA577F4-05F3-6D52-4516-0812C9EB558A}"/>
              </a:ext>
            </a:extLst>
          </p:cNvPr>
          <p:cNvSpPr/>
          <p:nvPr/>
        </p:nvSpPr>
        <p:spPr>
          <a:xfrm>
            <a:off x="1121227" y="2005358"/>
            <a:ext cx="10271999" cy="3927356"/>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342900" indent="-342900" defTabSz="1219170">
              <a:buClr>
                <a:srgbClr val="000000"/>
              </a:buClr>
              <a:buFont typeface="Wingdings" pitchFamily="2" charset="2"/>
              <a:buChar char="§"/>
            </a:pPr>
            <a:endParaRPr lang="en-US" sz="1600" kern="0">
              <a:solidFill>
                <a:srgbClr val="174B67"/>
              </a:solidFill>
              <a:latin typeface="Microsoft GothicNeo"/>
              <a:ea typeface="Microsoft GothicNeo"/>
              <a:cs typeface="Microsoft GothicNeo"/>
            </a:endParaRPr>
          </a:p>
          <a:p>
            <a:pPr marL="342900" indent="-342900" defTabSz="1219170">
              <a:buClr>
                <a:srgbClr val="000000"/>
              </a:buClr>
              <a:buFont typeface="Wingdings" pitchFamily="2" charset="2"/>
              <a:buChar char="§"/>
            </a:pPr>
            <a:endParaRPr lang="en-US" sz="1600" kern="0">
              <a:solidFill>
                <a:srgbClr val="174B67"/>
              </a:solidFill>
              <a:latin typeface="Microsoft GothicNeo"/>
              <a:ea typeface="Microsoft GothicNeo"/>
              <a:cs typeface="Microsoft GothicNeo"/>
            </a:endParaRPr>
          </a:p>
          <a:p>
            <a:pPr marL="342900" indent="-342900" defTabSz="1219170">
              <a:buClr>
                <a:srgbClr val="000000"/>
              </a:buClr>
              <a:buFont typeface="Wingdings" pitchFamily="2" charset="2"/>
              <a:buChar char="§"/>
            </a:pPr>
            <a:endParaRPr lang="en-US" sz="1600" kern="0">
              <a:solidFill>
                <a:srgbClr val="174B67"/>
              </a:solidFill>
              <a:latin typeface="Microsoft GothicNeo"/>
              <a:ea typeface="Microsoft GothicNeo"/>
              <a:cs typeface="Microsoft GothicNeo"/>
            </a:endParaRPr>
          </a:p>
          <a:p>
            <a:pPr marL="342900" indent="-342900" defTabSz="1219170">
              <a:buClr>
                <a:srgbClr val="000000"/>
              </a:buClr>
              <a:buFont typeface="Wingdings" pitchFamily="2" charset="2"/>
              <a:buChar char="§"/>
            </a:pPr>
            <a:endParaRPr lang="en-US" sz="1600" kern="0">
              <a:solidFill>
                <a:srgbClr val="174B67"/>
              </a:solidFill>
              <a:latin typeface="Microsoft GothicNeo"/>
              <a:ea typeface="Microsoft GothicNeo"/>
              <a:cs typeface="Microsoft GothicNeo"/>
            </a:endParaRPr>
          </a:p>
          <a:p>
            <a:pPr marL="342900" indent="-342900" defTabSz="1219170">
              <a:buClr>
                <a:srgbClr val="000000"/>
              </a:buClr>
              <a:buFont typeface="Wingdings" pitchFamily="2" charset="2"/>
              <a:buChar char="§"/>
            </a:pPr>
            <a:endParaRPr lang="en-US" sz="1600" kern="0">
              <a:solidFill>
                <a:srgbClr val="174B67"/>
              </a:solidFill>
              <a:latin typeface="Microsoft GothicNeo"/>
              <a:ea typeface="Microsoft GothicNeo"/>
              <a:cs typeface="Microsoft GothicNeo"/>
            </a:endParaRPr>
          </a:p>
          <a:p>
            <a:pPr marL="342900" indent="-342900" defTabSz="1219170">
              <a:buClr>
                <a:srgbClr val="000000"/>
              </a:buClr>
              <a:buFont typeface="Wingdings" pitchFamily="2" charset="2"/>
              <a:buChar char="§"/>
            </a:pPr>
            <a:endParaRPr lang="en-US" sz="1600" kern="0">
              <a:solidFill>
                <a:srgbClr val="174B67"/>
              </a:solidFill>
              <a:latin typeface="Microsoft GothicNeo"/>
              <a:ea typeface="Microsoft GothicNeo"/>
              <a:cs typeface="Microsoft GothicNeo"/>
            </a:endParaRPr>
          </a:p>
          <a:p>
            <a:pPr marL="342900" indent="-342900" defTabSz="1219170">
              <a:buClr>
                <a:srgbClr val="000000"/>
              </a:buClr>
              <a:buFont typeface="Wingdings" pitchFamily="2" charset="2"/>
              <a:buChar char="§"/>
            </a:pPr>
            <a:endParaRPr lang="en-US" sz="1600" kern="0">
              <a:solidFill>
                <a:srgbClr val="174B67"/>
              </a:solidFill>
              <a:latin typeface="Microsoft GothicNeo"/>
              <a:ea typeface="Microsoft GothicNeo"/>
              <a:cs typeface="Microsoft GothicNeo"/>
            </a:endParaRPr>
          </a:p>
          <a:p>
            <a:pPr marL="342900" indent="-342900" defTabSz="1219170">
              <a:buClr>
                <a:srgbClr val="000000"/>
              </a:buClr>
              <a:buFont typeface="Wingdings" pitchFamily="2" charset="2"/>
              <a:buChar char="§"/>
            </a:pPr>
            <a:endParaRPr lang="en-US" sz="1600" kern="0">
              <a:solidFill>
                <a:srgbClr val="174B67"/>
              </a:solidFill>
              <a:latin typeface="Microsoft GothicNeo"/>
              <a:ea typeface="Microsoft GothicNeo"/>
              <a:cs typeface="Microsoft GothicNeo"/>
            </a:endParaRPr>
          </a:p>
          <a:p>
            <a:pPr marL="342900" indent="-342900" defTabSz="1219170">
              <a:buClr>
                <a:srgbClr val="000000"/>
              </a:buClr>
              <a:buFont typeface="Wingdings" pitchFamily="2" charset="2"/>
              <a:buChar char="§"/>
            </a:pPr>
            <a:endParaRPr lang="en-US" sz="1600" kern="0">
              <a:solidFill>
                <a:srgbClr val="174B67"/>
              </a:solidFill>
              <a:latin typeface="Microsoft GothicNeo"/>
              <a:ea typeface="Microsoft GothicNeo"/>
              <a:cs typeface="Microsoft GothicNeo"/>
            </a:endParaRPr>
          </a:p>
          <a:p>
            <a:pPr marL="342900" indent="-342900" defTabSz="1219170">
              <a:buClr>
                <a:srgbClr val="000000"/>
              </a:buClr>
              <a:buFont typeface="Wingdings" pitchFamily="2" charset="2"/>
              <a:buChar char="§"/>
            </a:pPr>
            <a:r>
              <a:rPr lang="en-US" sz="1600" kern="0">
                <a:solidFill>
                  <a:srgbClr val="174B67"/>
                </a:solidFill>
                <a:latin typeface="Microsoft GothicNeo Light"/>
                <a:ea typeface="Microsoft GothicNeo"/>
                <a:cs typeface="Microsoft GothicNeo"/>
              </a:rPr>
              <a:t>Target Price = $537.98</a:t>
            </a: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a:p>
            <a:pPr marL="342900" indent="-342900" defTabSz="1219170">
              <a:buClr>
                <a:srgbClr val="000000"/>
              </a:buClr>
              <a:buFont typeface="Wingdings" pitchFamily="2" charset="2"/>
              <a:buChar char="§"/>
            </a:pP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a:p>
            <a:pPr marL="342900" indent="-342900" defTabSz="1219170">
              <a:buClr>
                <a:srgbClr val="000000"/>
              </a:buClr>
              <a:buFont typeface="Wingdings" pitchFamily="2" charset="2"/>
              <a:buChar char="§"/>
            </a:pPr>
            <a:r>
              <a:rPr lang="en-US" sz="1600" kern="0">
                <a:solidFill>
                  <a:srgbClr val="174B67"/>
                </a:solidFill>
                <a:latin typeface="Microsoft GothicNeo Light"/>
                <a:ea typeface="Microsoft GothicNeo"/>
                <a:cs typeface="Microsoft GothicNeo"/>
              </a:rPr>
              <a:t>MSFT Valuations are currenting in line with averages due to the recent selloff from tariff concerns.</a:t>
            </a:r>
          </a:p>
          <a:p>
            <a:pPr marL="800100" lvl="1" indent="-342900" defTabSz="1219170">
              <a:buClr>
                <a:srgbClr val="000000"/>
              </a:buClr>
              <a:buFont typeface="Courier New" pitchFamily="2" charset="2"/>
              <a:buChar char="o"/>
            </a:pPr>
            <a:r>
              <a:rPr lang="en-US" sz="1600" kern="0">
                <a:solidFill>
                  <a:srgbClr val="174B67"/>
                </a:solidFill>
                <a:latin typeface="Microsoft GothicNeo Light"/>
                <a:ea typeface="Microsoft GothicNeo"/>
                <a:cs typeface="Microsoft GothicNeo"/>
              </a:rPr>
              <a:t>Stock peer averages are inflated due to CRWD and PLTR.</a:t>
            </a:r>
          </a:p>
          <a:p>
            <a:pPr defTabSz="1219170">
              <a:buClr>
                <a:srgbClr val="000000"/>
              </a:buClr>
            </a:pPr>
            <a:endParaRPr lang="en-US" sz="1600" kern="0">
              <a:solidFill>
                <a:srgbClr val="174B67"/>
              </a:solidFill>
              <a:latin typeface="Microsoft GothicNeo Light"/>
              <a:ea typeface="Microsoft GothicNeo"/>
              <a:cs typeface="Microsoft GothicNeo"/>
            </a:endParaRPr>
          </a:p>
          <a:p>
            <a:pPr marL="342900" indent="-342900" defTabSz="1219170">
              <a:buClr>
                <a:srgbClr val="000000"/>
              </a:buClr>
              <a:buFont typeface="Wingdings" pitchFamily="2" charset="2"/>
              <a:buChar char="§"/>
            </a:pPr>
            <a:r>
              <a:rPr lang="en-US" sz="1600" kern="0">
                <a:solidFill>
                  <a:srgbClr val="174B67"/>
                </a:solidFill>
                <a:latin typeface="Microsoft GothicNeo Light"/>
                <a:ea typeface="Microsoft GothicNeo"/>
                <a:cs typeface="Microsoft GothicNeo"/>
              </a:rPr>
              <a:t>Valuations expected to expand due to increased demand for data infrastructure and software.</a:t>
            </a: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a:p>
            <a:pPr marL="342900" indent="-342900" defTabSz="1219170">
              <a:buClr>
                <a:srgbClr val="000000"/>
              </a:buClr>
              <a:buFont typeface="Wingdings" pitchFamily="2" charset="2"/>
              <a:buChar char="§"/>
            </a:pP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p:txBody>
      </p:sp>
      <p:pic>
        <p:nvPicPr>
          <p:cNvPr id="3" name="Picture 2" descr="A black background with grey text&#10;&#10;AI-generated content may be incorrect.">
            <a:extLst>
              <a:ext uri="{FF2B5EF4-FFF2-40B4-BE49-F238E27FC236}">
                <a16:creationId xmlns:a16="http://schemas.microsoft.com/office/drawing/2014/main" id="{346AA2FA-AC03-F79B-0080-0933D0444AD5}"/>
              </a:ext>
            </a:extLst>
          </p:cNvPr>
          <p:cNvPicPr>
            <a:picLocks noChangeAspect="1"/>
          </p:cNvPicPr>
          <p:nvPr/>
        </p:nvPicPr>
        <p:blipFill>
          <a:blip r:embed="rId3"/>
          <a:srcRect t="24074" r="77002" b="22182"/>
          <a:stretch/>
        </p:blipFill>
        <p:spPr>
          <a:xfrm>
            <a:off x="10942319" y="-1326"/>
            <a:ext cx="904244" cy="1184903"/>
          </a:xfrm>
          <a:prstGeom prst="rect">
            <a:avLst/>
          </a:prstGeom>
        </p:spPr>
      </p:pic>
      <p:pic>
        <p:nvPicPr>
          <p:cNvPr id="2" name="Picture 1" descr="A table with numbers and text&#10;&#10;AI-generated content may be incorrect.">
            <a:extLst>
              <a:ext uri="{FF2B5EF4-FFF2-40B4-BE49-F238E27FC236}">
                <a16:creationId xmlns:a16="http://schemas.microsoft.com/office/drawing/2014/main" id="{09C1377E-4BE7-B6A9-6AAB-9E287DE228FE}"/>
              </a:ext>
            </a:extLst>
          </p:cNvPr>
          <p:cNvPicPr>
            <a:picLocks noChangeAspect="1"/>
          </p:cNvPicPr>
          <p:nvPr/>
        </p:nvPicPr>
        <p:blipFill>
          <a:blip r:embed="rId4"/>
          <a:stretch>
            <a:fillRect/>
          </a:stretch>
        </p:blipFill>
        <p:spPr>
          <a:xfrm>
            <a:off x="1117282" y="2010093"/>
            <a:ext cx="4989195" cy="2045335"/>
          </a:xfrm>
          <a:prstGeom prst="rect">
            <a:avLst/>
          </a:prstGeom>
        </p:spPr>
      </p:pic>
      <p:pic>
        <p:nvPicPr>
          <p:cNvPr id="6" name="Picture 5" descr="A table with numbers and letters&#10;&#10;AI-generated content may be incorrect.">
            <a:extLst>
              <a:ext uri="{FF2B5EF4-FFF2-40B4-BE49-F238E27FC236}">
                <a16:creationId xmlns:a16="http://schemas.microsoft.com/office/drawing/2014/main" id="{5A396171-835E-C552-3E84-B7A4D93F7A9C}"/>
              </a:ext>
            </a:extLst>
          </p:cNvPr>
          <p:cNvPicPr>
            <a:picLocks noChangeAspect="1"/>
          </p:cNvPicPr>
          <p:nvPr/>
        </p:nvPicPr>
        <p:blipFill>
          <a:blip r:embed="rId5"/>
          <a:stretch>
            <a:fillRect/>
          </a:stretch>
        </p:blipFill>
        <p:spPr>
          <a:xfrm>
            <a:off x="6256655" y="2008505"/>
            <a:ext cx="5144770" cy="2536190"/>
          </a:xfrm>
          <a:prstGeom prst="rect">
            <a:avLst/>
          </a:prstGeom>
        </p:spPr>
      </p:pic>
    </p:spTree>
    <p:extLst>
      <p:ext uri="{BB962C8B-B14F-4D97-AF65-F5344CB8AC3E}">
        <p14:creationId xmlns:p14="http://schemas.microsoft.com/office/powerpoint/2010/main" val="2658669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9B97568E-235B-17B3-A0E9-BC48E596B293}"/>
            </a:ext>
          </a:extLst>
        </p:cNvPr>
        <p:cNvGrpSpPr/>
        <p:nvPr/>
      </p:nvGrpSpPr>
      <p:grpSpPr>
        <a:xfrm>
          <a:off x="0" y="0"/>
          <a:ext cx="0" cy="0"/>
          <a:chOff x="0" y="0"/>
          <a:chExt cx="0" cy="0"/>
        </a:xfrm>
      </p:grpSpPr>
      <p:sp>
        <p:nvSpPr>
          <p:cNvPr id="202" name="Google Shape;202;p27">
            <a:extLst>
              <a:ext uri="{FF2B5EF4-FFF2-40B4-BE49-F238E27FC236}">
                <a16:creationId xmlns:a16="http://schemas.microsoft.com/office/drawing/2014/main" id="{E2876931-8BAA-43BF-F4ED-524C14644E04}"/>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
                <a:latin typeface="Franklin Gothic Medium"/>
              </a:rPr>
              <a:t>Amphenol</a:t>
            </a:r>
            <a:endParaRPr lang="en-US"/>
          </a:p>
        </p:txBody>
      </p:sp>
      <p:graphicFrame>
        <p:nvGraphicFramePr>
          <p:cNvPr id="203" name="Google Shape;203;p27">
            <a:extLst>
              <a:ext uri="{FF2B5EF4-FFF2-40B4-BE49-F238E27FC236}">
                <a16:creationId xmlns:a16="http://schemas.microsoft.com/office/drawing/2014/main" id="{CD49C765-25D6-CA3A-AEC8-7A1B2CD62AA6}"/>
              </a:ext>
            </a:extLst>
          </p:cNvPr>
          <p:cNvGraphicFramePr/>
          <p:nvPr>
            <p:extLst>
              <p:ext uri="{D42A27DB-BD31-4B8C-83A1-F6EECF244321}">
                <p14:modId xmlns:p14="http://schemas.microsoft.com/office/powerpoint/2010/main" val="2035703580"/>
              </p:ext>
            </p:extLst>
          </p:nvPr>
        </p:nvGraphicFramePr>
        <p:xfrm>
          <a:off x="1052493" y="1832953"/>
          <a:ext cx="4258609" cy="4085030"/>
        </p:xfrm>
        <a:graphic>
          <a:graphicData uri="http://schemas.openxmlformats.org/drawingml/2006/table">
            <a:tbl>
              <a:tblPr>
                <a:noFill/>
              </a:tblPr>
              <a:tblGrid>
                <a:gridCol w="3385196">
                  <a:extLst>
                    <a:ext uri="{9D8B030D-6E8A-4147-A177-3AD203B41FA5}">
                      <a16:colId xmlns:a16="http://schemas.microsoft.com/office/drawing/2014/main" val="20000"/>
                    </a:ext>
                  </a:extLst>
                </a:gridCol>
                <a:gridCol w="873413">
                  <a:extLst>
                    <a:ext uri="{9D8B030D-6E8A-4147-A177-3AD203B41FA5}">
                      <a16:colId xmlns:a16="http://schemas.microsoft.com/office/drawing/2014/main" val="20001"/>
                    </a:ext>
                  </a:extLst>
                </a:gridCol>
              </a:tblGrid>
              <a:tr h="323159">
                <a:tc>
                  <a:txBody>
                    <a:bodyPr/>
                    <a:lstStyle/>
                    <a:p>
                      <a:pPr marL="0" lvl="0" indent="0" algn="l" rtl="0">
                        <a:spcBef>
                          <a:spcPts val="0"/>
                        </a:spcBef>
                        <a:spcAft>
                          <a:spcPts val="0"/>
                        </a:spcAft>
                        <a:buNone/>
                      </a:pPr>
                      <a:r>
                        <a:rPr lang="en-US" sz="1600" b="0" u="none">
                          <a:solidFill>
                            <a:schemeClr val="hlink"/>
                          </a:solidFill>
                          <a:latin typeface="Microsoft GothicNeo"/>
                          <a:ea typeface="Microsoft GothicNeo"/>
                          <a:cs typeface="Microsoft GothicNeo"/>
                          <a:sym typeface="Livvic SemiBold"/>
                        </a:rPr>
                        <a:t>Current SIM</a:t>
                      </a:r>
                      <a:endParaRPr lang="en-US"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a:solidFill>
                            <a:schemeClr val="dk1"/>
                          </a:solidFill>
                          <a:latin typeface="Microsoft GothicNeo Light"/>
                          <a:ea typeface="Microsoft GothicNeo Light"/>
                          <a:cs typeface="Microsoft GothicNeo Light"/>
                        </a:rPr>
                        <a:t>2.04%</a:t>
                      </a:r>
                      <a:endParaRPr lang="en" sz="14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23159">
                <a:tc>
                  <a:txBody>
                    <a:bodyPr/>
                    <a:lstStyle/>
                    <a:p>
                      <a:pPr marL="0" lvl="0" indent="0" algn="l" rtl="0">
                        <a:spcBef>
                          <a:spcPts val="0"/>
                        </a:spcBef>
                        <a:spcAft>
                          <a:spcPts val="0"/>
                        </a:spcAft>
                        <a:buNone/>
                      </a:pPr>
                      <a:r>
                        <a:rPr lang="en-US" sz="1600" b="0" u="none">
                          <a:solidFill>
                            <a:schemeClr val="hlink"/>
                          </a:solidFill>
                          <a:latin typeface="Microsoft GothicNeo"/>
                          <a:ea typeface="Microsoft GothicNeo"/>
                          <a:cs typeface="Microsoft GothicNeo"/>
                          <a:sym typeface="Livvic SemiBold"/>
                        </a:rPr>
                        <a:t>Recommended SIM</a:t>
                      </a:r>
                      <a:endParaRPr lang="en-US"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1600"/>
                        </a:spcAft>
                        <a:buNone/>
                      </a:pPr>
                      <a:r>
                        <a:rPr lang="en" sz="1400" b="0" i="0">
                          <a:solidFill>
                            <a:schemeClr val="dk1"/>
                          </a:solidFill>
                          <a:latin typeface="Microsoft GothicNeo Light"/>
                          <a:ea typeface="Microsoft GothicNeo Light"/>
                          <a:cs typeface="Microsoft GothicNeo Light"/>
                        </a:rPr>
                        <a:t>2.04</a:t>
                      </a:r>
                      <a:r>
                        <a:rPr lang="en" sz="1400" b="0" i="0">
                          <a:solidFill>
                            <a:schemeClr val="dk1"/>
                          </a:solidFill>
                          <a:latin typeface="Microsoft GothicNeo Light"/>
                          <a:ea typeface="Microsoft GothicNeo Light"/>
                          <a:cs typeface="Microsoft GothicNeo Light"/>
                          <a:sym typeface="Livvic"/>
                        </a:rPr>
                        <a:t>%</a:t>
                      </a: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3159">
                <a:tc>
                  <a:txBody>
                    <a:bodyPr/>
                    <a:lstStyle/>
                    <a:p>
                      <a:pPr marL="0" lvl="0" indent="0" algn="l" rtl="0">
                        <a:spcBef>
                          <a:spcPts val="0"/>
                        </a:spcBef>
                        <a:spcAft>
                          <a:spcPts val="0"/>
                        </a:spcAft>
                        <a:buNone/>
                      </a:pPr>
                      <a:r>
                        <a:rPr lang="en-US" sz="1600" b="0" u="none">
                          <a:solidFill>
                            <a:schemeClr val="hlink"/>
                          </a:solidFill>
                          <a:latin typeface="Microsoft GothicNeo"/>
                          <a:ea typeface="Microsoft GothicNeo"/>
                          <a:cs typeface="Microsoft GothicNeo"/>
                          <a:sym typeface="Livvic SemiBold"/>
                        </a:rPr>
                        <a:t>Current Stock Price</a:t>
                      </a:r>
                      <a:endParaRPr lang="en-US"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a:solidFill>
                            <a:schemeClr val="dk1"/>
                          </a:solidFill>
                          <a:latin typeface="Microsoft GothicNeo Light"/>
                          <a:ea typeface="Microsoft GothicNeo Light"/>
                          <a:cs typeface="Microsoft GothicNeo Light"/>
                        </a:rPr>
                        <a:t>$63.14</a:t>
                      </a:r>
                      <a:endParaRPr lang="en" sz="14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23159">
                <a:tc>
                  <a:txBody>
                    <a:bodyPr/>
                    <a:lstStyle/>
                    <a:p>
                      <a:pPr marL="0" lvl="0" indent="0" algn="l" rtl="0">
                        <a:spcBef>
                          <a:spcPts val="0"/>
                        </a:spcBef>
                        <a:spcAft>
                          <a:spcPts val="0"/>
                        </a:spcAft>
                        <a:buNone/>
                      </a:pPr>
                      <a:r>
                        <a:rPr lang="en-US" sz="1600" b="0" u="none">
                          <a:solidFill>
                            <a:schemeClr val="hlink"/>
                          </a:solidFill>
                          <a:latin typeface="Microsoft GothicNeo"/>
                          <a:ea typeface="Microsoft GothicNeo"/>
                          <a:cs typeface="Microsoft GothicNeo"/>
                          <a:sym typeface="Livvic SemiBold"/>
                        </a:rPr>
                        <a:t>SIM Target Price</a:t>
                      </a:r>
                      <a:endParaRPr lang="en-US"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a:solidFill>
                            <a:schemeClr val="dk1"/>
                          </a:solidFill>
                          <a:latin typeface="Microsoft GothicNeo Light"/>
                          <a:ea typeface="Microsoft GothicNeo Light"/>
                          <a:cs typeface="Microsoft GothicNeo Light"/>
                        </a:rPr>
                        <a:t>$62.55</a:t>
                      </a:r>
                      <a:endParaRPr lang="en" sz="14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3159">
                <a:tc>
                  <a:txBody>
                    <a:bodyPr/>
                    <a:lstStyle/>
                    <a:p>
                      <a:pPr marL="0" lvl="0" indent="0" algn="l" rtl="0">
                        <a:spcBef>
                          <a:spcPts val="0"/>
                        </a:spcBef>
                        <a:spcAft>
                          <a:spcPts val="0"/>
                        </a:spcAft>
                        <a:buNone/>
                      </a:pPr>
                      <a:r>
                        <a:rPr lang="en-US" sz="1600" b="0" u="none">
                          <a:solidFill>
                            <a:schemeClr val="hlink"/>
                          </a:solidFill>
                          <a:latin typeface="Microsoft GothicNeo"/>
                          <a:ea typeface="Microsoft GothicNeo"/>
                          <a:cs typeface="Microsoft GothicNeo"/>
                          <a:sym typeface="Livvic SemiBold"/>
                        </a:rPr>
                        <a:t>Consensus Target Price</a:t>
                      </a:r>
                      <a:endParaRPr lang="en-US"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400" b="0" i="0">
                          <a:solidFill>
                            <a:schemeClr val="dk1"/>
                          </a:solidFill>
                          <a:latin typeface="Microsoft GothicNeo Light"/>
                          <a:ea typeface="Microsoft GothicNeo Light"/>
                          <a:cs typeface="Microsoft GothicNeo Light"/>
                        </a:rPr>
                        <a:t>$70</a:t>
                      </a:r>
                      <a:endParaRPr lang="en-US" sz="14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Dividend Yield</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rPr>
                        <a:t>1.12%</a:t>
                      </a:r>
                      <a:endParaRPr lang="en" sz="1400" b="0" i="0" u="none">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285112434"/>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Potential Upside</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rPr>
                        <a:t>-0.93%</a:t>
                      </a:r>
                      <a:endParaRPr lang="en" sz="14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38140430"/>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52 Week Price Range</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rPr>
                        <a:t>$54.72$79.39</a:t>
                      </a:r>
                      <a:endParaRPr lang="en-US">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107227426"/>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Market Capitalization</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rPr>
                        <a:t>$75.86B</a:t>
                      </a:r>
                      <a:endParaRPr lang="en" sz="14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803217311"/>
                  </a:ext>
                </a:extLst>
              </a:tr>
              <a:tr h="32315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a:solidFill>
                            <a:schemeClr val="dk1"/>
                          </a:solidFill>
                          <a:latin typeface="Microsoft GothicNeo"/>
                          <a:ea typeface="Microsoft GothicNeo"/>
                          <a:cs typeface="Microsoft GothicNeo"/>
                          <a:sym typeface="Livvic SemiBold"/>
                        </a:rPr>
                        <a:t>Diluted Shares Outstanding</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rPr>
                        <a:t>1.2B</a:t>
                      </a:r>
                      <a:endParaRPr lang="en" sz="1400" b="0" i="0" u="none">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830414658"/>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P/E</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rPr>
                        <a:t>26.45</a:t>
                      </a:r>
                      <a:endParaRPr lang="en" sz="1400" b="0" i="0" u="none">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394471864"/>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ROE</a:t>
                      </a: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rPr>
                        <a:t>26.71%</a:t>
                      </a:r>
                      <a:endParaRPr lang="en" sz="14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7">
            <a:extLst>
              <a:ext uri="{FF2B5EF4-FFF2-40B4-BE49-F238E27FC236}">
                <a16:creationId xmlns:a16="http://schemas.microsoft.com/office/drawing/2014/main" id="{526163CC-66F6-4C58-28B4-873359DEA41B}"/>
              </a:ext>
            </a:extLst>
          </p:cNvPr>
          <p:cNvSpPr txBox="1">
            <a:spLocks noGrp="1"/>
          </p:cNvSpPr>
          <p:nvPr>
            <p:ph type="body" idx="1"/>
          </p:nvPr>
        </p:nvSpPr>
        <p:spPr>
          <a:xfrm>
            <a:off x="960000" y="1305753"/>
            <a:ext cx="4232486" cy="527200"/>
          </a:xfrm>
          <a:prstGeom prst="rect">
            <a:avLst/>
          </a:prstGeom>
        </p:spPr>
        <p:txBody>
          <a:bodyPr spcFirstLastPara="1" wrap="square" lIns="121900" tIns="121900" rIns="121900" bIns="121900" anchor="t" anchorCtr="0">
            <a:noAutofit/>
          </a:bodyPr>
          <a:lstStyle/>
          <a:p>
            <a:pPr marL="0" indent="0">
              <a:buNone/>
            </a:pPr>
            <a:r>
              <a:rPr lang="en-US" sz="2000">
                <a:latin typeface="Microsoft GothicNeo" panose="020B0500000101010101" pitchFamily="34" charset="-127"/>
                <a:ea typeface="Microsoft GothicNeo" panose="020B0500000101010101" pitchFamily="34" charset="-127"/>
                <a:cs typeface="Microsoft GothicNeo" panose="020B0500000101010101" pitchFamily="34" charset="-127"/>
              </a:rPr>
              <a:t>Recommendation: </a:t>
            </a:r>
            <a:r>
              <a:rPr lang="en-US" sz="2000" b="1">
                <a:latin typeface="Microsoft GothicNeo" panose="020B0500000101010101" pitchFamily="34" charset="-127"/>
                <a:ea typeface="Microsoft GothicNeo" panose="020B0500000101010101" pitchFamily="34" charset="-127"/>
                <a:cs typeface="Microsoft GothicNeo" panose="020B0500000101010101" pitchFamily="34" charset="-127"/>
              </a:rPr>
              <a:t>HOLD</a:t>
            </a:r>
            <a:endParaRPr sz="2000" b="1">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sp>
        <p:nvSpPr>
          <p:cNvPr id="3" name="Google Shape;206;p27">
            <a:extLst>
              <a:ext uri="{FF2B5EF4-FFF2-40B4-BE49-F238E27FC236}">
                <a16:creationId xmlns:a16="http://schemas.microsoft.com/office/drawing/2014/main" id="{E5891F66-74D1-8201-F5BB-7E21E72F724F}"/>
              </a:ext>
            </a:extLst>
          </p:cNvPr>
          <p:cNvSpPr txBox="1">
            <a:spLocks/>
          </p:cNvSpPr>
          <p:nvPr/>
        </p:nvSpPr>
        <p:spPr>
          <a:xfrm>
            <a:off x="5976257" y="1308417"/>
            <a:ext cx="4232486" cy="52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chemeClr val="dk1"/>
              </a:buClr>
              <a:buSzPts val="1200"/>
              <a:buFont typeface="Livvic"/>
              <a:buAutoNum type="arabicPeriod"/>
              <a:defRPr sz="1600" b="0" i="0" u="none" strike="noStrike" cap="none">
                <a:solidFill>
                  <a:schemeClr val="dk1"/>
                </a:solidFill>
                <a:latin typeface="Livvic"/>
                <a:ea typeface="Livvic"/>
                <a:cs typeface="Livvic"/>
                <a:sym typeface="Livvic"/>
              </a:defRPr>
            </a:lvl1pPr>
            <a:lvl2pPr marL="1219170" marR="0" lvl="1"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2pPr>
            <a:lvl3pPr marL="1828754" marR="0" lvl="2"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3pPr>
            <a:lvl4pPr marL="2438339" marR="0" lvl="3" indent="-406390" algn="l" rtl="0">
              <a:lnSpc>
                <a:spcPct val="115000"/>
              </a:lnSpc>
              <a:spcBef>
                <a:spcPts val="0"/>
              </a:spcBef>
              <a:spcAft>
                <a:spcPts val="0"/>
              </a:spcAft>
              <a:buClr>
                <a:schemeClr val="dk1"/>
              </a:buClr>
              <a:buSzPts val="1200"/>
              <a:buFont typeface="Roboto Condensed Light"/>
              <a:buAutoNum type="arabicPeriod"/>
              <a:defRPr sz="1200" b="0" i="0" u="none" strike="noStrike" cap="none">
                <a:solidFill>
                  <a:schemeClr val="dk1"/>
                </a:solidFill>
                <a:latin typeface="Livvic"/>
                <a:ea typeface="Livvic"/>
                <a:cs typeface="Livvic"/>
                <a:sym typeface="Livvic"/>
              </a:defRPr>
            </a:lvl4pPr>
            <a:lvl5pPr marL="3047924" marR="0" lvl="4"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5pPr>
            <a:lvl6pPr marL="3657509" marR="0" lvl="5"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6pPr>
            <a:lvl7pPr marL="4267093" marR="0" lvl="6" indent="-406390" algn="l" rtl="0">
              <a:lnSpc>
                <a:spcPct val="115000"/>
              </a:lnSpc>
              <a:spcBef>
                <a:spcPts val="0"/>
              </a:spcBef>
              <a:spcAft>
                <a:spcPts val="0"/>
              </a:spcAft>
              <a:buClr>
                <a:schemeClr val="dk1"/>
              </a:buClr>
              <a:buSzPts val="1200"/>
              <a:buFont typeface="Roboto Condensed Light"/>
              <a:buAutoNum type="arabicPeriod"/>
              <a:defRPr sz="1200" b="0" i="0" u="none" strike="noStrike" cap="none">
                <a:solidFill>
                  <a:schemeClr val="dk1"/>
                </a:solidFill>
                <a:latin typeface="Livvic"/>
                <a:ea typeface="Livvic"/>
                <a:cs typeface="Livvic"/>
                <a:sym typeface="Livvic"/>
              </a:defRPr>
            </a:lvl7pPr>
            <a:lvl8pPr marL="4876678" marR="0" lvl="7"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8pPr>
            <a:lvl9pPr marL="5486263" marR="0" lvl="8"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9pPr>
          </a:lstStyle>
          <a:p>
            <a:pPr marL="0" indent="0">
              <a:buFont typeface="Livvic"/>
              <a:buNone/>
            </a:pPr>
            <a:r>
              <a:rPr lang="en-US" sz="2000" b="1" kern="0">
                <a:latin typeface="Microsoft GothicNeo" panose="020B0500000101010101" pitchFamily="34" charset="-127"/>
                <a:ea typeface="Microsoft GothicNeo" panose="020B0500000101010101" pitchFamily="34" charset="-127"/>
                <a:cs typeface="Microsoft GothicNeo" panose="020B0500000101010101" pitchFamily="34" charset="-127"/>
              </a:rPr>
              <a:t>Business Analysis:</a:t>
            </a:r>
          </a:p>
        </p:txBody>
      </p:sp>
      <p:sp>
        <p:nvSpPr>
          <p:cNvPr id="4" name="Google Shape;247;p31">
            <a:extLst>
              <a:ext uri="{FF2B5EF4-FFF2-40B4-BE49-F238E27FC236}">
                <a16:creationId xmlns:a16="http://schemas.microsoft.com/office/drawing/2014/main" id="{68C90845-C5AA-C6A0-9C85-08ECEB53E225}"/>
              </a:ext>
            </a:extLst>
          </p:cNvPr>
          <p:cNvSpPr/>
          <p:nvPr/>
        </p:nvSpPr>
        <p:spPr>
          <a:xfrm>
            <a:off x="6096000" y="1839000"/>
            <a:ext cx="5349515" cy="359914"/>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Overview</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5" name="Google Shape;250;p31">
            <a:extLst>
              <a:ext uri="{FF2B5EF4-FFF2-40B4-BE49-F238E27FC236}">
                <a16:creationId xmlns:a16="http://schemas.microsoft.com/office/drawing/2014/main" id="{8FB14012-C541-5E5B-EE2D-73CBD314AB12}"/>
              </a:ext>
            </a:extLst>
          </p:cNvPr>
          <p:cNvSpPr/>
          <p:nvPr/>
        </p:nvSpPr>
        <p:spPr>
          <a:xfrm>
            <a:off x="6086980" y="2200378"/>
            <a:ext cx="5355562" cy="145388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algn="just" defTabSz="1219170"/>
            <a:r>
              <a:rPr lang="en" sz="1600" kern="0">
                <a:latin typeface="Microsoft GothicNeo Light"/>
                <a:ea typeface="+mn-lt"/>
                <a:cs typeface="+mn-lt"/>
              </a:rPr>
              <a:t>Amphenol is one of the largest companies that produces interconnect, sensor and antenna solutions. These products are delivered and provide to facilities of Automotive, Broadband Communications, Commercial Aerospace, Defense, Industrial, and more.</a:t>
            </a:r>
            <a:endParaRPr lang="en-US">
              <a:latin typeface="Microsoft GothicNeo Light"/>
              <a:ea typeface="Microsoft GothicNeo Light"/>
              <a:cs typeface="Arial"/>
            </a:endParaRPr>
          </a:p>
          <a:p>
            <a:pPr marL="342900" indent="-342900" defTabSz="1219170">
              <a:buClr>
                <a:srgbClr val="000000"/>
              </a:buClr>
              <a:buFont typeface="Wingdings" pitchFamily="2" charset="2"/>
              <a:buChar char="§"/>
            </a:pPr>
            <a:endParaRPr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6" name="Google Shape;247;p31">
            <a:extLst>
              <a:ext uri="{FF2B5EF4-FFF2-40B4-BE49-F238E27FC236}">
                <a16:creationId xmlns:a16="http://schemas.microsoft.com/office/drawing/2014/main" id="{EECF4C1B-01AF-3000-0DEC-BAE76026508E}"/>
              </a:ext>
            </a:extLst>
          </p:cNvPr>
          <p:cNvSpPr/>
          <p:nvPr/>
        </p:nvSpPr>
        <p:spPr>
          <a:xfrm>
            <a:off x="6086980" y="3690540"/>
            <a:ext cx="5349515" cy="39015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Key Business Drivers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7" name="Google Shape;250;p31">
            <a:extLst>
              <a:ext uri="{FF2B5EF4-FFF2-40B4-BE49-F238E27FC236}">
                <a16:creationId xmlns:a16="http://schemas.microsoft.com/office/drawing/2014/main" id="{08EF36A5-F1DC-7DA9-77B1-0D605EE1E66A}"/>
              </a:ext>
            </a:extLst>
          </p:cNvPr>
          <p:cNvSpPr/>
          <p:nvPr/>
        </p:nvSpPr>
        <p:spPr>
          <a:xfrm>
            <a:off x="6077963" y="4077646"/>
            <a:ext cx="5355562" cy="1886856"/>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285750" indent="-285750" algn="just" defTabSz="1219170">
              <a:buClr>
                <a:srgbClr val="000000"/>
              </a:buClr>
              <a:buFont typeface="Wingdings"/>
              <a:buChar char="§"/>
            </a:pPr>
            <a:r>
              <a:rPr lang="en-US" sz="1600" kern="0">
                <a:solidFill>
                  <a:srgbClr val="174B67"/>
                </a:solidFill>
                <a:latin typeface="Microsoft GothicNeo Light"/>
                <a:ea typeface="Microsoft GothicNeo"/>
                <a:cs typeface="Microsoft GothicNeo"/>
              </a:rPr>
              <a:t>65% of revenue is internation and around 22% are from China which is exposed to tariffs </a:t>
            </a:r>
            <a:endParaRPr lang="en-US">
              <a:cs typeface="Arial"/>
            </a:endParaRPr>
          </a:p>
          <a:p>
            <a:pPr marL="285750" indent="-285750" algn="just" defTabSz="1219170">
              <a:buFont typeface="Wingdings"/>
              <a:buChar char="§"/>
            </a:pPr>
            <a:r>
              <a:rPr lang="en-US" sz="1600" kern="0">
                <a:solidFill>
                  <a:srgbClr val="174B67"/>
                </a:solidFill>
                <a:latin typeface="Microsoft GothicNeo Light"/>
                <a:ea typeface="Microsoft GothicNeo"/>
                <a:cs typeface="Microsoft GothicNeo"/>
              </a:rPr>
              <a:t>AI, automotive, and defense had a growth of 1.4B$ increase in the communication segment sales</a:t>
            </a: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a:p>
            <a:pPr marL="285750" indent="-285750" algn="just" defTabSz="1219170">
              <a:buFont typeface="Wingdings"/>
              <a:buChar char="§"/>
            </a:pPr>
            <a:r>
              <a:rPr lang="en-US" sz="1600" kern="0">
                <a:solidFill>
                  <a:srgbClr val="174B67"/>
                </a:solidFill>
                <a:latin typeface="Microsoft GothicNeo Light"/>
                <a:ea typeface="Microsoft GothicNeo"/>
                <a:cs typeface="Microsoft GothicNeo"/>
              </a:rPr>
              <a:t>Communication segment also had a decreases in broadband communication of 65M$ </a:t>
            </a: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a:p>
            <a:pPr marL="285750" indent="-285750" algn="just" defTabSz="1219170">
              <a:buFont typeface="Wingdings"/>
              <a:buChar char="§"/>
            </a:pP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a:p>
            <a:pPr defTabSz="1219170"/>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342900" indent="-342900" defTabSz="1219170">
              <a:buClr>
                <a:srgbClr val="000000"/>
              </a:buClr>
              <a:buFont typeface="Wingdings" pitchFamily="2" charset="2"/>
              <a:buChar char="§"/>
            </a:pPr>
            <a:endParaRPr lang="en"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pic>
        <p:nvPicPr>
          <p:cNvPr id="2" name="Picture 1" descr="A blue text on a white background&#10;&#10;AI-generated content may be incorrect.">
            <a:extLst>
              <a:ext uri="{FF2B5EF4-FFF2-40B4-BE49-F238E27FC236}">
                <a16:creationId xmlns:a16="http://schemas.microsoft.com/office/drawing/2014/main" id="{CBF8D62F-0106-2631-9064-F7DB51495C0D}"/>
              </a:ext>
            </a:extLst>
          </p:cNvPr>
          <p:cNvPicPr>
            <a:picLocks noChangeAspect="1"/>
          </p:cNvPicPr>
          <p:nvPr/>
        </p:nvPicPr>
        <p:blipFill>
          <a:blip r:embed="rId3"/>
          <a:stretch>
            <a:fillRect/>
          </a:stretch>
        </p:blipFill>
        <p:spPr>
          <a:xfrm>
            <a:off x="10635443" y="324048"/>
            <a:ext cx="1194006" cy="783509"/>
          </a:xfrm>
          <a:prstGeom prst="rect">
            <a:avLst/>
          </a:prstGeom>
        </p:spPr>
      </p:pic>
    </p:spTree>
    <p:extLst>
      <p:ext uri="{BB962C8B-B14F-4D97-AF65-F5344CB8AC3E}">
        <p14:creationId xmlns:p14="http://schemas.microsoft.com/office/powerpoint/2010/main" val="4091793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80E10052-24C5-E04F-B711-BEAF17B93CFF}"/>
            </a:ext>
          </a:extLst>
        </p:cNvPr>
        <p:cNvGrpSpPr/>
        <p:nvPr/>
      </p:nvGrpSpPr>
      <p:grpSpPr>
        <a:xfrm>
          <a:off x="0" y="0"/>
          <a:ext cx="0" cy="0"/>
          <a:chOff x="0" y="0"/>
          <a:chExt cx="0" cy="0"/>
        </a:xfrm>
      </p:grpSpPr>
      <p:sp>
        <p:nvSpPr>
          <p:cNvPr id="202" name="Google Shape;202;p27">
            <a:extLst>
              <a:ext uri="{FF2B5EF4-FFF2-40B4-BE49-F238E27FC236}">
                <a16:creationId xmlns:a16="http://schemas.microsoft.com/office/drawing/2014/main" id="{B82A78E7-93A0-F732-159F-5C70055E8E91}"/>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US">
                <a:latin typeface="Franklin Gothic Medium"/>
              </a:rPr>
              <a:t>Amphenol: </a:t>
            </a:r>
            <a:r>
              <a:rPr lang="en-US" b="0">
                <a:latin typeface="Franklin Gothic Medium"/>
              </a:rPr>
              <a:t>Financial Analysis</a:t>
            </a:r>
          </a:p>
        </p:txBody>
      </p:sp>
      <p:sp>
        <p:nvSpPr>
          <p:cNvPr id="4" name="Google Shape;247;p31">
            <a:extLst>
              <a:ext uri="{FF2B5EF4-FFF2-40B4-BE49-F238E27FC236}">
                <a16:creationId xmlns:a16="http://schemas.microsoft.com/office/drawing/2014/main" id="{7E2A8015-13D0-4E1C-E344-E5B645E93113}"/>
              </a:ext>
            </a:extLst>
          </p:cNvPr>
          <p:cNvSpPr/>
          <p:nvPr/>
        </p:nvSpPr>
        <p:spPr>
          <a:xfrm>
            <a:off x="1121228" y="1481033"/>
            <a:ext cx="4139992" cy="36596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kern="0">
                <a:solidFill>
                  <a:srgbClr val="174B67"/>
                </a:solidFill>
                <a:latin typeface="Microsoft GothicNeo"/>
                <a:ea typeface="Microsoft GothicNeo"/>
                <a:cs typeface="Microsoft GothicNeo"/>
              </a:rPr>
              <a:t>Thesis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5" name="Google Shape;250;p31">
            <a:extLst>
              <a:ext uri="{FF2B5EF4-FFF2-40B4-BE49-F238E27FC236}">
                <a16:creationId xmlns:a16="http://schemas.microsoft.com/office/drawing/2014/main" id="{B76CFDC8-3E7E-17CA-1FA2-D743CC6B1E87}"/>
              </a:ext>
            </a:extLst>
          </p:cNvPr>
          <p:cNvSpPr/>
          <p:nvPr/>
        </p:nvSpPr>
        <p:spPr>
          <a:xfrm>
            <a:off x="1121228" y="2005358"/>
            <a:ext cx="5791201" cy="3927356"/>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342900" indent="-342900" algn="just" defTabSz="1219170">
              <a:buClr>
                <a:srgbClr val="000000"/>
              </a:buClr>
              <a:buFont typeface="Wingdings" pitchFamily="2" charset="2"/>
              <a:buChar char="§"/>
            </a:pPr>
            <a:r>
              <a:rPr lang="en-US" sz="1600" kern="0">
                <a:solidFill>
                  <a:srgbClr val="174B67"/>
                </a:solidFill>
                <a:latin typeface="Microsoft GothicNeo Light"/>
                <a:ea typeface="Microsoft GothicNeo"/>
                <a:cs typeface="Microsoft GothicNeo"/>
              </a:rPr>
              <a:t>Revenue grew 13.9% in 2024 reaching $15.4B from the increase of AI and automotive. Sales are expected to reach $18B in 2025 and 21.2B in 2027. </a:t>
            </a:r>
            <a:endParaRPr lang="en-US">
              <a:latin typeface="Microsoft GothicNeo Light"/>
              <a:ea typeface="Microsoft GothicNeo Light"/>
              <a:cs typeface="Microsoft GothicNeo Light"/>
            </a:endParaRPr>
          </a:p>
          <a:p>
            <a:pPr marL="342900" indent="-342900" algn="just" defTabSz="1219170">
              <a:buClr>
                <a:srgbClr val="000000"/>
              </a:buClr>
              <a:buFont typeface="Wingdings" pitchFamily="2" charset="2"/>
              <a:buChar char="§"/>
            </a:pP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a:p>
            <a:pPr marL="342900" indent="-342900" algn="just" defTabSz="1219170">
              <a:buClr>
                <a:srgbClr val="000000"/>
              </a:buClr>
              <a:buFont typeface="Wingdings" pitchFamily="2" charset="2"/>
              <a:buChar char="§"/>
            </a:pPr>
            <a:r>
              <a:rPr lang="en-US" sz="1600" kern="0">
                <a:solidFill>
                  <a:srgbClr val="174B67"/>
                </a:solidFill>
                <a:latin typeface="Microsoft GothicNeo Light"/>
                <a:ea typeface="+mn-lt"/>
                <a:cs typeface="+mn-lt"/>
              </a:rPr>
              <a:t>Operating income grows from $4.0B to $4.85B, with a steady margin of 21%</a:t>
            </a:r>
          </a:p>
          <a:p>
            <a:pPr marL="342900" indent="-342900" algn="just" defTabSz="1219170">
              <a:buClr>
                <a:srgbClr val="000000"/>
              </a:buClr>
              <a:buFont typeface="Wingdings" pitchFamily="2" charset="2"/>
              <a:buChar char="§"/>
            </a:pPr>
            <a:endParaRPr lang="en-US" sz="1600" kern="0">
              <a:solidFill>
                <a:srgbClr val="174B67"/>
              </a:solidFill>
              <a:latin typeface="Microsoft GothicNeo Light"/>
              <a:ea typeface="Microsoft GothicNeo" panose="020B0500000101010101" pitchFamily="34" charset="-127"/>
              <a:cs typeface="Arial"/>
            </a:endParaRPr>
          </a:p>
          <a:p>
            <a:pPr marL="342900" indent="-342900" algn="just" defTabSz="1219170">
              <a:buClr>
                <a:srgbClr val="000000"/>
              </a:buClr>
              <a:buFont typeface="Wingdings" pitchFamily="2" charset="2"/>
              <a:buChar char="§"/>
            </a:pPr>
            <a:r>
              <a:rPr lang="en-US" sz="1600" kern="0">
                <a:solidFill>
                  <a:srgbClr val="174B67"/>
                </a:solidFill>
                <a:latin typeface="Microsoft GothicNeo Light"/>
                <a:ea typeface="Microsoft GothicNeo"/>
                <a:cs typeface="Arial"/>
              </a:rPr>
              <a:t>Net Income growing from $3B to $3.8B</a:t>
            </a:r>
            <a:endParaRPr lang="en-US" sz="1600" kern="0">
              <a:solidFill>
                <a:srgbClr val="174B67"/>
              </a:solidFill>
              <a:latin typeface="Microsoft GothicNeo Light"/>
              <a:ea typeface="Microsoft GothicNeo" panose="020B0500000101010101" pitchFamily="34" charset="-127"/>
              <a:cs typeface="Arial"/>
            </a:endParaRPr>
          </a:p>
          <a:p>
            <a:pPr marL="342900" indent="-342900" algn="just" defTabSz="1219170">
              <a:buClr>
                <a:srgbClr val="000000"/>
              </a:buClr>
              <a:buFont typeface="Wingdings" pitchFamily="2" charset="2"/>
              <a:buChar char="§"/>
            </a:pPr>
            <a:endParaRPr lang="en-US" sz="1600" kern="0">
              <a:solidFill>
                <a:srgbClr val="174B67"/>
              </a:solidFill>
              <a:latin typeface="Microsoft GothicNeo Light"/>
              <a:ea typeface="Microsoft GothicNeo" panose="020B0500000101010101" pitchFamily="34" charset="-127"/>
              <a:cs typeface="Arial"/>
            </a:endParaRPr>
          </a:p>
          <a:p>
            <a:pPr marL="342900" indent="-342900" algn="just" defTabSz="1219170">
              <a:buClr>
                <a:srgbClr val="000000"/>
              </a:buClr>
              <a:buFont typeface="Wingdings" pitchFamily="2" charset="2"/>
              <a:buChar char="§"/>
            </a:pPr>
            <a:endParaRPr lang="en-US" sz="1600" kern="0">
              <a:solidFill>
                <a:srgbClr val="174B67"/>
              </a:solidFill>
              <a:latin typeface="Microsoft GothicNeo Light"/>
              <a:ea typeface="Microsoft GothicNeo" panose="020B0500000101010101" pitchFamily="34" charset="-127"/>
              <a:cs typeface="Arial"/>
            </a:endParaRPr>
          </a:p>
          <a:p>
            <a:pPr marL="342900" indent="-342900" algn="just" defTabSz="1219170">
              <a:buClr>
                <a:srgbClr val="000000"/>
              </a:buClr>
              <a:buFont typeface="Wingdings" pitchFamily="2" charset="2"/>
              <a:buChar char="§"/>
            </a:pPr>
            <a:r>
              <a:rPr lang="en-US" sz="1600" kern="0">
                <a:solidFill>
                  <a:srgbClr val="174B67"/>
                </a:solidFill>
                <a:latin typeface="Microsoft GothicNeo Light"/>
                <a:ea typeface="Microsoft GothicNeo"/>
                <a:cs typeface="Arial"/>
              </a:rPr>
              <a:t>Increase in Tariffs gives uncertainty</a:t>
            </a:r>
            <a:endParaRPr lang="en-US" sz="1600" kern="0">
              <a:solidFill>
                <a:srgbClr val="174B67"/>
              </a:solidFill>
              <a:latin typeface="Microsoft GothicNeo Light"/>
              <a:ea typeface="Microsoft GothicNeo" panose="020B0500000101010101" pitchFamily="34" charset="-127"/>
              <a:cs typeface="Arial"/>
            </a:endParaRPr>
          </a:p>
          <a:p>
            <a:pPr marL="342900" indent="-342900" defTabSz="1219170">
              <a:buClr>
                <a:srgbClr val="000000"/>
              </a:buClr>
              <a:buFont typeface="Wingdings" pitchFamily="2" charset="2"/>
              <a:buChar char="§"/>
            </a:pPr>
            <a:endParaRPr lang="en-US" sz="1600" kern="0">
              <a:solidFill>
                <a:srgbClr val="174B67"/>
              </a:solidFill>
              <a:latin typeface="Microsoft GothicNeo Light"/>
              <a:ea typeface="Microsoft GothicNeo" panose="020B0500000101010101" pitchFamily="34" charset="-127"/>
              <a:cs typeface="Arial"/>
            </a:endParaRPr>
          </a:p>
          <a:p>
            <a:pPr marL="342900" indent="-342900" defTabSz="1219170">
              <a:buClr>
                <a:srgbClr val="000000"/>
              </a:buClr>
              <a:buFont typeface="Wingdings" pitchFamily="2" charset="2"/>
              <a:buChar char="§"/>
            </a:pPr>
            <a:endParaRPr lang="en-US" sz="1600" kern="0">
              <a:solidFill>
                <a:srgbClr val="174B67"/>
              </a:solidFill>
              <a:latin typeface="Arial"/>
              <a:ea typeface="Microsoft GothicNeo" panose="020B0500000101010101" pitchFamily="34" charset="-127"/>
              <a:cs typeface="Arial"/>
            </a:endParaRPr>
          </a:p>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pic>
        <p:nvPicPr>
          <p:cNvPr id="2" name="Picture 1" descr="A screenshot of a report&#10;&#10;AI-generated content may be incorrect.">
            <a:extLst>
              <a:ext uri="{FF2B5EF4-FFF2-40B4-BE49-F238E27FC236}">
                <a16:creationId xmlns:a16="http://schemas.microsoft.com/office/drawing/2014/main" id="{B77713C7-EF9D-B30F-0B50-940FE824EA75}"/>
              </a:ext>
            </a:extLst>
          </p:cNvPr>
          <p:cNvPicPr>
            <a:picLocks noChangeAspect="1"/>
          </p:cNvPicPr>
          <p:nvPr/>
        </p:nvPicPr>
        <p:blipFill>
          <a:blip r:embed="rId3"/>
          <a:stretch>
            <a:fillRect/>
          </a:stretch>
        </p:blipFill>
        <p:spPr>
          <a:xfrm>
            <a:off x="7099516" y="1099983"/>
            <a:ext cx="4285614" cy="5039033"/>
          </a:xfrm>
          <a:prstGeom prst="rect">
            <a:avLst/>
          </a:prstGeom>
        </p:spPr>
      </p:pic>
      <p:pic>
        <p:nvPicPr>
          <p:cNvPr id="6" name="Picture 5" descr="A blue text on a white background&#10;&#10;AI-generated content may be incorrect.">
            <a:extLst>
              <a:ext uri="{FF2B5EF4-FFF2-40B4-BE49-F238E27FC236}">
                <a16:creationId xmlns:a16="http://schemas.microsoft.com/office/drawing/2014/main" id="{7887AB48-09FA-8B8C-C415-D988891CC557}"/>
              </a:ext>
            </a:extLst>
          </p:cNvPr>
          <p:cNvPicPr>
            <a:picLocks noChangeAspect="1"/>
          </p:cNvPicPr>
          <p:nvPr/>
        </p:nvPicPr>
        <p:blipFill>
          <a:blip r:embed="rId4"/>
          <a:stretch>
            <a:fillRect/>
          </a:stretch>
        </p:blipFill>
        <p:spPr>
          <a:xfrm>
            <a:off x="10560901" y="233979"/>
            <a:ext cx="1194006" cy="783509"/>
          </a:xfrm>
          <a:prstGeom prst="rect">
            <a:avLst/>
          </a:prstGeom>
        </p:spPr>
      </p:pic>
    </p:spTree>
    <p:extLst>
      <p:ext uri="{BB962C8B-B14F-4D97-AF65-F5344CB8AC3E}">
        <p14:creationId xmlns:p14="http://schemas.microsoft.com/office/powerpoint/2010/main" val="2968965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1C2499C6-A2F5-C36D-7DA1-E01EA43A5677}"/>
            </a:ext>
          </a:extLst>
        </p:cNvPr>
        <p:cNvGrpSpPr/>
        <p:nvPr/>
      </p:nvGrpSpPr>
      <p:grpSpPr>
        <a:xfrm>
          <a:off x="0" y="0"/>
          <a:ext cx="0" cy="0"/>
          <a:chOff x="0" y="0"/>
          <a:chExt cx="0" cy="0"/>
        </a:xfrm>
      </p:grpSpPr>
      <p:sp>
        <p:nvSpPr>
          <p:cNvPr id="202" name="Google Shape;202;p27">
            <a:extLst>
              <a:ext uri="{FF2B5EF4-FFF2-40B4-BE49-F238E27FC236}">
                <a16:creationId xmlns:a16="http://schemas.microsoft.com/office/drawing/2014/main" id="{0E647E60-1A3B-3D97-9EB5-0BFAC0BCA286}"/>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
                <a:latin typeface="Franklin Gothic Medium"/>
              </a:rPr>
              <a:t>Amphenol: </a:t>
            </a:r>
            <a:r>
              <a:rPr lang="en" b="0">
                <a:latin typeface="Franklin Gothic Medium"/>
              </a:rPr>
              <a:t>Valuation</a:t>
            </a:r>
            <a:endParaRPr lang="en-US" b="0">
              <a:latin typeface="Franklin Gothic Medium" panose="020B0603020102020204" pitchFamily="34" charset="0"/>
            </a:endParaRPr>
          </a:p>
        </p:txBody>
      </p:sp>
      <p:sp>
        <p:nvSpPr>
          <p:cNvPr id="4" name="Google Shape;247;p31">
            <a:extLst>
              <a:ext uri="{FF2B5EF4-FFF2-40B4-BE49-F238E27FC236}">
                <a16:creationId xmlns:a16="http://schemas.microsoft.com/office/drawing/2014/main" id="{DC0A91E2-753C-3908-0FA3-0843DB75DFF5}"/>
              </a:ext>
            </a:extLst>
          </p:cNvPr>
          <p:cNvSpPr/>
          <p:nvPr/>
        </p:nvSpPr>
        <p:spPr>
          <a:xfrm>
            <a:off x="1121228" y="1481033"/>
            <a:ext cx="4139992" cy="36596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kern="0">
                <a:solidFill>
                  <a:srgbClr val="174B67"/>
                </a:solidFill>
                <a:latin typeface="Microsoft GothicNeo"/>
                <a:ea typeface="Microsoft GothicNeo"/>
                <a:cs typeface="Microsoft GothicNeo"/>
                <a:sym typeface="Poppins SemiBold"/>
              </a:rPr>
              <a:t>Valuation</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5" name="Google Shape;250;p31">
            <a:extLst>
              <a:ext uri="{FF2B5EF4-FFF2-40B4-BE49-F238E27FC236}">
                <a16:creationId xmlns:a16="http://schemas.microsoft.com/office/drawing/2014/main" id="{63304091-4BF1-5091-4C0B-8AD535EAE4EA}"/>
              </a:ext>
            </a:extLst>
          </p:cNvPr>
          <p:cNvSpPr/>
          <p:nvPr/>
        </p:nvSpPr>
        <p:spPr>
          <a:xfrm>
            <a:off x="1121227" y="2005358"/>
            <a:ext cx="9620319" cy="3927356"/>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pic>
        <p:nvPicPr>
          <p:cNvPr id="3" name="Picture 2" descr="A blue text on a white background&#10;&#10;AI-generated content may be incorrect.">
            <a:extLst>
              <a:ext uri="{FF2B5EF4-FFF2-40B4-BE49-F238E27FC236}">
                <a16:creationId xmlns:a16="http://schemas.microsoft.com/office/drawing/2014/main" id="{071C8DE7-CA18-B116-1605-BBF89C4FD665}"/>
              </a:ext>
            </a:extLst>
          </p:cNvPr>
          <p:cNvPicPr>
            <a:picLocks noChangeAspect="1"/>
          </p:cNvPicPr>
          <p:nvPr/>
        </p:nvPicPr>
        <p:blipFill>
          <a:blip r:embed="rId3"/>
          <a:stretch>
            <a:fillRect/>
          </a:stretch>
        </p:blipFill>
        <p:spPr>
          <a:xfrm>
            <a:off x="10634788" y="315139"/>
            <a:ext cx="1194006" cy="783509"/>
          </a:xfrm>
          <a:prstGeom prst="rect">
            <a:avLst/>
          </a:prstGeom>
        </p:spPr>
      </p:pic>
      <p:pic>
        <p:nvPicPr>
          <p:cNvPr id="6" name="Picture 5" descr="A table with numbers and text&#10;&#10;AI-generated content may be incorrect.">
            <a:extLst>
              <a:ext uri="{FF2B5EF4-FFF2-40B4-BE49-F238E27FC236}">
                <a16:creationId xmlns:a16="http://schemas.microsoft.com/office/drawing/2014/main" id="{7533EB8B-05E5-5BDD-D0AD-2B4A9B02E27B}"/>
              </a:ext>
            </a:extLst>
          </p:cNvPr>
          <p:cNvPicPr>
            <a:picLocks noChangeAspect="1"/>
          </p:cNvPicPr>
          <p:nvPr/>
        </p:nvPicPr>
        <p:blipFill>
          <a:blip r:embed="rId4"/>
          <a:stretch>
            <a:fillRect/>
          </a:stretch>
        </p:blipFill>
        <p:spPr>
          <a:xfrm>
            <a:off x="3055954" y="2005473"/>
            <a:ext cx="6077258" cy="1427522"/>
          </a:xfrm>
          <a:prstGeom prst="rect">
            <a:avLst/>
          </a:prstGeom>
        </p:spPr>
      </p:pic>
      <p:pic>
        <p:nvPicPr>
          <p:cNvPr id="7" name="Picture 6" descr="A table with numbers and letters&#10;&#10;AI-generated content may be incorrect.">
            <a:extLst>
              <a:ext uri="{FF2B5EF4-FFF2-40B4-BE49-F238E27FC236}">
                <a16:creationId xmlns:a16="http://schemas.microsoft.com/office/drawing/2014/main" id="{86DBCD43-4505-9F08-3A1D-269A054E49AE}"/>
              </a:ext>
            </a:extLst>
          </p:cNvPr>
          <p:cNvPicPr>
            <a:picLocks noChangeAspect="1"/>
          </p:cNvPicPr>
          <p:nvPr/>
        </p:nvPicPr>
        <p:blipFill>
          <a:blip r:embed="rId5"/>
          <a:stretch>
            <a:fillRect/>
          </a:stretch>
        </p:blipFill>
        <p:spPr>
          <a:xfrm>
            <a:off x="3055954" y="3533253"/>
            <a:ext cx="6083403" cy="2152036"/>
          </a:xfrm>
          <a:prstGeom prst="rect">
            <a:avLst/>
          </a:prstGeom>
        </p:spPr>
      </p:pic>
      <p:sp>
        <p:nvSpPr>
          <p:cNvPr id="8" name="TextBox 7">
            <a:extLst>
              <a:ext uri="{FF2B5EF4-FFF2-40B4-BE49-F238E27FC236}">
                <a16:creationId xmlns:a16="http://schemas.microsoft.com/office/drawing/2014/main" id="{075896AD-41E4-A762-30D4-0BB768B8BC1B}"/>
              </a:ext>
            </a:extLst>
          </p:cNvPr>
          <p:cNvSpPr txBox="1"/>
          <p:nvPr/>
        </p:nvSpPr>
        <p:spPr>
          <a:xfrm>
            <a:off x="5443211" y="1532537"/>
            <a:ext cx="39572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Target Price: $62</a:t>
            </a:r>
            <a:endParaRPr lang="en-US"/>
          </a:p>
        </p:txBody>
      </p:sp>
    </p:spTree>
    <p:extLst>
      <p:ext uri="{BB962C8B-B14F-4D97-AF65-F5344CB8AC3E}">
        <p14:creationId xmlns:p14="http://schemas.microsoft.com/office/powerpoint/2010/main" val="917655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a:extLst>
            <a:ext uri="{FF2B5EF4-FFF2-40B4-BE49-F238E27FC236}">
              <a16:creationId xmlns:a16="http://schemas.microsoft.com/office/drawing/2014/main" id="{89717B7F-711F-0E82-3D3C-AD13E10C8B0D}"/>
            </a:ext>
          </a:extLst>
        </p:cNvPr>
        <p:cNvGrpSpPr/>
        <p:nvPr/>
      </p:nvGrpSpPr>
      <p:grpSpPr>
        <a:xfrm>
          <a:off x="0" y="0"/>
          <a:ext cx="0" cy="0"/>
          <a:chOff x="0" y="0"/>
          <a:chExt cx="0" cy="0"/>
        </a:xfrm>
      </p:grpSpPr>
      <p:sp>
        <p:nvSpPr>
          <p:cNvPr id="240" name="Google Shape;240;p30">
            <a:extLst>
              <a:ext uri="{FF2B5EF4-FFF2-40B4-BE49-F238E27FC236}">
                <a16:creationId xmlns:a16="http://schemas.microsoft.com/office/drawing/2014/main" id="{E0D1DF74-73DF-4B93-4D9C-BB243AED608E}"/>
              </a:ext>
            </a:extLst>
          </p:cNvPr>
          <p:cNvSpPr txBox="1">
            <a:spLocks noGrp="1"/>
          </p:cNvSpPr>
          <p:nvPr>
            <p:ph type="title"/>
          </p:nvPr>
        </p:nvSpPr>
        <p:spPr>
          <a:xfrm>
            <a:off x="831368" y="586509"/>
            <a:ext cx="7320000" cy="1763600"/>
          </a:xfrm>
          <a:prstGeom prst="rect">
            <a:avLst/>
          </a:prstGeom>
        </p:spPr>
        <p:txBody>
          <a:bodyPr spcFirstLastPara="1" wrap="square" lIns="121900" tIns="121900" rIns="121900" bIns="121900" anchor="b" anchorCtr="0">
            <a:noAutofit/>
          </a:bodyPr>
          <a:lstStyle/>
          <a:p>
            <a:r>
              <a:rPr lang="en">
                <a:latin typeface="Franklin Gothic Medium" panose="020B0603020102020204" pitchFamily="34" charset="0"/>
              </a:rPr>
              <a:t>Buy:</a:t>
            </a:r>
            <a:endParaRPr>
              <a:latin typeface="Franklin Gothic Medium" panose="020B0603020102020204" pitchFamily="34" charset="0"/>
            </a:endParaRPr>
          </a:p>
        </p:txBody>
      </p:sp>
      <p:sp>
        <p:nvSpPr>
          <p:cNvPr id="241" name="Google Shape;241;p30">
            <a:extLst>
              <a:ext uri="{FF2B5EF4-FFF2-40B4-BE49-F238E27FC236}">
                <a16:creationId xmlns:a16="http://schemas.microsoft.com/office/drawing/2014/main" id="{FEE91CEB-EC03-F6A6-3D03-412C559F81E5}"/>
              </a:ext>
            </a:extLst>
          </p:cNvPr>
          <p:cNvSpPr txBox="1">
            <a:spLocks noGrp="1"/>
          </p:cNvSpPr>
          <p:nvPr>
            <p:ph type="subTitle" idx="1"/>
          </p:nvPr>
        </p:nvSpPr>
        <p:spPr>
          <a:xfrm>
            <a:off x="2210392" y="4284949"/>
            <a:ext cx="2552038" cy="629319"/>
          </a:xfrm>
          <a:prstGeom prst="rect">
            <a:avLst/>
          </a:prstGeom>
          <a:solidFill>
            <a:schemeClr val="lt2"/>
          </a:solidFill>
        </p:spPr>
        <p:txBody>
          <a:bodyPr spcFirstLastPara="1" wrap="square" lIns="121900" tIns="121900" rIns="121900" bIns="121900" anchor="ctr" anchorCtr="0">
            <a:noAutofit/>
          </a:bodyPr>
          <a:lstStyle/>
          <a:p>
            <a:pPr marL="0" indent="0">
              <a:buClr>
                <a:schemeClr val="dk1"/>
              </a:buClr>
              <a:buSzPts val="1100"/>
            </a:pPr>
            <a:r>
              <a:rPr lang="en" sz="1850">
                <a:latin typeface="Microsoft GothicNeo"/>
                <a:ea typeface="Microsoft GothicNeo"/>
                <a:cs typeface="Microsoft GothicNeo"/>
              </a:rPr>
              <a:t>Nvidia</a:t>
            </a:r>
            <a:endParaRPr lang="en" sz="1850">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sp>
        <p:nvSpPr>
          <p:cNvPr id="2" name="Google Shape;241;p30">
            <a:extLst>
              <a:ext uri="{FF2B5EF4-FFF2-40B4-BE49-F238E27FC236}">
                <a16:creationId xmlns:a16="http://schemas.microsoft.com/office/drawing/2014/main" id="{DB3BE21E-7BB1-92F1-5A23-57B77C72DB40}"/>
              </a:ext>
            </a:extLst>
          </p:cNvPr>
          <p:cNvSpPr txBox="1">
            <a:spLocks/>
          </p:cNvSpPr>
          <p:nvPr/>
        </p:nvSpPr>
        <p:spPr>
          <a:xfrm>
            <a:off x="6881784" y="4282271"/>
            <a:ext cx="2552038" cy="629319"/>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Livvic"/>
              <a:buNone/>
              <a:defRPr sz="1867" b="0" i="0" u="none" strike="noStrike" cap="none">
                <a:solidFill>
                  <a:schemeClr val="dk1"/>
                </a:solidFill>
                <a:latin typeface="Livvic"/>
                <a:ea typeface="Livvic"/>
                <a:cs typeface="Livvic"/>
                <a:sym typeface="Livvic"/>
              </a:defRPr>
            </a:lvl1pPr>
            <a:lvl2pPr marL="914400" marR="0" lvl="1"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2pPr>
            <a:lvl3pPr marL="1371600" marR="0" lvl="2"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3pPr>
            <a:lvl4pPr marL="1828800" marR="0" lvl="3"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4pPr>
            <a:lvl5pPr marL="2286000" marR="0" lvl="4"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5pPr>
            <a:lvl6pPr marL="2743200" marR="0" lvl="5"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6pPr>
            <a:lvl7pPr marL="3200400" marR="0" lvl="6"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7pPr>
            <a:lvl8pPr marL="3657600" marR="0" lvl="7"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8pPr>
            <a:lvl9pPr marL="4114800" marR="0" lvl="8"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9pPr>
          </a:lstStyle>
          <a:p>
            <a:pPr marL="0" indent="0">
              <a:buClr>
                <a:schemeClr val="dk1"/>
              </a:buClr>
              <a:buSzPts val="1100"/>
            </a:pPr>
            <a:r>
              <a:rPr lang="en-US" sz="1850" kern="0">
                <a:latin typeface="Microsoft GothicNeo"/>
                <a:ea typeface="Microsoft GothicNeo"/>
                <a:cs typeface="Microsoft GothicNeo"/>
              </a:rPr>
              <a:t>Salesforce</a:t>
            </a:r>
            <a:endParaRPr lang="en-US" sz="1850" kern="0">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sp>
        <p:nvSpPr>
          <p:cNvPr id="3" name="Google Shape;241;p30">
            <a:extLst>
              <a:ext uri="{FF2B5EF4-FFF2-40B4-BE49-F238E27FC236}">
                <a16:creationId xmlns:a16="http://schemas.microsoft.com/office/drawing/2014/main" id="{ACDF8C9D-51AB-0A2B-7FCC-41F8971797BC}"/>
              </a:ext>
            </a:extLst>
          </p:cNvPr>
          <p:cNvSpPr txBox="1">
            <a:spLocks/>
          </p:cNvSpPr>
          <p:nvPr/>
        </p:nvSpPr>
        <p:spPr>
          <a:xfrm>
            <a:off x="2210392" y="2545128"/>
            <a:ext cx="2552038" cy="629319"/>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Livvic"/>
              <a:buNone/>
              <a:defRPr sz="1867" b="0" i="0" u="none" strike="noStrike" cap="none">
                <a:solidFill>
                  <a:schemeClr val="dk1"/>
                </a:solidFill>
                <a:latin typeface="Livvic"/>
                <a:ea typeface="Livvic"/>
                <a:cs typeface="Livvic"/>
                <a:sym typeface="Livvic"/>
              </a:defRPr>
            </a:lvl1pPr>
            <a:lvl2pPr marL="914400" marR="0" lvl="1"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2pPr>
            <a:lvl3pPr marL="1371600" marR="0" lvl="2"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3pPr>
            <a:lvl4pPr marL="1828800" marR="0" lvl="3"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4pPr>
            <a:lvl5pPr marL="2286000" marR="0" lvl="4"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5pPr>
            <a:lvl6pPr marL="2743200" marR="0" lvl="5"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6pPr>
            <a:lvl7pPr marL="3200400" marR="0" lvl="6"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7pPr>
            <a:lvl8pPr marL="3657600" marR="0" lvl="7"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8pPr>
            <a:lvl9pPr marL="4114800" marR="0" lvl="8"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9pPr>
          </a:lstStyle>
          <a:p>
            <a:pPr marL="0" indent="0">
              <a:buClr>
                <a:schemeClr val="dk1"/>
              </a:buClr>
              <a:buSzPts val="1100"/>
            </a:pPr>
            <a:r>
              <a:rPr lang="en-US" kern="0">
                <a:latin typeface="Microsoft GothicNeo" panose="020B0500000101010101" pitchFamily="34" charset="-127"/>
                <a:ea typeface="Microsoft GothicNeo" panose="020B0500000101010101" pitchFamily="34" charset="-127"/>
                <a:cs typeface="Microsoft GothicNeo" panose="020B0500000101010101" pitchFamily="34" charset="-127"/>
              </a:rPr>
              <a:t>Apple</a:t>
            </a:r>
          </a:p>
        </p:txBody>
      </p:sp>
      <p:pic>
        <p:nvPicPr>
          <p:cNvPr id="1030" name="Picture 6" descr="Logo Apple PNG HD Images Free Download - Free Transparent PNG Logos">
            <a:extLst>
              <a:ext uri="{FF2B5EF4-FFF2-40B4-BE49-F238E27FC236}">
                <a16:creationId xmlns:a16="http://schemas.microsoft.com/office/drawing/2014/main" id="{9F0C7EA0-4E85-0E38-0842-FD80244EF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581" y="2162763"/>
            <a:ext cx="1129004" cy="11290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green circle with white letters on it&#10;&#10;AI-generated content may be incorrect.">
            <a:extLst>
              <a:ext uri="{FF2B5EF4-FFF2-40B4-BE49-F238E27FC236}">
                <a16:creationId xmlns:a16="http://schemas.microsoft.com/office/drawing/2014/main" id="{8E066A1C-E09A-A327-C8BA-DC286A1AF8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480" r="11250" b="-629"/>
          <a:stretch/>
        </p:blipFill>
        <p:spPr bwMode="auto">
          <a:xfrm>
            <a:off x="9432826" y="1970196"/>
            <a:ext cx="2047223" cy="17699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 blue cloud with white text&#10;&#10;AI-generated content may be incorrect.">
            <a:extLst>
              <a:ext uri="{FF2B5EF4-FFF2-40B4-BE49-F238E27FC236}">
                <a16:creationId xmlns:a16="http://schemas.microsoft.com/office/drawing/2014/main" id="{13A851A1-6CAD-2921-2679-7396C2265A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1925" y="4018694"/>
            <a:ext cx="1830211" cy="12849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e NVIDIA logo vertical format is the preferred format">
            <a:extLst>
              <a:ext uri="{FF2B5EF4-FFF2-40B4-BE49-F238E27FC236}">
                <a16:creationId xmlns:a16="http://schemas.microsoft.com/office/drawing/2014/main" id="{331A2EDE-EDF6-7D2B-7546-B98FFE9D6E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937" r="20614" b="775"/>
          <a:stretch/>
        </p:blipFill>
        <p:spPr bwMode="auto">
          <a:xfrm>
            <a:off x="4814957" y="3894795"/>
            <a:ext cx="1575390" cy="1408737"/>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41;p30">
            <a:extLst>
              <a:ext uri="{FF2B5EF4-FFF2-40B4-BE49-F238E27FC236}">
                <a16:creationId xmlns:a16="http://schemas.microsoft.com/office/drawing/2014/main" id="{6C6B4CDB-35FB-E05D-4702-A4647CC8A990}"/>
              </a:ext>
            </a:extLst>
          </p:cNvPr>
          <p:cNvSpPr txBox="1">
            <a:spLocks/>
          </p:cNvSpPr>
          <p:nvPr/>
        </p:nvSpPr>
        <p:spPr>
          <a:xfrm>
            <a:off x="6879575" y="2548915"/>
            <a:ext cx="2552038" cy="629319"/>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Livvic"/>
              <a:buNone/>
              <a:defRPr sz="1867" b="0" i="0" u="none" strike="noStrike" cap="none">
                <a:solidFill>
                  <a:schemeClr val="dk1"/>
                </a:solidFill>
                <a:latin typeface="Livvic"/>
                <a:ea typeface="Livvic"/>
                <a:cs typeface="Livvic"/>
                <a:sym typeface="Livvic"/>
              </a:defRPr>
            </a:lvl1pPr>
            <a:lvl2pPr marL="914400" marR="0" lvl="1"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2pPr>
            <a:lvl3pPr marL="1371600" marR="0" lvl="2"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3pPr>
            <a:lvl4pPr marL="1828800" marR="0" lvl="3"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4pPr>
            <a:lvl5pPr marL="2286000" marR="0" lvl="4"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5pPr>
            <a:lvl6pPr marL="2743200" marR="0" lvl="5"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6pPr>
            <a:lvl7pPr marL="3200400" marR="0" lvl="6"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7pPr>
            <a:lvl8pPr marL="3657600" marR="0" lvl="7"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8pPr>
            <a:lvl9pPr marL="4114800" marR="0" lvl="8"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9pPr>
          </a:lstStyle>
          <a:p>
            <a:pPr marL="0" indent="0">
              <a:buClr>
                <a:schemeClr val="dk1"/>
              </a:buClr>
              <a:buSzPts val="1100"/>
            </a:pPr>
            <a:r>
              <a:rPr lang="en" sz="1850" kern="0">
                <a:latin typeface="Microsoft GothicNeo" panose="020B0500000101010101" pitchFamily="34" charset="-127"/>
                <a:ea typeface="Microsoft GothicNeo" panose="020B0500000101010101" pitchFamily="34" charset="-127"/>
                <a:cs typeface="Microsoft GothicNeo" panose="020B0500000101010101" pitchFamily="34" charset="-127"/>
              </a:rPr>
              <a:t>ON</a:t>
            </a:r>
          </a:p>
        </p:txBody>
      </p:sp>
    </p:spTree>
    <p:extLst>
      <p:ext uri="{BB962C8B-B14F-4D97-AF65-F5344CB8AC3E}">
        <p14:creationId xmlns:p14="http://schemas.microsoft.com/office/powerpoint/2010/main" val="2518215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B34F9AE3-FED8-E7CF-9046-F785C282D255}"/>
            </a:ext>
          </a:extLst>
        </p:cNvPr>
        <p:cNvGrpSpPr/>
        <p:nvPr/>
      </p:nvGrpSpPr>
      <p:grpSpPr>
        <a:xfrm>
          <a:off x="0" y="0"/>
          <a:ext cx="0" cy="0"/>
          <a:chOff x="0" y="0"/>
          <a:chExt cx="0" cy="0"/>
        </a:xfrm>
      </p:grpSpPr>
      <p:graphicFrame>
        <p:nvGraphicFramePr>
          <p:cNvPr id="2" name="Google Shape;203;p27">
            <a:extLst>
              <a:ext uri="{FF2B5EF4-FFF2-40B4-BE49-F238E27FC236}">
                <a16:creationId xmlns:a16="http://schemas.microsoft.com/office/drawing/2014/main" id="{AFAE8723-A12F-66A2-B573-B9941CBFAE73}"/>
              </a:ext>
            </a:extLst>
          </p:cNvPr>
          <p:cNvGraphicFramePr/>
          <p:nvPr>
            <p:extLst>
              <p:ext uri="{D42A27DB-BD31-4B8C-83A1-F6EECF244321}">
                <p14:modId xmlns:p14="http://schemas.microsoft.com/office/powerpoint/2010/main" val="2812136909"/>
              </p:ext>
            </p:extLst>
          </p:nvPr>
        </p:nvGraphicFramePr>
        <p:xfrm>
          <a:off x="1052493" y="1832953"/>
          <a:ext cx="4616787" cy="4194829"/>
        </p:xfrm>
        <a:graphic>
          <a:graphicData uri="http://schemas.openxmlformats.org/drawingml/2006/table">
            <a:tbl>
              <a:tblPr>
                <a:noFill/>
              </a:tblPr>
              <a:tblGrid>
                <a:gridCol w="3669914">
                  <a:extLst>
                    <a:ext uri="{9D8B030D-6E8A-4147-A177-3AD203B41FA5}">
                      <a16:colId xmlns:a16="http://schemas.microsoft.com/office/drawing/2014/main" val="20000"/>
                    </a:ext>
                  </a:extLst>
                </a:gridCol>
                <a:gridCol w="946873">
                  <a:extLst>
                    <a:ext uri="{9D8B030D-6E8A-4147-A177-3AD203B41FA5}">
                      <a16:colId xmlns:a16="http://schemas.microsoft.com/office/drawing/2014/main" val="20001"/>
                    </a:ext>
                  </a:extLst>
                </a:gridCol>
              </a:tblGrid>
              <a:tr h="323159">
                <a:tc>
                  <a:txBody>
                    <a:bodyPr/>
                    <a:lstStyle/>
                    <a:p>
                      <a:pPr marL="0" lvl="0" indent="0" algn="l" rtl="0">
                        <a:spcBef>
                          <a:spcPts val="0"/>
                        </a:spcBef>
                        <a:spcAft>
                          <a:spcPts val="0"/>
                        </a:spcAft>
                        <a:buNone/>
                      </a:pPr>
                      <a:r>
                        <a:rPr lang="en-US" sz="1600" b="0" u="none">
                          <a:solidFill>
                            <a:schemeClr val="hlink"/>
                          </a:solidFill>
                          <a:latin typeface="Microsoft GothicNeo"/>
                          <a:ea typeface="Microsoft GothicNeo"/>
                          <a:cs typeface="Microsoft GothicNeo"/>
                          <a:sym typeface="Livvic SemiBold"/>
                        </a:rPr>
                        <a:t>Current SIM</a:t>
                      </a:r>
                      <a:endParaRPr lang="en-US"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a:solidFill>
                            <a:schemeClr val="dk1"/>
                          </a:solidFill>
                          <a:latin typeface="Microsoft GothicNeo Light"/>
                          <a:ea typeface="Microsoft GothicNeo Light"/>
                          <a:cs typeface="Microsoft GothicNeo Light"/>
                        </a:rPr>
                        <a:t>4.42%</a:t>
                      </a:r>
                      <a:endParaRPr lang="en" sz="14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23159">
                <a:tc>
                  <a:txBody>
                    <a:bodyPr/>
                    <a:lstStyle/>
                    <a:p>
                      <a:pPr marL="0" lvl="0" indent="0" algn="l" rtl="0">
                        <a:spcBef>
                          <a:spcPts val="0"/>
                        </a:spcBef>
                        <a:spcAft>
                          <a:spcPts val="0"/>
                        </a:spcAft>
                        <a:buNone/>
                      </a:pPr>
                      <a:r>
                        <a:rPr lang="en-US" sz="1600" b="0" u="none">
                          <a:solidFill>
                            <a:schemeClr val="hlink"/>
                          </a:solidFill>
                          <a:latin typeface="Microsoft GothicNeo"/>
                          <a:ea typeface="Microsoft GothicNeo"/>
                          <a:cs typeface="Microsoft GothicNeo"/>
                          <a:sym typeface="Livvic SemiBold"/>
                        </a:rPr>
                        <a:t>Recommended SIM</a:t>
                      </a:r>
                      <a:endParaRPr lang="en-US"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1600"/>
                        </a:spcAft>
                        <a:buNone/>
                      </a:pPr>
                      <a:r>
                        <a:rPr lang="en" sz="1400" b="0" i="0">
                          <a:solidFill>
                            <a:schemeClr val="dk1"/>
                          </a:solidFill>
                          <a:latin typeface="Microsoft GothicNeo Light"/>
                          <a:ea typeface="Microsoft GothicNeo Light"/>
                          <a:cs typeface="Microsoft GothicNeo Light"/>
                        </a:rPr>
                        <a:t>4.67%</a:t>
                      </a:r>
                      <a:endParaRPr lang="en" sz="14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3159">
                <a:tc>
                  <a:txBody>
                    <a:bodyPr/>
                    <a:lstStyle/>
                    <a:p>
                      <a:pPr marL="0" lvl="0" indent="0" algn="l" rtl="0">
                        <a:spcBef>
                          <a:spcPts val="0"/>
                        </a:spcBef>
                        <a:spcAft>
                          <a:spcPts val="0"/>
                        </a:spcAft>
                        <a:buNone/>
                      </a:pPr>
                      <a:r>
                        <a:rPr lang="en-US" sz="1600" b="0" u="none">
                          <a:solidFill>
                            <a:schemeClr val="hlink"/>
                          </a:solidFill>
                          <a:latin typeface="Microsoft GothicNeo"/>
                          <a:ea typeface="Microsoft GothicNeo"/>
                          <a:cs typeface="Microsoft GothicNeo"/>
                          <a:sym typeface="Livvic SemiBold"/>
                        </a:rPr>
                        <a:t>Current Stock Price</a:t>
                      </a:r>
                      <a:endParaRPr lang="en-US"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a:solidFill>
                            <a:schemeClr val="dk1"/>
                          </a:solidFill>
                          <a:latin typeface="Microsoft GothicNeo Light"/>
                          <a:ea typeface="Microsoft GothicNeo Light"/>
                          <a:cs typeface="Microsoft GothicNeo Light"/>
                          <a:sym typeface="Livvic"/>
                        </a:rPr>
                        <a:t>$181.46</a:t>
                      </a: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23159">
                <a:tc>
                  <a:txBody>
                    <a:bodyPr/>
                    <a:lstStyle/>
                    <a:p>
                      <a:pPr marL="0" lvl="0" indent="0" algn="l" rtl="0">
                        <a:spcBef>
                          <a:spcPts val="0"/>
                        </a:spcBef>
                        <a:spcAft>
                          <a:spcPts val="0"/>
                        </a:spcAft>
                        <a:buNone/>
                      </a:pPr>
                      <a:r>
                        <a:rPr lang="en-US" sz="1600" b="0" u="none">
                          <a:solidFill>
                            <a:schemeClr val="hlink"/>
                          </a:solidFill>
                          <a:latin typeface="Microsoft GothicNeo"/>
                          <a:ea typeface="Microsoft GothicNeo"/>
                          <a:cs typeface="Microsoft GothicNeo"/>
                          <a:sym typeface="Livvic SemiBold"/>
                        </a:rPr>
                        <a:t>SIM Target Price</a:t>
                      </a:r>
                      <a:endParaRPr lang="en-US"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a:solidFill>
                            <a:schemeClr val="dk1"/>
                          </a:solidFill>
                          <a:latin typeface="Microsoft GothicNeo Light"/>
                          <a:ea typeface="Microsoft GothicNeo Light"/>
                          <a:cs typeface="Microsoft GothicNeo Light"/>
                          <a:sym typeface="Livvic"/>
                        </a:rPr>
                        <a:t>$194.26</a:t>
                      </a: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3159">
                <a:tc>
                  <a:txBody>
                    <a:bodyPr/>
                    <a:lstStyle/>
                    <a:p>
                      <a:pPr marL="0" lvl="0" indent="0" algn="l" rtl="0">
                        <a:spcBef>
                          <a:spcPts val="0"/>
                        </a:spcBef>
                        <a:spcAft>
                          <a:spcPts val="0"/>
                        </a:spcAft>
                        <a:buNone/>
                      </a:pPr>
                      <a:r>
                        <a:rPr lang="en-US" sz="1600" b="0" u="none">
                          <a:solidFill>
                            <a:schemeClr val="hlink"/>
                          </a:solidFill>
                          <a:latin typeface="Microsoft GothicNeo"/>
                          <a:ea typeface="Microsoft GothicNeo"/>
                          <a:cs typeface="Microsoft GothicNeo"/>
                          <a:sym typeface="Livvic SemiBold"/>
                        </a:rPr>
                        <a:t>Consensus Target Price</a:t>
                      </a:r>
                      <a:endParaRPr lang="en-US"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400" b="0" i="0">
                          <a:solidFill>
                            <a:schemeClr val="dk1"/>
                          </a:solidFill>
                          <a:latin typeface="Microsoft GothicNeo Light"/>
                          <a:ea typeface="Microsoft GothicNeo Light"/>
                          <a:cs typeface="Microsoft GothicNeo Light"/>
                          <a:sym typeface="Livvic"/>
                        </a:rPr>
                        <a:t>$244.93</a:t>
                      </a: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Dividend Yield</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sym typeface="Livvic SemiBold"/>
                        </a:rPr>
                        <a:t>0.55%</a:t>
                      </a: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285112434"/>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Potential Upside</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sym typeface="Livvic SemiBold"/>
                        </a:rPr>
                        <a:t>7.65%</a:t>
                      </a: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38140430"/>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52 Week Price Range</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1600"/>
                        </a:spcAft>
                        <a:buNone/>
                      </a:pPr>
                      <a:r>
                        <a:rPr lang="en" sz="1400" b="0" i="0" u="none">
                          <a:solidFill>
                            <a:schemeClr val="dk1"/>
                          </a:solidFill>
                          <a:latin typeface="Microsoft GothicNeo Light"/>
                          <a:ea typeface="Microsoft GothicNeo Light"/>
                          <a:cs typeface="Microsoft GothicNeo Light"/>
                          <a:sym typeface="Livvic SemiBold"/>
                        </a:rPr>
                        <a:t>$260.09 to $164.08</a:t>
                      </a: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107227426"/>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Market Capitalization</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sym typeface="Livvic SemiBold"/>
                        </a:rPr>
                        <a:t>$2.73T</a:t>
                      </a: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803217311"/>
                  </a:ext>
                </a:extLst>
              </a:tr>
              <a:tr h="32315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a:solidFill>
                            <a:schemeClr val="dk1"/>
                          </a:solidFill>
                          <a:latin typeface="Microsoft GothicNeo"/>
                          <a:ea typeface="Microsoft GothicNeo"/>
                          <a:cs typeface="Microsoft GothicNeo"/>
                          <a:sym typeface="Livvic SemiBold"/>
                        </a:rPr>
                        <a:t>Diluted Shares Outstanding</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sym typeface="Livvic SemiBold"/>
                        </a:rPr>
                        <a:t>15,408</a:t>
                      </a: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830414658"/>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P/E</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sym typeface="Livvic SemiBold"/>
                        </a:rPr>
                        <a:t>28.85</a:t>
                      </a: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394471864"/>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ROE</a:t>
                      </a: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sym typeface="Livvic SemiBold"/>
                        </a:rPr>
                        <a:t>164.59%</a:t>
                      </a: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Google Shape;206;p27">
            <a:extLst>
              <a:ext uri="{FF2B5EF4-FFF2-40B4-BE49-F238E27FC236}">
                <a16:creationId xmlns:a16="http://schemas.microsoft.com/office/drawing/2014/main" id="{F1367752-6E17-D5CE-8F28-275854AC8FF7}"/>
              </a:ext>
            </a:extLst>
          </p:cNvPr>
          <p:cNvSpPr txBox="1">
            <a:spLocks/>
          </p:cNvSpPr>
          <p:nvPr/>
        </p:nvSpPr>
        <p:spPr>
          <a:xfrm>
            <a:off x="960000" y="1305753"/>
            <a:ext cx="4232486" cy="52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1pPr>
            <a:lvl2pPr marL="914400" marR="0" lvl="1"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2pPr>
            <a:lvl3pPr marL="1371600" marR="0" lvl="2"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3pPr>
            <a:lvl4pPr marL="1828800" marR="0" lvl="3"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4pPr>
            <a:lvl5pPr marL="2286000" marR="0" lvl="4"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5pPr>
            <a:lvl6pPr marL="2743200" marR="0" lvl="5"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6pPr>
            <a:lvl7pPr marL="3200400" marR="0" lvl="6"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7pPr>
            <a:lvl8pPr marL="3657600" marR="0" lvl="7"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8pPr>
            <a:lvl9pPr marL="4114800" marR="0" lvl="8"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9pPr>
          </a:lstStyle>
          <a:p>
            <a:pPr marL="0" indent="0"/>
            <a:r>
              <a:rPr lang="en-US" sz="2000" kern="0">
                <a:latin typeface="Microsoft GothicNeo"/>
                <a:ea typeface="Microsoft GothicNeo"/>
                <a:cs typeface="Microsoft GothicNeo"/>
              </a:rPr>
              <a:t>Recommendation: BUY 25 bps</a:t>
            </a:r>
            <a:endParaRPr lang="en-US" sz="2000" b="1" kern="0">
              <a:latin typeface="Microsoft GothicNeo"/>
              <a:ea typeface="Microsoft GothicNeo"/>
              <a:cs typeface="Microsoft GothicNeo"/>
            </a:endParaRPr>
          </a:p>
        </p:txBody>
      </p:sp>
      <p:sp>
        <p:nvSpPr>
          <p:cNvPr id="4" name="Google Shape;206;p27">
            <a:extLst>
              <a:ext uri="{FF2B5EF4-FFF2-40B4-BE49-F238E27FC236}">
                <a16:creationId xmlns:a16="http://schemas.microsoft.com/office/drawing/2014/main" id="{AC6BB995-6A28-20FB-6C29-C590100AB117}"/>
              </a:ext>
            </a:extLst>
          </p:cNvPr>
          <p:cNvSpPr txBox="1">
            <a:spLocks/>
          </p:cNvSpPr>
          <p:nvPr/>
        </p:nvSpPr>
        <p:spPr>
          <a:xfrm>
            <a:off x="5976257" y="1308417"/>
            <a:ext cx="4232486" cy="52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chemeClr val="dk1"/>
              </a:buClr>
              <a:buSzPts val="1200"/>
              <a:buFont typeface="Livvic"/>
              <a:buAutoNum type="arabicPeriod"/>
              <a:defRPr sz="1600" b="0" i="0" u="none" strike="noStrike" cap="none">
                <a:solidFill>
                  <a:schemeClr val="dk1"/>
                </a:solidFill>
                <a:latin typeface="Livvic"/>
                <a:ea typeface="Livvic"/>
                <a:cs typeface="Livvic"/>
                <a:sym typeface="Livvic"/>
              </a:defRPr>
            </a:lvl1pPr>
            <a:lvl2pPr marL="1219170" marR="0" lvl="1"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2pPr>
            <a:lvl3pPr marL="1828754" marR="0" lvl="2"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3pPr>
            <a:lvl4pPr marL="2438339" marR="0" lvl="3" indent="-406390" algn="l" rtl="0">
              <a:lnSpc>
                <a:spcPct val="115000"/>
              </a:lnSpc>
              <a:spcBef>
                <a:spcPts val="0"/>
              </a:spcBef>
              <a:spcAft>
                <a:spcPts val="0"/>
              </a:spcAft>
              <a:buClr>
                <a:schemeClr val="dk1"/>
              </a:buClr>
              <a:buSzPts val="1200"/>
              <a:buFont typeface="Roboto Condensed Light"/>
              <a:buAutoNum type="arabicPeriod"/>
              <a:defRPr sz="1200" b="0" i="0" u="none" strike="noStrike" cap="none">
                <a:solidFill>
                  <a:schemeClr val="dk1"/>
                </a:solidFill>
                <a:latin typeface="Livvic"/>
                <a:ea typeface="Livvic"/>
                <a:cs typeface="Livvic"/>
                <a:sym typeface="Livvic"/>
              </a:defRPr>
            </a:lvl4pPr>
            <a:lvl5pPr marL="3047924" marR="0" lvl="4"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5pPr>
            <a:lvl6pPr marL="3657509" marR="0" lvl="5"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6pPr>
            <a:lvl7pPr marL="4267093" marR="0" lvl="6" indent="-406390" algn="l" rtl="0">
              <a:lnSpc>
                <a:spcPct val="115000"/>
              </a:lnSpc>
              <a:spcBef>
                <a:spcPts val="0"/>
              </a:spcBef>
              <a:spcAft>
                <a:spcPts val="0"/>
              </a:spcAft>
              <a:buClr>
                <a:schemeClr val="dk1"/>
              </a:buClr>
              <a:buSzPts val="1200"/>
              <a:buFont typeface="Roboto Condensed Light"/>
              <a:buAutoNum type="arabicPeriod"/>
              <a:defRPr sz="1200" b="0" i="0" u="none" strike="noStrike" cap="none">
                <a:solidFill>
                  <a:schemeClr val="dk1"/>
                </a:solidFill>
                <a:latin typeface="Livvic"/>
                <a:ea typeface="Livvic"/>
                <a:cs typeface="Livvic"/>
                <a:sym typeface="Livvic"/>
              </a:defRPr>
            </a:lvl7pPr>
            <a:lvl8pPr marL="4876678" marR="0" lvl="7"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8pPr>
            <a:lvl9pPr marL="5486263" marR="0" lvl="8"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9pPr>
          </a:lstStyle>
          <a:p>
            <a:pPr marL="0" indent="0">
              <a:buFont typeface="Livvic"/>
              <a:buNone/>
            </a:pPr>
            <a:r>
              <a:rPr lang="en-US" sz="2000" b="1" kern="0">
                <a:latin typeface="Microsoft GothicNeo" panose="020B0500000101010101" pitchFamily="34" charset="-127"/>
                <a:ea typeface="Microsoft GothicNeo" panose="020B0500000101010101" pitchFamily="34" charset="-127"/>
                <a:cs typeface="Microsoft GothicNeo" panose="020B0500000101010101" pitchFamily="34" charset="-127"/>
              </a:rPr>
              <a:t>Business Analysis:</a:t>
            </a:r>
          </a:p>
        </p:txBody>
      </p:sp>
      <p:sp>
        <p:nvSpPr>
          <p:cNvPr id="5" name="Google Shape;247;p31">
            <a:extLst>
              <a:ext uri="{FF2B5EF4-FFF2-40B4-BE49-F238E27FC236}">
                <a16:creationId xmlns:a16="http://schemas.microsoft.com/office/drawing/2014/main" id="{B89F903A-82D4-AD34-F6F6-75BB3E224ACD}"/>
              </a:ext>
            </a:extLst>
          </p:cNvPr>
          <p:cNvSpPr/>
          <p:nvPr/>
        </p:nvSpPr>
        <p:spPr>
          <a:xfrm>
            <a:off x="6095999" y="1832954"/>
            <a:ext cx="5753880" cy="365512"/>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Overview</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6" name="Google Shape;250;p31">
            <a:extLst>
              <a:ext uri="{FF2B5EF4-FFF2-40B4-BE49-F238E27FC236}">
                <a16:creationId xmlns:a16="http://schemas.microsoft.com/office/drawing/2014/main" id="{1C6246F6-6657-04C4-A8AA-CFC4536683B3}"/>
              </a:ext>
            </a:extLst>
          </p:cNvPr>
          <p:cNvSpPr/>
          <p:nvPr/>
        </p:nvSpPr>
        <p:spPr>
          <a:xfrm>
            <a:off x="6095998" y="2299573"/>
            <a:ext cx="5753880" cy="1150751"/>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Microsoft GothicNeo Light"/>
                <a:ea typeface="Microsoft GothicNeo Light"/>
                <a:cs typeface="Microsoft GothicNeo Light"/>
              </a:rPr>
              <a:t>Apple Inc. is a technology company, known for designing, manufacturing, and marketing consumer electronics, computer software, and online services. They are renowned for products like the iPhone, iPad, and Mac computers. </a:t>
            </a:r>
            <a:endParaRPr lang="en-US">
              <a:latin typeface="Microsoft GothicNeo Light"/>
              <a:ea typeface="Microsoft GothicNeo Light"/>
              <a:cs typeface="Microsoft GothicNeo Ligh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0" i="0" u="none" strike="noStrike" cap="none" normalizeH="0" baseline="0">
              <a:ln>
                <a:noFill/>
              </a:ln>
              <a:effectLst/>
              <a:latin typeface="Microsoft GothicNeo Light"/>
              <a:ea typeface="Microsoft GothicNeo Light"/>
              <a:cs typeface="Microsoft GothicNeo Light"/>
            </a:endParaRPr>
          </a:p>
        </p:txBody>
      </p:sp>
      <p:sp>
        <p:nvSpPr>
          <p:cNvPr id="7" name="Google Shape;247;p31">
            <a:extLst>
              <a:ext uri="{FF2B5EF4-FFF2-40B4-BE49-F238E27FC236}">
                <a16:creationId xmlns:a16="http://schemas.microsoft.com/office/drawing/2014/main" id="{B2CC0AB6-F807-B052-F6AE-19665F9C0CF5}"/>
              </a:ext>
            </a:extLst>
          </p:cNvPr>
          <p:cNvSpPr/>
          <p:nvPr/>
        </p:nvSpPr>
        <p:spPr>
          <a:xfrm>
            <a:off x="6095997" y="3550911"/>
            <a:ext cx="5753882" cy="36596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Key Business Drivers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8" name="Google Shape;250;p31">
            <a:extLst>
              <a:ext uri="{FF2B5EF4-FFF2-40B4-BE49-F238E27FC236}">
                <a16:creationId xmlns:a16="http://schemas.microsoft.com/office/drawing/2014/main" id="{A8106236-1469-F76C-B015-DC70D5CAF003}"/>
              </a:ext>
            </a:extLst>
          </p:cNvPr>
          <p:cNvSpPr/>
          <p:nvPr/>
        </p:nvSpPr>
        <p:spPr>
          <a:xfrm>
            <a:off x="6095997" y="4017531"/>
            <a:ext cx="5753881" cy="2010252"/>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285750" indent="-285750" algn="just" defTabSz="1219170">
              <a:buClr>
                <a:srgbClr val="000000"/>
              </a:buClr>
              <a:buFont typeface="Wingdings" panose="020B0604020202020204" pitchFamily="34" charset="0"/>
              <a:buChar char="§"/>
            </a:pPr>
            <a:r>
              <a:rPr lang="en-US" sz="1600">
                <a:latin typeface="Microsoft GothicNeo Light"/>
                <a:ea typeface="Microsoft GothicNeo Light"/>
                <a:cs typeface="Microsoft GothicNeo Light"/>
                <a:sym typeface="Poppins SemiBold"/>
              </a:rPr>
              <a:t>Apple has developed an ecosystem of products are services that encompass one’s lifestyle and make it very hard for them to switch to other brands.</a:t>
            </a:r>
            <a:endParaRPr lang="en-US" sz="1600">
              <a:latin typeface="Microsoft GothicNeo Light"/>
              <a:ea typeface="Microsoft GothicNeo Light"/>
              <a:cs typeface="Microsoft GothicNeo Light"/>
            </a:endParaRPr>
          </a:p>
          <a:p>
            <a:pPr marL="285750" indent="-285750" algn="just" defTabSz="1219170">
              <a:buClr>
                <a:srgbClr val="000000"/>
              </a:buClr>
              <a:buFont typeface="Wingdings" panose="020B0604020202020204" pitchFamily="34" charset="0"/>
              <a:buChar char="§"/>
            </a:pPr>
            <a:r>
              <a:rPr lang="en-US" sz="1600">
                <a:latin typeface="Microsoft GothicNeo Light"/>
                <a:ea typeface="Microsoft GothicNeo Light"/>
                <a:cs typeface="Microsoft GothicNeo Light"/>
                <a:sym typeface="Poppins SemiBold"/>
              </a:rPr>
              <a:t>The services segment is their fastest growing segment (over 15% YoY) and has become a focal point.</a:t>
            </a:r>
            <a:endParaRPr lang="en-US" sz="1600">
              <a:latin typeface="Microsoft GothicNeo Light"/>
              <a:ea typeface="Microsoft GothicNeo Light"/>
              <a:cs typeface="Microsoft GothicNeo Light"/>
            </a:endParaRPr>
          </a:p>
          <a:p>
            <a:pPr marL="285750" indent="-285750" algn="just" defTabSz="1219170">
              <a:buClr>
                <a:srgbClr val="000000"/>
              </a:buClr>
              <a:buFont typeface="Wingdings" panose="020B0604020202020204" pitchFamily="34" charset="0"/>
              <a:buChar char="§"/>
            </a:pPr>
            <a:r>
              <a:rPr lang="en-US" sz="1600">
                <a:latin typeface="Microsoft GothicNeo Light"/>
                <a:ea typeface="Microsoft GothicNeo Light"/>
                <a:cs typeface="Microsoft GothicNeo Light"/>
                <a:sym typeface="Poppins SemiBold"/>
              </a:rPr>
              <a:t>They are developing new products and built in AI for them to lead the next generation of mobile innovation</a:t>
            </a:r>
            <a:endParaRPr lang="en-US" sz="1600">
              <a:latin typeface="Microsoft GothicNeo Light"/>
              <a:ea typeface="Microsoft GothicNeo Light"/>
              <a:cs typeface="Microsoft GothicNeo Light"/>
            </a:endParaRPr>
          </a:p>
        </p:txBody>
      </p:sp>
      <p:sp>
        <p:nvSpPr>
          <p:cNvPr id="20" name="Google Shape;202;p27">
            <a:extLst>
              <a:ext uri="{FF2B5EF4-FFF2-40B4-BE49-F238E27FC236}">
                <a16:creationId xmlns:a16="http://schemas.microsoft.com/office/drawing/2014/main" id="{14ADD66D-06F2-C558-D663-EF890E482C14}"/>
              </a:ext>
            </a:extLst>
          </p:cNvPr>
          <p:cNvSpPr txBox="1">
            <a:spLocks/>
          </p:cNvSpPr>
          <p:nvPr/>
        </p:nvSpPr>
        <p:spPr>
          <a:xfrm>
            <a:off x="960000" y="717433"/>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a:buNone/>
              <a:defRPr sz="2400" b="0" i="0" u="none" strike="noStrike" cap="none">
                <a:solidFill>
                  <a:schemeClr val="dk1"/>
                </a:solidFill>
                <a:latin typeface="Poppins SemiBold"/>
                <a:ea typeface="Poppins SemiBold"/>
                <a:cs typeface="Poppins SemiBold"/>
                <a:sym typeface="Poppins SemiBold"/>
              </a:defRPr>
            </a:lvl1pPr>
            <a:lvl2pPr marR="0" lvl="1" algn="ctr"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9pPr>
          </a:lstStyle>
          <a:p>
            <a:r>
              <a:rPr lang="en-US" sz="3000" b="1" kern="0">
                <a:latin typeface="Franklin Gothic Medium" panose="020B0603020102020204" pitchFamily="34" charset="0"/>
              </a:rPr>
              <a:t>Apple</a:t>
            </a:r>
          </a:p>
        </p:txBody>
      </p:sp>
      <p:pic>
        <p:nvPicPr>
          <p:cNvPr id="21" name="Picture 6" descr="Logo Apple PNG HD Images Free Download - Free Transparent PNG Logos">
            <a:extLst>
              <a:ext uri="{FF2B5EF4-FFF2-40B4-BE49-F238E27FC236}">
                <a16:creationId xmlns:a16="http://schemas.microsoft.com/office/drawing/2014/main" id="{55920137-E029-6CCA-F6A1-63E3DC125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5282" y="20901"/>
            <a:ext cx="961442" cy="961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28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EEF2EBFB-0EF3-9510-5AC5-80B23AA7A2E1}"/>
            </a:ext>
          </a:extLst>
        </p:cNvPr>
        <p:cNvGrpSpPr/>
        <p:nvPr/>
      </p:nvGrpSpPr>
      <p:grpSpPr>
        <a:xfrm>
          <a:off x="0" y="0"/>
          <a:ext cx="0" cy="0"/>
          <a:chOff x="0" y="0"/>
          <a:chExt cx="0" cy="0"/>
        </a:xfrm>
      </p:grpSpPr>
      <p:sp>
        <p:nvSpPr>
          <p:cNvPr id="317" name="Google Shape;317;p34">
            <a:extLst>
              <a:ext uri="{FF2B5EF4-FFF2-40B4-BE49-F238E27FC236}">
                <a16:creationId xmlns:a16="http://schemas.microsoft.com/office/drawing/2014/main" id="{3F26DDB9-AFF2-D920-FD47-A3B49BF8EAD2}"/>
              </a:ext>
            </a:extLst>
          </p:cNvPr>
          <p:cNvSpPr txBox="1">
            <a:spLocks noGrp="1"/>
          </p:cNvSpPr>
          <p:nvPr>
            <p:ph type="title"/>
          </p:nvPr>
        </p:nvSpPr>
        <p:spPr>
          <a:xfrm>
            <a:off x="4360000" y="2023400"/>
            <a:ext cx="6872000" cy="2811200"/>
          </a:xfrm>
          <a:prstGeom prst="rect">
            <a:avLst/>
          </a:prstGeom>
        </p:spPr>
        <p:txBody>
          <a:bodyPr spcFirstLastPara="1" wrap="square" lIns="121900" tIns="121900" rIns="121900" bIns="121900" anchor="ctr" anchorCtr="0">
            <a:noAutofit/>
          </a:bodyPr>
          <a:lstStyle/>
          <a:p>
            <a:r>
              <a:rPr lang="en">
                <a:latin typeface="Franklin Gothic Medium" panose="020B0603020102020204" pitchFamily="34" charset="0"/>
              </a:rPr>
              <a:t>Overview</a:t>
            </a:r>
            <a:endParaRPr b="0">
              <a:latin typeface="Franklin Gothic Medium" panose="020B0603020102020204" pitchFamily="34" charset="0"/>
              <a:ea typeface="Poppins Medium"/>
              <a:cs typeface="Poppins Medium"/>
              <a:sym typeface="Poppins Medium"/>
            </a:endParaRPr>
          </a:p>
        </p:txBody>
      </p:sp>
      <p:grpSp>
        <p:nvGrpSpPr>
          <p:cNvPr id="318" name="Google Shape;318;p34">
            <a:extLst>
              <a:ext uri="{FF2B5EF4-FFF2-40B4-BE49-F238E27FC236}">
                <a16:creationId xmlns:a16="http://schemas.microsoft.com/office/drawing/2014/main" id="{EAEDF0E3-BE74-AFEC-6C67-9D98A385523D}"/>
              </a:ext>
            </a:extLst>
          </p:cNvPr>
          <p:cNvGrpSpPr/>
          <p:nvPr/>
        </p:nvGrpSpPr>
        <p:grpSpPr>
          <a:xfrm rot="10800000">
            <a:off x="-20560" y="-27167"/>
            <a:ext cx="3046337" cy="2143247"/>
            <a:chOff x="5539150" y="3176875"/>
            <a:chExt cx="2029449" cy="1427308"/>
          </a:xfrm>
        </p:grpSpPr>
        <p:sp>
          <p:nvSpPr>
            <p:cNvPr id="319" name="Google Shape;319;p34">
              <a:extLst>
                <a:ext uri="{FF2B5EF4-FFF2-40B4-BE49-F238E27FC236}">
                  <a16:creationId xmlns:a16="http://schemas.microsoft.com/office/drawing/2014/main" id="{5FD18F8C-9EFA-86B3-B8E5-133D5FD01B18}"/>
                </a:ext>
              </a:extLst>
            </p:cNvPr>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34">
              <a:extLst>
                <a:ext uri="{FF2B5EF4-FFF2-40B4-BE49-F238E27FC236}">
                  <a16:creationId xmlns:a16="http://schemas.microsoft.com/office/drawing/2014/main" id="{F418757A-0271-B37C-FE45-C4A2A5FB213C}"/>
                </a:ext>
              </a:extLst>
            </p:cNvPr>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34">
              <a:extLst>
                <a:ext uri="{FF2B5EF4-FFF2-40B4-BE49-F238E27FC236}">
                  <a16:creationId xmlns:a16="http://schemas.microsoft.com/office/drawing/2014/main" id="{9734E97D-1800-9FFF-7FB7-27814233A402}"/>
                </a:ext>
              </a:extLst>
            </p:cNvPr>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672177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D6CF2CFF-2F4B-08E7-87E1-A69A59FC99BC}"/>
            </a:ext>
          </a:extLst>
        </p:cNvPr>
        <p:cNvGrpSpPr/>
        <p:nvPr/>
      </p:nvGrpSpPr>
      <p:grpSpPr>
        <a:xfrm>
          <a:off x="0" y="0"/>
          <a:ext cx="0" cy="0"/>
          <a:chOff x="0" y="0"/>
          <a:chExt cx="0" cy="0"/>
        </a:xfrm>
      </p:grpSpPr>
      <p:pic>
        <p:nvPicPr>
          <p:cNvPr id="21" name="Picture 6" descr="Logo Apple PNG HD Images Free Download - Free Transparent PNG Logos">
            <a:extLst>
              <a:ext uri="{FF2B5EF4-FFF2-40B4-BE49-F238E27FC236}">
                <a16:creationId xmlns:a16="http://schemas.microsoft.com/office/drawing/2014/main" id="{BBA6098A-9B0D-C6A1-EA29-4D9181C618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5282" y="20901"/>
            <a:ext cx="961442" cy="96144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02;p27">
            <a:extLst>
              <a:ext uri="{FF2B5EF4-FFF2-40B4-BE49-F238E27FC236}">
                <a16:creationId xmlns:a16="http://schemas.microsoft.com/office/drawing/2014/main" id="{F443A2EE-D7EA-A2B2-2316-B21732036414}"/>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 sz="3000" b="1">
                <a:latin typeface="Franklin Gothic Medium" panose="020B0603020102020204" pitchFamily="34" charset="0"/>
              </a:rPr>
              <a:t>Apple: </a:t>
            </a:r>
            <a:r>
              <a:rPr lang="en" sz="3000">
                <a:latin typeface="Franklin Gothic Medium" panose="020B0603020102020204" pitchFamily="34" charset="0"/>
              </a:rPr>
              <a:t>Financial Analysis</a:t>
            </a:r>
            <a:endParaRPr sz="3000">
              <a:latin typeface="Franklin Gothic Medium" panose="020B0603020102020204" pitchFamily="34" charset="0"/>
            </a:endParaRPr>
          </a:p>
        </p:txBody>
      </p:sp>
      <p:sp>
        <p:nvSpPr>
          <p:cNvPr id="23" name="Google Shape;247;p31">
            <a:extLst>
              <a:ext uri="{FF2B5EF4-FFF2-40B4-BE49-F238E27FC236}">
                <a16:creationId xmlns:a16="http://schemas.microsoft.com/office/drawing/2014/main" id="{F403AF78-41BA-68AE-F677-E45AEBB51C66}"/>
              </a:ext>
            </a:extLst>
          </p:cNvPr>
          <p:cNvSpPr/>
          <p:nvPr/>
        </p:nvSpPr>
        <p:spPr>
          <a:xfrm>
            <a:off x="1121228" y="1481033"/>
            <a:ext cx="5791200" cy="36596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Thesis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24" name="Google Shape;250;p31">
            <a:extLst>
              <a:ext uri="{FF2B5EF4-FFF2-40B4-BE49-F238E27FC236}">
                <a16:creationId xmlns:a16="http://schemas.microsoft.com/office/drawing/2014/main" id="{18FB8095-F4AE-C74D-191E-38F3E3CE3B99}"/>
              </a:ext>
            </a:extLst>
          </p:cNvPr>
          <p:cNvSpPr/>
          <p:nvPr/>
        </p:nvSpPr>
        <p:spPr>
          <a:xfrm>
            <a:off x="1121228" y="2005358"/>
            <a:ext cx="5791201" cy="407164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342900" indent="-342900" algn="just" defTabSz="1219170">
              <a:buClr>
                <a:srgbClr val="000000"/>
              </a:buClr>
              <a:buFont typeface="Wingdings" pitchFamily="2" charset="2"/>
              <a:buChar char="§"/>
            </a:pPr>
            <a:r>
              <a:rPr lang="en-US" sz="1600">
                <a:latin typeface="Microsoft GothicNeo Light"/>
                <a:ea typeface="Microsoft GothicNeo Light"/>
                <a:cs typeface="Microsoft GothicNeo Light"/>
                <a:sym typeface="Poppins SemiBold"/>
              </a:rPr>
              <a:t>Apple will have a near term decline in their revenue growth. Products could see a decline in sales as there might be sharp price increases and Apple will focus on their high growth software and services portion. </a:t>
            </a:r>
            <a:endParaRPr lang="en-US" sz="1600">
              <a:latin typeface="Microsoft GothicNeo Light"/>
              <a:ea typeface="Microsoft GothicNeo Light"/>
              <a:cs typeface="Microsoft GothicNeo Light"/>
            </a:endParaRPr>
          </a:p>
          <a:p>
            <a:pPr marL="342900" indent="-342900" algn="just" defTabSz="1219170">
              <a:buClr>
                <a:srgbClr val="000000"/>
              </a:buClr>
              <a:buFont typeface="Wingdings" pitchFamily="2" charset="2"/>
              <a:buChar char="§"/>
            </a:pPr>
            <a:r>
              <a:rPr lang="en-US" sz="1600">
                <a:latin typeface="Microsoft GothicNeo Light"/>
                <a:ea typeface="Microsoft GothicNeo Light"/>
                <a:cs typeface="Microsoft GothicNeo Light"/>
                <a:sym typeface="Poppins SemiBold"/>
              </a:rPr>
              <a:t>50% + tariffs on China have cause their stock price to significantly decline so Apple will increase Capex to focus on nearshoring and moving their manufacturing to lower tariffed countries reducing their operating margin down to 40%.</a:t>
            </a:r>
            <a:endParaRPr lang="en-US" sz="1600">
              <a:latin typeface="Microsoft GothicNeo Light"/>
              <a:ea typeface="Microsoft GothicNeo Light"/>
              <a:cs typeface="Microsoft GothicNeo Light"/>
            </a:endParaRPr>
          </a:p>
          <a:p>
            <a:pPr marL="342900" indent="-342900" algn="just" defTabSz="1219170">
              <a:buClr>
                <a:srgbClr val="000000"/>
              </a:buClr>
              <a:buFont typeface="Wingdings" pitchFamily="2" charset="2"/>
              <a:buChar char="§"/>
            </a:pPr>
            <a:r>
              <a:rPr lang="en-US" sz="1600">
                <a:latin typeface="Microsoft GothicNeo Light"/>
                <a:ea typeface="Microsoft GothicNeo Light"/>
                <a:cs typeface="Microsoft GothicNeo Light"/>
                <a:sym typeface="Poppins SemiBold"/>
              </a:rPr>
              <a:t>These operational shifts will decrease their long-term profitability but will allow them to maintain their long -term revenue growth rate of about 3 ~ 4% per year.</a:t>
            </a:r>
            <a:endParaRPr lang="en-US" sz="1600">
              <a:latin typeface="Microsoft GothicNeo Light"/>
              <a:ea typeface="Microsoft GothicNeo Light"/>
              <a:cs typeface="Microsoft GothicNeo Light"/>
            </a:endParaRPr>
          </a:p>
          <a:p>
            <a:pPr marL="342900" indent="-342900" algn="just" defTabSz="1219170">
              <a:buClr>
                <a:srgbClr val="000000"/>
              </a:buClr>
              <a:buFont typeface="Wingdings" pitchFamily="2" charset="2"/>
              <a:buChar char="§"/>
            </a:pPr>
            <a:r>
              <a:rPr lang="en-US" sz="1600">
                <a:latin typeface="Microsoft GothicNeo Light"/>
                <a:ea typeface="Microsoft GothicNeo Light"/>
                <a:cs typeface="Microsoft GothicNeo Light"/>
                <a:sym typeface="Poppins SemiBold"/>
              </a:rPr>
              <a:t>A recession this year will hurt consumers and their ability to spend on new phones but future consumer spending is still strong and Apple can recover from this setback</a:t>
            </a:r>
            <a:endParaRPr lang="en-US" sz="1600">
              <a:latin typeface="Microsoft GothicNeo Light"/>
              <a:ea typeface="Microsoft GothicNeo Light"/>
              <a:cs typeface="Microsoft GothicNeo Light"/>
            </a:endParaRPr>
          </a:p>
          <a:p>
            <a:pPr marL="342900" indent="-342900" defTabSz="1219170">
              <a:buClr>
                <a:srgbClr val="000000"/>
              </a:buClr>
              <a:buFont typeface="Wingdings" pitchFamily="2" charset="2"/>
              <a:buChar char="§"/>
            </a:pPr>
            <a:endParaRPr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pic>
        <p:nvPicPr>
          <p:cNvPr id="25" name="Picture 24">
            <a:extLst>
              <a:ext uri="{FF2B5EF4-FFF2-40B4-BE49-F238E27FC236}">
                <a16:creationId xmlns:a16="http://schemas.microsoft.com/office/drawing/2014/main" id="{9DECF036-FFF7-86F3-E8B4-CE3EAD9A8AF5}"/>
              </a:ext>
            </a:extLst>
          </p:cNvPr>
          <p:cNvPicPr>
            <a:picLocks noChangeAspect="1"/>
          </p:cNvPicPr>
          <p:nvPr/>
        </p:nvPicPr>
        <p:blipFill>
          <a:blip r:embed="rId4"/>
          <a:stretch>
            <a:fillRect/>
          </a:stretch>
        </p:blipFill>
        <p:spPr>
          <a:xfrm>
            <a:off x="7104746" y="1908676"/>
            <a:ext cx="4968277" cy="4231891"/>
          </a:xfrm>
          <a:prstGeom prst="rect">
            <a:avLst/>
          </a:prstGeom>
        </p:spPr>
      </p:pic>
      <p:sp>
        <p:nvSpPr>
          <p:cNvPr id="26" name="Google Shape;247;p31">
            <a:extLst>
              <a:ext uri="{FF2B5EF4-FFF2-40B4-BE49-F238E27FC236}">
                <a16:creationId xmlns:a16="http://schemas.microsoft.com/office/drawing/2014/main" id="{A2431297-0888-B896-8BC9-6BB8604B5C8E}"/>
              </a:ext>
            </a:extLst>
          </p:cNvPr>
          <p:cNvSpPr/>
          <p:nvPr/>
        </p:nvSpPr>
        <p:spPr>
          <a:xfrm>
            <a:off x="7073656" y="1481032"/>
            <a:ext cx="4968277" cy="36596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Projections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Tree>
    <p:extLst>
      <p:ext uri="{BB962C8B-B14F-4D97-AF65-F5344CB8AC3E}">
        <p14:creationId xmlns:p14="http://schemas.microsoft.com/office/powerpoint/2010/main" val="3525598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CF79BAE7-8494-9CD4-B946-854FE9A5D864}"/>
            </a:ext>
          </a:extLst>
        </p:cNvPr>
        <p:cNvGrpSpPr/>
        <p:nvPr/>
      </p:nvGrpSpPr>
      <p:grpSpPr>
        <a:xfrm>
          <a:off x="0" y="0"/>
          <a:ext cx="0" cy="0"/>
          <a:chOff x="0" y="0"/>
          <a:chExt cx="0" cy="0"/>
        </a:xfrm>
      </p:grpSpPr>
      <p:pic>
        <p:nvPicPr>
          <p:cNvPr id="21" name="Picture 6" descr="Logo Apple PNG HD Images Free Download - Free Transparent PNG Logos">
            <a:extLst>
              <a:ext uri="{FF2B5EF4-FFF2-40B4-BE49-F238E27FC236}">
                <a16:creationId xmlns:a16="http://schemas.microsoft.com/office/drawing/2014/main" id="{924BC446-2109-5537-7215-EF480C8F2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5282" y="20901"/>
            <a:ext cx="961442" cy="961442"/>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202;p27">
            <a:extLst>
              <a:ext uri="{FF2B5EF4-FFF2-40B4-BE49-F238E27FC236}">
                <a16:creationId xmlns:a16="http://schemas.microsoft.com/office/drawing/2014/main" id="{A2CB114B-8440-B3CB-EB91-0F425140FFA9}"/>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 sz="3000" b="1">
                <a:latin typeface="Franklin Gothic Medium" panose="020B0603020102020204" pitchFamily="34" charset="0"/>
              </a:rPr>
              <a:t>Apple: </a:t>
            </a:r>
            <a:r>
              <a:rPr lang="en" sz="3000">
                <a:latin typeface="Franklin Gothic Medium" panose="020B0603020102020204" pitchFamily="34" charset="0"/>
              </a:rPr>
              <a:t>Valuation</a:t>
            </a:r>
            <a:endParaRPr sz="3000">
              <a:latin typeface="Franklin Gothic Medium" panose="020B0603020102020204" pitchFamily="34" charset="0"/>
            </a:endParaRPr>
          </a:p>
        </p:txBody>
      </p:sp>
      <p:sp>
        <p:nvSpPr>
          <p:cNvPr id="2" name="Google Shape;247;p31">
            <a:extLst>
              <a:ext uri="{FF2B5EF4-FFF2-40B4-BE49-F238E27FC236}">
                <a16:creationId xmlns:a16="http://schemas.microsoft.com/office/drawing/2014/main" id="{7A09E441-C79F-BB97-2BEE-82F050D89A39}"/>
              </a:ext>
            </a:extLst>
          </p:cNvPr>
          <p:cNvSpPr/>
          <p:nvPr/>
        </p:nvSpPr>
        <p:spPr>
          <a:xfrm>
            <a:off x="1121227" y="1481033"/>
            <a:ext cx="10271999" cy="36596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Analysis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3" name="Google Shape;250;p31">
            <a:extLst>
              <a:ext uri="{FF2B5EF4-FFF2-40B4-BE49-F238E27FC236}">
                <a16:creationId xmlns:a16="http://schemas.microsoft.com/office/drawing/2014/main" id="{8DCA9C98-87E2-A5EC-DF34-0A297C1466C3}"/>
              </a:ext>
            </a:extLst>
          </p:cNvPr>
          <p:cNvSpPr/>
          <p:nvPr/>
        </p:nvSpPr>
        <p:spPr>
          <a:xfrm>
            <a:off x="843283" y="8634609"/>
            <a:ext cx="10271999" cy="3927356"/>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342900" indent="-342900" defTabSz="1219170">
              <a:buClr>
                <a:srgbClr val="000000"/>
              </a:buClr>
              <a:buFont typeface="Wingdings" pitchFamily="2" charset="2"/>
              <a:buChar char="§"/>
            </a:pPr>
            <a:r>
              <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Price target for Apple stock (APPL) is projected to be $194.46</a:t>
            </a:r>
          </a:p>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a:p>
            <a:pPr marL="342900" indent="-342900" defTabSz="1219170">
              <a:buClr>
                <a:srgbClr val="000000"/>
              </a:buClr>
              <a:buFont typeface="Wingdings" pitchFamily="2" charset="2"/>
              <a:buChar char="§"/>
            </a:pPr>
            <a:r>
              <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Include the DCF’s for your companies (either in the presentation or in the appendix to the presentation).</a:t>
            </a:r>
          </a:p>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a:p>
            <a:pPr marL="342900" indent="-342900" defTabSz="1219170">
              <a:buClr>
                <a:srgbClr val="000000"/>
              </a:buClr>
              <a:buFont typeface="Wingdings" pitchFamily="2" charset="2"/>
              <a:buChar char="§"/>
            </a:pPr>
            <a:r>
              <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Review the valuations in light of historical price ratios—have the ratios expanded/contracted/stayed the same over the years?</a:t>
            </a:r>
          </a:p>
          <a:p>
            <a:pPr marL="342900" indent="-342900" defTabSz="1219170">
              <a:buClr>
                <a:srgbClr val="000000"/>
              </a:buClr>
              <a:buFont typeface="Wingdings" pitchFamily="2" charset="2"/>
              <a:buChar char="§"/>
            </a:pPr>
            <a:r>
              <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The price ratios for Apple have gone down significantly recently, after steady increases over their history</a:t>
            </a:r>
          </a:p>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a:p>
            <a:pPr marL="342900" indent="-342900" defTabSz="1219170">
              <a:buClr>
                <a:srgbClr val="000000"/>
              </a:buClr>
              <a:buFont typeface="Wingdings" pitchFamily="2" charset="2"/>
              <a:buChar char="§"/>
            </a:pPr>
            <a:r>
              <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Review the valuations relative to the industry, sector (if available), and S&amp;P 500—have the ratios expanded/contracted/stayed the same over the years?</a:t>
            </a:r>
          </a:p>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a:p>
            <a:pPr marL="342900" indent="-342900" defTabSz="1219170">
              <a:buClr>
                <a:srgbClr val="000000"/>
              </a:buClr>
              <a:buFont typeface="Wingdings" pitchFamily="2" charset="2"/>
              <a:buChar char="§"/>
            </a:pPr>
            <a:r>
              <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Review your expectations for future valuations—will the ratios expand/contract/stay the same going forward?</a:t>
            </a:r>
          </a:p>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a:p>
            <a:pPr marL="342900" indent="-342900" defTabSz="1219170">
              <a:buClr>
                <a:srgbClr val="000000"/>
              </a:buClr>
              <a:buFont typeface="Wingdings" pitchFamily="2" charset="2"/>
              <a:buChar char="§"/>
            </a:pPr>
            <a:r>
              <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Review the results of technical analysis</a:t>
            </a:r>
          </a:p>
          <a:p>
            <a:pPr marL="342900" indent="-342900" defTabSz="1219170">
              <a:buClr>
                <a:srgbClr val="000000"/>
              </a:buClr>
              <a:buFont typeface="Wingdings" pitchFamily="2" charset="2"/>
              <a:buChar char="§"/>
            </a:pPr>
            <a:endParaRPr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graphicFrame>
        <p:nvGraphicFramePr>
          <p:cNvPr id="4" name="Table 3">
            <a:extLst>
              <a:ext uri="{FF2B5EF4-FFF2-40B4-BE49-F238E27FC236}">
                <a16:creationId xmlns:a16="http://schemas.microsoft.com/office/drawing/2014/main" id="{4AC557E9-4033-171D-519D-968DCCC1F9BA}"/>
              </a:ext>
            </a:extLst>
          </p:cNvPr>
          <p:cNvGraphicFramePr>
            <a:graphicFrameLocks noGrp="1"/>
          </p:cNvGraphicFramePr>
          <p:nvPr>
            <p:extLst>
              <p:ext uri="{D42A27DB-BD31-4B8C-83A1-F6EECF244321}">
                <p14:modId xmlns:p14="http://schemas.microsoft.com/office/powerpoint/2010/main" val="641793759"/>
              </p:ext>
            </p:extLst>
          </p:nvPr>
        </p:nvGraphicFramePr>
        <p:xfrm>
          <a:off x="1207196" y="2026055"/>
          <a:ext cx="5533573" cy="1614612"/>
        </p:xfrm>
        <a:graphic>
          <a:graphicData uri="http://schemas.openxmlformats.org/drawingml/2006/table">
            <a:tbl>
              <a:tblPr>
                <a:tableStyleId>{5C22544A-7EE6-4342-B048-85BDC9FD1C3A}</a:tableStyleId>
              </a:tblPr>
              <a:tblGrid>
                <a:gridCol w="1203182">
                  <a:extLst>
                    <a:ext uri="{9D8B030D-6E8A-4147-A177-3AD203B41FA5}">
                      <a16:colId xmlns:a16="http://schemas.microsoft.com/office/drawing/2014/main" val="1362978111"/>
                    </a:ext>
                  </a:extLst>
                </a:gridCol>
                <a:gridCol w="1095470">
                  <a:extLst>
                    <a:ext uri="{9D8B030D-6E8A-4147-A177-3AD203B41FA5}">
                      <a16:colId xmlns:a16="http://schemas.microsoft.com/office/drawing/2014/main" val="2478264756"/>
                    </a:ext>
                  </a:extLst>
                </a:gridCol>
                <a:gridCol w="1020900">
                  <a:extLst>
                    <a:ext uri="{9D8B030D-6E8A-4147-A177-3AD203B41FA5}">
                      <a16:colId xmlns:a16="http://schemas.microsoft.com/office/drawing/2014/main" val="2090955644"/>
                    </a:ext>
                  </a:extLst>
                </a:gridCol>
                <a:gridCol w="1097837">
                  <a:extLst>
                    <a:ext uri="{9D8B030D-6E8A-4147-A177-3AD203B41FA5}">
                      <a16:colId xmlns:a16="http://schemas.microsoft.com/office/drawing/2014/main" val="2777158634"/>
                    </a:ext>
                  </a:extLst>
                </a:gridCol>
                <a:gridCol w="1116184">
                  <a:extLst>
                    <a:ext uri="{9D8B030D-6E8A-4147-A177-3AD203B41FA5}">
                      <a16:colId xmlns:a16="http://schemas.microsoft.com/office/drawing/2014/main" val="2082588766"/>
                    </a:ext>
                  </a:extLst>
                </a:gridCol>
              </a:tblGrid>
              <a:tr h="461317">
                <a:tc>
                  <a:txBody>
                    <a:bodyPr/>
                    <a:lstStyle/>
                    <a:p>
                      <a:pPr marL="0" marR="0">
                        <a:spcBef>
                          <a:spcPts val="0"/>
                        </a:spcBef>
                        <a:spcAft>
                          <a:spcPts val="0"/>
                        </a:spcAft>
                      </a:pPr>
                      <a:r>
                        <a:rPr lang="en-US" sz="1200" b="1">
                          <a:effectLst/>
                          <a:latin typeface="Times New Roman" panose="02020603050405020304" pitchFamily="18" charset="0"/>
                          <a:ea typeface="Times New Roman" panose="02020603050405020304" pitchFamily="18" charset="0"/>
                        </a:rPr>
                        <a:t>APPLE VALUATION</a:t>
                      </a:r>
                    </a:p>
                  </a:txBody>
                  <a:tcPr marL="68580" marR="68580" marT="0" marB="0"/>
                </a:tc>
                <a:tc>
                  <a:txBody>
                    <a:bodyPr/>
                    <a:lstStyle/>
                    <a:p>
                      <a:pPr marL="0" marR="0">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22759522"/>
                  </a:ext>
                </a:extLst>
              </a:tr>
              <a:tr h="230659">
                <a:tc>
                  <a:txBody>
                    <a:bodyPr/>
                    <a:lstStyle/>
                    <a:p>
                      <a:pPr marL="0" marR="0">
                        <a:spcBef>
                          <a:spcPts val="0"/>
                        </a:spcBef>
                        <a:spcAft>
                          <a:spcPts val="0"/>
                        </a:spcAft>
                      </a:pPr>
                      <a:r>
                        <a:rPr lang="en-US" sz="1200">
                          <a:effectLst/>
                        </a:rPr>
                        <a:t>Absolute Basis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High</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Low</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Average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Current</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88371124"/>
                  </a:ext>
                </a:extLst>
              </a:tr>
              <a:tr h="230659">
                <a:tc>
                  <a:txBody>
                    <a:bodyPr/>
                    <a:lstStyle/>
                    <a:p>
                      <a:pPr marL="0" marR="0">
                        <a:spcBef>
                          <a:spcPts val="0"/>
                        </a:spcBef>
                        <a:spcAft>
                          <a:spcPts val="0"/>
                        </a:spcAft>
                      </a:pPr>
                      <a:r>
                        <a:rPr lang="en-US" sz="1200">
                          <a:effectLst/>
                        </a:rPr>
                        <a:t>P/E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41.86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10.42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28.34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28.80</a:t>
                      </a:r>
                    </a:p>
                  </a:txBody>
                  <a:tcPr marL="68580" marR="68580" marT="0" marB="0"/>
                </a:tc>
                <a:extLst>
                  <a:ext uri="{0D108BD9-81ED-4DB2-BD59-A6C34878D82A}">
                    <a16:rowId xmlns:a16="http://schemas.microsoft.com/office/drawing/2014/main" val="4185522489"/>
                  </a:ext>
                </a:extLst>
              </a:tr>
              <a:tr h="230659">
                <a:tc>
                  <a:txBody>
                    <a:bodyPr/>
                    <a:lstStyle/>
                    <a:p>
                      <a:pPr marL="0" marR="0">
                        <a:spcBef>
                          <a:spcPts val="0"/>
                        </a:spcBef>
                        <a:spcAft>
                          <a:spcPts val="0"/>
                        </a:spcAft>
                      </a:pPr>
                      <a:r>
                        <a:rPr lang="en-US" sz="1200">
                          <a:effectLst/>
                        </a:rPr>
                        <a:t>P/B</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68.54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3.92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35.13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40.88</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32646306"/>
                  </a:ext>
                </a:extLst>
              </a:tr>
              <a:tr h="230659">
                <a:tc>
                  <a:txBody>
                    <a:bodyPr/>
                    <a:lstStyle/>
                    <a:p>
                      <a:pPr marL="0" marR="0">
                        <a:spcBef>
                          <a:spcPts val="0"/>
                        </a:spcBef>
                        <a:spcAft>
                          <a:spcPts val="0"/>
                        </a:spcAft>
                      </a:pPr>
                      <a:r>
                        <a:rPr lang="en-US" sz="1200">
                          <a:effectLst/>
                        </a:rPr>
                        <a:t>P/S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9.98</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2.25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6.83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7.02</a:t>
                      </a:r>
                    </a:p>
                  </a:txBody>
                  <a:tcPr marL="68580" marR="68580" marT="0" marB="0"/>
                </a:tc>
                <a:extLst>
                  <a:ext uri="{0D108BD9-81ED-4DB2-BD59-A6C34878D82A}">
                    <a16:rowId xmlns:a16="http://schemas.microsoft.com/office/drawing/2014/main" val="1077658378"/>
                  </a:ext>
                </a:extLst>
              </a:tr>
              <a:tr h="230659">
                <a:tc>
                  <a:txBody>
                    <a:bodyPr/>
                    <a:lstStyle/>
                    <a:p>
                      <a:pPr marL="0" marR="0">
                        <a:spcBef>
                          <a:spcPts val="0"/>
                        </a:spcBef>
                        <a:spcAft>
                          <a:spcPts val="0"/>
                        </a:spcAft>
                      </a:pPr>
                      <a:r>
                        <a:rPr lang="en-US" sz="1200">
                          <a:effectLst/>
                        </a:rPr>
                        <a:t>EV/EBITDA</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29.2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6.8</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20.1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20.3</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8846731"/>
                  </a:ext>
                </a:extLst>
              </a:tr>
            </a:tbl>
          </a:graphicData>
        </a:graphic>
      </p:graphicFrame>
      <p:graphicFrame>
        <p:nvGraphicFramePr>
          <p:cNvPr id="8" name="Table 7">
            <a:extLst>
              <a:ext uri="{FF2B5EF4-FFF2-40B4-BE49-F238E27FC236}">
                <a16:creationId xmlns:a16="http://schemas.microsoft.com/office/drawing/2014/main" id="{E6E8794E-2749-D701-1ECD-8A1387B8E757}"/>
              </a:ext>
            </a:extLst>
          </p:cNvPr>
          <p:cNvGraphicFramePr>
            <a:graphicFrameLocks noGrp="1"/>
          </p:cNvGraphicFramePr>
          <p:nvPr>
            <p:extLst>
              <p:ext uri="{D42A27DB-BD31-4B8C-83A1-F6EECF244321}">
                <p14:modId xmlns:p14="http://schemas.microsoft.com/office/powerpoint/2010/main" val="3748463707"/>
              </p:ext>
            </p:extLst>
          </p:nvPr>
        </p:nvGraphicFramePr>
        <p:xfrm>
          <a:off x="1203869" y="3814508"/>
          <a:ext cx="5538374" cy="2073447"/>
        </p:xfrm>
        <a:graphic>
          <a:graphicData uri="http://schemas.openxmlformats.org/drawingml/2006/table">
            <a:tbl>
              <a:tblPr>
                <a:tableStyleId>{5C22544A-7EE6-4342-B048-85BDC9FD1C3A}</a:tableStyleId>
              </a:tblPr>
              <a:tblGrid>
                <a:gridCol w="1909383">
                  <a:extLst>
                    <a:ext uri="{9D8B030D-6E8A-4147-A177-3AD203B41FA5}">
                      <a16:colId xmlns:a16="http://schemas.microsoft.com/office/drawing/2014/main" val="2137593248"/>
                    </a:ext>
                  </a:extLst>
                </a:gridCol>
                <a:gridCol w="871148">
                  <a:extLst>
                    <a:ext uri="{9D8B030D-6E8A-4147-A177-3AD203B41FA5}">
                      <a16:colId xmlns:a16="http://schemas.microsoft.com/office/drawing/2014/main" val="3500481822"/>
                    </a:ext>
                  </a:extLst>
                </a:gridCol>
                <a:gridCol w="725299">
                  <a:extLst>
                    <a:ext uri="{9D8B030D-6E8A-4147-A177-3AD203B41FA5}">
                      <a16:colId xmlns:a16="http://schemas.microsoft.com/office/drawing/2014/main" val="2769203513"/>
                    </a:ext>
                  </a:extLst>
                </a:gridCol>
                <a:gridCol w="1016272">
                  <a:extLst>
                    <a:ext uri="{9D8B030D-6E8A-4147-A177-3AD203B41FA5}">
                      <a16:colId xmlns:a16="http://schemas.microsoft.com/office/drawing/2014/main" val="3413279316"/>
                    </a:ext>
                  </a:extLst>
                </a:gridCol>
                <a:gridCol w="1016272">
                  <a:extLst>
                    <a:ext uri="{9D8B030D-6E8A-4147-A177-3AD203B41FA5}">
                      <a16:colId xmlns:a16="http://schemas.microsoft.com/office/drawing/2014/main" val="1308561972"/>
                    </a:ext>
                  </a:extLst>
                </a:gridCol>
              </a:tblGrid>
              <a:tr h="230383">
                <a:tc>
                  <a:txBody>
                    <a:bodyPr/>
                    <a:lstStyle/>
                    <a:p>
                      <a:pPr marL="0" marR="0">
                        <a:spcBef>
                          <a:spcPts val="0"/>
                        </a:spcBef>
                        <a:spcAft>
                          <a:spcPts val="0"/>
                        </a:spcAft>
                      </a:pPr>
                      <a:r>
                        <a:rPr lang="en-US" sz="1200" b="1">
                          <a:effectLst/>
                          <a:latin typeface="Times New Roman"/>
                          <a:ea typeface="Times New Roman" panose="02020603050405020304" pitchFamily="18" charset="0"/>
                        </a:rPr>
                        <a:t>COMPARABLES</a:t>
                      </a:r>
                    </a:p>
                  </a:txBody>
                  <a:tcPr marL="68580" marR="68580" marT="0" marB="0"/>
                </a:tc>
                <a:tc>
                  <a:txBody>
                    <a:bodyPr/>
                    <a:lstStyle/>
                    <a:p>
                      <a:pPr marL="0" marR="0">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47240661"/>
                  </a:ext>
                </a:extLst>
              </a:tr>
              <a:tr h="230383">
                <a:tc>
                  <a:txBody>
                    <a:bodyPr/>
                    <a:lstStyle/>
                    <a:p>
                      <a:pPr marL="0" marR="0">
                        <a:spcBef>
                          <a:spcPts val="0"/>
                        </a:spcBef>
                        <a:spcAft>
                          <a:spcPts val="0"/>
                        </a:spcAft>
                      </a:pPr>
                      <a:r>
                        <a:rPr lang="en-US" sz="1200">
                          <a:effectLst/>
                        </a:rPr>
                        <a:t>Ticker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P/S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P/B</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EV/ EBITDA </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37851938"/>
                  </a:ext>
                </a:extLst>
              </a:tr>
              <a:tr h="230383">
                <a:tc>
                  <a:txBody>
                    <a:bodyPr/>
                    <a:lstStyle/>
                    <a:p>
                      <a:pPr marL="0" marR="0">
                        <a:spcBef>
                          <a:spcPts val="0"/>
                        </a:spcBef>
                        <a:spcAft>
                          <a:spcPts val="0"/>
                        </a:spcAft>
                      </a:pPr>
                      <a:r>
                        <a:rPr lang="en-US" sz="1200">
                          <a:effectLst/>
                        </a:rPr>
                        <a:t>AAPL</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Times New Roman"/>
                          <a:ea typeface="Times New Roman" panose="02020603050405020304" pitchFamily="18" charset="0"/>
                        </a:rPr>
                        <a:t>28.8</a:t>
                      </a:r>
                    </a:p>
                  </a:txBody>
                  <a:tcPr marL="68580" marR="68580" marT="0" marB="0"/>
                </a:tc>
                <a:tc>
                  <a:txBody>
                    <a:bodyPr/>
                    <a:lstStyle/>
                    <a:p>
                      <a:pPr marL="0" marR="0">
                        <a:spcBef>
                          <a:spcPts val="0"/>
                        </a:spcBef>
                        <a:spcAft>
                          <a:spcPts val="0"/>
                        </a:spcAft>
                      </a:pPr>
                      <a:r>
                        <a:rPr lang="en-US" sz="1200">
                          <a:effectLst/>
                          <a:latin typeface="Times New Roman"/>
                          <a:ea typeface="Times New Roman" panose="02020603050405020304" pitchFamily="18" charset="0"/>
                        </a:rPr>
                        <a:t>7.02</a:t>
                      </a:r>
                    </a:p>
                  </a:txBody>
                  <a:tcPr marL="68580" marR="68580" marT="0" marB="0"/>
                </a:tc>
                <a:tc>
                  <a:txBody>
                    <a:bodyPr/>
                    <a:lstStyle/>
                    <a:p>
                      <a:pPr marL="0" marR="0">
                        <a:spcBef>
                          <a:spcPts val="0"/>
                        </a:spcBef>
                        <a:spcAft>
                          <a:spcPts val="0"/>
                        </a:spcAft>
                      </a:pPr>
                      <a:r>
                        <a:rPr lang="en-US" sz="1200">
                          <a:effectLst/>
                          <a:latin typeface="Times New Roman"/>
                          <a:ea typeface="Times New Roman" panose="02020603050405020304" pitchFamily="18" charset="0"/>
                        </a:rPr>
                        <a:t>40.88</a:t>
                      </a:r>
                    </a:p>
                  </a:txBody>
                  <a:tcPr marL="68580" marR="68580" marT="0" marB="0"/>
                </a:tc>
                <a:tc>
                  <a:txBody>
                    <a:bodyPr/>
                    <a:lstStyle/>
                    <a:p>
                      <a:pPr marL="0" marR="0">
                        <a:spcBef>
                          <a:spcPts val="0"/>
                        </a:spcBef>
                        <a:spcAft>
                          <a:spcPts val="0"/>
                        </a:spcAft>
                      </a:pPr>
                      <a:r>
                        <a:rPr lang="en-US" sz="1200">
                          <a:effectLst/>
                          <a:latin typeface="Times New Roman"/>
                          <a:ea typeface="Times New Roman" panose="02020603050405020304" pitchFamily="18" charset="0"/>
                        </a:rPr>
                        <a:t>20.3</a:t>
                      </a:r>
                    </a:p>
                  </a:txBody>
                  <a:tcPr marL="68580" marR="68580" marT="0" marB="0"/>
                </a:tc>
                <a:extLst>
                  <a:ext uri="{0D108BD9-81ED-4DB2-BD59-A6C34878D82A}">
                    <a16:rowId xmlns:a16="http://schemas.microsoft.com/office/drawing/2014/main" val="1836600172"/>
                  </a:ext>
                </a:extLst>
              </a:tr>
              <a:tr h="230383">
                <a:tc>
                  <a:txBody>
                    <a:bodyPr/>
                    <a:lstStyle/>
                    <a:p>
                      <a:pPr marL="0" marR="0">
                        <a:spcBef>
                          <a:spcPts val="0"/>
                        </a:spcBef>
                        <a:spcAft>
                          <a:spcPts val="0"/>
                        </a:spcAft>
                      </a:pPr>
                      <a:r>
                        <a:rPr lang="en-US" sz="1200">
                          <a:effectLst/>
                        </a:rPr>
                        <a:t>MSFT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Times New Roman"/>
                          <a:ea typeface="Times New Roman" panose="02020603050405020304" pitchFamily="18" charset="0"/>
                        </a:rPr>
                        <a:t>28.8</a:t>
                      </a:r>
                    </a:p>
                  </a:txBody>
                  <a:tcPr marL="68580" marR="68580" marT="0" marB="0"/>
                </a:tc>
                <a:tc>
                  <a:txBody>
                    <a:bodyPr/>
                    <a:lstStyle/>
                    <a:p>
                      <a:pPr marL="0" marR="0">
                        <a:spcBef>
                          <a:spcPts val="0"/>
                        </a:spcBef>
                        <a:spcAft>
                          <a:spcPts val="0"/>
                        </a:spcAft>
                      </a:pPr>
                      <a:r>
                        <a:rPr lang="en-US" sz="1200">
                          <a:effectLst/>
                        </a:rPr>
                        <a:t>10.3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Times New Roman"/>
                          <a:ea typeface="Times New Roman" panose="02020603050405020304" pitchFamily="18" charset="0"/>
                        </a:rPr>
                        <a:t>8.8</a:t>
                      </a:r>
                    </a:p>
                  </a:txBody>
                  <a:tcPr marL="68580" marR="68580" marT="0" marB="0"/>
                </a:tc>
                <a:tc>
                  <a:txBody>
                    <a:bodyPr/>
                    <a:lstStyle/>
                    <a:p>
                      <a:pPr marL="0" marR="0">
                        <a:spcBef>
                          <a:spcPts val="0"/>
                        </a:spcBef>
                        <a:spcAft>
                          <a:spcPts val="0"/>
                        </a:spcAft>
                      </a:pPr>
                      <a:r>
                        <a:rPr lang="en-US" sz="1200">
                          <a:effectLst/>
                          <a:latin typeface="Times New Roman"/>
                          <a:ea typeface="Times New Roman" panose="02020603050405020304" pitchFamily="18" charset="0"/>
                        </a:rPr>
                        <a:t>18.55</a:t>
                      </a:r>
                    </a:p>
                  </a:txBody>
                  <a:tcPr marL="68580" marR="68580" marT="0" marB="0"/>
                </a:tc>
                <a:extLst>
                  <a:ext uri="{0D108BD9-81ED-4DB2-BD59-A6C34878D82A}">
                    <a16:rowId xmlns:a16="http://schemas.microsoft.com/office/drawing/2014/main" val="3092144855"/>
                  </a:ext>
                </a:extLst>
              </a:tr>
              <a:tr h="230383">
                <a:tc>
                  <a:txBody>
                    <a:bodyPr/>
                    <a:lstStyle/>
                    <a:p>
                      <a:pPr marL="0" marR="0">
                        <a:spcBef>
                          <a:spcPts val="0"/>
                        </a:spcBef>
                        <a:spcAft>
                          <a:spcPts val="0"/>
                        </a:spcAft>
                      </a:pPr>
                      <a:r>
                        <a:rPr lang="en-US" sz="1200">
                          <a:effectLst/>
                        </a:rPr>
                        <a:t>GOOG</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18.2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5.3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Times New Roman"/>
                          <a:ea typeface="Times New Roman" panose="02020603050405020304" pitchFamily="18" charset="0"/>
                        </a:rPr>
                        <a:t>5.5</a:t>
                      </a:r>
                    </a:p>
                  </a:txBody>
                  <a:tcPr marL="68580" marR="68580" marT="0" marB="0"/>
                </a:tc>
                <a:tc>
                  <a:txBody>
                    <a:bodyPr/>
                    <a:lstStyle/>
                    <a:p>
                      <a:pPr marL="0" marR="0">
                        <a:spcBef>
                          <a:spcPts val="0"/>
                        </a:spcBef>
                        <a:spcAft>
                          <a:spcPts val="0"/>
                        </a:spcAft>
                      </a:pPr>
                      <a:r>
                        <a:rPr lang="en-US" sz="1200">
                          <a:effectLst/>
                          <a:latin typeface="Times New Roman"/>
                          <a:ea typeface="Times New Roman" panose="02020603050405020304" pitchFamily="18" charset="0"/>
                        </a:rPr>
                        <a:t>13.3</a:t>
                      </a:r>
                    </a:p>
                  </a:txBody>
                  <a:tcPr marL="68580" marR="68580" marT="0" marB="0"/>
                </a:tc>
                <a:extLst>
                  <a:ext uri="{0D108BD9-81ED-4DB2-BD59-A6C34878D82A}">
                    <a16:rowId xmlns:a16="http://schemas.microsoft.com/office/drawing/2014/main" val="1603520169"/>
                  </a:ext>
                </a:extLst>
              </a:tr>
              <a:tr h="230383">
                <a:tc>
                  <a:txBody>
                    <a:bodyPr/>
                    <a:lstStyle/>
                    <a:p>
                      <a:pPr marL="0" marR="0">
                        <a:spcBef>
                          <a:spcPts val="0"/>
                        </a:spcBef>
                        <a:spcAft>
                          <a:spcPts val="0"/>
                        </a:spcAft>
                      </a:pPr>
                      <a:r>
                        <a:rPr lang="en-US" sz="1200">
                          <a:effectLst/>
                        </a:rPr>
                        <a:t>DELL</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11.76</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0.54</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7.6</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27744982"/>
                  </a:ext>
                </a:extLst>
              </a:tr>
              <a:tr h="230383">
                <a:tc>
                  <a:txBody>
                    <a:bodyPr/>
                    <a:lstStyle/>
                    <a:p>
                      <a:pPr marL="0" marR="0">
                        <a:spcBef>
                          <a:spcPts val="0"/>
                        </a:spcBef>
                        <a:spcAft>
                          <a:spcPts val="0"/>
                        </a:spcAft>
                      </a:pPr>
                      <a:r>
                        <a:rPr lang="en-US" sz="1200">
                          <a:effectLst/>
                        </a:rPr>
                        <a:t>HP</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Times New Roman"/>
                          <a:ea typeface="Times New Roman" panose="02020603050405020304" pitchFamily="18" charset="0"/>
                        </a:rPr>
                        <a:t>8.41</a:t>
                      </a:r>
                    </a:p>
                  </a:txBody>
                  <a:tcPr marL="68580" marR="68580" marT="0" marB="0"/>
                </a:tc>
                <a:tc>
                  <a:txBody>
                    <a:bodyPr/>
                    <a:lstStyle/>
                    <a:p>
                      <a:pPr marL="0" marR="0">
                        <a:spcBef>
                          <a:spcPts val="0"/>
                        </a:spcBef>
                        <a:spcAft>
                          <a:spcPts val="0"/>
                        </a:spcAft>
                      </a:pPr>
                      <a:r>
                        <a:rPr lang="en-US" sz="1200">
                          <a:effectLst/>
                        </a:rPr>
                        <a:t>0.5</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Times New Roman"/>
                          <a:ea typeface="Times New Roman" panose="02020603050405020304" pitchFamily="18" charset="0"/>
                        </a:rPr>
                        <a:t>6.53</a:t>
                      </a:r>
                    </a:p>
                  </a:txBody>
                  <a:tcPr marL="68580" marR="68580" marT="0" marB="0"/>
                </a:tc>
                <a:extLst>
                  <a:ext uri="{0D108BD9-81ED-4DB2-BD59-A6C34878D82A}">
                    <a16:rowId xmlns:a16="http://schemas.microsoft.com/office/drawing/2014/main" val="131213306"/>
                  </a:ext>
                </a:extLst>
              </a:tr>
              <a:tr h="230383">
                <a:tc>
                  <a:txBody>
                    <a:bodyPr/>
                    <a:lstStyle/>
                    <a:p>
                      <a:pPr marL="0" marR="0">
                        <a:spcBef>
                          <a:spcPts val="0"/>
                        </a:spcBef>
                        <a:spcAft>
                          <a:spcPts val="0"/>
                        </a:spcAft>
                      </a:pPr>
                      <a:r>
                        <a:rPr lang="en-US" sz="1200">
                          <a:effectLst/>
                        </a:rPr>
                        <a:t>SONY</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16.8</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1.38</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2.3</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Times New Roman"/>
                          <a:ea typeface="Times New Roman" panose="02020603050405020304" pitchFamily="18" charset="0"/>
                        </a:rPr>
                        <a:t>7.15</a:t>
                      </a:r>
                    </a:p>
                  </a:txBody>
                  <a:tcPr marL="68580" marR="68580" marT="0" marB="0"/>
                </a:tc>
                <a:extLst>
                  <a:ext uri="{0D108BD9-81ED-4DB2-BD59-A6C34878D82A}">
                    <a16:rowId xmlns:a16="http://schemas.microsoft.com/office/drawing/2014/main" val="1728066255"/>
                  </a:ext>
                </a:extLst>
              </a:tr>
              <a:tr h="230383">
                <a:tc>
                  <a:txBody>
                    <a:bodyPr/>
                    <a:lstStyle/>
                    <a:p>
                      <a:pPr marL="0" marR="0">
                        <a:spcBef>
                          <a:spcPts val="0"/>
                        </a:spcBef>
                        <a:spcAft>
                          <a:spcPts val="0"/>
                        </a:spcAft>
                      </a:pPr>
                      <a:r>
                        <a:rPr lang="en-US" sz="1200">
                          <a:effectLst/>
                        </a:rPr>
                        <a:t>Average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18.8</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latin typeface="Times New Roman"/>
                          <a:ea typeface="Times New Roman" panose="02020603050405020304" pitchFamily="18" charset="0"/>
                        </a:rPr>
                        <a:t>4.2</a:t>
                      </a:r>
                    </a:p>
                  </a:txBody>
                  <a:tcPr marL="68580" marR="68580" marT="0" marB="0"/>
                </a:tc>
                <a:tc>
                  <a:txBody>
                    <a:bodyPr/>
                    <a:lstStyle/>
                    <a:p>
                      <a:pPr marL="0" marR="0">
                        <a:spcBef>
                          <a:spcPts val="0"/>
                        </a:spcBef>
                        <a:spcAft>
                          <a:spcPts val="0"/>
                        </a:spcAft>
                      </a:pPr>
                      <a:r>
                        <a:rPr lang="en-US" sz="1200">
                          <a:effectLst/>
                          <a:latin typeface="Times New Roman"/>
                          <a:ea typeface="Times New Roman" panose="02020603050405020304" pitchFamily="18" charset="0"/>
                        </a:rPr>
                        <a:t>14.37</a:t>
                      </a:r>
                    </a:p>
                  </a:txBody>
                  <a:tcPr marL="68580" marR="68580" marT="0" marB="0"/>
                </a:tc>
                <a:tc>
                  <a:txBody>
                    <a:bodyPr/>
                    <a:lstStyle/>
                    <a:p>
                      <a:pPr marL="0" marR="0">
                        <a:spcBef>
                          <a:spcPts val="0"/>
                        </a:spcBef>
                        <a:spcAft>
                          <a:spcPts val="0"/>
                        </a:spcAft>
                      </a:pPr>
                      <a:r>
                        <a:rPr lang="en-US" sz="1200">
                          <a:effectLst/>
                          <a:latin typeface="Times New Roman"/>
                          <a:ea typeface="Times New Roman" panose="02020603050405020304" pitchFamily="18" charset="0"/>
                        </a:rPr>
                        <a:t>12.2</a:t>
                      </a:r>
                    </a:p>
                  </a:txBody>
                  <a:tcPr marL="68580" marR="68580" marT="0" marB="0"/>
                </a:tc>
                <a:extLst>
                  <a:ext uri="{0D108BD9-81ED-4DB2-BD59-A6C34878D82A}">
                    <a16:rowId xmlns:a16="http://schemas.microsoft.com/office/drawing/2014/main" val="240983122"/>
                  </a:ext>
                </a:extLst>
              </a:tr>
            </a:tbl>
          </a:graphicData>
        </a:graphic>
      </p:graphicFrame>
      <p:sp>
        <p:nvSpPr>
          <p:cNvPr id="9" name="Rectangle 3">
            <a:extLst>
              <a:ext uri="{FF2B5EF4-FFF2-40B4-BE49-F238E27FC236}">
                <a16:creationId xmlns:a16="http://schemas.microsoft.com/office/drawing/2014/main" id="{2C55F379-E75C-3171-76C0-0A353CF622C8}"/>
              </a:ext>
            </a:extLst>
          </p:cNvPr>
          <p:cNvSpPr>
            <a:spLocks noChangeArrowheads="1"/>
          </p:cNvSpPr>
          <p:nvPr/>
        </p:nvSpPr>
        <p:spPr bwMode="auto">
          <a:xfrm>
            <a:off x="3687763" y="29908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Google Shape;250;p31">
            <a:extLst>
              <a:ext uri="{FF2B5EF4-FFF2-40B4-BE49-F238E27FC236}">
                <a16:creationId xmlns:a16="http://schemas.microsoft.com/office/drawing/2014/main" id="{9E66DADC-B390-F407-66D3-EFA584F05BA9}"/>
              </a:ext>
            </a:extLst>
          </p:cNvPr>
          <p:cNvSpPr/>
          <p:nvPr/>
        </p:nvSpPr>
        <p:spPr>
          <a:xfrm>
            <a:off x="6925733" y="1971693"/>
            <a:ext cx="4467493" cy="4089362"/>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342900" indent="-342900" defTabSz="1219170">
              <a:buClr>
                <a:srgbClr val="000000"/>
              </a:buClr>
              <a:buFont typeface="Wingdings" pitchFamily="2" charset="2"/>
              <a:buChar char="§"/>
            </a:pPr>
            <a:r>
              <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Price target for Apple stock (APPL) based on a DCF is projected  to be $194.46.</a:t>
            </a:r>
          </a:p>
          <a:p>
            <a:pPr marL="342900" indent="-342900" defTabSz="1219170">
              <a:buClr>
                <a:srgbClr val="000000"/>
              </a:buClr>
              <a:buFont typeface="Wingdings" pitchFamily="2" charset="2"/>
              <a:buChar char="§"/>
            </a:pPr>
            <a:r>
              <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Apple’s absolute valuation is near it’s historical average but has receded a lot from the peak.</a:t>
            </a:r>
          </a:p>
          <a:p>
            <a:pPr marL="285750" indent="-285750" defTabSz="1219170">
              <a:buClr>
                <a:srgbClr val="000000"/>
              </a:buClr>
              <a:buFont typeface="Arial" panose="020B0604020202020204" pitchFamily="34" charset="0"/>
              <a:buChar char="•"/>
            </a:pPr>
            <a:r>
              <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Apple stock is down over 25% in the past month due to tariff sanctions and uncertain economic conditions.</a:t>
            </a:r>
          </a:p>
          <a:p>
            <a:pPr marL="285750" indent="-285750" defTabSz="1219170">
              <a:buClr>
                <a:srgbClr val="000000"/>
              </a:buClr>
              <a:buFont typeface="Arial" panose="020B0604020202020204" pitchFamily="34" charset="0"/>
              <a:buChar char="•"/>
            </a:pPr>
            <a:r>
              <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Valuation with adjustments for increased capex, lower margins, and decreased product sales growth values the stock above current levels.</a:t>
            </a:r>
          </a:p>
          <a:p>
            <a:pPr marL="285750" indent="-285750" defTabSz="1219170">
              <a:buClr>
                <a:srgbClr val="000000"/>
              </a:buClr>
              <a:buFont typeface="Arial" panose="020B0604020202020204" pitchFamily="34" charset="0"/>
              <a:buChar char="•"/>
            </a:pPr>
            <a:r>
              <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Under current conditions Apple will increase Capex and try to work with US manufacturers as well as countries with lower tariffs going forward.</a:t>
            </a:r>
          </a:p>
        </p:txBody>
      </p:sp>
      <p:sp>
        <p:nvSpPr>
          <p:cNvPr id="11" name="Google Shape;250;p31">
            <a:extLst>
              <a:ext uri="{FF2B5EF4-FFF2-40B4-BE49-F238E27FC236}">
                <a16:creationId xmlns:a16="http://schemas.microsoft.com/office/drawing/2014/main" id="{C269F5E5-61BF-8FA8-9E6B-373CCDB52A4C}"/>
              </a:ext>
            </a:extLst>
          </p:cNvPr>
          <p:cNvSpPr/>
          <p:nvPr/>
        </p:nvSpPr>
        <p:spPr>
          <a:xfrm>
            <a:off x="6196644" y="7284835"/>
            <a:ext cx="5753881" cy="2123036"/>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285750" indent="-285750" defTabSz="1219170">
              <a:buClr>
                <a:srgbClr val="000000"/>
              </a:buClr>
              <a:buFont typeface="Arial" panose="020B0604020202020204" pitchFamily="34" charset="0"/>
              <a:buChar char="•"/>
            </a:pPr>
            <a:r>
              <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Apple stock is down over 25% in the past month due to tariff sanctions and uncertain economic conditions</a:t>
            </a:r>
          </a:p>
          <a:p>
            <a:pPr marL="285750" indent="-285750" defTabSz="1219170">
              <a:buClr>
                <a:srgbClr val="000000"/>
              </a:buClr>
              <a:buFont typeface="Arial" panose="020B0604020202020204" pitchFamily="34" charset="0"/>
              <a:buChar char="•"/>
            </a:pPr>
            <a:r>
              <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Valuation with adjustments for increased capex, lower margins, decreased product sales growth values the stock above current levels.</a:t>
            </a:r>
          </a:p>
          <a:p>
            <a:pPr marL="285750" indent="-285750" defTabSz="1219170">
              <a:buClr>
                <a:srgbClr val="000000"/>
              </a:buClr>
              <a:buFont typeface="Arial" panose="020B0604020202020204" pitchFamily="34" charset="0"/>
              <a:buChar char="•"/>
            </a:pPr>
            <a:r>
              <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Under current conditions Apple increase Capex and try to work with US manufacturers as well as countries with lower tariffs going forward.</a:t>
            </a:r>
          </a:p>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Tree>
    <p:extLst>
      <p:ext uri="{BB962C8B-B14F-4D97-AF65-F5344CB8AC3E}">
        <p14:creationId xmlns:p14="http://schemas.microsoft.com/office/powerpoint/2010/main" val="941191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1BB0DEDC-3586-9F9F-7895-7E5DFC0DE106}"/>
            </a:ext>
          </a:extLst>
        </p:cNvPr>
        <p:cNvGrpSpPr/>
        <p:nvPr/>
      </p:nvGrpSpPr>
      <p:grpSpPr>
        <a:xfrm>
          <a:off x="0" y="0"/>
          <a:ext cx="0" cy="0"/>
          <a:chOff x="0" y="0"/>
          <a:chExt cx="0" cy="0"/>
        </a:xfrm>
      </p:grpSpPr>
      <p:sp>
        <p:nvSpPr>
          <p:cNvPr id="9" name="Google Shape;202;p27">
            <a:extLst>
              <a:ext uri="{FF2B5EF4-FFF2-40B4-BE49-F238E27FC236}">
                <a16:creationId xmlns:a16="http://schemas.microsoft.com/office/drawing/2014/main" id="{D149F6EE-E38D-6C13-FED2-0E1E62EBDDC7}"/>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 sz="3000" b="1">
                <a:latin typeface="Franklin Gothic Medium" panose="020B0603020102020204" pitchFamily="34" charset="0"/>
              </a:rPr>
              <a:t>Nvidia</a:t>
            </a:r>
            <a:endParaRPr sz="3000" b="1">
              <a:latin typeface="Franklin Gothic Medium" panose="020B0603020102020204" pitchFamily="34" charset="0"/>
            </a:endParaRPr>
          </a:p>
        </p:txBody>
      </p:sp>
      <p:graphicFrame>
        <p:nvGraphicFramePr>
          <p:cNvPr id="10" name="Google Shape;203;p27">
            <a:extLst>
              <a:ext uri="{FF2B5EF4-FFF2-40B4-BE49-F238E27FC236}">
                <a16:creationId xmlns:a16="http://schemas.microsoft.com/office/drawing/2014/main" id="{0DF0F256-9F18-2D6D-994C-54F1699A26B3}"/>
              </a:ext>
            </a:extLst>
          </p:cNvPr>
          <p:cNvGraphicFramePr/>
          <p:nvPr>
            <p:extLst>
              <p:ext uri="{D42A27DB-BD31-4B8C-83A1-F6EECF244321}">
                <p14:modId xmlns:p14="http://schemas.microsoft.com/office/powerpoint/2010/main" val="681971944"/>
              </p:ext>
            </p:extLst>
          </p:nvPr>
        </p:nvGraphicFramePr>
        <p:xfrm>
          <a:off x="1052493" y="1832952"/>
          <a:ext cx="4814907" cy="4194828"/>
        </p:xfrm>
        <a:graphic>
          <a:graphicData uri="http://schemas.openxmlformats.org/drawingml/2006/table">
            <a:tbl>
              <a:tblPr>
                <a:noFill/>
              </a:tblPr>
              <a:tblGrid>
                <a:gridCol w="3218151">
                  <a:extLst>
                    <a:ext uri="{9D8B030D-6E8A-4147-A177-3AD203B41FA5}">
                      <a16:colId xmlns:a16="http://schemas.microsoft.com/office/drawing/2014/main" val="20000"/>
                    </a:ext>
                  </a:extLst>
                </a:gridCol>
                <a:gridCol w="1596756">
                  <a:extLst>
                    <a:ext uri="{9D8B030D-6E8A-4147-A177-3AD203B41FA5}">
                      <a16:colId xmlns:a16="http://schemas.microsoft.com/office/drawing/2014/main" val="20001"/>
                    </a:ext>
                  </a:extLst>
                </a:gridCol>
              </a:tblGrid>
              <a:tr h="349569">
                <a:tc>
                  <a:txBody>
                    <a:bodyPr/>
                    <a:lstStyle/>
                    <a:p>
                      <a:pPr marL="0" lvl="0" indent="0" algn="l" rtl="0">
                        <a:spcBef>
                          <a:spcPts val="0"/>
                        </a:spcBef>
                        <a:spcAft>
                          <a:spcPts val="0"/>
                        </a:spcAft>
                        <a:buNone/>
                      </a:pPr>
                      <a:r>
                        <a:rPr lang="en" sz="1600" b="0" u="none">
                          <a:solidFill>
                            <a:schemeClr val="hlink"/>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rPr>
                        <a:t>Current SIM</a:t>
                      </a:r>
                      <a:endParaRPr sz="1600" b="0" u="none">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a:rPr>
                        <a:t>4.52%</a:t>
                      </a: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49569">
                <a:tc>
                  <a:txBody>
                    <a:bodyPr/>
                    <a:lstStyle/>
                    <a:p>
                      <a:pPr marL="0" lvl="0" indent="0" algn="l" rtl="0">
                        <a:spcBef>
                          <a:spcPts val="0"/>
                        </a:spcBef>
                        <a:spcAft>
                          <a:spcPts val="0"/>
                        </a:spcAft>
                        <a:buNone/>
                      </a:pPr>
                      <a:r>
                        <a:rPr lang="en" sz="1600" b="0" u="none">
                          <a:solidFill>
                            <a:schemeClr val="hlink"/>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rPr>
                        <a:t>Recommended SIM</a:t>
                      </a:r>
                      <a:endParaRPr sz="1600" b="0" u="none">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1600"/>
                        </a:spcAft>
                        <a:buNone/>
                      </a:pPr>
                      <a:r>
                        <a:rPr lang="en" sz="1400" b="0" i="0">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a:rPr>
                        <a:t>5.02%</a:t>
                      </a: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49569">
                <a:tc>
                  <a:txBody>
                    <a:bodyPr/>
                    <a:lstStyle/>
                    <a:p>
                      <a:pPr marL="0" lvl="0" indent="0" algn="l" rtl="0">
                        <a:spcBef>
                          <a:spcPts val="0"/>
                        </a:spcBef>
                        <a:spcAft>
                          <a:spcPts val="0"/>
                        </a:spcAft>
                        <a:buNone/>
                      </a:pPr>
                      <a:r>
                        <a:rPr lang="en" sz="1600" b="0" u="none">
                          <a:solidFill>
                            <a:schemeClr val="hlink"/>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rPr>
                        <a:t>Current Stock Price</a:t>
                      </a:r>
                      <a:endParaRPr sz="1600" b="0" u="none">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a:rPr>
                        <a:t>$97.64</a:t>
                      </a:r>
                      <a:endParaRPr sz="1400" b="0" i="0">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49569">
                <a:tc>
                  <a:txBody>
                    <a:bodyPr/>
                    <a:lstStyle/>
                    <a:p>
                      <a:pPr marL="0" lvl="0" indent="0" algn="l" rtl="0">
                        <a:spcBef>
                          <a:spcPts val="0"/>
                        </a:spcBef>
                        <a:spcAft>
                          <a:spcPts val="0"/>
                        </a:spcAft>
                        <a:buNone/>
                      </a:pPr>
                      <a:r>
                        <a:rPr lang="en" sz="1600" b="0" u="none">
                          <a:solidFill>
                            <a:schemeClr val="hlink"/>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rPr>
                        <a:t>SIM Target Price</a:t>
                      </a:r>
                      <a:endParaRPr sz="1600" b="0" u="none">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a:rPr>
                        <a:t>$116.19</a:t>
                      </a: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49569">
                <a:tc>
                  <a:txBody>
                    <a:bodyPr/>
                    <a:lstStyle/>
                    <a:p>
                      <a:pPr marL="0" lvl="0" indent="0" algn="l" rtl="0">
                        <a:spcBef>
                          <a:spcPts val="0"/>
                        </a:spcBef>
                        <a:spcAft>
                          <a:spcPts val="0"/>
                        </a:spcAft>
                        <a:buNone/>
                      </a:pPr>
                      <a:r>
                        <a:rPr lang="en" sz="1600" b="0" u="none">
                          <a:solidFill>
                            <a:schemeClr val="hlink"/>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rPr>
                        <a:t>Consensus Target Price</a:t>
                      </a:r>
                      <a:endParaRPr sz="1600" b="0" u="none">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400" b="0" i="0">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a:rPr>
                        <a:t>$170.67</a:t>
                      </a:r>
                      <a:endParaRPr sz="1400" b="0" i="0">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49569">
                <a:tc>
                  <a:txBody>
                    <a:bodyPr/>
                    <a:lstStyle/>
                    <a:p>
                      <a:pPr marL="0" lvl="0" indent="0" algn="l" rtl="0">
                        <a:spcBef>
                          <a:spcPts val="0"/>
                        </a:spcBef>
                        <a:spcAft>
                          <a:spcPts val="0"/>
                        </a:spcAft>
                        <a:buNone/>
                      </a:pPr>
                      <a:r>
                        <a:rPr lang="en-US" sz="1600" b="0">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rPr>
                        <a:t>Dividend Yield</a:t>
                      </a:r>
                      <a:endParaRPr sz="1600" b="0">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SemiBold"/>
                        </a:rPr>
                        <a:t>0%</a:t>
                      </a: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285112434"/>
                  </a:ext>
                </a:extLst>
              </a:tr>
              <a:tr h="349569">
                <a:tc>
                  <a:txBody>
                    <a:bodyPr/>
                    <a:lstStyle/>
                    <a:p>
                      <a:pPr marL="0" lvl="0" indent="0" algn="l" rtl="0">
                        <a:spcBef>
                          <a:spcPts val="0"/>
                        </a:spcBef>
                        <a:spcAft>
                          <a:spcPts val="0"/>
                        </a:spcAft>
                        <a:buNone/>
                      </a:pPr>
                      <a:r>
                        <a:rPr lang="en-US" sz="1600" b="0">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rPr>
                        <a:t>Potential Upside</a:t>
                      </a:r>
                      <a:endParaRPr sz="1600" b="0">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SemiBold"/>
                        </a:rPr>
                        <a:t>19%</a:t>
                      </a: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38140430"/>
                  </a:ext>
                </a:extLst>
              </a:tr>
              <a:tr h="349569">
                <a:tc>
                  <a:txBody>
                    <a:bodyPr/>
                    <a:lstStyle/>
                    <a:p>
                      <a:pPr marL="0" lvl="0" indent="0" algn="l" rtl="0">
                        <a:spcBef>
                          <a:spcPts val="0"/>
                        </a:spcBef>
                        <a:spcAft>
                          <a:spcPts val="0"/>
                        </a:spcAft>
                        <a:buNone/>
                      </a:pPr>
                      <a:r>
                        <a:rPr lang="en-US" sz="1600" b="0">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rPr>
                        <a:t>52 Week Price Range</a:t>
                      </a:r>
                      <a:endParaRPr sz="1600" b="0">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ctr" rtl="0">
                        <a:spcBef>
                          <a:spcPts val="0"/>
                        </a:spcBef>
                        <a:spcAft>
                          <a:spcPts val="1600"/>
                        </a:spcAft>
                        <a:buNone/>
                      </a:pPr>
                      <a:r>
                        <a:rPr lang="en" sz="1400" b="0" i="0" u="none">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SemiBold"/>
                        </a:rPr>
                        <a:t>$75.606-$153.13</a:t>
                      </a: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107227426"/>
                  </a:ext>
                </a:extLst>
              </a:tr>
              <a:tr h="349569">
                <a:tc>
                  <a:txBody>
                    <a:bodyPr/>
                    <a:lstStyle/>
                    <a:p>
                      <a:pPr marL="0" lvl="0" indent="0" algn="l" rtl="0">
                        <a:spcBef>
                          <a:spcPts val="0"/>
                        </a:spcBef>
                        <a:spcAft>
                          <a:spcPts val="0"/>
                        </a:spcAft>
                        <a:buNone/>
                      </a:pPr>
                      <a:r>
                        <a:rPr lang="en-US" sz="1600" b="0">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rPr>
                        <a:t>Market Capitalization</a:t>
                      </a:r>
                      <a:endParaRPr sz="1600" b="0">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SemiBold"/>
                        </a:rPr>
                        <a:t>$2.382T</a:t>
                      </a: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803217311"/>
                  </a:ext>
                </a:extLst>
              </a:tr>
              <a:tr h="34956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rPr>
                        <a:t>Diluted Shares Outstanding</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SemiBold"/>
                        </a:rPr>
                        <a:t>24.4B</a:t>
                      </a: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830414658"/>
                  </a:ext>
                </a:extLst>
              </a:tr>
              <a:tr h="349569">
                <a:tc>
                  <a:txBody>
                    <a:bodyPr/>
                    <a:lstStyle/>
                    <a:p>
                      <a:pPr marL="0" lvl="0" indent="0" algn="l" rtl="0">
                        <a:spcBef>
                          <a:spcPts val="0"/>
                        </a:spcBef>
                        <a:spcAft>
                          <a:spcPts val="0"/>
                        </a:spcAft>
                        <a:buNone/>
                      </a:pPr>
                      <a:r>
                        <a:rPr lang="en-US" sz="1600" b="0">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rPr>
                        <a:t>P/E</a:t>
                      </a:r>
                      <a:endParaRPr sz="1600" b="0">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SemiBold"/>
                        </a:rPr>
                        <a:t>33.19</a:t>
                      </a: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394471864"/>
                  </a:ext>
                </a:extLst>
              </a:tr>
              <a:tr h="349569">
                <a:tc>
                  <a:txBody>
                    <a:bodyPr/>
                    <a:lstStyle/>
                    <a:p>
                      <a:pPr marL="0" lvl="0" indent="0" algn="l" rtl="0">
                        <a:spcBef>
                          <a:spcPts val="0"/>
                        </a:spcBef>
                        <a:spcAft>
                          <a:spcPts val="0"/>
                        </a:spcAft>
                        <a:buNone/>
                      </a:pPr>
                      <a:r>
                        <a:rPr lang="en" sz="1600" b="0">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rPr>
                        <a:t>ROE</a:t>
                      </a:r>
                      <a:endParaRPr sz="1600" b="0">
                        <a:solidFill>
                          <a:schemeClr val="dk1"/>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SemiBold"/>
                        </a:rPr>
                        <a:t>119.2%</a:t>
                      </a: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1" name="Google Shape;206;p27">
            <a:extLst>
              <a:ext uri="{FF2B5EF4-FFF2-40B4-BE49-F238E27FC236}">
                <a16:creationId xmlns:a16="http://schemas.microsoft.com/office/drawing/2014/main" id="{54BAF2DE-FB20-8847-E714-BC6EAB3BF1BF}"/>
              </a:ext>
            </a:extLst>
          </p:cNvPr>
          <p:cNvSpPr txBox="1">
            <a:spLocks/>
          </p:cNvSpPr>
          <p:nvPr/>
        </p:nvSpPr>
        <p:spPr>
          <a:xfrm>
            <a:off x="960000" y="1305753"/>
            <a:ext cx="4232486" cy="52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1pPr>
            <a:lvl2pPr marL="914400" marR="0" lvl="1"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2pPr>
            <a:lvl3pPr marL="1371600" marR="0" lvl="2"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3pPr>
            <a:lvl4pPr marL="1828800" marR="0" lvl="3"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4pPr>
            <a:lvl5pPr marL="2286000" marR="0" lvl="4"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5pPr>
            <a:lvl6pPr marL="2743200" marR="0" lvl="5"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6pPr>
            <a:lvl7pPr marL="3200400" marR="0" lvl="6"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7pPr>
            <a:lvl8pPr marL="3657600" marR="0" lvl="7"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8pPr>
            <a:lvl9pPr marL="4114800" marR="0" lvl="8"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9pPr>
          </a:lstStyle>
          <a:p>
            <a:pPr marL="0" indent="0"/>
            <a:r>
              <a:rPr lang="en-US" sz="2000" kern="0">
                <a:latin typeface="Microsoft GothicNeo" panose="020B0500000101010101" pitchFamily="34" charset="-127"/>
                <a:ea typeface="Microsoft GothicNeo" panose="020B0500000101010101" pitchFamily="34" charset="-127"/>
                <a:cs typeface="Microsoft GothicNeo" panose="020B0500000101010101" pitchFamily="34" charset="-127"/>
              </a:rPr>
              <a:t>Recommendation: </a:t>
            </a:r>
            <a:r>
              <a:rPr lang="en-US" sz="2000" b="1" kern="0">
                <a:latin typeface="Microsoft GothicNeo" panose="020B0500000101010101" pitchFamily="34" charset="-127"/>
                <a:ea typeface="Microsoft GothicNeo" panose="020B0500000101010101" pitchFamily="34" charset="-127"/>
                <a:cs typeface="Microsoft GothicNeo" panose="020B0500000101010101" pitchFamily="34" charset="-127"/>
              </a:rPr>
              <a:t>+50 bps</a:t>
            </a:r>
          </a:p>
        </p:txBody>
      </p:sp>
      <p:sp>
        <p:nvSpPr>
          <p:cNvPr id="12" name="Google Shape;206;p27">
            <a:extLst>
              <a:ext uri="{FF2B5EF4-FFF2-40B4-BE49-F238E27FC236}">
                <a16:creationId xmlns:a16="http://schemas.microsoft.com/office/drawing/2014/main" id="{6FBA847A-598D-C217-CDA3-BB6D7616AB94}"/>
              </a:ext>
            </a:extLst>
          </p:cNvPr>
          <p:cNvSpPr txBox="1">
            <a:spLocks/>
          </p:cNvSpPr>
          <p:nvPr/>
        </p:nvSpPr>
        <p:spPr>
          <a:xfrm>
            <a:off x="5976257" y="1308417"/>
            <a:ext cx="4232486" cy="52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chemeClr val="dk1"/>
              </a:buClr>
              <a:buSzPts val="1200"/>
              <a:buFont typeface="Livvic"/>
              <a:buAutoNum type="arabicPeriod"/>
              <a:defRPr sz="1600" b="0" i="0" u="none" strike="noStrike" cap="none">
                <a:solidFill>
                  <a:schemeClr val="dk1"/>
                </a:solidFill>
                <a:latin typeface="Livvic"/>
                <a:ea typeface="Livvic"/>
                <a:cs typeface="Livvic"/>
                <a:sym typeface="Livvic"/>
              </a:defRPr>
            </a:lvl1pPr>
            <a:lvl2pPr marL="1219170" marR="0" lvl="1"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2pPr>
            <a:lvl3pPr marL="1828754" marR="0" lvl="2"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3pPr>
            <a:lvl4pPr marL="2438339" marR="0" lvl="3" indent="-406390" algn="l" rtl="0">
              <a:lnSpc>
                <a:spcPct val="115000"/>
              </a:lnSpc>
              <a:spcBef>
                <a:spcPts val="0"/>
              </a:spcBef>
              <a:spcAft>
                <a:spcPts val="0"/>
              </a:spcAft>
              <a:buClr>
                <a:schemeClr val="dk1"/>
              </a:buClr>
              <a:buSzPts val="1200"/>
              <a:buFont typeface="Roboto Condensed Light"/>
              <a:buAutoNum type="arabicPeriod"/>
              <a:defRPr sz="1200" b="0" i="0" u="none" strike="noStrike" cap="none">
                <a:solidFill>
                  <a:schemeClr val="dk1"/>
                </a:solidFill>
                <a:latin typeface="Livvic"/>
                <a:ea typeface="Livvic"/>
                <a:cs typeface="Livvic"/>
                <a:sym typeface="Livvic"/>
              </a:defRPr>
            </a:lvl4pPr>
            <a:lvl5pPr marL="3047924" marR="0" lvl="4"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5pPr>
            <a:lvl6pPr marL="3657509" marR="0" lvl="5"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6pPr>
            <a:lvl7pPr marL="4267093" marR="0" lvl="6" indent="-406390" algn="l" rtl="0">
              <a:lnSpc>
                <a:spcPct val="115000"/>
              </a:lnSpc>
              <a:spcBef>
                <a:spcPts val="0"/>
              </a:spcBef>
              <a:spcAft>
                <a:spcPts val="0"/>
              </a:spcAft>
              <a:buClr>
                <a:schemeClr val="dk1"/>
              </a:buClr>
              <a:buSzPts val="1200"/>
              <a:buFont typeface="Roboto Condensed Light"/>
              <a:buAutoNum type="arabicPeriod"/>
              <a:defRPr sz="1200" b="0" i="0" u="none" strike="noStrike" cap="none">
                <a:solidFill>
                  <a:schemeClr val="dk1"/>
                </a:solidFill>
                <a:latin typeface="Livvic"/>
                <a:ea typeface="Livvic"/>
                <a:cs typeface="Livvic"/>
                <a:sym typeface="Livvic"/>
              </a:defRPr>
            </a:lvl7pPr>
            <a:lvl8pPr marL="4876678" marR="0" lvl="7"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8pPr>
            <a:lvl9pPr marL="5486263" marR="0" lvl="8"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9pPr>
          </a:lstStyle>
          <a:p>
            <a:pPr marL="0" indent="0">
              <a:buFont typeface="Livvic"/>
              <a:buNone/>
            </a:pPr>
            <a:r>
              <a:rPr lang="en-US" sz="2000" b="1" kern="0">
                <a:latin typeface="Microsoft GothicNeo" panose="020B0500000101010101" pitchFamily="34" charset="-127"/>
                <a:ea typeface="Microsoft GothicNeo" panose="020B0500000101010101" pitchFamily="34" charset="-127"/>
                <a:cs typeface="Microsoft GothicNeo" panose="020B0500000101010101" pitchFamily="34" charset="-127"/>
              </a:rPr>
              <a:t>Business Analysis:</a:t>
            </a:r>
          </a:p>
        </p:txBody>
      </p:sp>
      <p:sp>
        <p:nvSpPr>
          <p:cNvPr id="13" name="Google Shape;247;p31">
            <a:extLst>
              <a:ext uri="{FF2B5EF4-FFF2-40B4-BE49-F238E27FC236}">
                <a16:creationId xmlns:a16="http://schemas.microsoft.com/office/drawing/2014/main" id="{9D67F37D-918C-E5AC-7432-2D7A30E30ABE}"/>
              </a:ext>
            </a:extLst>
          </p:cNvPr>
          <p:cNvSpPr/>
          <p:nvPr/>
        </p:nvSpPr>
        <p:spPr>
          <a:xfrm>
            <a:off x="6095999" y="1832954"/>
            <a:ext cx="5753880" cy="365512"/>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Overview</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14" name="Google Shape;250;p31">
            <a:extLst>
              <a:ext uri="{FF2B5EF4-FFF2-40B4-BE49-F238E27FC236}">
                <a16:creationId xmlns:a16="http://schemas.microsoft.com/office/drawing/2014/main" id="{13BD9474-08ED-D586-83A3-6896493EE376}"/>
              </a:ext>
            </a:extLst>
          </p:cNvPr>
          <p:cNvSpPr/>
          <p:nvPr/>
        </p:nvSpPr>
        <p:spPr>
          <a:xfrm>
            <a:off x="6095998" y="2299573"/>
            <a:ext cx="5753880" cy="1595398"/>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effectLst/>
                <a:latin typeface="Microsoft GothicNeo Light"/>
                <a:ea typeface="Microsoft GothicNeo Light"/>
                <a:cs typeface="Microsoft GothicNeo Light"/>
              </a:rPr>
              <a:t>Nvidia is a semiconductor devices company with two reportable segments: Compute &amp; Networking (~80%) and Graphics (~20%). It has leveraged its GPU architecture to create platforms for accelerated computing, AI, scientific computing, data science, AV, robotics, metaverse, and 3D internet applications.</a:t>
            </a:r>
            <a:endParaRPr lang="en-US"/>
          </a:p>
        </p:txBody>
      </p:sp>
      <p:sp>
        <p:nvSpPr>
          <p:cNvPr id="15" name="Google Shape;247;p31">
            <a:extLst>
              <a:ext uri="{FF2B5EF4-FFF2-40B4-BE49-F238E27FC236}">
                <a16:creationId xmlns:a16="http://schemas.microsoft.com/office/drawing/2014/main" id="{C55B0823-41F4-4353-2C34-085B5247B167}"/>
              </a:ext>
            </a:extLst>
          </p:cNvPr>
          <p:cNvSpPr/>
          <p:nvPr/>
        </p:nvSpPr>
        <p:spPr>
          <a:xfrm>
            <a:off x="6095997" y="3996078"/>
            <a:ext cx="5753882" cy="36596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Key Business Drivers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16" name="Google Shape;250;p31">
            <a:extLst>
              <a:ext uri="{FF2B5EF4-FFF2-40B4-BE49-F238E27FC236}">
                <a16:creationId xmlns:a16="http://schemas.microsoft.com/office/drawing/2014/main" id="{327058F1-4307-83A1-08EC-25C8E49CECD2}"/>
              </a:ext>
            </a:extLst>
          </p:cNvPr>
          <p:cNvSpPr/>
          <p:nvPr/>
        </p:nvSpPr>
        <p:spPr>
          <a:xfrm>
            <a:off x="6095997" y="4449080"/>
            <a:ext cx="5753881" cy="1578699"/>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285750" indent="-285750" defTabSz="1219170">
              <a:buClr>
                <a:srgbClr val="000000"/>
              </a:buClr>
              <a:buFont typeface="Wingdings" pitchFamily="2" charset="2"/>
              <a:buChar char="§"/>
            </a:pPr>
            <a:r>
              <a:rPr lang="en-US" sz="1600" kern="0">
                <a:solidFill>
                  <a:srgbClr val="174B67"/>
                </a:solidFill>
                <a:latin typeface="Microsoft GothicNeo Light"/>
                <a:ea typeface="Microsoft GothicNeo"/>
                <a:cs typeface="Microsoft GothicNeo"/>
                <a:sym typeface="Poppins SemiBold"/>
              </a:rPr>
              <a:t>Dominance in the GPU Market</a:t>
            </a:r>
            <a:endParaRPr lang="en-US" sz="1600" kern="0">
              <a:solidFill>
                <a:srgbClr val="174B67"/>
              </a:solidFill>
              <a:latin typeface="Microsoft GothicNeo Light"/>
              <a:ea typeface="Microsoft GothicNeo"/>
              <a:cs typeface="Microsoft GothicNeo"/>
            </a:endParaRPr>
          </a:p>
          <a:p>
            <a:pPr marL="285750" indent="-285750" defTabSz="1219170">
              <a:buClr>
                <a:srgbClr val="000000"/>
              </a:buClr>
              <a:buFont typeface="Wingdings" pitchFamily="2" charset="2"/>
              <a:buChar char="§"/>
            </a:pPr>
            <a:r>
              <a:rPr lang="en-US" sz="1600" kern="0">
                <a:solidFill>
                  <a:srgbClr val="174B67"/>
                </a:solidFill>
                <a:latin typeface="Microsoft GothicNeo Light"/>
                <a:ea typeface="Microsoft GothicNeo"/>
                <a:cs typeface="Microsoft GothicNeo"/>
                <a:sym typeface="Poppins SemiBold"/>
              </a:rPr>
              <a:t>AI and Data Center Demand</a:t>
            </a:r>
            <a:endParaRPr lang="en-US" sz="1600" kern="0">
              <a:solidFill>
                <a:srgbClr val="174B67"/>
              </a:solidFill>
              <a:latin typeface="Microsoft GothicNeo Light"/>
              <a:ea typeface="Microsoft GothicNeo"/>
              <a:cs typeface="Microsoft GothicNeo"/>
            </a:endParaRPr>
          </a:p>
          <a:p>
            <a:pPr marL="285750" indent="-285750" defTabSz="1219170">
              <a:buClr>
                <a:srgbClr val="000000"/>
              </a:buClr>
              <a:buFont typeface="Wingdings" pitchFamily="2" charset="2"/>
              <a:buChar char="§"/>
            </a:pPr>
            <a:r>
              <a:rPr lang="en-US" sz="1600" kern="0">
                <a:solidFill>
                  <a:srgbClr val="174B67"/>
                </a:solidFill>
                <a:latin typeface="Microsoft GothicNeo Light"/>
                <a:ea typeface="Microsoft GothicNeo"/>
                <a:cs typeface="Microsoft GothicNeo"/>
                <a:sym typeface="Poppins SemiBold"/>
              </a:rPr>
              <a:t>Advancements in AI Chip Architecture (Blackwell Architecture)</a:t>
            </a:r>
            <a:endParaRPr lang="en-US" sz="1600" kern="0">
              <a:solidFill>
                <a:srgbClr val="174B67"/>
              </a:solidFill>
              <a:latin typeface="Microsoft GothicNeo Light"/>
              <a:ea typeface="Microsoft GothicNeo"/>
              <a:cs typeface="Microsoft GothicNeo"/>
            </a:endParaRPr>
          </a:p>
          <a:p>
            <a:pPr marL="285750" indent="-285750" defTabSz="1219170">
              <a:buClr>
                <a:srgbClr val="000000"/>
              </a:buClr>
              <a:buFont typeface="Wingdings" pitchFamily="2" charset="2"/>
              <a:buChar char="§"/>
            </a:pPr>
            <a:r>
              <a:rPr lang="en-US" sz="1600" kern="0">
                <a:solidFill>
                  <a:srgbClr val="174B67"/>
                </a:solidFill>
                <a:latin typeface="Microsoft GothicNeo Light"/>
                <a:ea typeface="Microsoft GothicNeo"/>
                <a:cs typeface="Microsoft GothicNeo"/>
                <a:sym typeface="Poppins SemiBold"/>
              </a:rPr>
              <a:t>Expansion into the Automotive Sector</a:t>
            </a:r>
            <a:endParaRPr lang="en-US" sz="1600" kern="0">
              <a:solidFill>
                <a:srgbClr val="174B67"/>
              </a:solidFill>
              <a:latin typeface="Microsoft GothicNeo Light"/>
              <a:ea typeface="Microsoft GothicNeo"/>
              <a:cs typeface="Microsoft GothicNeo"/>
            </a:endParaRPr>
          </a:p>
          <a:p>
            <a:pPr marL="285750" indent="-285750" defTabSz="1219170">
              <a:buClr>
                <a:srgbClr val="000000"/>
              </a:buClr>
              <a:buFont typeface="Wingdings" pitchFamily="2" charset="2"/>
              <a:buChar char="§"/>
            </a:pPr>
            <a:r>
              <a:rPr lang="en-US" sz="1600" kern="0">
                <a:solidFill>
                  <a:srgbClr val="174B67"/>
                </a:solidFill>
                <a:latin typeface="Microsoft GothicNeo Light"/>
                <a:ea typeface="Microsoft GothicNeo"/>
                <a:cs typeface="Microsoft GothicNeo"/>
                <a:sym typeface="Poppins SemiBold"/>
              </a:rPr>
              <a:t>Software and Services Growth</a:t>
            </a:r>
            <a:endParaRPr lang="en-US" sz="1600" kern="0">
              <a:solidFill>
                <a:srgbClr val="174B67"/>
              </a:solidFill>
              <a:latin typeface="Microsoft GothicNeo Light"/>
              <a:ea typeface="Microsoft GothicNeo"/>
              <a:cs typeface="Microsoft GothicNeo"/>
            </a:endParaRPr>
          </a:p>
          <a:p>
            <a:pPr marL="285750" indent="-28575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a:p>
            <a:pPr marL="285750" indent="-285750" defTabSz="1219170">
              <a:buClr>
                <a:srgbClr val="000000"/>
              </a:buClr>
              <a:buFont typeface="Wingdings" pitchFamily="2" charset="2"/>
              <a:buChar char="§"/>
            </a:pPr>
            <a:endParaRPr lang="en-US" sz="1600" kern="0">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pic>
        <p:nvPicPr>
          <p:cNvPr id="17" name="Picture 2" descr="The NVIDIA logo vertical format is the preferred format">
            <a:extLst>
              <a:ext uri="{FF2B5EF4-FFF2-40B4-BE49-F238E27FC236}">
                <a16:creationId xmlns:a16="http://schemas.microsoft.com/office/drawing/2014/main" id="{FA5C20BC-CDEF-C798-F598-110D1B3A9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5721" y="-113988"/>
            <a:ext cx="2522669" cy="1419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482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F2B6F377-430E-23D4-13BB-68044942FB1D}"/>
            </a:ext>
          </a:extLst>
        </p:cNvPr>
        <p:cNvGrpSpPr/>
        <p:nvPr/>
      </p:nvGrpSpPr>
      <p:grpSpPr>
        <a:xfrm>
          <a:off x="0" y="0"/>
          <a:ext cx="0" cy="0"/>
          <a:chOff x="0" y="0"/>
          <a:chExt cx="0" cy="0"/>
        </a:xfrm>
      </p:grpSpPr>
      <p:pic>
        <p:nvPicPr>
          <p:cNvPr id="17" name="Picture 2" descr="The NVIDIA logo vertical format is the preferred format">
            <a:extLst>
              <a:ext uri="{FF2B5EF4-FFF2-40B4-BE49-F238E27FC236}">
                <a16:creationId xmlns:a16="http://schemas.microsoft.com/office/drawing/2014/main" id="{D93E794D-5D34-56AB-5F29-02D28172E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5721" y="-113988"/>
            <a:ext cx="2522669" cy="1419741"/>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202;p27">
            <a:extLst>
              <a:ext uri="{FF2B5EF4-FFF2-40B4-BE49-F238E27FC236}">
                <a16:creationId xmlns:a16="http://schemas.microsoft.com/office/drawing/2014/main" id="{A7E96524-C6D5-D604-B9A4-19BEEC15BAA2}"/>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 sz="3000" b="1">
                <a:latin typeface="Franklin Gothic Medium" panose="020B0603020102020204" pitchFamily="34" charset="0"/>
              </a:rPr>
              <a:t>Nvidia: </a:t>
            </a:r>
            <a:r>
              <a:rPr lang="en" sz="3000">
                <a:latin typeface="Franklin Gothic Medium" panose="020B0603020102020204" pitchFamily="34" charset="0"/>
              </a:rPr>
              <a:t>Financial</a:t>
            </a:r>
            <a:r>
              <a:rPr lang="en" sz="3000" b="1">
                <a:latin typeface="Franklin Gothic Medium" panose="020B0603020102020204" pitchFamily="34" charset="0"/>
              </a:rPr>
              <a:t> </a:t>
            </a:r>
            <a:r>
              <a:rPr lang="en" sz="3000">
                <a:latin typeface="Franklin Gothic Medium" panose="020B0603020102020204" pitchFamily="34" charset="0"/>
              </a:rPr>
              <a:t>Analysis</a:t>
            </a:r>
            <a:endParaRPr sz="3000">
              <a:latin typeface="Franklin Gothic Medium" panose="020B0603020102020204" pitchFamily="34" charset="0"/>
            </a:endParaRPr>
          </a:p>
        </p:txBody>
      </p:sp>
      <p:sp>
        <p:nvSpPr>
          <p:cNvPr id="18" name="Google Shape;247;p31">
            <a:extLst>
              <a:ext uri="{FF2B5EF4-FFF2-40B4-BE49-F238E27FC236}">
                <a16:creationId xmlns:a16="http://schemas.microsoft.com/office/drawing/2014/main" id="{5C1DCE83-CC9C-DDD1-1C82-2AF4C1B05F95}"/>
              </a:ext>
            </a:extLst>
          </p:cNvPr>
          <p:cNvSpPr/>
          <p:nvPr/>
        </p:nvSpPr>
        <p:spPr>
          <a:xfrm>
            <a:off x="1002890" y="1481033"/>
            <a:ext cx="4296048" cy="36596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Thesis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20" name="Google Shape;250;p31">
            <a:extLst>
              <a:ext uri="{FF2B5EF4-FFF2-40B4-BE49-F238E27FC236}">
                <a16:creationId xmlns:a16="http://schemas.microsoft.com/office/drawing/2014/main" id="{77D6C0DA-9C5D-3AB7-74A1-143A85E95674}"/>
              </a:ext>
            </a:extLst>
          </p:cNvPr>
          <p:cNvSpPr/>
          <p:nvPr/>
        </p:nvSpPr>
        <p:spPr>
          <a:xfrm>
            <a:off x="1002891" y="2005358"/>
            <a:ext cx="4285644" cy="3927356"/>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342900" indent="-342900" defTabSz="1219170">
              <a:buClr>
                <a:srgbClr val="000000"/>
              </a:buClr>
              <a:buFont typeface="Wingdings" pitchFamily="2" charset="2"/>
              <a:buChar char="§"/>
            </a:pPr>
            <a:r>
              <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Revenue has skyrocketed 383% in the past two years</a:t>
            </a:r>
          </a:p>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a:p>
            <a:pPr marL="342900" indent="-342900" defTabSz="1219170">
              <a:buClr>
                <a:srgbClr val="000000"/>
              </a:buClr>
              <a:buFont typeface="Wingdings" pitchFamily="2" charset="2"/>
              <a:buChar char="§"/>
            </a:pPr>
            <a:r>
              <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Nvidia is the clear leader in graphic processing units (GPUs), with an over 80% market share. </a:t>
            </a:r>
          </a:p>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a:p>
            <a:pPr marL="342900" indent="-342900" defTabSz="1219170">
              <a:buClr>
                <a:srgbClr val="000000"/>
              </a:buClr>
              <a:buFont typeface="Wingdings" pitchFamily="2" charset="2"/>
              <a:buChar char="§"/>
            </a:pPr>
            <a:r>
              <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Products are becoming more versatile, with their applications expanding.</a:t>
            </a:r>
          </a:p>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pic>
        <p:nvPicPr>
          <p:cNvPr id="24" name="Picture 23">
            <a:extLst>
              <a:ext uri="{FF2B5EF4-FFF2-40B4-BE49-F238E27FC236}">
                <a16:creationId xmlns:a16="http://schemas.microsoft.com/office/drawing/2014/main" id="{067D9B62-9CC3-702A-F887-99974BAAA0D3}"/>
              </a:ext>
            </a:extLst>
          </p:cNvPr>
          <p:cNvPicPr>
            <a:picLocks noChangeAspect="1"/>
          </p:cNvPicPr>
          <p:nvPr/>
        </p:nvPicPr>
        <p:blipFill>
          <a:blip r:embed="rId4"/>
          <a:stretch>
            <a:fillRect/>
          </a:stretch>
        </p:blipFill>
        <p:spPr>
          <a:xfrm>
            <a:off x="5495653" y="2005358"/>
            <a:ext cx="5933063" cy="3927356"/>
          </a:xfrm>
          <a:prstGeom prst="rect">
            <a:avLst/>
          </a:prstGeom>
        </p:spPr>
      </p:pic>
      <p:sp>
        <p:nvSpPr>
          <p:cNvPr id="2" name="Google Shape;247;p31">
            <a:extLst>
              <a:ext uri="{FF2B5EF4-FFF2-40B4-BE49-F238E27FC236}">
                <a16:creationId xmlns:a16="http://schemas.microsoft.com/office/drawing/2014/main" id="{F7B49036-B368-F9C5-69FC-3F0192FA8D69}"/>
              </a:ext>
            </a:extLst>
          </p:cNvPr>
          <p:cNvSpPr/>
          <p:nvPr/>
        </p:nvSpPr>
        <p:spPr>
          <a:xfrm>
            <a:off x="5613991" y="1481033"/>
            <a:ext cx="5933062" cy="36596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Revenue Growth</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Tree>
    <p:extLst>
      <p:ext uri="{BB962C8B-B14F-4D97-AF65-F5344CB8AC3E}">
        <p14:creationId xmlns:p14="http://schemas.microsoft.com/office/powerpoint/2010/main" val="3337578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F325F998-6E69-4F11-3B18-D0CE510FE2DB}"/>
            </a:ext>
          </a:extLst>
        </p:cNvPr>
        <p:cNvGrpSpPr/>
        <p:nvPr/>
      </p:nvGrpSpPr>
      <p:grpSpPr>
        <a:xfrm>
          <a:off x="0" y="0"/>
          <a:ext cx="0" cy="0"/>
          <a:chOff x="0" y="0"/>
          <a:chExt cx="0" cy="0"/>
        </a:xfrm>
      </p:grpSpPr>
      <p:pic>
        <p:nvPicPr>
          <p:cNvPr id="17" name="Picture 2" descr="The NVIDIA logo vertical format is the preferred format">
            <a:extLst>
              <a:ext uri="{FF2B5EF4-FFF2-40B4-BE49-F238E27FC236}">
                <a16:creationId xmlns:a16="http://schemas.microsoft.com/office/drawing/2014/main" id="{CCB6ECDA-5C97-98F4-485D-F2BAF203E6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5721" y="-113988"/>
            <a:ext cx="2522669" cy="1419741"/>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202;p27">
            <a:extLst>
              <a:ext uri="{FF2B5EF4-FFF2-40B4-BE49-F238E27FC236}">
                <a16:creationId xmlns:a16="http://schemas.microsoft.com/office/drawing/2014/main" id="{2454600C-3385-484F-1842-866FE81F92F9}"/>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 sz="3000" b="1">
                <a:latin typeface="Franklin Gothic Medium" panose="020B0603020102020204" pitchFamily="34" charset="0"/>
              </a:rPr>
              <a:t>Nvidia: </a:t>
            </a:r>
            <a:r>
              <a:rPr lang="en" sz="3000">
                <a:latin typeface="Franklin Gothic Medium" panose="020B0603020102020204" pitchFamily="34" charset="0"/>
              </a:rPr>
              <a:t>Valuation</a:t>
            </a:r>
            <a:endParaRPr sz="3000">
              <a:latin typeface="Franklin Gothic Medium" panose="020B0603020102020204" pitchFamily="34" charset="0"/>
            </a:endParaRPr>
          </a:p>
        </p:txBody>
      </p:sp>
      <p:pic>
        <p:nvPicPr>
          <p:cNvPr id="6" name="Picture 5">
            <a:extLst>
              <a:ext uri="{FF2B5EF4-FFF2-40B4-BE49-F238E27FC236}">
                <a16:creationId xmlns:a16="http://schemas.microsoft.com/office/drawing/2014/main" id="{A2F3A396-DA69-6FEF-1F61-0F722FCD617B}"/>
              </a:ext>
            </a:extLst>
          </p:cNvPr>
          <p:cNvPicPr>
            <a:picLocks noChangeAspect="1"/>
          </p:cNvPicPr>
          <p:nvPr/>
        </p:nvPicPr>
        <p:blipFill>
          <a:blip r:embed="rId4"/>
          <a:srcRect r="81173"/>
          <a:stretch/>
        </p:blipFill>
        <p:spPr>
          <a:xfrm>
            <a:off x="2375343" y="2956207"/>
            <a:ext cx="1666561" cy="3039787"/>
          </a:xfrm>
          <a:prstGeom prst="rect">
            <a:avLst/>
          </a:prstGeom>
        </p:spPr>
      </p:pic>
      <p:pic>
        <p:nvPicPr>
          <p:cNvPr id="7" name="Picture 6">
            <a:extLst>
              <a:ext uri="{FF2B5EF4-FFF2-40B4-BE49-F238E27FC236}">
                <a16:creationId xmlns:a16="http://schemas.microsoft.com/office/drawing/2014/main" id="{4A773661-B8F1-85BE-D191-3D46CF95E496}"/>
              </a:ext>
            </a:extLst>
          </p:cNvPr>
          <p:cNvPicPr>
            <a:picLocks noChangeAspect="1"/>
          </p:cNvPicPr>
          <p:nvPr/>
        </p:nvPicPr>
        <p:blipFill>
          <a:blip r:embed="rId4"/>
          <a:srcRect l="35591"/>
          <a:stretch/>
        </p:blipFill>
        <p:spPr>
          <a:xfrm>
            <a:off x="4041903" y="2956206"/>
            <a:ext cx="5701409" cy="3039787"/>
          </a:xfrm>
          <a:prstGeom prst="rect">
            <a:avLst/>
          </a:prstGeom>
        </p:spPr>
      </p:pic>
      <p:sp>
        <p:nvSpPr>
          <p:cNvPr id="9" name="Rectangle 8">
            <a:extLst>
              <a:ext uri="{FF2B5EF4-FFF2-40B4-BE49-F238E27FC236}">
                <a16:creationId xmlns:a16="http://schemas.microsoft.com/office/drawing/2014/main" id="{66E7A819-BA3A-F3B7-43A5-1BCE25816CF7}"/>
              </a:ext>
            </a:extLst>
          </p:cNvPr>
          <p:cNvSpPr/>
          <p:nvPr/>
        </p:nvSpPr>
        <p:spPr>
          <a:xfrm>
            <a:off x="5459922" y="5218786"/>
            <a:ext cx="2885389" cy="24635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B5A7CE-A54B-5089-562E-6B5B7FE95047}"/>
              </a:ext>
            </a:extLst>
          </p:cNvPr>
          <p:cNvPicPr>
            <a:picLocks noChangeAspect="1"/>
          </p:cNvPicPr>
          <p:nvPr/>
        </p:nvPicPr>
        <p:blipFill>
          <a:blip r:embed="rId5"/>
          <a:stretch>
            <a:fillRect/>
          </a:stretch>
        </p:blipFill>
        <p:spPr>
          <a:xfrm>
            <a:off x="1041395" y="1505779"/>
            <a:ext cx="5477723" cy="1326366"/>
          </a:xfrm>
          <a:prstGeom prst="rect">
            <a:avLst/>
          </a:prstGeom>
        </p:spPr>
      </p:pic>
      <p:pic>
        <p:nvPicPr>
          <p:cNvPr id="10" name="Picture 9">
            <a:extLst>
              <a:ext uri="{FF2B5EF4-FFF2-40B4-BE49-F238E27FC236}">
                <a16:creationId xmlns:a16="http://schemas.microsoft.com/office/drawing/2014/main" id="{F80F1602-0AA4-200A-1B82-1E88D8E8E0E7}"/>
              </a:ext>
            </a:extLst>
          </p:cNvPr>
          <p:cNvPicPr>
            <a:picLocks noChangeAspect="1"/>
          </p:cNvPicPr>
          <p:nvPr/>
        </p:nvPicPr>
        <p:blipFill>
          <a:blip r:embed="rId6"/>
          <a:stretch>
            <a:fillRect/>
          </a:stretch>
        </p:blipFill>
        <p:spPr>
          <a:xfrm>
            <a:off x="6660803" y="1505779"/>
            <a:ext cx="5113168" cy="1326366"/>
          </a:xfrm>
          <a:prstGeom prst="rect">
            <a:avLst/>
          </a:prstGeom>
        </p:spPr>
      </p:pic>
    </p:spTree>
    <p:extLst>
      <p:ext uri="{BB962C8B-B14F-4D97-AF65-F5344CB8AC3E}">
        <p14:creationId xmlns:p14="http://schemas.microsoft.com/office/powerpoint/2010/main" val="1467626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A94655C5-1B72-96E7-5C0F-58989883A767}"/>
            </a:ext>
          </a:extLst>
        </p:cNvPr>
        <p:cNvGrpSpPr/>
        <p:nvPr/>
      </p:nvGrpSpPr>
      <p:grpSpPr>
        <a:xfrm>
          <a:off x="0" y="0"/>
          <a:ext cx="0" cy="0"/>
          <a:chOff x="0" y="0"/>
          <a:chExt cx="0" cy="0"/>
        </a:xfrm>
      </p:grpSpPr>
      <p:sp>
        <p:nvSpPr>
          <p:cNvPr id="15" name="Google Shape;202;p27">
            <a:extLst>
              <a:ext uri="{FF2B5EF4-FFF2-40B4-BE49-F238E27FC236}">
                <a16:creationId xmlns:a16="http://schemas.microsoft.com/office/drawing/2014/main" id="{50E8C841-4C32-D567-DF65-067F20CAD400}"/>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 sz="3000" b="1" err="1">
                <a:latin typeface="Franklin Gothic Medium"/>
              </a:rPr>
              <a:t>ONSemi</a:t>
            </a:r>
            <a:endParaRPr lang="en" sz="3000" b="1">
              <a:latin typeface="Franklin Gothic Medium" panose="020B0603020102020204" pitchFamily="34" charset="0"/>
            </a:endParaRPr>
          </a:p>
        </p:txBody>
      </p:sp>
      <p:graphicFrame>
        <p:nvGraphicFramePr>
          <p:cNvPr id="16" name="Google Shape;203;p27">
            <a:extLst>
              <a:ext uri="{FF2B5EF4-FFF2-40B4-BE49-F238E27FC236}">
                <a16:creationId xmlns:a16="http://schemas.microsoft.com/office/drawing/2014/main" id="{74D77C7E-E2D8-59A8-1495-67020ACE74AB}"/>
              </a:ext>
            </a:extLst>
          </p:cNvPr>
          <p:cNvGraphicFramePr/>
          <p:nvPr>
            <p:extLst>
              <p:ext uri="{D42A27DB-BD31-4B8C-83A1-F6EECF244321}">
                <p14:modId xmlns:p14="http://schemas.microsoft.com/office/powerpoint/2010/main" val="1168542364"/>
              </p:ext>
            </p:extLst>
          </p:nvPr>
        </p:nvGraphicFramePr>
        <p:xfrm>
          <a:off x="1052493" y="1832953"/>
          <a:ext cx="4616786" cy="3897423"/>
        </p:xfrm>
        <a:graphic>
          <a:graphicData uri="http://schemas.openxmlformats.org/drawingml/2006/table">
            <a:tbl>
              <a:tblPr>
                <a:noFill/>
              </a:tblPr>
              <a:tblGrid>
                <a:gridCol w="3174248">
                  <a:extLst>
                    <a:ext uri="{9D8B030D-6E8A-4147-A177-3AD203B41FA5}">
                      <a16:colId xmlns:a16="http://schemas.microsoft.com/office/drawing/2014/main" val="20000"/>
                    </a:ext>
                  </a:extLst>
                </a:gridCol>
                <a:gridCol w="1442538">
                  <a:extLst>
                    <a:ext uri="{9D8B030D-6E8A-4147-A177-3AD203B41FA5}">
                      <a16:colId xmlns:a16="http://schemas.microsoft.com/office/drawing/2014/main" val="20001"/>
                    </a:ext>
                  </a:extLst>
                </a:gridCol>
              </a:tblGrid>
              <a:tr h="323159">
                <a:tc>
                  <a:txBody>
                    <a:bodyPr/>
                    <a:lstStyle/>
                    <a:p>
                      <a:pPr marL="0" lvl="0" indent="0" algn="l" rtl="0">
                        <a:spcBef>
                          <a:spcPts val="0"/>
                        </a:spcBef>
                        <a:spcAft>
                          <a:spcPts val="0"/>
                        </a:spcAft>
                        <a:buNone/>
                      </a:pPr>
                      <a:r>
                        <a:rPr lang="en" sz="1600" b="0" u="none">
                          <a:solidFill>
                            <a:schemeClr val="hlink"/>
                          </a:solidFill>
                          <a:latin typeface="Microsoft GothicNeo"/>
                          <a:ea typeface="Microsoft GothicNeo"/>
                          <a:cs typeface="Microsoft GothicNeo"/>
                          <a:sym typeface="Livvic SemiBold"/>
                        </a:rPr>
                        <a:t>Current SIM</a:t>
                      </a:r>
                      <a:endParaRPr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a:solidFill>
                            <a:schemeClr val="dk1"/>
                          </a:solidFill>
                          <a:latin typeface="Microsoft GothicNeo Light"/>
                          <a:ea typeface="Microsoft GothicNeo Light"/>
                          <a:cs typeface="Microsoft GothicNeo Light"/>
                        </a:rPr>
                        <a:t>2.13</a:t>
                      </a:r>
                      <a:r>
                        <a:rPr lang="en" sz="1400" b="0" i="0">
                          <a:solidFill>
                            <a:schemeClr val="dk1"/>
                          </a:solidFill>
                          <a:latin typeface="Microsoft GothicNeo Light"/>
                          <a:ea typeface="Microsoft GothicNeo Light"/>
                          <a:cs typeface="Microsoft GothicNeo Light"/>
                          <a:sym typeface="Livvic"/>
                        </a:rPr>
                        <a:t>%</a:t>
                      </a: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23159">
                <a:tc>
                  <a:txBody>
                    <a:bodyPr/>
                    <a:lstStyle/>
                    <a:p>
                      <a:pPr marL="0" lvl="0" indent="0" algn="l" rtl="0">
                        <a:spcBef>
                          <a:spcPts val="0"/>
                        </a:spcBef>
                        <a:spcAft>
                          <a:spcPts val="0"/>
                        </a:spcAft>
                        <a:buNone/>
                      </a:pPr>
                      <a:r>
                        <a:rPr lang="en" sz="1600" b="0" u="none">
                          <a:solidFill>
                            <a:schemeClr val="hlink"/>
                          </a:solidFill>
                          <a:latin typeface="Microsoft GothicNeo"/>
                          <a:ea typeface="Microsoft GothicNeo"/>
                          <a:cs typeface="Microsoft GothicNeo"/>
                          <a:sym typeface="Livvic SemiBold"/>
                        </a:rPr>
                        <a:t>Recommended SIM</a:t>
                      </a:r>
                      <a:endParaRPr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1600"/>
                        </a:spcAft>
                        <a:buNone/>
                      </a:pPr>
                      <a:r>
                        <a:rPr lang="en" sz="1400" b="0" i="0">
                          <a:solidFill>
                            <a:schemeClr val="dk1"/>
                          </a:solidFill>
                          <a:latin typeface="Microsoft GothicNeo Light"/>
                          <a:ea typeface="Microsoft GothicNeo Light"/>
                          <a:cs typeface="Microsoft GothicNeo Light"/>
                        </a:rPr>
                        <a:t>3.13%</a:t>
                      </a:r>
                      <a:endParaRPr sz="14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3159">
                <a:tc>
                  <a:txBody>
                    <a:bodyPr/>
                    <a:lstStyle/>
                    <a:p>
                      <a:pPr marL="0" lvl="0" indent="0" algn="l" rtl="0">
                        <a:spcBef>
                          <a:spcPts val="0"/>
                        </a:spcBef>
                        <a:spcAft>
                          <a:spcPts val="0"/>
                        </a:spcAft>
                        <a:buNone/>
                      </a:pPr>
                      <a:r>
                        <a:rPr lang="en" sz="1600" b="0" u="none">
                          <a:solidFill>
                            <a:schemeClr val="hlink"/>
                          </a:solidFill>
                          <a:latin typeface="Microsoft GothicNeo"/>
                          <a:ea typeface="Microsoft GothicNeo"/>
                          <a:cs typeface="Microsoft GothicNeo"/>
                          <a:sym typeface="Livvic SemiBold"/>
                        </a:rPr>
                        <a:t>Current Stock Price</a:t>
                      </a:r>
                      <a:endParaRPr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a:solidFill>
                            <a:schemeClr val="dk1"/>
                          </a:solidFill>
                          <a:latin typeface="Microsoft GothicNeo Light"/>
                          <a:ea typeface="Microsoft GothicNeo Light"/>
                          <a:cs typeface="Microsoft GothicNeo Light"/>
                        </a:rPr>
                        <a:t>$ 35.08</a:t>
                      </a:r>
                      <a:endParaRPr lang="en" sz="14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23159">
                <a:tc>
                  <a:txBody>
                    <a:bodyPr/>
                    <a:lstStyle/>
                    <a:p>
                      <a:pPr marL="0" lvl="0" indent="0" algn="l" rtl="0">
                        <a:spcBef>
                          <a:spcPts val="0"/>
                        </a:spcBef>
                        <a:spcAft>
                          <a:spcPts val="0"/>
                        </a:spcAft>
                        <a:buNone/>
                      </a:pPr>
                      <a:r>
                        <a:rPr lang="en" sz="1600" b="0" u="none">
                          <a:solidFill>
                            <a:schemeClr val="hlink"/>
                          </a:solidFill>
                          <a:latin typeface="Microsoft GothicNeo"/>
                          <a:ea typeface="Microsoft GothicNeo"/>
                          <a:cs typeface="Microsoft GothicNeo"/>
                          <a:sym typeface="Livvic SemiBold"/>
                        </a:rPr>
                        <a:t>SIM Target Price</a:t>
                      </a:r>
                      <a:endParaRPr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a:solidFill>
                            <a:schemeClr val="dk1"/>
                          </a:solidFill>
                          <a:latin typeface="Microsoft GothicNeo Light"/>
                          <a:ea typeface="Microsoft GothicNeo Light"/>
                          <a:cs typeface="Microsoft GothicNeo Light"/>
                        </a:rPr>
                        <a:t>$ 87.25</a:t>
                      </a:r>
                      <a:endParaRPr lang="en" sz="14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3159">
                <a:tc>
                  <a:txBody>
                    <a:bodyPr/>
                    <a:lstStyle/>
                    <a:p>
                      <a:pPr marL="0" lvl="0" indent="0" algn="l" rtl="0">
                        <a:spcBef>
                          <a:spcPts val="0"/>
                        </a:spcBef>
                        <a:spcAft>
                          <a:spcPts val="0"/>
                        </a:spcAft>
                        <a:buNone/>
                      </a:pPr>
                      <a:r>
                        <a:rPr lang="en" sz="1600" b="0" u="none">
                          <a:solidFill>
                            <a:schemeClr val="hlink"/>
                          </a:solidFill>
                          <a:latin typeface="Microsoft GothicNeo"/>
                          <a:ea typeface="Microsoft GothicNeo"/>
                          <a:cs typeface="Microsoft GothicNeo"/>
                          <a:sym typeface="Livvic SemiBold"/>
                        </a:rPr>
                        <a:t>Consensus Target Price</a:t>
                      </a:r>
                      <a:endParaRPr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400" b="0" i="0">
                          <a:solidFill>
                            <a:schemeClr val="dk1"/>
                          </a:solidFill>
                          <a:latin typeface="Microsoft GothicNeo Light"/>
                          <a:ea typeface="Microsoft GothicNeo Light"/>
                          <a:cs typeface="Microsoft GothicNeo Light"/>
                        </a:rPr>
                        <a:t>$ 86</a:t>
                      </a:r>
                      <a:endParaRPr lang="en-US" sz="14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Dividend Yield</a:t>
                      </a:r>
                      <a:endParaRPr sz="1600" b="0">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rPr>
                        <a:t>0 %</a:t>
                      </a:r>
                      <a:endParaRPr lang="en" sz="14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285112434"/>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Potential Upside</a:t>
                      </a:r>
                      <a:endParaRPr sz="1600" b="0">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rPr>
                        <a:t>149%</a:t>
                      </a:r>
                      <a:endParaRPr lang="en" sz="14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38140430"/>
                  </a:ext>
                </a:extLst>
              </a:tr>
              <a:tr h="342674">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52 Week Price Range</a:t>
                      </a:r>
                      <a:endParaRPr sz="1600" b="0">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lvl="0" algn="l">
                        <a:lnSpc>
                          <a:spcPct val="150000"/>
                        </a:lnSpc>
                        <a:spcBef>
                          <a:spcPts val="0"/>
                        </a:spcBef>
                        <a:spcAft>
                          <a:spcPts val="0"/>
                        </a:spcAft>
                        <a:buNone/>
                      </a:pPr>
                      <a:r>
                        <a:rPr lang="en" sz="1400" b="0" i="0" u="none" strike="noStrike" noProof="0">
                          <a:solidFill>
                            <a:schemeClr val="dk1"/>
                          </a:solidFill>
                          <a:latin typeface="Microsoft GothicNeo Light"/>
                        </a:rPr>
                        <a:t>$33.21 - $ 80.0</a:t>
                      </a:r>
                      <a:endParaRPr lang="en-US" b="0">
                        <a:latin typeface="Microsoft GothicNeo Light"/>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107227426"/>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Market Capitalization</a:t>
                      </a:r>
                      <a:endParaRPr sz="1600" b="0">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rPr>
                        <a:t>$ 14.8 Bil</a:t>
                      </a:r>
                      <a:endParaRPr lang="en" sz="14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803217311"/>
                  </a:ext>
                </a:extLst>
              </a:tr>
              <a:tr h="32315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a:solidFill>
                            <a:schemeClr val="dk1"/>
                          </a:solidFill>
                          <a:latin typeface="Microsoft GothicNeo"/>
                          <a:ea typeface="Microsoft GothicNeo"/>
                          <a:cs typeface="Microsoft GothicNeo"/>
                          <a:sym typeface="Livvic SemiBold"/>
                        </a:rPr>
                        <a:t>Diluted Shares Outstanding</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rPr>
                        <a:t>422.04 Mil</a:t>
                      </a:r>
                      <a:endParaRPr lang="en" sz="14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830414658"/>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rPr>
                        <a:t>Forward P</a:t>
                      </a:r>
                      <a:r>
                        <a:rPr lang="en-US" sz="1600" b="0">
                          <a:solidFill>
                            <a:schemeClr val="dk1"/>
                          </a:solidFill>
                          <a:latin typeface="Microsoft GothicNeo"/>
                          <a:ea typeface="Microsoft GothicNeo"/>
                          <a:cs typeface="Microsoft GothicNeo"/>
                          <a:sym typeface="Livvic SemiBold"/>
                        </a:rPr>
                        <a:t>/E</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rPr>
                        <a:t>13.37</a:t>
                      </a:r>
                      <a:endParaRPr lang="en" sz="14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394471864"/>
                  </a:ext>
                </a:extLst>
              </a:tr>
              <a:tr h="323159">
                <a:tc>
                  <a:txBody>
                    <a:bodyPr/>
                    <a:lstStyle/>
                    <a:p>
                      <a:pPr marL="0" lvl="0" indent="0" algn="l" rtl="0">
                        <a:spcBef>
                          <a:spcPts val="0"/>
                        </a:spcBef>
                        <a:spcAft>
                          <a:spcPts val="0"/>
                        </a:spcAft>
                        <a:buNone/>
                      </a:pPr>
                      <a:r>
                        <a:rPr lang="en" sz="1600" b="0">
                          <a:solidFill>
                            <a:schemeClr val="dk1"/>
                          </a:solidFill>
                          <a:latin typeface="Microsoft GothicNeo"/>
                          <a:ea typeface="Microsoft GothicNeo"/>
                          <a:cs typeface="Microsoft GothicNeo"/>
                          <a:sym typeface="Livvic SemiBold"/>
                        </a:rPr>
                        <a:t>ROE</a:t>
                      </a:r>
                      <a:endParaRPr sz="1600" b="0">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rPr>
                        <a:t>18.95%</a:t>
                      </a:r>
                      <a:endParaRPr lang="en" sz="14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8" name="Google Shape;206;p27">
            <a:extLst>
              <a:ext uri="{FF2B5EF4-FFF2-40B4-BE49-F238E27FC236}">
                <a16:creationId xmlns:a16="http://schemas.microsoft.com/office/drawing/2014/main" id="{8988B5EE-21C6-87EC-61A3-E6AF37556AD4}"/>
              </a:ext>
            </a:extLst>
          </p:cNvPr>
          <p:cNvSpPr txBox="1">
            <a:spLocks/>
          </p:cNvSpPr>
          <p:nvPr/>
        </p:nvSpPr>
        <p:spPr>
          <a:xfrm>
            <a:off x="960000" y="1305753"/>
            <a:ext cx="5030557" cy="52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1pPr>
            <a:lvl2pPr marL="914400" marR="0" lvl="1"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2pPr>
            <a:lvl3pPr marL="1371600" marR="0" lvl="2"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3pPr>
            <a:lvl4pPr marL="1828800" marR="0" lvl="3"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4pPr>
            <a:lvl5pPr marL="2286000" marR="0" lvl="4"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5pPr>
            <a:lvl6pPr marL="2743200" marR="0" lvl="5"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6pPr>
            <a:lvl7pPr marL="3200400" marR="0" lvl="6"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7pPr>
            <a:lvl8pPr marL="3657600" marR="0" lvl="7"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8pPr>
            <a:lvl9pPr marL="4114800" marR="0" lvl="8"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9pPr>
          </a:lstStyle>
          <a:p>
            <a:pPr marL="0" indent="0"/>
            <a:r>
              <a:rPr lang="en-US" sz="2000" kern="0">
                <a:latin typeface="Microsoft GothicNeo"/>
                <a:ea typeface="Microsoft GothicNeo"/>
                <a:cs typeface="Microsoft GothicNeo"/>
              </a:rPr>
              <a:t>Recommendation: </a:t>
            </a:r>
            <a:r>
              <a:rPr lang="en-US" sz="1800" b="1" kern="0">
                <a:latin typeface="Microsoft GothicNeo"/>
                <a:ea typeface="Microsoft GothicNeo"/>
                <a:cs typeface="Microsoft GothicNeo"/>
              </a:rPr>
              <a:t>+100 (50 from IBM)bps</a:t>
            </a:r>
          </a:p>
        </p:txBody>
      </p:sp>
      <p:sp>
        <p:nvSpPr>
          <p:cNvPr id="19" name="Google Shape;206;p27">
            <a:extLst>
              <a:ext uri="{FF2B5EF4-FFF2-40B4-BE49-F238E27FC236}">
                <a16:creationId xmlns:a16="http://schemas.microsoft.com/office/drawing/2014/main" id="{581B901A-4FDD-1370-9C46-B361ADB4F5C9}"/>
              </a:ext>
            </a:extLst>
          </p:cNvPr>
          <p:cNvSpPr txBox="1">
            <a:spLocks/>
          </p:cNvSpPr>
          <p:nvPr/>
        </p:nvSpPr>
        <p:spPr>
          <a:xfrm>
            <a:off x="5976257" y="1308417"/>
            <a:ext cx="4232486" cy="52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chemeClr val="dk1"/>
              </a:buClr>
              <a:buSzPts val="1200"/>
              <a:buFont typeface="Livvic"/>
              <a:buAutoNum type="arabicPeriod"/>
              <a:defRPr sz="1600" b="0" i="0" u="none" strike="noStrike" cap="none">
                <a:solidFill>
                  <a:schemeClr val="dk1"/>
                </a:solidFill>
                <a:latin typeface="Livvic"/>
                <a:ea typeface="Livvic"/>
                <a:cs typeface="Livvic"/>
                <a:sym typeface="Livvic"/>
              </a:defRPr>
            </a:lvl1pPr>
            <a:lvl2pPr marL="1219170" marR="0" lvl="1"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2pPr>
            <a:lvl3pPr marL="1828754" marR="0" lvl="2"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3pPr>
            <a:lvl4pPr marL="2438339" marR="0" lvl="3" indent="-406390" algn="l" rtl="0">
              <a:lnSpc>
                <a:spcPct val="115000"/>
              </a:lnSpc>
              <a:spcBef>
                <a:spcPts val="0"/>
              </a:spcBef>
              <a:spcAft>
                <a:spcPts val="0"/>
              </a:spcAft>
              <a:buClr>
                <a:schemeClr val="dk1"/>
              </a:buClr>
              <a:buSzPts val="1200"/>
              <a:buFont typeface="Roboto Condensed Light"/>
              <a:buAutoNum type="arabicPeriod"/>
              <a:defRPr sz="1200" b="0" i="0" u="none" strike="noStrike" cap="none">
                <a:solidFill>
                  <a:schemeClr val="dk1"/>
                </a:solidFill>
                <a:latin typeface="Livvic"/>
                <a:ea typeface="Livvic"/>
                <a:cs typeface="Livvic"/>
                <a:sym typeface="Livvic"/>
              </a:defRPr>
            </a:lvl4pPr>
            <a:lvl5pPr marL="3047924" marR="0" lvl="4"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5pPr>
            <a:lvl6pPr marL="3657509" marR="0" lvl="5"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6pPr>
            <a:lvl7pPr marL="4267093" marR="0" lvl="6" indent="-406390" algn="l" rtl="0">
              <a:lnSpc>
                <a:spcPct val="115000"/>
              </a:lnSpc>
              <a:spcBef>
                <a:spcPts val="0"/>
              </a:spcBef>
              <a:spcAft>
                <a:spcPts val="0"/>
              </a:spcAft>
              <a:buClr>
                <a:schemeClr val="dk1"/>
              </a:buClr>
              <a:buSzPts val="1200"/>
              <a:buFont typeface="Roboto Condensed Light"/>
              <a:buAutoNum type="arabicPeriod"/>
              <a:defRPr sz="1200" b="0" i="0" u="none" strike="noStrike" cap="none">
                <a:solidFill>
                  <a:schemeClr val="dk1"/>
                </a:solidFill>
                <a:latin typeface="Livvic"/>
                <a:ea typeface="Livvic"/>
                <a:cs typeface="Livvic"/>
                <a:sym typeface="Livvic"/>
              </a:defRPr>
            </a:lvl7pPr>
            <a:lvl8pPr marL="4876678" marR="0" lvl="7"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8pPr>
            <a:lvl9pPr marL="5486263" marR="0" lvl="8"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9pPr>
          </a:lstStyle>
          <a:p>
            <a:pPr marL="0" indent="0">
              <a:buFont typeface="Livvic"/>
              <a:buNone/>
            </a:pPr>
            <a:r>
              <a:rPr lang="en-US" sz="2000" b="1" kern="0">
                <a:latin typeface="Microsoft GothicNeo" panose="020B0500000101010101" pitchFamily="34" charset="-127"/>
                <a:ea typeface="Microsoft GothicNeo" panose="020B0500000101010101" pitchFamily="34" charset="-127"/>
                <a:cs typeface="Microsoft GothicNeo" panose="020B0500000101010101" pitchFamily="34" charset="-127"/>
              </a:rPr>
              <a:t>Business Analysis:</a:t>
            </a:r>
          </a:p>
        </p:txBody>
      </p:sp>
      <p:sp>
        <p:nvSpPr>
          <p:cNvPr id="20" name="Google Shape;247;p31">
            <a:extLst>
              <a:ext uri="{FF2B5EF4-FFF2-40B4-BE49-F238E27FC236}">
                <a16:creationId xmlns:a16="http://schemas.microsoft.com/office/drawing/2014/main" id="{9E7B7733-646E-F15A-805E-4736941FBD3B}"/>
              </a:ext>
            </a:extLst>
          </p:cNvPr>
          <p:cNvSpPr/>
          <p:nvPr/>
        </p:nvSpPr>
        <p:spPr>
          <a:xfrm>
            <a:off x="6095999" y="1832954"/>
            <a:ext cx="5753880" cy="365512"/>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Overview</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21" name="Google Shape;250;p31">
            <a:extLst>
              <a:ext uri="{FF2B5EF4-FFF2-40B4-BE49-F238E27FC236}">
                <a16:creationId xmlns:a16="http://schemas.microsoft.com/office/drawing/2014/main" id="{71A40966-E5C5-6E7E-21C4-8092102703BC}"/>
              </a:ext>
            </a:extLst>
          </p:cNvPr>
          <p:cNvSpPr/>
          <p:nvPr/>
        </p:nvSpPr>
        <p:spPr>
          <a:xfrm>
            <a:off x="6095998" y="2200378"/>
            <a:ext cx="5753880" cy="1150751"/>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algn="just"/>
            <a:r>
              <a:rPr lang="en-US" sz="1500">
                <a:latin typeface="Microsoft GothicNeo Light"/>
                <a:ea typeface="+mn-lt"/>
                <a:cs typeface="+mn-lt"/>
              </a:rPr>
              <a:t>ON Semiconductor engages in the design, manufacture, and marketing of portfolio of semiconductor components. It operates through three Business segments: Power Solutions Group, Advanced Solutions Group, and Intelligent Sensing Group.</a:t>
            </a:r>
            <a:endParaRPr lang="en-US" sz="1500">
              <a:latin typeface="Microsoft GothicNeo Light"/>
              <a:ea typeface="Microsoft GothicNeo Light"/>
              <a:cs typeface="Arial"/>
            </a:endParaRPr>
          </a:p>
          <a:p>
            <a:pPr>
              <a:spcBef>
                <a:spcPct val="0"/>
              </a:spcBef>
              <a:spcAft>
                <a:spcPct val="0"/>
              </a:spcAft>
            </a:pPr>
            <a:endParaRPr lang="en-US" altLang="en-US" sz="1600" b="0" i="0" u="none" strike="noStrike" cap="none" normalizeH="0" baseline="0">
              <a:ln>
                <a:noFill/>
              </a:ln>
              <a:effectLst/>
              <a:latin typeface="Microsoft GothicNeo Light"/>
              <a:ea typeface="Microsoft GothicNeo Light"/>
              <a:cs typeface="Arial"/>
            </a:endParaRPr>
          </a:p>
        </p:txBody>
      </p:sp>
      <p:sp>
        <p:nvSpPr>
          <p:cNvPr id="22" name="Google Shape;247;p31">
            <a:extLst>
              <a:ext uri="{FF2B5EF4-FFF2-40B4-BE49-F238E27FC236}">
                <a16:creationId xmlns:a16="http://schemas.microsoft.com/office/drawing/2014/main" id="{B69860C5-D9D6-2ABC-8215-1CD9D2F8CD59}"/>
              </a:ext>
            </a:extLst>
          </p:cNvPr>
          <p:cNvSpPr/>
          <p:nvPr/>
        </p:nvSpPr>
        <p:spPr>
          <a:xfrm>
            <a:off x="6095997" y="3429171"/>
            <a:ext cx="5753882" cy="36596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Key Business Drivers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23" name="Google Shape;250;p31">
            <a:extLst>
              <a:ext uri="{FF2B5EF4-FFF2-40B4-BE49-F238E27FC236}">
                <a16:creationId xmlns:a16="http://schemas.microsoft.com/office/drawing/2014/main" id="{E7371FDB-D61F-FD92-0C6E-2195A3463890}"/>
              </a:ext>
            </a:extLst>
          </p:cNvPr>
          <p:cNvSpPr/>
          <p:nvPr/>
        </p:nvSpPr>
        <p:spPr>
          <a:xfrm>
            <a:off x="6095997" y="3796596"/>
            <a:ext cx="5753881" cy="2123036"/>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171450" indent="-171450" defTabSz="1219170">
              <a:buFont typeface="Wingdings"/>
              <a:buChar char="§"/>
            </a:pPr>
            <a:r>
              <a:rPr lang="en-US" sz="1200" kern="0">
                <a:solidFill>
                  <a:srgbClr val="174B67"/>
                </a:solidFill>
                <a:latin typeface="Microsoft GothicNeo Light"/>
                <a:ea typeface="+mn-lt"/>
                <a:cs typeface="+mn-lt"/>
              </a:rPr>
              <a:t>Power Solutions Group - 47% of the total revenue</a:t>
            </a:r>
            <a:endParaRPr lang="en-US" sz="1200">
              <a:latin typeface="Microsoft GothicNeo Light"/>
              <a:ea typeface="Microsoft GothicNeo Light"/>
              <a:cs typeface="Arial"/>
            </a:endParaRPr>
          </a:p>
          <a:p>
            <a:pPr algn="just" defTabSz="1219170"/>
            <a:r>
              <a:rPr lang="en-US" sz="1200" kern="0">
                <a:solidFill>
                  <a:srgbClr val="174B67"/>
                </a:solidFill>
                <a:latin typeface="Microsoft GothicNeo Light"/>
                <a:ea typeface="+mn-lt"/>
                <a:cs typeface="+mn-lt"/>
              </a:rPr>
              <a:t>Demand Drivers - Enhancement of the current electrical infrastructure driven by demand for green energy,   electrification of powertrains in EVs and HEVs, and   increased power demands from AI</a:t>
            </a:r>
            <a:endParaRPr lang="en-US" sz="1200">
              <a:latin typeface="Microsoft GothicNeo Light"/>
              <a:ea typeface="Microsoft GothicNeo Light"/>
              <a:cs typeface="Arial"/>
            </a:endParaRPr>
          </a:p>
          <a:p>
            <a:pPr defTabSz="1219170"/>
            <a:endParaRPr lang="en-US" sz="1200" kern="0">
              <a:solidFill>
                <a:srgbClr val="174B67"/>
              </a:solidFill>
              <a:latin typeface="Microsoft GothicNeo Light"/>
              <a:ea typeface="+mn-lt"/>
              <a:cs typeface="+mn-lt"/>
            </a:endParaRPr>
          </a:p>
          <a:p>
            <a:pPr marL="171450" indent="-171450" defTabSz="1219170">
              <a:buFont typeface="Wingdings"/>
              <a:buChar char="§"/>
            </a:pPr>
            <a:r>
              <a:rPr lang="en-US" sz="1200" kern="0">
                <a:solidFill>
                  <a:srgbClr val="174B67"/>
                </a:solidFill>
                <a:latin typeface="Microsoft GothicNeo Light"/>
                <a:ea typeface="+mn-lt"/>
                <a:cs typeface="+mn-lt"/>
              </a:rPr>
              <a:t>Analog and Mixed-Signal Group - 37% of the total revenue</a:t>
            </a:r>
            <a:endParaRPr lang="en-US" sz="1200">
              <a:latin typeface="Microsoft GothicNeo Light"/>
              <a:ea typeface="Microsoft GothicNeo Light"/>
              <a:cs typeface="Arial"/>
            </a:endParaRPr>
          </a:p>
          <a:p>
            <a:pPr algn="just" defTabSz="1219170"/>
            <a:r>
              <a:rPr lang="en-US" sz="1200" kern="0">
                <a:solidFill>
                  <a:srgbClr val="174B67"/>
                </a:solidFill>
                <a:latin typeface="Microsoft GothicNeo Light"/>
                <a:ea typeface="+mn-lt"/>
                <a:cs typeface="+mn-lt"/>
              </a:rPr>
              <a:t>Demand Drivers – Automotive, Industrial, Computing, and   Mobile end-market</a:t>
            </a:r>
            <a:endParaRPr lang="en-US" sz="1200">
              <a:latin typeface="Microsoft GothicNeo Light"/>
              <a:ea typeface="Microsoft GothicNeo Light"/>
              <a:cs typeface="Arial"/>
            </a:endParaRPr>
          </a:p>
          <a:p>
            <a:pPr defTabSz="1219170"/>
            <a:endParaRPr lang="en-US" sz="1200" kern="0">
              <a:solidFill>
                <a:srgbClr val="174B67"/>
              </a:solidFill>
              <a:latin typeface="Microsoft GothicNeo Light"/>
              <a:ea typeface="+mn-lt"/>
              <a:cs typeface="+mn-lt"/>
            </a:endParaRPr>
          </a:p>
          <a:p>
            <a:pPr marL="171450" indent="-171450" defTabSz="1219170">
              <a:buFont typeface="Wingdings"/>
              <a:buChar char="§"/>
            </a:pPr>
            <a:r>
              <a:rPr lang="en-US" sz="1200" kern="0">
                <a:solidFill>
                  <a:srgbClr val="174B67"/>
                </a:solidFill>
                <a:latin typeface="Microsoft GothicNeo Light"/>
                <a:ea typeface="+mn-lt"/>
                <a:cs typeface="+mn-lt"/>
              </a:rPr>
              <a:t>Intelligent Sensing Group - 16% of the total revenue</a:t>
            </a:r>
            <a:endParaRPr lang="en-US" sz="1200">
              <a:latin typeface="Microsoft GothicNeo Light"/>
              <a:ea typeface="Microsoft GothicNeo Light"/>
              <a:cs typeface="Arial"/>
            </a:endParaRPr>
          </a:p>
          <a:p>
            <a:pPr algn="just" defTabSz="1219170"/>
            <a:r>
              <a:rPr lang="en-US" sz="1200" kern="0">
                <a:solidFill>
                  <a:srgbClr val="174B67"/>
                </a:solidFill>
                <a:latin typeface="Microsoft GothicNeo Light"/>
                <a:ea typeface="+mn-lt"/>
                <a:cs typeface="+mn-lt"/>
              </a:rPr>
              <a:t>Demand Drivers – Automotive and Factory automation and  applications powered by AI</a:t>
            </a:r>
            <a:endParaRPr lang="en-US" sz="1200">
              <a:latin typeface="Microsoft GothicNeo Light"/>
              <a:ea typeface="Microsoft GothicNeo Light"/>
              <a:cs typeface="Arial"/>
            </a:endParaRPr>
          </a:p>
          <a:p>
            <a:pPr defTabSz="1219170"/>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pic>
        <p:nvPicPr>
          <p:cNvPr id="5122" name="Picture 2">
            <a:extLst>
              <a:ext uri="{FF2B5EF4-FFF2-40B4-BE49-F238E27FC236}">
                <a16:creationId xmlns:a16="http://schemas.microsoft.com/office/drawing/2014/main" id="{1A50D30A-B696-0470-83FC-BC83579256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557" y="37587"/>
            <a:ext cx="1942658" cy="129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972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91328510-8C6F-7309-7C6C-640A652D490B}"/>
            </a:ext>
          </a:extLst>
        </p:cNvPr>
        <p:cNvGrpSpPr/>
        <p:nvPr/>
      </p:nvGrpSpPr>
      <p:grpSpPr>
        <a:xfrm>
          <a:off x="0" y="0"/>
          <a:ext cx="0" cy="0"/>
          <a:chOff x="0" y="0"/>
          <a:chExt cx="0" cy="0"/>
        </a:xfrm>
      </p:grpSpPr>
      <p:sp>
        <p:nvSpPr>
          <p:cNvPr id="15" name="Google Shape;202;p27">
            <a:extLst>
              <a:ext uri="{FF2B5EF4-FFF2-40B4-BE49-F238E27FC236}">
                <a16:creationId xmlns:a16="http://schemas.microsoft.com/office/drawing/2014/main" id="{904B69A3-5419-0CCD-AFB9-A5898D3BF862}"/>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 sz="3000" b="1" err="1">
                <a:latin typeface="Franklin Gothic Medium"/>
              </a:rPr>
              <a:t>ONSemi</a:t>
            </a:r>
            <a:r>
              <a:rPr lang="en" sz="3000" b="1">
                <a:latin typeface="Franklin Gothic Medium"/>
              </a:rPr>
              <a:t>: </a:t>
            </a:r>
            <a:r>
              <a:rPr lang="en" sz="3000">
                <a:latin typeface="Franklin Gothic Medium"/>
              </a:rPr>
              <a:t>Financial Analysis</a:t>
            </a:r>
            <a:endParaRPr lang="en" sz="3000" b="1">
              <a:latin typeface="Franklin Gothic Medium" panose="020B0603020102020204" pitchFamily="34" charset="0"/>
            </a:endParaRPr>
          </a:p>
        </p:txBody>
      </p:sp>
      <p:sp>
        <p:nvSpPr>
          <p:cNvPr id="2" name="Google Shape;247;p31">
            <a:extLst>
              <a:ext uri="{FF2B5EF4-FFF2-40B4-BE49-F238E27FC236}">
                <a16:creationId xmlns:a16="http://schemas.microsoft.com/office/drawing/2014/main" id="{1591DB3D-EA69-E36C-F4D5-AEB476D4B277}"/>
              </a:ext>
            </a:extLst>
          </p:cNvPr>
          <p:cNvSpPr/>
          <p:nvPr/>
        </p:nvSpPr>
        <p:spPr>
          <a:xfrm>
            <a:off x="1121228" y="1341333"/>
            <a:ext cx="5791200" cy="36596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Thesis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3" name="Google Shape;250;p31">
            <a:extLst>
              <a:ext uri="{FF2B5EF4-FFF2-40B4-BE49-F238E27FC236}">
                <a16:creationId xmlns:a16="http://schemas.microsoft.com/office/drawing/2014/main" id="{A7FFBB9E-454B-B891-3421-E416CB257F6E}"/>
              </a:ext>
            </a:extLst>
          </p:cNvPr>
          <p:cNvSpPr/>
          <p:nvPr/>
        </p:nvSpPr>
        <p:spPr>
          <a:xfrm>
            <a:off x="1121228" y="1824687"/>
            <a:ext cx="5791201" cy="4116827"/>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285750" indent="-285750" algn="just" defTabSz="1219170">
              <a:buClr>
                <a:srgbClr val="000000"/>
              </a:buClr>
              <a:buFont typeface="Wingdings"/>
              <a:buChar char="§"/>
            </a:pPr>
            <a:r>
              <a:rPr lang="en-US" sz="1600" kern="0">
                <a:solidFill>
                  <a:srgbClr val="174B67"/>
                </a:solidFill>
                <a:latin typeface="Microsoft GothicNeo Light"/>
                <a:ea typeface="Microsoft GothicNeo"/>
                <a:cs typeface="Microsoft GothicNeo"/>
              </a:rPr>
              <a:t>The current decline in the stock price of </a:t>
            </a:r>
            <a:r>
              <a:rPr lang="en-US" sz="1600" kern="0" err="1">
                <a:solidFill>
                  <a:srgbClr val="174B67"/>
                </a:solidFill>
                <a:latin typeface="Microsoft GothicNeo Light"/>
                <a:ea typeface="Microsoft GothicNeo"/>
                <a:cs typeface="Microsoft GothicNeo"/>
              </a:rPr>
              <a:t>ONsemi</a:t>
            </a:r>
            <a:r>
              <a:rPr lang="en-US" sz="1600" kern="0">
                <a:solidFill>
                  <a:srgbClr val="174B67"/>
                </a:solidFill>
                <a:latin typeface="Microsoft GothicNeo Light"/>
                <a:ea typeface="Microsoft GothicNeo"/>
                <a:cs typeface="Microsoft GothicNeo"/>
              </a:rPr>
              <a:t> is greatly influenced by the current trade war, especially between U.S. and China and market is reacting negatively to the news. </a:t>
            </a:r>
          </a:p>
          <a:p>
            <a:pPr marL="285750" indent="-285750" algn="just" defTabSz="1219170">
              <a:buClr>
                <a:srgbClr val="000000"/>
              </a:buClr>
              <a:buFont typeface="Wingdings"/>
              <a:buChar char="§"/>
            </a:pPr>
            <a:r>
              <a:rPr lang="en-US" sz="1600" kern="0">
                <a:solidFill>
                  <a:srgbClr val="174B67"/>
                </a:solidFill>
                <a:latin typeface="Microsoft GothicNeo Light"/>
                <a:ea typeface="Microsoft GothicNeo"/>
                <a:cs typeface="Microsoft GothicNeo"/>
              </a:rPr>
              <a:t>The revenue is projected to decline in near future however </a:t>
            </a:r>
            <a:r>
              <a:rPr lang="en-US" sz="1600" kern="0" err="1">
                <a:solidFill>
                  <a:srgbClr val="174B67"/>
                </a:solidFill>
                <a:latin typeface="Microsoft GothicNeo Light"/>
                <a:ea typeface="Microsoft GothicNeo"/>
                <a:cs typeface="Microsoft GothicNeo"/>
              </a:rPr>
              <a:t>ONsemi</a:t>
            </a:r>
            <a:r>
              <a:rPr lang="en-US" sz="1600" kern="0">
                <a:solidFill>
                  <a:srgbClr val="174B67"/>
                </a:solidFill>
                <a:latin typeface="Microsoft GothicNeo Light"/>
                <a:ea typeface="Microsoft GothicNeo"/>
                <a:cs typeface="Microsoft GothicNeo"/>
              </a:rPr>
              <a:t> has taken strategic decision to remain profitable including acquisition of technology and other companies to expand market opportunity.</a:t>
            </a:r>
          </a:p>
          <a:p>
            <a:pPr marL="285750" indent="-285750" algn="just" defTabSz="1219170">
              <a:buClr>
                <a:srgbClr val="000000"/>
              </a:buClr>
              <a:buFont typeface="Wingdings"/>
              <a:buChar char="§"/>
            </a:pPr>
            <a:r>
              <a:rPr lang="en-US" sz="1600" kern="0">
                <a:solidFill>
                  <a:srgbClr val="174B67"/>
                </a:solidFill>
                <a:latin typeface="Microsoft GothicNeo Light"/>
                <a:ea typeface="Microsoft GothicNeo"/>
                <a:cs typeface="Microsoft GothicNeo"/>
              </a:rPr>
              <a:t>Currently the stock is trading at almost 57.2% lower than its 52-week high of $ 78.74 from July 2024 however over last 5 years it has a return rate higher relative to the return of S&amp;P 500. </a:t>
            </a:r>
          </a:p>
          <a:p>
            <a:pPr marL="285750" indent="-285750" algn="just" defTabSz="1219170">
              <a:buClr>
                <a:srgbClr val="000000"/>
              </a:buClr>
              <a:buFont typeface="Wingdings"/>
              <a:buChar char="§"/>
            </a:pPr>
            <a:r>
              <a:rPr lang="en-US" sz="1600" kern="0" err="1">
                <a:solidFill>
                  <a:srgbClr val="174B67"/>
                </a:solidFill>
                <a:latin typeface="Microsoft GothicNeo Light"/>
                <a:ea typeface="Microsoft GothicNeo"/>
                <a:cs typeface="Microsoft GothicNeo"/>
              </a:rPr>
              <a:t>ONsemi</a:t>
            </a:r>
            <a:r>
              <a:rPr lang="en-US" sz="1600" kern="0">
                <a:solidFill>
                  <a:srgbClr val="174B67"/>
                </a:solidFill>
                <a:latin typeface="Microsoft GothicNeo Light"/>
                <a:ea typeface="Microsoft GothicNeo"/>
                <a:cs typeface="Microsoft GothicNeo"/>
              </a:rPr>
              <a:t> had a steady growth in the past and is expected to grow eventually with a consistently high-profit margin. The current macroeconomic fluctuations are the key reason for the drastic plunge in its share price. </a:t>
            </a: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p:txBody>
      </p:sp>
      <p:sp>
        <p:nvSpPr>
          <p:cNvPr id="4" name="Google Shape;247;p31">
            <a:extLst>
              <a:ext uri="{FF2B5EF4-FFF2-40B4-BE49-F238E27FC236}">
                <a16:creationId xmlns:a16="http://schemas.microsoft.com/office/drawing/2014/main" id="{CC04DB24-2755-67A4-540C-37533B70B8E5}"/>
              </a:ext>
            </a:extLst>
          </p:cNvPr>
          <p:cNvSpPr/>
          <p:nvPr/>
        </p:nvSpPr>
        <p:spPr>
          <a:xfrm>
            <a:off x="7073656" y="1341332"/>
            <a:ext cx="4968277" cy="36596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Projections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pic>
        <p:nvPicPr>
          <p:cNvPr id="5" name="Picture 4" descr="A screenshot of a spreadsheet&#10;&#10;AI-generated content may be incorrect.">
            <a:extLst>
              <a:ext uri="{FF2B5EF4-FFF2-40B4-BE49-F238E27FC236}">
                <a16:creationId xmlns:a16="http://schemas.microsoft.com/office/drawing/2014/main" id="{059A2FCC-F270-A1F6-9201-F51E20629ED2}"/>
              </a:ext>
            </a:extLst>
          </p:cNvPr>
          <p:cNvPicPr>
            <a:picLocks noChangeAspect="1"/>
          </p:cNvPicPr>
          <p:nvPr/>
        </p:nvPicPr>
        <p:blipFill>
          <a:blip r:embed="rId3"/>
          <a:stretch>
            <a:fillRect/>
          </a:stretch>
        </p:blipFill>
        <p:spPr>
          <a:xfrm>
            <a:off x="7078934" y="1831299"/>
            <a:ext cx="4964273" cy="1455124"/>
          </a:xfrm>
          <a:prstGeom prst="rect">
            <a:avLst/>
          </a:prstGeom>
        </p:spPr>
      </p:pic>
      <p:pic>
        <p:nvPicPr>
          <p:cNvPr id="6" name="Picture 5" descr="A graph with blue lines and numbers&#10;&#10;AI-generated content may be incorrect.">
            <a:extLst>
              <a:ext uri="{FF2B5EF4-FFF2-40B4-BE49-F238E27FC236}">
                <a16:creationId xmlns:a16="http://schemas.microsoft.com/office/drawing/2014/main" id="{1FB6ADE4-FFF4-C6EC-3AE1-8CA3A0ED38E2}"/>
              </a:ext>
            </a:extLst>
          </p:cNvPr>
          <p:cNvPicPr>
            <a:picLocks noChangeAspect="1"/>
          </p:cNvPicPr>
          <p:nvPr/>
        </p:nvPicPr>
        <p:blipFill>
          <a:blip r:embed="rId4"/>
          <a:stretch>
            <a:fillRect/>
          </a:stretch>
        </p:blipFill>
        <p:spPr>
          <a:xfrm>
            <a:off x="7081054" y="3291554"/>
            <a:ext cx="3530722" cy="2642202"/>
          </a:xfrm>
          <a:prstGeom prst="rect">
            <a:avLst/>
          </a:prstGeom>
        </p:spPr>
      </p:pic>
      <p:graphicFrame>
        <p:nvGraphicFramePr>
          <p:cNvPr id="7" name="Table 6">
            <a:extLst>
              <a:ext uri="{FF2B5EF4-FFF2-40B4-BE49-F238E27FC236}">
                <a16:creationId xmlns:a16="http://schemas.microsoft.com/office/drawing/2014/main" id="{C5F94316-7469-28DB-B5B2-AF07D7197759}"/>
              </a:ext>
            </a:extLst>
          </p:cNvPr>
          <p:cNvGraphicFramePr>
            <a:graphicFrameLocks noGrp="1"/>
          </p:cNvGraphicFramePr>
          <p:nvPr>
            <p:extLst>
              <p:ext uri="{D42A27DB-BD31-4B8C-83A1-F6EECF244321}">
                <p14:modId xmlns:p14="http://schemas.microsoft.com/office/powerpoint/2010/main" val="3950446211"/>
              </p:ext>
            </p:extLst>
          </p:nvPr>
        </p:nvGraphicFramePr>
        <p:xfrm>
          <a:off x="10691973" y="3378523"/>
          <a:ext cx="1354352" cy="2464002"/>
        </p:xfrm>
        <a:graphic>
          <a:graphicData uri="http://schemas.openxmlformats.org/drawingml/2006/table">
            <a:tbl>
              <a:tblPr firstRow="1" bandRow="1">
                <a:tableStyleId>{5C22544A-7EE6-4342-B048-85BDC9FD1C3A}</a:tableStyleId>
              </a:tblPr>
              <a:tblGrid>
                <a:gridCol w="811597">
                  <a:extLst>
                    <a:ext uri="{9D8B030D-6E8A-4147-A177-3AD203B41FA5}">
                      <a16:colId xmlns:a16="http://schemas.microsoft.com/office/drawing/2014/main" val="2427054111"/>
                    </a:ext>
                  </a:extLst>
                </a:gridCol>
                <a:gridCol w="542755">
                  <a:extLst>
                    <a:ext uri="{9D8B030D-6E8A-4147-A177-3AD203B41FA5}">
                      <a16:colId xmlns:a16="http://schemas.microsoft.com/office/drawing/2014/main" val="2845214526"/>
                    </a:ext>
                  </a:extLst>
                </a:gridCol>
              </a:tblGrid>
              <a:tr h="438509">
                <a:tc gridSpan="2">
                  <a:txBody>
                    <a:bodyPr/>
                    <a:lstStyle/>
                    <a:p>
                      <a:pPr marL="0" algn="ctr" rtl="0" eaLnBrk="1" fontAlgn="t" latinLnBrk="0" hangingPunct="1">
                        <a:buNone/>
                      </a:pPr>
                      <a:r>
                        <a:rPr lang="en-US" sz="1400" b="1" i="0" u="none" strike="noStrike" kern="1200">
                          <a:solidFill>
                            <a:srgbClr val="FFFFFF"/>
                          </a:solidFill>
                          <a:effectLst/>
                          <a:latin typeface="Microsoft GothicNeo Light"/>
                        </a:rPr>
                        <a:t>Key Financial Data</a:t>
                      </a:r>
                      <a:endParaRPr lang="en-US" sz="14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56082"/>
                    </a:solidFill>
                  </a:tcPr>
                </a:tc>
                <a:tc hMerge="1">
                  <a:txBody>
                    <a:bodyPr/>
                    <a:lstStyle/>
                    <a:p>
                      <a:endParaRPr lang="en-US"/>
                    </a:p>
                  </a:txBody>
                  <a:tcPr/>
                </a:tc>
                <a:extLst>
                  <a:ext uri="{0D108BD9-81ED-4DB2-BD59-A6C34878D82A}">
                    <a16:rowId xmlns:a16="http://schemas.microsoft.com/office/drawing/2014/main" val="1713603975"/>
                  </a:ext>
                </a:extLst>
              </a:tr>
              <a:tr h="441869">
                <a:tc>
                  <a:txBody>
                    <a:bodyPr/>
                    <a:lstStyle/>
                    <a:p>
                      <a:pPr marL="0" algn="l" rtl="0" eaLnBrk="1" fontAlgn="t" latinLnBrk="0" hangingPunct="1">
                        <a:buNone/>
                      </a:pPr>
                      <a:r>
                        <a:rPr lang="en-US" sz="1250" b="0" i="0" u="none" strike="noStrike" kern="1200">
                          <a:solidFill>
                            <a:srgbClr val="000000"/>
                          </a:solidFill>
                          <a:effectLst/>
                          <a:latin typeface="Microsoft GothicNeo Light"/>
                        </a:rPr>
                        <a:t>Revenue</a:t>
                      </a:r>
                      <a:endParaRPr lang="en-US" sz="1250" b="0" i="0" u="none" strike="noStrike">
                        <a:effectLst/>
                        <a:latin typeface="Microsoft GothicNeo Ligh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250" b="0" i="0" u="none" strike="noStrike" kern="1200">
                          <a:solidFill>
                            <a:srgbClr val="000000"/>
                          </a:solidFill>
                          <a:effectLst/>
                          <a:latin typeface="Microsoft GothicNeo Light"/>
                        </a:rPr>
                        <a:t>$ 7.08 B</a:t>
                      </a:r>
                      <a:endParaRPr lang="en-US" sz="1250" b="0" i="0" u="none" strike="noStrike">
                        <a:effectLst/>
                        <a:latin typeface="Microsoft GothicNeo Ligh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884323120"/>
                  </a:ext>
                </a:extLst>
              </a:tr>
              <a:tr h="622224">
                <a:tc>
                  <a:txBody>
                    <a:bodyPr/>
                    <a:lstStyle/>
                    <a:p>
                      <a:pPr marL="0" algn="l" rtl="0" eaLnBrk="1" fontAlgn="t" latinLnBrk="0" hangingPunct="1">
                        <a:buNone/>
                      </a:pPr>
                      <a:r>
                        <a:rPr lang="en-US" sz="1250" b="0" i="0" u="none" strike="noStrike" kern="1200">
                          <a:solidFill>
                            <a:srgbClr val="000000"/>
                          </a:solidFill>
                          <a:effectLst/>
                          <a:latin typeface="Microsoft GothicNeo Light"/>
                        </a:rPr>
                        <a:t>Revenue Growth (Y/Y)</a:t>
                      </a:r>
                      <a:endParaRPr lang="en-US" sz="1250" b="0" i="0" u="none" strike="noStrike">
                        <a:effectLst/>
                        <a:latin typeface="Microsoft GothicNeo Ligh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250" b="0" i="0" u="none" strike="noStrike" kern="1200">
                          <a:solidFill>
                            <a:srgbClr val="000000"/>
                          </a:solidFill>
                          <a:effectLst/>
                          <a:latin typeface="Microsoft GothicNeo Light"/>
                        </a:rPr>
                        <a:t>-14.19%</a:t>
                      </a:r>
                      <a:endParaRPr lang="en-US" sz="1250" b="0" i="0" u="none" strike="noStrike">
                        <a:effectLst/>
                        <a:latin typeface="Microsoft GothicNeo Ligh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3083343995"/>
                  </a:ext>
                </a:extLst>
              </a:tr>
              <a:tr h="619962">
                <a:tc>
                  <a:txBody>
                    <a:bodyPr/>
                    <a:lstStyle/>
                    <a:p>
                      <a:pPr marL="0" algn="l" rtl="0" eaLnBrk="1" fontAlgn="t" latinLnBrk="0" hangingPunct="1">
                        <a:buNone/>
                      </a:pPr>
                      <a:r>
                        <a:rPr lang="en-US" sz="1250" b="0" i="0" u="none" strike="noStrike" kern="1200">
                          <a:solidFill>
                            <a:srgbClr val="000000"/>
                          </a:solidFill>
                          <a:effectLst/>
                          <a:latin typeface="Microsoft GothicNeo Light"/>
                        </a:rPr>
                        <a:t>Gross Margin </a:t>
                      </a:r>
                      <a:endParaRPr lang="en-US" sz="1250" b="0" i="0" u="none" strike="noStrike">
                        <a:effectLst/>
                        <a:latin typeface="Microsoft GothicNeo Ligh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250" b="0" i="0" u="none" strike="noStrike" kern="1200">
                          <a:solidFill>
                            <a:srgbClr val="000000"/>
                          </a:solidFill>
                          <a:effectLst/>
                          <a:latin typeface="Microsoft GothicNeo Light"/>
                        </a:rPr>
                        <a:t>45.41%</a:t>
                      </a:r>
                      <a:endParaRPr lang="en-US" sz="1250" b="0" i="0" u="none" strike="noStrike">
                        <a:effectLst/>
                        <a:latin typeface="Microsoft GothicNeo Ligh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2680011273"/>
                  </a:ext>
                </a:extLst>
              </a:tr>
            </a:tbl>
          </a:graphicData>
        </a:graphic>
      </p:graphicFrame>
      <p:pic>
        <p:nvPicPr>
          <p:cNvPr id="9" name="Picture 2">
            <a:extLst>
              <a:ext uri="{FF2B5EF4-FFF2-40B4-BE49-F238E27FC236}">
                <a16:creationId xmlns:a16="http://schemas.microsoft.com/office/drawing/2014/main" id="{A9039D80-E0FF-5FB5-CD53-E80EE4EC5A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2557" y="37587"/>
            <a:ext cx="1942658" cy="129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255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2EF28E2C-6F29-D69F-C2E0-4DBDA352EC2E}"/>
            </a:ext>
          </a:extLst>
        </p:cNvPr>
        <p:cNvGrpSpPr/>
        <p:nvPr/>
      </p:nvGrpSpPr>
      <p:grpSpPr>
        <a:xfrm>
          <a:off x="0" y="0"/>
          <a:ext cx="0" cy="0"/>
          <a:chOff x="0" y="0"/>
          <a:chExt cx="0" cy="0"/>
        </a:xfrm>
      </p:grpSpPr>
      <p:sp>
        <p:nvSpPr>
          <p:cNvPr id="15" name="Google Shape;202;p27">
            <a:extLst>
              <a:ext uri="{FF2B5EF4-FFF2-40B4-BE49-F238E27FC236}">
                <a16:creationId xmlns:a16="http://schemas.microsoft.com/office/drawing/2014/main" id="{1BE562D2-0898-4728-5B8C-35CF7ABCF02D}"/>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 sz="3000" b="1" err="1">
                <a:latin typeface="Franklin Gothic Medium"/>
              </a:rPr>
              <a:t>ONSemi</a:t>
            </a:r>
            <a:r>
              <a:rPr lang="en" sz="3000" b="1">
                <a:latin typeface="Franklin Gothic Medium"/>
              </a:rPr>
              <a:t>: </a:t>
            </a:r>
            <a:r>
              <a:rPr lang="en" sz="3000">
                <a:latin typeface="Franklin Gothic Medium"/>
              </a:rPr>
              <a:t>Valuation</a:t>
            </a:r>
            <a:endParaRPr lang="en" sz="3000" b="1">
              <a:latin typeface="Franklin Gothic Medium" panose="020B0603020102020204" pitchFamily="34" charset="0"/>
            </a:endParaRPr>
          </a:p>
        </p:txBody>
      </p:sp>
      <p:sp>
        <p:nvSpPr>
          <p:cNvPr id="8" name="Google Shape;247;p31">
            <a:extLst>
              <a:ext uri="{FF2B5EF4-FFF2-40B4-BE49-F238E27FC236}">
                <a16:creationId xmlns:a16="http://schemas.microsoft.com/office/drawing/2014/main" id="{74C7A552-C00A-E31B-4DCA-A603C38CCD75}"/>
              </a:ext>
            </a:extLst>
          </p:cNvPr>
          <p:cNvSpPr/>
          <p:nvPr/>
        </p:nvSpPr>
        <p:spPr>
          <a:xfrm>
            <a:off x="1121228" y="1481033"/>
            <a:ext cx="10276571" cy="36596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kern="0">
                <a:solidFill>
                  <a:srgbClr val="174B67"/>
                </a:solidFill>
                <a:latin typeface="Microsoft GothicNeo"/>
                <a:ea typeface="Microsoft GothicNeo"/>
                <a:cs typeface="Microsoft GothicNeo"/>
              </a:rPr>
              <a:t>Analysis</a:t>
            </a:r>
            <a:endParaRPr lang="en-US"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sp>
        <p:nvSpPr>
          <p:cNvPr id="9" name="Google Shape;250;p31">
            <a:extLst>
              <a:ext uri="{FF2B5EF4-FFF2-40B4-BE49-F238E27FC236}">
                <a16:creationId xmlns:a16="http://schemas.microsoft.com/office/drawing/2014/main" id="{733F2029-3811-2B27-1CE5-C05159655B3F}"/>
              </a:ext>
            </a:extLst>
          </p:cNvPr>
          <p:cNvSpPr/>
          <p:nvPr/>
        </p:nvSpPr>
        <p:spPr>
          <a:xfrm>
            <a:off x="1121227" y="2005358"/>
            <a:ext cx="10271999" cy="3927356"/>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defTabSz="1219170">
              <a:buClr>
                <a:srgbClr val="000000"/>
              </a:buCl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pic>
        <p:nvPicPr>
          <p:cNvPr id="10" name="Picture 2">
            <a:extLst>
              <a:ext uri="{FF2B5EF4-FFF2-40B4-BE49-F238E27FC236}">
                <a16:creationId xmlns:a16="http://schemas.microsoft.com/office/drawing/2014/main" id="{0A89A381-FABE-B0CE-2F82-039F2158C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557" y="37587"/>
            <a:ext cx="1942658" cy="12951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669799A3-F111-93E7-6345-E4BA5BA333BB}"/>
              </a:ext>
            </a:extLst>
          </p:cNvPr>
          <p:cNvGraphicFramePr>
            <a:graphicFrameLocks noGrp="1"/>
          </p:cNvGraphicFramePr>
          <p:nvPr>
            <p:extLst>
              <p:ext uri="{D42A27DB-BD31-4B8C-83A1-F6EECF244321}">
                <p14:modId xmlns:p14="http://schemas.microsoft.com/office/powerpoint/2010/main" val="1996998383"/>
              </p:ext>
            </p:extLst>
          </p:nvPr>
        </p:nvGraphicFramePr>
        <p:xfrm>
          <a:off x="1120345" y="2005912"/>
          <a:ext cx="10281135" cy="1828800"/>
        </p:xfrm>
        <a:graphic>
          <a:graphicData uri="http://schemas.openxmlformats.org/drawingml/2006/table">
            <a:tbl>
              <a:tblPr firstRow="1" bandRow="1">
                <a:tableStyleId>{5C22544A-7EE6-4342-B048-85BDC9FD1C3A}</a:tableStyleId>
              </a:tblPr>
              <a:tblGrid>
                <a:gridCol w="2056227">
                  <a:extLst>
                    <a:ext uri="{9D8B030D-6E8A-4147-A177-3AD203B41FA5}">
                      <a16:colId xmlns:a16="http://schemas.microsoft.com/office/drawing/2014/main" val="2194645481"/>
                    </a:ext>
                  </a:extLst>
                </a:gridCol>
                <a:gridCol w="2056227">
                  <a:extLst>
                    <a:ext uri="{9D8B030D-6E8A-4147-A177-3AD203B41FA5}">
                      <a16:colId xmlns:a16="http://schemas.microsoft.com/office/drawing/2014/main" val="75467009"/>
                    </a:ext>
                  </a:extLst>
                </a:gridCol>
                <a:gridCol w="2056227">
                  <a:extLst>
                    <a:ext uri="{9D8B030D-6E8A-4147-A177-3AD203B41FA5}">
                      <a16:colId xmlns:a16="http://schemas.microsoft.com/office/drawing/2014/main" val="3699427293"/>
                    </a:ext>
                  </a:extLst>
                </a:gridCol>
                <a:gridCol w="2056227">
                  <a:extLst>
                    <a:ext uri="{9D8B030D-6E8A-4147-A177-3AD203B41FA5}">
                      <a16:colId xmlns:a16="http://schemas.microsoft.com/office/drawing/2014/main" val="4177879363"/>
                    </a:ext>
                  </a:extLst>
                </a:gridCol>
                <a:gridCol w="2056227">
                  <a:extLst>
                    <a:ext uri="{9D8B030D-6E8A-4147-A177-3AD203B41FA5}">
                      <a16:colId xmlns:a16="http://schemas.microsoft.com/office/drawing/2014/main" val="1902053306"/>
                    </a:ext>
                  </a:extLst>
                </a:gridCol>
              </a:tblGrid>
              <a:tr h="296026">
                <a:tc>
                  <a:txBody>
                    <a:bodyPr/>
                    <a:lstStyle/>
                    <a:p>
                      <a:pPr marL="0" algn="l" rtl="0" eaLnBrk="1" fontAlgn="t" latinLnBrk="0" hangingPunct="1">
                        <a:buNone/>
                      </a:pPr>
                      <a:r>
                        <a:rPr lang="en-US" sz="1800" b="1" i="0" u="none" strike="noStrike" kern="1200">
                          <a:solidFill>
                            <a:srgbClr val="FFFFFF"/>
                          </a:solidFill>
                          <a:effectLst/>
                          <a:latin typeface="Microsoft GothicNeo Light"/>
                        </a:rPr>
                        <a:t>ON (10Y)</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56082"/>
                    </a:solidFill>
                  </a:tcPr>
                </a:tc>
                <a:tc>
                  <a:txBody>
                    <a:bodyPr/>
                    <a:lstStyle/>
                    <a:p>
                      <a:pPr marL="0" algn="l" rtl="0" eaLnBrk="1" fontAlgn="t" latinLnBrk="0" hangingPunct="1">
                        <a:buNone/>
                      </a:pPr>
                      <a:r>
                        <a:rPr lang="en-US" sz="1800" b="1" i="0" u="none" strike="noStrike" kern="1200">
                          <a:solidFill>
                            <a:srgbClr val="FFFFFF"/>
                          </a:solidFill>
                          <a:effectLst/>
                          <a:latin typeface="Microsoft GothicNeo Light"/>
                        </a:rPr>
                        <a:t>HIGH</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56082"/>
                    </a:solidFill>
                  </a:tcPr>
                </a:tc>
                <a:tc>
                  <a:txBody>
                    <a:bodyPr/>
                    <a:lstStyle/>
                    <a:p>
                      <a:pPr marL="0" algn="l" rtl="0" eaLnBrk="1" fontAlgn="t" latinLnBrk="0" hangingPunct="1">
                        <a:buNone/>
                      </a:pPr>
                      <a:r>
                        <a:rPr lang="en-US" sz="1800" b="1" i="0" u="none" strike="noStrike" kern="1200">
                          <a:solidFill>
                            <a:srgbClr val="FFFFFF"/>
                          </a:solidFill>
                          <a:effectLst/>
                          <a:latin typeface="Microsoft GothicNeo Light"/>
                        </a:rPr>
                        <a:t>LOW</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56082"/>
                    </a:solidFill>
                  </a:tcPr>
                </a:tc>
                <a:tc>
                  <a:txBody>
                    <a:bodyPr/>
                    <a:lstStyle/>
                    <a:p>
                      <a:pPr marL="0" algn="l" rtl="0" eaLnBrk="1" fontAlgn="t" latinLnBrk="0" hangingPunct="1">
                        <a:buNone/>
                      </a:pPr>
                      <a:r>
                        <a:rPr lang="en-US" sz="1800" b="1" i="0" u="none" strike="noStrike" kern="1200">
                          <a:solidFill>
                            <a:srgbClr val="FFFFFF"/>
                          </a:solidFill>
                          <a:effectLst/>
                          <a:latin typeface="Microsoft GothicNeo Light"/>
                        </a:rPr>
                        <a:t>MEDIAN</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56082"/>
                    </a:solidFill>
                  </a:tcPr>
                </a:tc>
                <a:tc>
                  <a:txBody>
                    <a:bodyPr/>
                    <a:lstStyle/>
                    <a:p>
                      <a:pPr marL="0" algn="l" rtl="0" eaLnBrk="1" fontAlgn="t" latinLnBrk="0" hangingPunct="1">
                        <a:buNone/>
                      </a:pPr>
                      <a:r>
                        <a:rPr lang="en-US" sz="1800" b="1" i="0" u="none" strike="noStrike" kern="1200">
                          <a:solidFill>
                            <a:srgbClr val="FFFFFF"/>
                          </a:solidFill>
                          <a:effectLst/>
                          <a:latin typeface="Microsoft GothicNeo Light"/>
                        </a:rPr>
                        <a:t>CURRENT</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3333224970"/>
                  </a:ext>
                </a:extLst>
              </a:tr>
              <a:tr h="296026">
                <a:tc>
                  <a:txBody>
                    <a:bodyPr/>
                    <a:lstStyle/>
                    <a:p>
                      <a:pPr marL="0" algn="l" rtl="0" eaLnBrk="1" fontAlgn="t" latinLnBrk="0" hangingPunct="1">
                        <a:buNone/>
                      </a:pPr>
                      <a:r>
                        <a:rPr lang="en-US" sz="1800" b="0" i="0" u="none" strike="noStrike" kern="1200">
                          <a:solidFill>
                            <a:srgbClr val="000000"/>
                          </a:solidFill>
                          <a:effectLst/>
                          <a:latin typeface="Microsoft GothicNeo Light"/>
                        </a:rPr>
                        <a:t>P/E</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57.42</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7.91</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19.83</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13.37</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387209163"/>
                  </a:ext>
                </a:extLst>
              </a:tr>
              <a:tr h="296026">
                <a:tc>
                  <a:txBody>
                    <a:bodyPr/>
                    <a:lstStyle/>
                    <a:p>
                      <a:pPr marL="0" algn="l" rtl="0" eaLnBrk="1" fontAlgn="t" latinLnBrk="0" hangingPunct="1">
                        <a:buNone/>
                      </a:pPr>
                      <a:r>
                        <a:rPr lang="en-US" sz="1800" b="0" i="0" u="none" strike="noStrike" kern="1200">
                          <a:solidFill>
                            <a:srgbClr val="000000"/>
                          </a:solidFill>
                          <a:effectLst/>
                          <a:latin typeface="Microsoft GothicNeo Light"/>
                        </a:rPr>
                        <a:t>P/B</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6.97</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1.35</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3.36</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1.67</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70977169"/>
                  </a:ext>
                </a:extLst>
              </a:tr>
              <a:tr h="296026">
                <a:tc>
                  <a:txBody>
                    <a:bodyPr/>
                    <a:lstStyle/>
                    <a:p>
                      <a:pPr marL="0" algn="l" rtl="0" eaLnBrk="1" fontAlgn="t" latinLnBrk="0" hangingPunct="1">
                        <a:buNone/>
                      </a:pPr>
                      <a:r>
                        <a:rPr lang="en-US" sz="1800" b="0" i="0" u="none" strike="noStrike" kern="1200">
                          <a:solidFill>
                            <a:srgbClr val="000000"/>
                          </a:solidFill>
                          <a:effectLst/>
                          <a:latin typeface="Microsoft GothicNeo Light"/>
                        </a:rPr>
                        <a:t>P/S</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5.64</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0.82</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1.82</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2.11</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197231239"/>
                  </a:ext>
                </a:extLst>
              </a:tr>
              <a:tr h="296026">
                <a:tc>
                  <a:txBody>
                    <a:bodyPr/>
                    <a:lstStyle/>
                    <a:p>
                      <a:pPr marL="0" algn="l" rtl="0" eaLnBrk="1" fontAlgn="t" latinLnBrk="0" hangingPunct="1">
                        <a:buNone/>
                      </a:pPr>
                      <a:r>
                        <a:rPr lang="en-US" sz="1800" b="0" i="0" u="none" strike="noStrike" kern="1200">
                          <a:solidFill>
                            <a:srgbClr val="000000"/>
                          </a:solidFill>
                          <a:effectLst/>
                          <a:latin typeface="Microsoft GothicNeo Light"/>
                        </a:rPr>
                        <a:t>EV/EBITDA</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21.15</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5.41</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10.92</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5.7</a:t>
                      </a:r>
                      <a:endParaRPr lang="en-US" sz="1800" b="0" i="0" u="none" strike="noStrike">
                        <a:effectLst/>
                        <a:latin typeface="Microsoft GothicNeo Ligh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557216884"/>
                  </a:ext>
                </a:extLst>
              </a:tr>
            </a:tbl>
          </a:graphicData>
        </a:graphic>
      </p:graphicFrame>
      <p:graphicFrame>
        <p:nvGraphicFramePr>
          <p:cNvPr id="5" name="Table 4">
            <a:extLst>
              <a:ext uri="{FF2B5EF4-FFF2-40B4-BE49-F238E27FC236}">
                <a16:creationId xmlns:a16="http://schemas.microsoft.com/office/drawing/2014/main" id="{26E0C8CE-1D77-2DBC-CAAE-F5DC1EB8D399}"/>
              </a:ext>
            </a:extLst>
          </p:cNvPr>
          <p:cNvGraphicFramePr>
            <a:graphicFrameLocks noGrp="1"/>
          </p:cNvGraphicFramePr>
          <p:nvPr>
            <p:extLst>
              <p:ext uri="{D42A27DB-BD31-4B8C-83A1-F6EECF244321}">
                <p14:modId xmlns:p14="http://schemas.microsoft.com/office/powerpoint/2010/main" val="2904661897"/>
              </p:ext>
            </p:extLst>
          </p:nvPr>
        </p:nvGraphicFramePr>
        <p:xfrm>
          <a:off x="1122405" y="3819954"/>
          <a:ext cx="10283642" cy="2328738"/>
        </p:xfrm>
        <a:graphic>
          <a:graphicData uri="http://schemas.openxmlformats.org/drawingml/2006/table">
            <a:tbl>
              <a:tblPr firstRow="1" bandRow="1">
                <a:tableStyleId>{5C22544A-7EE6-4342-B048-85BDC9FD1C3A}</a:tableStyleId>
              </a:tblPr>
              <a:tblGrid>
                <a:gridCol w="1641230">
                  <a:extLst>
                    <a:ext uri="{9D8B030D-6E8A-4147-A177-3AD203B41FA5}">
                      <a16:colId xmlns:a16="http://schemas.microsoft.com/office/drawing/2014/main" val="4227002004"/>
                    </a:ext>
                  </a:extLst>
                </a:gridCol>
                <a:gridCol w="1787769">
                  <a:extLst>
                    <a:ext uri="{9D8B030D-6E8A-4147-A177-3AD203B41FA5}">
                      <a16:colId xmlns:a16="http://schemas.microsoft.com/office/drawing/2014/main" val="2181904125"/>
                    </a:ext>
                  </a:extLst>
                </a:gridCol>
                <a:gridCol w="1773110">
                  <a:extLst>
                    <a:ext uri="{9D8B030D-6E8A-4147-A177-3AD203B41FA5}">
                      <a16:colId xmlns:a16="http://schemas.microsoft.com/office/drawing/2014/main" val="2437504160"/>
                    </a:ext>
                  </a:extLst>
                </a:gridCol>
                <a:gridCol w="1714498">
                  <a:extLst>
                    <a:ext uri="{9D8B030D-6E8A-4147-A177-3AD203B41FA5}">
                      <a16:colId xmlns:a16="http://schemas.microsoft.com/office/drawing/2014/main" val="1858267232"/>
                    </a:ext>
                  </a:extLst>
                </a:gridCol>
                <a:gridCol w="1802421">
                  <a:extLst>
                    <a:ext uri="{9D8B030D-6E8A-4147-A177-3AD203B41FA5}">
                      <a16:colId xmlns:a16="http://schemas.microsoft.com/office/drawing/2014/main" val="1609772849"/>
                    </a:ext>
                  </a:extLst>
                </a:gridCol>
                <a:gridCol w="1564614">
                  <a:extLst>
                    <a:ext uri="{9D8B030D-6E8A-4147-A177-3AD203B41FA5}">
                      <a16:colId xmlns:a16="http://schemas.microsoft.com/office/drawing/2014/main" val="803215326"/>
                    </a:ext>
                  </a:extLst>
                </a:gridCol>
              </a:tblGrid>
              <a:tr h="388123">
                <a:tc>
                  <a:txBody>
                    <a:bodyPr/>
                    <a:lstStyle/>
                    <a:p>
                      <a:pPr marL="0" algn="l" rtl="0" eaLnBrk="1" fontAlgn="t" latinLnBrk="0" hangingPunct="1">
                        <a:buNone/>
                      </a:pPr>
                      <a:r>
                        <a:rPr lang="en-US" sz="1800" b="1" i="0" u="none" strike="noStrike" kern="1200">
                          <a:solidFill>
                            <a:srgbClr val="FFFFFF"/>
                          </a:solidFill>
                          <a:effectLst/>
                          <a:latin typeface="Microsoft GothicNeo Light"/>
                        </a:rPr>
                        <a:t>TICKER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56082"/>
                    </a:solidFill>
                  </a:tcPr>
                </a:tc>
                <a:tc>
                  <a:txBody>
                    <a:bodyPr/>
                    <a:lstStyle/>
                    <a:p>
                      <a:pPr marL="0" lvl="0" algn="l">
                        <a:buNone/>
                      </a:pPr>
                      <a:r>
                        <a:rPr lang="en-US" sz="1800" b="1" i="0" u="none" strike="noStrike" kern="1200">
                          <a:solidFill>
                            <a:srgbClr val="FFFFFF"/>
                          </a:solidFill>
                          <a:effectLst/>
                          <a:latin typeface="Microsoft GothicNeo Light"/>
                        </a:rPr>
                        <a:t>MKT CAP</a:t>
                      </a:r>
                    </a:p>
                  </a:txBody>
                  <a:tcPr>
                    <a:lnL w="12700">
                      <a:solidFill>
                        <a:srgbClr val="FFFFFF"/>
                      </a:solidFill>
                    </a:lnL>
                    <a:lnR w="12700">
                      <a:solidFill>
                        <a:srgbClr val="FFFFFF"/>
                      </a:solidFill>
                    </a:lnR>
                    <a:lnT w="12700">
                      <a:solidFill>
                        <a:srgbClr val="FFFFFF"/>
                      </a:solidFill>
                    </a:lnT>
                    <a:lnB w="38099">
                      <a:solidFill>
                        <a:srgbClr val="FFFFFF"/>
                      </a:solidFill>
                    </a:lnB>
                    <a:solidFill>
                      <a:srgbClr val="156082"/>
                    </a:solidFill>
                  </a:tcPr>
                </a:tc>
                <a:tc>
                  <a:txBody>
                    <a:bodyPr/>
                    <a:lstStyle/>
                    <a:p>
                      <a:pPr marL="0" algn="l" rtl="0" eaLnBrk="1" fontAlgn="t" latinLnBrk="0" hangingPunct="1">
                        <a:buNone/>
                      </a:pPr>
                      <a:r>
                        <a:rPr lang="en-US" sz="1800" b="1" i="0" u="none" strike="noStrike" kern="1200">
                          <a:solidFill>
                            <a:srgbClr val="FFFFFF"/>
                          </a:solidFill>
                          <a:effectLst/>
                          <a:latin typeface="Microsoft GothicNeo Light"/>
                        </a:rPr>
                        <a:t>P/E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56082"/>
                    </a:solidFill>
                  </a:tcPr>
                </a:tc>
                <a:tc>
                  <a:txBody>
                    <a:bodyPr/>
                    <a:lstStyle/>
                    <a:p>
                      <a:pPr marL="0" algn="l" rtl="0" eaLnBrk="1" fontAlgn="t" latinLnBrk="0" hangingPunct="1">
                        <a:buNone/>
                      </a:pPr>
                      <a:r>
                        <a:rPr lang="en-US" sz="1800" b="1" i="0" u="none" strike="noStrike" kern="1200">
                          <a:solidFill>
                            <a:srgbClr val="FFFFFF"/>
                          </a:solidFill>
                          <a:effectLst/>
                          <a:latin typeface="Microsoft GothicNeo Light"/>
                        </a:rPr>
                        <a:t>P/B</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56082"/>
                    </a:solidFill>
                  </a:tcPr>
                </a:tc>
                <a:tc>
                  <a:txBody>
                    <a:bodyPr/>
                    <a:lstStyle/>
                    <a:p>
                      <a:pPr marL="0" algn="l" rtl="0" eaLnBrk="1" fontAlgn="t" latinLnBrk="0" hangingPunct="1">
                        <a:buNone/>
                      </a:pPr>
                      <a:r>
                        <a:rPr lang="en-US" sz="1800" b="1" i="0" u="none" strike="noStrike" kern="1200">
                          <a:solidFill>
                            <a:srgbClr val="FFFFFF"/>
                          </a:solidFill>
                          <a:effectLst/>
                          <a:latin typeface="Microsoft GothicNeo Light"/>
                        </a:rPr>
                        <a:t>P/S</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56082"/>
                    </a:solidFill>
                  </a:tcPr>
                </a:tc>
                <a:tc>
                  <a:txBody>
                    <a:bodyPr/>
                    <a:lstStyle/>
                    <a:p>
                      <a:pPr marL="0" algn="l" rtl="0" eaLnBrk="1" fontAlgn="t" latinLnBrk="0" hangingPunct="1">
                        <a:buNone/>
                      </a:pPr>
                      <a:r>
                        <a:rPr lang="en-US" sz="1800" b="1" i="0" u="none" strike="noStrike" kern="1200">
                          <a:solidFill>
                            <a:srgbClr val="FFFFFF"/>
                          </a:solidFill>
                          <a:effectLst/>
                          <a:latin typeface="Microsoft GothicNeo Light"/>
                        </a:rPr>
                        <a:t>EV/EBITDA</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4732428"/>
                  </a:ext>
                </a:extLst>
              </a:tr>
              <a:tr h="388123">
                <a:tc>
                  <a:txBody>
                    <a:bodyPr/>
                    <a:lstStyle/>
                    <a:p>
                      <a:pPr marL="0" algn="l" rtl="0" eaLnBrk="1" fontAlgn="t" latinLnBrk="0" hangingPunct="1">
                        <a:buNone/>
                      </a:pPr>
                      <a:r>
                        <a:rPr lang="en-US" sz="1800" b="0" i="0" u="none" strike="noStrike" kern="1200">
                          <a:solidFill>
                            <a:srgbClr val="000000"/>
                          </a:solidFill>
                          <a:effectLst/>
                          <a:latin typeface="Microsoft GothicNeo Light"/>
                        </a:rPr>
                        <a:t>ADI</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lvl="0" algn="l">
                        <a:buNone/>
                      </a:pPr>
                      <a:r>
                        <a:rPr lang="en-US" sz="1800" b="0" i="0" u="none" strike="noStrike" kern="1200">
                          <a:solidFill>
                            <a:srgbClr val="000000"/>
                          </a:solidFill>
                          <a:effectLst/>
                          <a:latin typeface="Microsoft GothicNeo Light"/>
                        </a:rPr>
                        <a:t>84.98B</a:t>
                      </a:r>
                    </a:p>
                  </a:txBody>
                  <a:tcPr>
                    <a:lnL w="12700">
                      <a:solidFill>
                        <a:srgbClr val="FFFFFF"/>
                      </a:solidFill>
                    </a:lnL>
                    <a:lnR w="12700">
                      <a:solidFill>
                        <a:srgbClr val="FFFFFF"/>
                      </a:solidFill>
                    </a:lnR>
                    <a:lnT w="38099">
                      <a:solidFill>
                        <a:srgbClr val="FFFFFF"/>
                      </a:solidFill>
                    </a:lnT>
                    <a:lnB w="12700">
                      <a:solidFill>
                        <a:srgbClr val="FFFFFF"/>
                      </a:solidFill>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22.88</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2.42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9.15</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21.83</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750717244"/>
                  </a:ext>
                </a:extLst>
              </a:tr>
              <a:tr h="388123">
                <a:tc>
                  <a:txBody>
                    <a:bodyPr/>
                    <a:lstStyle/>
                    <a:p>
                      <a:pPr marL="0" algn="l" rtl="0" eaLnBrk="1" fontAlgn="t" latinLnBrk="0" hangingPunct="1">
                        <a:buNone/>
                      </a:pPr>
                      <a:r>
                        <a:rPr lang="en-US" sz="1800" b="0" i="0" u="none" strike="noStrike" kern="1200">
                          <a:solidFill>
                            <a:srgbClr val="000000"/>
                          </a:solidFill>
                          <a:effectLst/>
                          <a:latin typeface="Microsoft GothicNeo Light"/>
                        </a:rPr>
                        <a:t>STM</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lvl="0" algn="l">
                        <a:buNone/>
                      </a:pPr>
                      <a:r>
                        <a:rPr lang="en-US" sz="1800" b="0" i="0" u="none" strike="noStrike" kern="1200">
                          <a:solidFill>
                            <a:srgbClr val="000000"/>
                          </a:solidFill>
                          <a:effectLst/>
                          <a:latin typeface="Microsoft GothicNeo Light"/>
                        </a:rPr>
                        <a:t>16.58B</a:t>
                      </a:r>
                    </a:p>
                  </a:txBody>
                  <a:tcPr>
                    <a:lnL w="12700">
                      <a:solidFill>
                        <a:srgbClr val="FFFFFF"/>
                      </a:solidFill>
                    </a:lnL>
                    <a:lnR w="12700">
                      <a:solidFill>
                        <a:srgbClr val="FFFFFF"/>
                      </a:solidFill>
                    </a:lnR>
                    <a:lnT w="12700">
                      <a:solidFill>
                        <a:srgbClr val="FFFFFF"/>
                      </a:solidFill>
                    </a:lnT>
                    <a:lnB w="12700">
                      <a:solidFill>
                        <a:srgbClr val="FFFFFF"/>
                      </a:solidFill>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23.32</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0.97</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1.34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3.64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133415548"/>
                  </a:ext>
                </a:extLst>
              </a:tr>
              <a:tr h="388123">
                <a:tc>
                  <a:txBody>
                    <a:bodyPr/>
                    <a:lstStyle/>
                    <a:p>
                      <a:pPr marL="0" algn="l" rtl="0" eaLnBrk="1" fontAlgn="t" latinLnBrk="0" hangingPunct="1">
                        <a:buNone/>
                      </a:pPr>
                      <a:r>
                        <a:rPr lang="en-US" sz="1800" b="0" i="0" u="none" strike="noStrike" kern="1200">
                          <a:solidFill>
                            <a:srgbClr val="000000"/>
                          </a:solidFill>
                          <a:effectLst/>
                          <a:latin typeface="Microsoft GothicNeo Light"/>
                        </a:rPr>
                        <a:t>TXN</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lvl="0" algn="l">
                        <a:buNone/>
                      </a:pPr>
                      <a:r>
                        <a:rPr lang="en-US" sz="1800" b="0" i="0" u="none" strike="noStrike" kern="1200">
                          <a:solidFill>
                            <a:srgbClr val="000000"/>
                          </a:solidFill>
                          <a:effectLst/>
                          <a:latin typeface="Microsoft GothicNeo Light"/>
                        </a:rPr>
                        <a:t>140.13B</a:t>
                      </a:r>
                    </a:p>
                  </a:txBody>
                  <a:tcPr>
                    <a:lnL w="12700">
                      <a:solidFill>
                        <a:srgbClr val="FFFFFF"/>
                      </a:solidFill>
                    </a:lnL>
                    <a:lnR w="12700">
                      <a:solidFill>
                        <a:srgbClr val="FFFFFF"/>
                      </a:solidFill>
                    </a:lnR>
                    <a:lnT w="12700">
                      <a:solidFill>
                        <a:srgbClr val="FFFFFF"/>
                      </a:solidFill>
                    </a:lnT>
                    <a:lnB w="12700">
                      <a:solidFill>
                        <a:srgbClr val="FFFFFF"/>
                      </a:solidFill>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27.25</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8.29</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9.05</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19.38</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2849277453"/>
                  </a:ext>
                </a:extLst>
              </a:tr>
              <a:tr h="388123">
                <a:tc>
                  <a:txBody>
                    <a:bodyPr/>
                    <a:lstStyle/>
                    <a:p>
                      <a:pPr marL="0" algn="l" rtl="0" eaLnBrk="1" fontAlgn="t" latinLnBrk="0" hangingPunct="1">
                        <a:buNone/>
                      </a:pPr>
                      <a:r>
                        <a:rPr lang="en-US" sz="1800" b="0" i="0" u="none" strike="noStrike" kern="1200">
                          <a:solidFill>
                            <a:srgbClr val="000000"/>
                          </a:solidFill>
                          <a:effectLst/>
                          <a:latin typeface="Microsoft GothicNeo Light"/>
                        </a:rPr>
                        <a:t>MPWR</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lvl="0" algn="l">
                        <a:buNone/>
                      </a:pPr>
                      <a:r>
                        <a:rPr lang="en-US" sz="1800" b="0" i="0" u="none" strike="noStrike" kern="1200">
                          <a:solidFill>
                            <a:srgbClr val="000000"/>
                          </a:solidFill>
                          <a:effectLst/>
                          <a:latin typeface="Microsoft GothicNeo Light"/>
                        </a:rPr>
                        <a:t>23.39B</a:t>
                      </a:r>
                    </a:p>
                  </a:txBody>
                  <a:tcPr>
                    <a:lnL w="12700">
                      <a:solidFill>
                        <a:srgbClr val="FFFFFF"/>
                      </a:solidFill>
                    </a:lnL>
                    <a:lnR w="12700">
                      <a:solidFill>
                        <a:srgbClr val="FFFFFF"/>
                      </a:solidFill>
                    </a:lnR>
                    <a:lnT w="12700">
                      <a:solidFill>
                        <a:srgbClr val="FFFFFF"/>
                      </a:solidFill>
                    </a:lnT>
                    <a:lnB w="12700">
                      <a:solidFill>
                        <a:srgbClr val="FFFFFF"/>
                      </a:solidFill>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29.07</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7.44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10.81</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Microsoft GothicNeo Light"/>
                        </a:rPr>
                        <a:t>39.15</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10541329"/>
                  </a:ext>
                </a:extLst>
              </a:tr>
              <a:tr h="388123">
                <a:tc>
                  <a:txBody>
                    <a:bodyPr/>
                    <a:lstStyle/>
                    <a:p>
                      <a:pPr marL="0" lvl="0" algn="l">
                        <a:buNone/>
                      </a:pPr>
                      <a:r>
                        <a:rPr lang="en-US" sz="1800" b="0" i="0" u="none" strike="noStrike" kern="1200">
                          <a:solidFill>
                            <a:srgbClr val="000000"/>
                          </a:solidFill>
                          <a:effectLst/>
                          <a:latin typeface="Microsoft GothicNeo Light"/>
                        </a:rPr>
                        <a:t>NXP</a:t>
                      </a:r>
                    </a:p>
                  </a:txBody>
                  <a:tcPr>
                    <a:lnL w="12700">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lvl="0" algn="l">
                        <a:buNone/>
                      </a:pPr>
                      <a:r>
                        <a:rPr lang="en-US" sz="1800" b="0" i="0" u="none" strike="noStrike" kern="1200">
                          <a:solidFill>
                            <a:srgbClr val="000000"/>
                          </a:solidFill>
                          <a:effectLst/>
                          <a:latin typeface="Microsoft GothicNeo Light"/>
                        </a:rPr>
                        <a:t>41.41B</a:t>
                      </a:r>
                    </a:p>
                  </a:txBody>
                  <a:tcPr>
                    <a:lnL w="12700">
                      <a:solidFill>
                        <a:srgbClr val="FFFFFF"/>
                      </a:solidFill>
                    </a:lnL>
                    <a:lnR w="12700">
                      <a:solidFill>
                        <a:srgbClr val="FFFFFF"/>
                      </a:solidFill>
                    </a:lnR>
                    <a:lnT w="12700">
                      <a:solidFill>
                        <a:srgbClr val="FFFFFF"/>
                      </a:solidFill>
                    </a:lnT>
                    <a:lnB w="12700">
                      <a:solidFill>
                        <a:srgbClr val="FFFFFF"/>
                      </a:solidFill>
                    </a:lnB>
                    <a:solidFill>
                      <a:srgbClr val="E7EAED"/>
                    </a:solidFill>
                  </a:tcPr>
                </a:tc>
                <a:tc>
                  <a:txBody>
                    <a:bodyPr/>
                    <a:lstStyle/>
                    <a:p>
                      <a:pPr marL="0" lvl="0" algn="l">
                        <a:buNone/>
                      </a:pPr>
                      <a:r>
                        <a:rPr lang="en-US" sz="1800" b="0" i="0" u="none" strike="noStrike" kern="1200">
                          <a:solidFill>
                            <a:srgbClr val="000000"/>
                          </a:solidFill>
                          <a:effectLst/>
                          <a:latin typeface="Microsoft GothicNeo Light"/>
                        </a:rPr>
                        <a:t>13.74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lvl="0" algn="l">
                        <a:buNone/>
                      </a:pPr>
                      <a:r>
                        <a:rPr lang="en-US" sz="1800" b="0" i="0" u="none" strike="noStrike" kern="1200">
                          <a:solidFill>
                            <a:srgbClr val="000000"/>
                          </a:solidFill>
                          <a:effectLst/>
                          <a:latin typeface="Microsoft GothicNeo Light"/>
                        </a:rPr>
                        <a:t>4.51</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lvl="0" algn="l">
                        <a:buNone/>
                      </a:pPr>
                      <a:r>
                        <a:rPr lang="en-US" sz="1800" b="0" i="0" u="none" strike="noStrike" kern="1200">
                          <a:solidFill>
                            <a:srgbClr val="000000"/>
                          </a:solidFill>
                          <a:effectLst/>
                          <a:latin typeface="Microsoft GothicNeo Light"/>
                        </a:rPr>
                        <a:t>3.34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lvl="0" algn="l">
                        <a:buNone/>
                      </a:pPr>
                      <a:r>
                        <a:rPr lang="en-US" sz="1800" b="0" i="0" u="none" strike="noStrike" kern="1200">
                          <a:solidFill>
                            <a:srgbClr val="000000"/>
                          </a:solidFill>
                          <a:effectLst/>
                          <a:latin typeface="Microsoft GothicNeo Light"/>
                        </a:rPr>
                        <a:t>11.13</a:t>
                      </a:r>
                    </a:p>
                  </a:txBody>
                  <a:tcPr>
                    <a:lnL w="12700" cap="flat" cmpd="sng" algn="ctr">
                      <a:solidFill>
                        <a:srgbClr val="FFFFFF"/>
                      </a:solidFill>
                      <a:prstDash val="solid"/>
                      <a:round/>
                      <a:headEnd type="none" w="med" len="med"/>
                      <a:tailEnd type="none" w="med" len="med"/>
                    </a:lnL>
                    <a:lnR w="12700">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529159197"/>
                  </a:ext>
                </a:extLst>
              </a:tr>
            </a:tbl>
          </a:graphicData>
        </a:graphic>
      </p:graphicFrame>
    </p:spTree>
    <p:extLst>
      <p:ext uri="{BB962C8B-B14F-4D97-AF65-F5344CB8AC3E}">
        <p14:creationId xmlns:p14="http://schemas.microsoft.com/office/powerpoint/2010/main" val="8594541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616CE78B-78AD-ADCB-7106-AA8393748B68}"/>
            </a:ext>
          </a:extLst>
        </p:cNvPr>
        <p:cNvGrpSpPr/>
        <p:nvPr/>
      </p:nvGrpSpPr>
      <p:grpSpPr>
        <a:xfrm>
          <a:off x="0" y="0"/>
          <a:ext cx="0" cy="0"/>
          <a:chOff x="0" y="0"/>
          <a:chExt cx="0" cy="0"/>
        </a:xfrm>
      </p:grpSpPr>
      <p:sp>
        <p:nvSpPr>
          <p:cNvPr id="8" name="Google Shape;202;p27">
            <a:extLst>
              <a:ext uri="{FF2B5EF4-FFF2-40B4-BE49-F238E27FC236}">
                <a16:creationId xmlns:a16="http://schemas.microsoft.com/office/drawing/2014/main" id="{9CBECF6D-95F8-EFBB-F902-6BB9036BECDA}"/>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 sz="3000" b="1">
                <a:latin typeface="Franklin Gothic Medium" panose="020B0603020102020204" pitchFamily="34" charset="0"/>
              </a:rPr>
              <a:t>Salesforce</a:t>
            </a:r>
            <a:endParaRPr sz="3000">
              <a:latin typeface="Franklin Gothic Medium" panose="020B0603020102020204" pitchFamily="34" charset="0"/>
            </a:endParaRPr>
          </a:p>
        </p:txBody>
      </p:sp>
      <p:graphicFrame>
        <p:nvGraphicFramePr>
          <p:cNvPr id="2" name="Google Shape;203;p27">
            <a:extLst>
              <a:ext uri="{FF2B5EF4-FFF2-40B4-BE49-F238E27FC236}">
                <a16:creationId xmlns:a16="http://schemas.microsoft.com/office/drawing/2014/main" id="{4583DA70-36EC-3DFF-86C9-C69EB3E146FE}"/>
              </a:ext>
            </a:extLst>
          </p:cNvPr>
          <p:cNvGraphicFramePr/>
          <p:nvPr>
            <p:extLst>
              <p:ext uri="{D42A27DB-BD31-4B8C-83A1-F6EECF244321}">
                <p14:modId xmlns:p14="http://schemas.microsoft.com/office/powerpoint/2010/main" val="1375764602"/>
              </p:ext>
            </p:extLst>
          </p:nvPr>
        </p:nvGraphicFramePr>
        <p:xfrm>
          <a:off x="1052493" y="1832953"/>
          <a:ext cx="4139993" cy="3877908"/>
        </p:xfrm>
        <a:graphic>
          <a:graphicData uri="http://schemas.openxmlformats.org/drawingml/2006/table">
            <a:tbl>
              <a:tblPr>
                <a:noFill/>
              </a:tblPr>
              <a:tblGrid>
                <a:gridCol w="2862282">
                  <a:extLst>
                    <a:ext uri="{9D8B030D-6E8A-4147-A177-3AD203B41FA5}">
                      <a16:colId xmlns:a16="http://schemas.microsoft.com/office/drawing/2014/main" val="20000"/>
                    </a:ext>
                  </a:extLst>
                </a:gridCol>
                <a:gridCol w="1277711">
                  <a:extLst>
                    <a:ext uri="{9D8B030D-6E8A-4147-A177-3AD203B41FA5}">
                      <a16:colId xmlns:a16="http://schemas.microsoft.com/office/drawing/2014/main" val="20001"/>
                    </a:ext>
                  </a:extLst>
                </a:gridCol>
              </a:tblGrid>
              <a:tr h="323159">
                <a:tc>
                  <a:txBody>
                    <a:bodyPr/>
                    <a:lstStyle/>
                    <a:p>
                      <a:pPr marL="0" lvl="0" indent="0" algn="l" rtl="0">
                        <a:spcBef>
                          <a:spcPts val="0"/>
                        </a:spcBef>
                        <a:spcAft>
                          <a:spcPts val="0"/>
                        </a:spcAft>
                        <a:buNone/>
                      </a:pPr>
                      <a:r>
                        <a:rPr lang="en-US" sz="1600" b="0" u="none">
                          <a:solidFill>
                            <a:schemeClr val="hlink"/>
                          </a:solidFill>
                          <a:latin typeface="Microsoft GothicNeo"/>
                          <a:ea typeface="Microsoft GothicNeo"/>
                          <a:cs typeface="Microsoft GothicNeo"/>
                          <a:sym typeface="Livvic SemiBold"/>
                        </a:rPr>
                        <a:t>Current SIM</a:t>
                      </a:r>
                      <a:endParaRPr lang="en-US"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a:solidFill>
                            <a:schemeClr val="dk1"/>
                          </a:solidFill>
                          <a:latin typeface="Microsoft GothicNeo Light"/>
                          <a:ea typeface="Microsoft GothicNeo Light"/>
                          <a:cs typeface="Microsoft GothicNeo Light"/>
                        </a:rPr>
                        <a:t>2.4%</a:t>
                      </a:r>
                      <a:endParaRPr lang="en" sz="14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23159">
                <a:tc>
                  <a:txBody>
                    <a:bodyPr/>
                    <a:lstStyle/>
                    <a:p>
                      <a:pPr marL="0" lvl="0" indent="0" algn="l" rtl="0">
                        <a:spcBef>
                          <a:spcPts val="0"/>
                        </a:spcBef>
                        <a:spcAft>
                          <a:spcPts val="0"/>
                        </a:spcAft>
                        <a:buNone/>
                      </a:pPr>
                      <a:r>
                        <a:rPr lang="en-US" sz="1600" b="0" u="none">
                          <a:solidFill>
                            <a:schemeClr val="hlink"/>
                          </a:solidFill>
                          <a:latin typeface="Microsoft GothicNeo"/>
                          <a:ea typeface="Microsoft GothicNeo"/>
                          <a:cs typeface="Microsoft GothicNeo"/>
                          <a:sym typeface="Livvic SemiBold"/>
                        </a:rPr>
                        <a:t>Recommended SIM</a:t>
                      </a:r>
                      <a:endParaRPr lang="en-US"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1600"/>
                        </a:spcAft>
                        <a:buNone/>
                      </a:pPr>
                      <a:r>
                        <a:rPr lang="en" sz="1400" b="0" i="0">
                          <a:solidFill>
                            <a:schemeClr val="dk1"/>
                          </a:solidFill>
                          <a:latin typeface="Microsoft GothicNeo Light"/>
                          <a:ea typeface="Microsoft GothicNeo Light"/>
                          <a:cs typeface="Microsoft GothicNeo Light"/>
                        </a:rPr>
                        <a:t>2.9%</a:t>
                      </a:r>
                      <a:endParaRPr lang="en" sz="14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3159">
                <a:tc>
                  <a:txBody>
                    <a:bodyPr/>
                    <a:lstStyle/>
                    <a:p>
                      <a:pPr marL="0" lvl="0" indent="0" algn="l" rtl="0">
                        <a:spcBef>
                          <a:spcPts val="0"/>
                        </a:spcBef>
                        <a:spcAft>
                          <a:spcPts val="0"/>
                        </a:spcAft>
                        <a:buNone/>
                      </a:pPr>
                      <a:r>
                        <a:rPr lang="en-US" sz="1600" b="0" u="none">
                          <a:solidFill>
                            <a:schemeClr val="hlink"/>
                          </a:solidFill>
                          <a:latin typeface="Microsoft GothicNeo"/>
                          <a:ea typeface="Microsoft GothicNeo"/>
                          <a:cs typeface="Microsoft GothicNeo"/>
                          <a:sym typeface="Livvic SemiBold"/>
                        </a:rPr>
                        <a:t>Current Stock Price</a:t>
                      </a:r>
                      <a:endParaRPr lang="en-US"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a:solidFill>
                            <a:schemeClr val="dk1"/>
                          </a:solidFill>
                          <a:latin typeface="Microsoft GothicNeo Light"/>
                          <a:ea typeface="Microsoft GothicNeo Light"/>
                          <a:cs typeface="Microsoft GothicNeo Light"/>
                          <a:sym typeface="Livvic"/>
                        </a:rPr>
                        <a:t>$244.2</a:t>
                      </a: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23159">
                <a:tc>
                  <a:txBody>
                    <a:bodyPr/>
                    <a:lstStyle/>
                    <a:p>
                      <a:pPr marL="0" lvl="0" indent="0" algn="l" rtl="0">
                        <a:spcBef>
                          <a:spcPts val="0"/>
                        </a:spcBef>
                        <a:spcAft>
                          <a:spcPts val="0"/>
                        </a:spcAft>
                        <a:buNone/>
                      </a:pPr>
                      <a:r>
                        <a:rPr lang="en-US" sz="1600" b="0" u="none">
                          <a:solidFill>
                            <a:schemeClr val="hlink"/>
                          </a:solidFill>
                          <a:latin typeface="Microsoft GothicNeo"/>
                          <a:ea typeface="Microsoft GothicNeo"/>
                          <a:cs typeface="Microsoft GothicNeo"/>
                          <a:sym typeface="Livvic SemiBold"/>
                        </a:rPr>
                        <a:t>SIM Target Price</a:t>
                      </a:r>
                      <a:endParaRPr lang="en-US"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a:solidFill>
                            <a:schemeClr val="dk1"/>
                          </a:solidFill>
                          <a:latin typeface="Microsoft GothicNeo Light"/>
                          <a:ea typeface="Microsoft GothicNeo Light"/>
                          <a:cs typeface="Microsoft GothicNeo Light"/>
                          <a:sym typeface="Livvic"/>
                        </a:rPr>
                        <a:t>$355</a:t>
                      </a: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3159">
                <a:tc>
                  <a:txBody>
                    <a:bodyPr/>
                    <a:lstStyle/>
                    <a:p>
                      <a:pPr marL="0" lvl="0" indent="0" algn="l" rtl="0">
                        <a:spcBef>
                          <a:spcPts val="0"/>
                        </a:spcBef>
                        <a:spcAft>
                          <a:spcPts val="0"/>
                        </a:spcAft>
                        <a:buNone/>
                      </a:pPr>
                      <a:r>
                        <a:rPr lang="en-US" sz="1600" b="0" u="none">
                          <a:solidFill>
                            <a:schemeClr val="hlink"/>
                          </a:solidFill>
                          <a:latin typeface="Microsoft GothicNeo"/>
                          <a:ea typeface="Microsoft GothicNeo"/>
                          <a:cs typeface="Microsoft GothicNeo"/>
                          <a:sym typeface="Livvic SemiBold"/>
                        </a:rPr>
                        <a:t>Consensus Target Price</a:t>
                      </a:r>
                      <a:endParaRPr lang="en-US"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400" b="0" i="0">
                          <a:solidFill>
                            <a:schemeClr val="dk1"/>
                          </a:solidFill>
                          <a:latin typeface="Microsoft GothicNeo Light"/>
                          <a:ea typeface="Microsoft GothicNeo Light"/>
                          <a:cs typeface="Microsoft GothicNeo Light"/>
                          <a:sym typeface="Livvic"/>
                        </a:rPr>
                        <a:t>$376</a:t>
                      </a: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Dividend Yield</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sym typeface="Livvic SemiBold"/>
                        </a:rPr>
                        <a:t>0.52</a:t>
                      </a: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285112434"/>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Potential Upside</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sym typeface="Livvic SemiBold"/>
                        </a:rPr>
                        <a:t>45%</a:t>
                      </a: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38140430"/>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52 Week Price Range</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sym typeface="Livvic SemiBold"/>
                        </a:rPr>
                        <a:t>$212-$369</a:t>
                      </a: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107227426"/>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Market Capitalization</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sym typeface="Livvic SemiBold"/>
                        </a:rPr>
                        <a:t>$231.37 B</a:t>
                      </a: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803217311"/>
                  </a:ext>
                </a:extLst>
              </a:tr>
              <a:tr h="323159">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a:solidFill>
                            <a:schemeClr val="dk1"/>
                          </a:solidFill>
                          <a:latin typeface="Microsoft GothicNeo"/>
                          <a:ea typeface="Microsoft GothicNeo"/>
                          <a:cs typeface="Microsoft GothicNeo"/>
                          <a:sym typeface="Livvic SemiBold"/>
                        </a:rPr>
                        <a:t>Diluted Shares Outstanding</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sym typeface="Livvic SemiBold"/>
                        </a:rPr>
                        <a:t>961 M</a:t>
                      </a: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830414658"/>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P/E</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sym typeface="Livvic SemiBold"/>
                        </a:rPr>
                        <a:t>38.14</a:t>
                      </a: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394471864"/>
                  </a:ext>
                </a:extLst>
              </a:tr>
              <a:tr h="323159">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ROE</a:t>
                      </a: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sym typeface="Livvic SemiBold"/>
                        </a:rPr>
                        <a:t>10.26%</a:t>
                      </a: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Google Shape;247;p31">
            <a:extLst>
              <a:ext uri="{FF2B5EF4-FFF2-40B4-BE49-F238E27FC236}">
                <a16:creationId xmlns:a16="http://schemas.microsoft.com/office/drawing/2014/main" id="{3FF2248A-376A-8A46-9678-D890B5EFBA42}"/>
              </a:ext>
            </a:extLst>
          </p:cNvPr>
          <p:cNvSpPr/>
          <p:nvPr/>
        </p:nvSpPr>
        <p:spPr>
          <a:xfrm>
            <a:off x="6096000" y="1839000"/>
            <a:ext cx="5349515" cy="359914"/>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Overview</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4" name="Google Shape;250;p31">
            <a:extLst>
              <a:ext uri="{FF2B5EF4-FFF2-40B4-BE49-F238E27FC236}">
                <a16:creationId xmlns:a16="http://schemas.microsoft.com/office/drawing/2014/main" id="{7FA825AC-1EAE-8654-EA6F-E71AC1C1796D}"/>
              </a:ext>
            </a:extLst>
          </p:cNvPr>
          <p:cNvSpPr/>
          <p:nvPr/>
        </p:nvSpPr>
        <p:spPr>
          <a:xfrm>
            <a:off x="6095998" y="2299573"/>
            <a:ext cx="5355562" cy="145388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algn="just" defTabSz="1219170"/>
            <a:r>
              <a:rPr lang="en-US" sz="1600" kern="0">
                <a:latin typeface="Microsoft GothicNeo Light"/>
                <a:ea typeface="Microsoft GothicNeo Light"/>
                <a:cs typeface="Arial"/>
              </a:rPr>
              <a:t>Salesforce is a cloud-based customer relationship management (CRM) platform that helps businesses manage sales, marketing, customer service, and other business activities, ultimately aiming to improve customer relationships and drive business growth.</a:t>
            </a:r>
            <a:endParaRPr lang="en-US">
              <a:latin typeface="Microsoft GothicNeo Light"/>
              <a:ea typeface="Microsoft GothicNeo Light"/>
              <a:cs typeface="Microsoft GothicNeo Light"/>
            </a:endParaRPr>
          </a:p>
          <a:p>
            <a:pPr defTabSz="1219170">
              <a:buClr>
                <a:srgbClr val="000000"/>
              </a:buClr>
            </a:pP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p:txBody>
      </p:sp>
      <p:sp>
        <p:nvSpPr>
          <p:cNvPr id="5" name="Google Shape;247;p31">
            <a:extLst>
              <a:ext uri="{FF2B5EF4-FFF2-40B4-BE49-F238E27FC236}">
                <a16:creationId xmlns:a16="http://schemas.microsoft.com/office/drawing/2014/main" id="{5EDC4BD7-82D0-15E5-882A-0EB9B437E89B}"/>
              </a:ext>
            </a:extLst>
          </p:cNvPr>
          <p:cNvSpPr/>
          <p:nvPr/>
        </p:nvSpPr>
        <p:spPr>
          <a:xfrm>
            <a:off x="6095998" y="3780718"/>
            <a:ext cx="5349515" cy="39015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Key Business Drivers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6" name="Google Shape;250;p31">
            <a:extLst>
              <a:ext uri="{FF2B5EF4-FFF2-40B4-BE49-F238E27FC236}">
                <a16:creationId xmlns:a16="http://schemas.microsoft.com/office/drawing/2014/main" id="{47EF80F7-9DED-95C8-54F1-3914400601FE}"/>
              </a:ext>
            </a:extLst>
          </p:cNvPr>
          <p:cNvSpPr/>
          <p:nvPr/>
        </p:nvSpPr>
        <p:spPr>
          <a:xfrm>
            <a:off x="6095998" y="4271528"/>
            <a:ext cx="5343467" cy="1439333"/>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defTabSz="1219170">
              <a:buClr>
                <a:srgbClr val="000000"/>
              </a:buClr>
            </a:pPr>
            <a:r>
              <a:rPr lang="en-US" sz="1600" kern="0">
                <a:solidFill>
                  <a:srgbClr val="174B67"/>
                </a:solidFill>
                <a:latin typeface="Microsoft GothicNeo Light"/>
                <a:ea typeface="Microsoft GothicNeo"/>
                <a:cs typeface="Microsoft GothicNeo"/>
                <a:sym typeface="Poppins SemiBold"/>
              </a:rPr>
              <a:t>We recommend a BUY because of:</a:t>
            </a:r>
            <a:endParaRPr lang="en-US" sz="1600" kern="0">
              <a:solidFill>
                <a:srgbClr val="174B67"/>
              </a:solidFill>
              <a:latin typeface="Microsoft GothicNeo Light"/>
              <a:ea typeface="Microsoft GothicNeo"/>
              <a:cs typeface="Microsoft GothicNeo"/>
            </a:endParaRPr>
          </a:p>
          <a:p>
            <a:pPr marL="342900" indent="-342900" defTabSz="1219170">
              <a:buClr>
                <a:srgbClr val="000000"/>
              </a:buClr>
              <a:buAutoNum type="arabicParenR"/>
            </a:pPr>
            <a:r>
              <a:rPr lang="en-US" sz="1600" kern="0">
                <a:solidFill>
                  <a:srgbClr val="174B67"/>
                </a:solidFill>
                <a:latin typeface="Microsoft GothicNeo Light"/>
                <a:ea typeface="Microsoft GothicNeo"/>
                <a:cs typeface="Microsoft GothicNeo"/>
                <a:sym typeface="Poppins SemiBold"/>
              </a:rPr>
              <a:t>Dominance in CRM and strong pricing power</a:t>
            </a:r>
            <a:endParaRPr lang="en-US" sz="1600" kern="0">
              <a:solidFill>
                <a:srgbClr val="174B67"/>
              </a:solidFill>
              <a:latin typeface="Microsoft GothicNeo Light"/>
              <a:ea typeface="Microsoft GothicNeo"/>
              <a:cs typeface="Microsoft GothicNeo"/>
            </a:endParaRPr>
          </a:p>
          <a:p>
            <a:pPr marL="342900" indent="-342900" defTabSz="1219170">
              <a:buClr>
                <a:srgbClr val="000000"/>
              </a:buClr>
              <a:buAutoNum type="arabicParenR"/>
            </a:pPr>
            <a:r>
              <a:rPr lang="en-US" sz="1600" kern="0">
                <a:solidFill>
                  <a:srgbClr val="174B67"/>
                </a:solidFill>
                <a:latin typeface="Microsoft GothicNeo Light"/>
                <a:ea typeface="Microsoft GothicNeo"/>
                <a:cs typeface="Microsoft GothicNeo"/>
                <a:sym typeface="Poppins SemiBold"/>
              </a:rPr>
              <a:t>Cloud adoption and highly integrated ecosystem</a:t>
            </a:r>
            <a:endParaRPr lang="en-US" sz="1600" kern="0">
              <a:solidFill>
                <a:srgbClr val="174B67"/>
              </a:solidFill>
              <a:latin typeface="Microsoft GothicNeo Light"/>
              <a:ea typeface="Microsoft GothicNeo"/>
              <a:cs typeface="Microsoft GothicNeo"/>
            </a:endParaRPr>
          </a:p>
          <a:p>
            <a:pPr marL="342900" indent="-342900" defTabSz="1219170">
              <a:buClr>
                <a:srgbClr val="000000"/>
              </a:buClr>
              <a:buAutoNum type="arabicParenR"/>
            </a:pPr>
            <a:r>
              <a:rPr lang="en-US" sz="1600" kern="0">
                <a:solidFill>
                  <a:srgbClr val="174B67"/>
                </a:solidFill>
                <a:latin typeface="Microsoft GothicNeo Light"/>
                <a:ea typeface="Microsoft GothicNeo"/>
                <a:cs typeface="Microsoft GothicNeo"/>
                <a:sym typeface="Poppins SemiBold"/>
              </a:rPr>
              <a:t>Profitable growth and margin expansion</a:t>
            </a:r>
            <a:endParaRPr lang="en-US" sz="1600" kern="0">
              <a:solidFill>
                <a:srgbClr val="174B67"/>
              </a:solidFill>
              <a:latin typeface="Microsoft GothicNeo Light"/>
              <a:ea typeface="Microsoft GothicNeo"/>
              <a:cs typeface="Microsoft GothicNeo"/>
            </a:endParaRPr>
          </a:p>
        </p:txBody>
      </p:sp>
      <p:sp>
        <p:nvSpPr>
          <p:cNvPr id="7" name="Google Shape;206;p27">
            <a:extLst>
              <a:ext uri="{FF2B5EF4-FFF2-40B4-BE49-F238E27FC236}">
                <a16:creationId xmlns:a16="http://schemas.microsoft.com/office/drawing/2014/main" id="{3BCAE45A-891D-2884-4CEB-553EA3FBE66B}"/>
              </a:ext>
            </a:extLst>
          </p:cNvPr>
          <p:cNvSpPr txBox="1">
            <a:spLocks/>
          </p:cNvSpPr>
          <p:nvPr/>
        </p:nvSpPr>
        <p:spPr>
          <a:xfrm>
            <a:off x="960000" y="1305753"/>
            <a:ext cx="4232486" cy="52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1pPr>
            <a:lvl2pPr marL="914400" marR="0" lvl="1"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2pPr>
            <a:lvl3pPr marL="1371600" marR="0" lvl="2"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3pPr>
            <a:lvl4pPr marL="1828800" marR="0" lvl="3"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4pPr>
            <a:lvl5pPr marL="2286000" marR="0" lvl="4"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5pPr>
            <a:lvl6pPr marL="2743200" marR="0" lvl="5"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6pPr>
            <a:lvl7pPr marL="3200400" marR="0" lvl="6"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7pPr>
            <a:lvl8pPr marL="3657600" marR="0" lvl="7"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8pPr>
            <a:lvl9pPr marL="4114800" marR="0" lvl="8" indent="-304800" algn="ctr" rtl="0">
              <a:lnSpc>
                <a:spcPct val="115000"/>
              </a:lnSpc>
              <a:spcBef>
                <a:spcPts val="0"/>
              </a:spcBef>
              <a:spcAft>
                <a:spcPts val="0"/>
              </a:spcAft>
              <a:buClr>
                <a:schemeClr val="dk1"/>
              </a:buClr>
              <a:buSzPts val="1200"/>
              <a:buFont typeface="Livvic"/>
              <a:buNone/>
              <a:defRPr sz="1200" b="0" i="0" u="none" strike="noStrike" cap="none">
                <a:solidFill>
                  <a:schemeClr val="dk1"/>
                </a:solidFill>
                <a:latin typeface="Livvic"/>
                <a:ea typeface="Livvic"/>
                <a:cs typeface="Livvic"/>
                <a:sym typeface="Livvic"/>
              </a:defRPr>
            </a:lvl9pPr>
          </a:lstStyle>
          <a:p>
            <a:pPr marL="0" indent="0"/>
            <a:r>
              <a:rPr lang="en-US" sz="2000" kern="0">
                <a:latin typeface="Microsoft GothicNeo"/>
                <a:ea typeface="Microsoft GothicNeo"/>
                <a:cs typeface="Microsoft GothicNeo"/>
              </a:rPr>
              <a:t>Recommendation: BUY (50bps)</a:t>
            </a:r>
            <a:endParaRPr lang="en-US" sz="2000" b="1" kern="0">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sp>
        <p:nvSpPr>
          <p:cNvPr id="9" name="Google Shape;206;p27">
            <a:extLst>
              <a:ext uri="{FF2B5EF4-FFF2-40B4-BE49-F238E27FC236}">
                <a16:creationId xmlns:a16="http://schemas.microsoft.com/office/drawing/2014/main" id="{FB4961A7-0CDD-F72F-5A53-60B0C9A7B519}"/>
              </a:ext>
            </a:extLst>
          </p:cNvPr>
          <p:cNvSpPr txBox="1">
            <a:spLocks/>
          </p:cNvSpPr>
          <p:nvPr/>
        </p:nvSpPr>
        <p:spPr>
          <a:xfrm>
            <a:off x="5976257" y="1308417"/>
            <a:ext cx="4232486" cy="52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chemeClr val="dk1"/>
              </a:buClr>
              <a:buSzPts val="1200"/>
              <a:buFont typeface="Livvic"/>
              <a:buAutoNum type="arabicPeriod"/>
              <a:defRPr sz="1600" b="0" i="0" u="none" strike="noStrike" cap="none">
                <a:solidFill>
                  <a:schemeClr val="dk1"/>
                </a:solidFill>
                <a:latin typeface="Livvic"/>
                <a:ea typeface="Livvic"/>
                <a:cs typeface="Livvic"/>
                <a:sym typeface="Livvic"/>
              </a:defRPr>
            </a:lvl1pPr>
            <a:lvl2pPr marL="1219170" marR="0" lvl="1"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2pPr>
            <a:lvl3pPr marL="1828754" marR="0" lvl="2"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3pPr>
            <a:lvl4pPr marL="2438339" marR="0" lvl="3" indent="-406390" algn="l" rtl="0">
              <a:lnSpc>
                <a:spcPct val="115000"/>
              </a:lnSpc>
              <a:spcBef>
                <a:spcPts val="0"/>
              </a:spcBef>
              <a:spcAft>
                <a:spcPts val="0"/>
              </a:spcAft>
              <a:buClr>
                <a:schemeClr val="dk1"/>
              </a:buClr>
              <a:buSzPts val="1200"/>
              <a:buFont typeface="Roboto Condensed Light"/>
              <a:buAutoNum type="arabicPeriod"/>
              <a:defRPr sz="1200" b="0" i="0" u="none" strike="noStrike" cap="none">
                <a:solidFill>
                  <a:schemeClr val="dk1"/>
                </a:solidFill>
                <a:latin typeface="Livvic"/>
                <a:ea typeface="Livvic"/>
                <a:cs typeface="Livvic"/>
                <a:sym typeface="Livvic"/>
              </a:defRPr>
            </a:lvl4pPr>
            <a:lvl5pPr marL="3047924" marR="0" lvl="4"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5pPr>
            <a:lvl6pPr marL="3657509" marR="0" lvl="5"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6pPr>
            <a:lvl7pPr marL="4267093" marR="0" lvl="6" indent="-406390" algn="l" rtl="0">
              <a:lnSpc>
                <a:spcPct val="115000"/>
              </a:lnSpc>
              <a:spcBef>
                <a:spcPts val="0"/>
              </a:spcBef>
              <a:spcAft>
                <a:spcPts val="0"/>
              </a:spcAft>
              <a:buClr>
                <a:schemeClr val="dk1"/>
              </a:buClr>
              <a:buSzPts val="1200"/>
              <a:buFont typeface="Roboto Condensed Light"/>
              <a:buAutoNum type="arabicPeriod"/>
              <a:defRPr sz="1200" b="0" i="0" u="none" strike="noStrike" cap="none">
                <a:solidFill>
                  <a:schemeClr val="dk1"/>
                </a:solidFill>
                <a:latin typeface="Livvic"/>
                <a:ea typeface="Livvic"/>
                <a:cs typeface="Livvic"/>
                <a:sym typeface="Livvic"/>
              </a:defRPr>
            </a:lvl7pPr>
            <a:lvl8pPr marL="4876678" marR="0" lvl="7"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8pPr>
            <a:lvl9pPr marL="5486263" marR="0" lvl="8"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9pPr>
          </a:lstStyle>
          <a:p>
            <a:pPr marL="0" indent="0">
              <a:buFont typeface="Livvic"/>
              <a:buNone/>
            </a:pPr>
            <a:r>
              <a:rPr lang="en-US" sz="2000" b="1" kern="0">
                <a:latin typeface="Microsoft GothicNeo" panose="020B0500000101010101" pitchFamily="34" charset="-127"/>
                <a:ea typeface="Microsoft GothicNeo" panose="020B0500000101010101" pitchFamily="34" charset="-127"/>
                <a:cs typeface="Microsoft GothicNeo" panose="020B0500000101010101" pitchFamily="34" charset="-127"/>
              </a:rPr>
              <a:t>Business Analysis:</a:t>
            </a:r>
          </a:p>
        </p:txBody>
      </p:sp>
      <p:pic>
        <p:nvPicPr>
          <p:cNvPr id="10242" name="Picture 2">
            <a:extLst>
              <a:ext uri="{FF2B5EF4-FFF2-40B4-BE49-F238E27FC236}">
                <a16:creationId xmlns:a16="http://schemas.microsoft.com/office/drawing/2014/main" id="{6359BCB9-2230-A7DA-A499-5965910E4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316" y="208694"/>
            <a:ext cx="1344298" cy="94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908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687429FF-395E-C564-7769-F80BEE93BAA4}"/>
            </a:ext>
          </a:extLst>
        </p:cNvPr>
        <p:cNvGrpSpPr/>
        <p:nvPr/>
      </p:nvGrpSpPr>
      <p:grpSpPr>
        <a:xfrm>
          <a:off x="0" y="0"/>
          <a:ext cx="0" cy="0"/>
          <a:chOff x="0" y="0"/>
          <a:chExt cx="0" cy="0"/>
        </a:xfrm>
      </p:grpSpPr>
      <p:sp>
        <p:nvSpPr>
          <p:cNvPr id="8" name="Google Shape;202;p27">
            <a:extLst>
              <a:ext uri="{FF2B5EF4-FFF2-40B4-BE49-F238E27FC236}">
                <a16:creationId xmlns:a16="http://schemas.microsoft.com/office/drawing/2014/main" id="{231AE0B7-B6D4-A1B4-D6C9-2030ED4EF5DB}"/>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 sz="3000" b="1">
                <a:latin typeface="Franklin Gothic Medium" panose="020B0603020102020204" pitchFamily="34" charset="0"/>
              </a:rPr>
              <a:t>Salesforce: </a:t>
            </a:r>
            <a:r>
              <a:rPr lang="en" sz="3000">
                <a:latin typeface="Franklin Gothic Medium" panose="020B0603020102020204" pitchFamily="34" charset="0"/>
              </a:rPr>
              <a:t>Financial</a:t>
            </a:r>
            <a:r>
              <a:rPr lang="en" sz="3000" b="1">
                <a:latin typeface="Franklin Gothic Medium" panose="020B0603020102020204" pitchFamily="34" charset="0"/>
              </a:rPr>
              <a:t> </a:t>
            </a:r>
            <a:r>
              <a:rPr lang="en" sz="3000">
                <a:latin typeface="Franklin Gothic Medium" panose="020B0603020102020204" pitchFamily="34" charset="0"/>
              </a:rPr>
              <a:t>Analysis</a:t>
            </a:r>
            <a:endParaRPr sz="3000">
              <a:latin typeface="Franklin Gothic Medium" panose="020B0603020102020204" pitchFamily="34" charset="0"/>
            </a:endParaRPr>
          </a:p>
        </p:txBody>
      </p:sp>
      <p:sp>
        <p:nvSpPr>
          <p:cNvPr id="18" name="Google Shape;247;p31">
            <a:extLst>
              <a:ext uri="{FF2B5EF4-FFF2-40B4-BE49-F238E27FC236}">
                <a16:creationId xmlns:a16="http://schemas.microsoft.com/office/drawing/2014/main" id="{207D0D96-B23D-2F14-B85F-53DCEC355A55}"/>
              </a:ext>
            </a:extLst>
          </p:cNvPr>
          <p:cNvSpPr/>
          <p:nvPr/>
        </p:nvSpPr>
        <p:spPr>
          <a:xfrm>
            <a:off x="960000" y="1481034"/>
            <a:ext cx="5070020" cy="33824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Macroeconomic Factors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20" name="Google Shape;250;p31">
            <a:extLst>
              <a:ext uri="{FF2B5EF4-FFF2-40B4-BE49-F238E27FC236}">
                <a16:creationId xmlns:a16="http://schemas.microsoft.com/office/drawing/2014/main" id="{789928D2-06EF-1137-8F41-4CF8942C3988}"/>
              </a:ext>
            </a:extLst>
          </p:cNvPr>
          <p:cNvSpPr/>
          <p:nvPr/>
        </p:nvSpPr>
        <p:spPr>
          <a:xfrm>
            <a:off x="960000" y="1967905"/>
            <a:ext cx="5070021" cy="3927356"/>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342900" indent="-342900" algn="just" defTabSz="1219170">
              <a:buClr>
                <a:srgbClr val="000000"/>
              </a:buClr>
              <a:buFont typeface="Wingdings"/>
              <a:buChar char="§"/>
            </a:pPr>
            <a:r>
              <a:rPr lang="en-US" sz="1600" kern="0">
                <a:solidFill>
                  <a:srgbClr val="174B67"/>
                </a:solidFill>
                <a:latin typeface="Microsoft GothicNeo Light"/>
                <a:ea typeface="Microsoft GothicNeo"/>
                <a:cs typeface="Microsoft GothicNeo"/>
                <a:sym typeface="Poppins SemiBold"/>
              </a:rPr>
              <a:t>Global IT Spending is projected to reach 5.74 Trillion in 2025. </a:t>
            </a:r>
            <a:r>
              <a:rPr lang="en-US" sz="1600">
                <a:effectLst/>
                <a:latin typeface="Microsoft GothicNeo Light"/>
                <a:ea typeface="Aptos" panose="020B0004020202020204" pitchFamily="34" charset="0"/>
                <a:cs typeface="Times New Roman"/>
              </a:rPr>
              <a:t>Leading technology giants, including Amazon, Alphabet, Microsoft, and Meta, are set to invest over $300 billion in AI infrastructure. </a:t>
            </a:r>
            <a:endParaRPr lang="en-US" sz="1600" kern="0">
              <a:solidFill>
                <a:srgbClr val="174B67"/>
              </a:solidFill>
              <a:latin typeface="Microsoft GothicNeo Light"/>
              <a:ea typeface="Microsoft GothicNeo" panose="020B0500000101010101" pitchFamily="34" charset="-127"/>
              <a:cs typeface="Times New Roman"/>
            </a:endParaRPr>
          </a:p>
          <a:p>
            <a:pPr marL="342900" indent="-342900" algn="just" defTabSz="1219170">
              <a:buClr>
                <a:srgbClr val="000000"/>
              </a:buClr>
              <a:buFont typeface="Wingdings"/>
              <a:buChar char="§"/>
            </a:pPr>
            <a:endParaRPr lang="en-US" sz="1600">
              <a:latin typeface="Microsoft GothicNeo Light"/>
              <a:ea typeface="Aptos" panose="020B0004020202020204" pitchFamily="34" charset="0"/>
              <a:cs typeface="Times New Roman"/>
            </a:endParaRPr>
          </a:p>
          <a:p>
            <a:pPr marL="342900" indent="-342900" algn="just" defTabSz="1219170">
              <a:buClr>
                <a:srgbClr val="000000"/>
              </a:buClr>
              <a:buFont typeface="Wingdings"/>
              <a:buChar char="§"/>
            </a:pPr>
            <a:r>
              <a:rPr lang="en-US" sz="1600">
                <a:effectLst/>
                <a:latin typeface="Microsoft GothicNeo Light"/>
                <a:ea typeface="Aptos" panose="020B0004020202020204" pitchFamily="34" charset="0"/>
                <a:cs typeface="Times New Roman"/>
              </a:rPr>
              <a:t>The SaaS industry is projected to grow at a 12.5% compound annual growth rate (CAGR), reaching an estimated $332.2 billion by 2026, up from $152.2 billion in 2020. This growth is fueled by businesses increasingly shifting to cloud-based solutions to enhance efficiency while reducing infrastructure costs.</a:t>
            </a:r>
            <a:endParaRPr lang="en-US" sz="1600" kern="0">
              <a:solidFill>
                <a:srgbClr val="174B67"/>
              </a:solidFill>
              <a:latin typeface="Microsoft GothicNeo Light"/>
              <a:ea typeface="Microsoft GothicNeo" panose="020B0500000101010101" pitchFamily="34" charset="-127"/>
              <a:cs typeface="Times New Roman"/>
            </a:endParaRPr>
          </a:p>
        </p:txBody>
      </p:sp>
      <p:pic>
        <p:nvPicPr>
          <p:cNvPr id="2" name="Picture 2">
            <a:extLst>
              <a:ext uri="{FF2B5EF4-FFF2-40B4-BE49-F238E27FC236}">
                <a16:creationId xmlns:a16="http://schemas.microsoft.com/office/drawing/2014/main" id="{BEB50D17-5FA5-B7FF-C68B-522F471B9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316" y="208694"/>
            <a:ext cx="1344298" cy="942584"/>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50;p31">
            <a:extLst>
              <a:ext uri="{FF2B5EF4-FFF2-40B4-BE49-F238E27FC236}">
                <a16:creationId xmlns:a16="http://schemas.microsoft.com/office/drawing/2014/main" id="{3FB02DF7-14EC-EB22-9A06-05D29B108592}"/>
              </a:ext>
            </a:extLst>
          </p:cNvPr>
          <p:cNvSpPr/>
          <p:nvPr/>
        </p:nvSpPr>
        <p:spPr>
          <a:xfrm>
            <a:off x="6296720" y="1952319"/>
            <a:ext cx="5070021" cy="3927356"/>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342900" indent="-342900" algn="just" defTabSz="1219170">
              <a:buClr>
                <a:srgbClr val="000000"/>
              </a:buClr>
              <a:buFont typeface="Wingdings"/>
              <a:buChar char="§"/>
            </a:pPr>
            <a:r>
              <a:rPr lang="en-US" sz="1600" kern="0">
                <a:solidFill>
                  <a:srgbClr val="174B67"/>
                </a:solidFill>
                <a:latin typeface="Microsoft GothicNeo Light"/>
                <a:ea typeface="Microsoft GothicNeo"/>
                <a:cs typeface="Microsoft GothicNeo"/>
                <a:sym typeface="Poppins SemiBold"/>
              </a:rPr>
              <a:t>Salesforce has dominance in the CRM space. Last year they implemented a 9% increase in prices of core products. They were able to do so without customer attrition, </a:t>
            </a:r>
            <a:r>
              <a:rPr lang="en-US" sz="1600">
                <a:effectLst/>
                <a:latin typeface="Microsoft GothicNeo Light"/>
                <a:ea typeface="Aptos" panose="020B0004020202020204" pitchFamily="34" charset="0"/>
                <a:cs typeface="Times New Roman"/>
              </a:rPr>
              <a:t>capitalizing on their deeply integrated solutions and high switching costs.</a:t>
            </a:r>
            <a:endParaRPr lang="en-US">
              <a:cs typeface="Arial"/>
            </a:endParaRPr>
          </a:p>
          <a:p>
            <a:pPr marL="342900" indent="-342900" algn="just" defTabSz="1219170">
              <a:buClr>
                <a:srgbClr val="000000"/>
              </a:buClr>
              <a:buFont typeface="Wingdings"/>
              <a:buChar char="§"/>
            </a:pPr>
            <a:r>
              <a:rPr lang="en-US" sz="1600" kern="0">
                <a:solidFill>
                  <a:srgbClr val="174B67"/>
                </a:solidFill>
                <a:latin typeface="Microsoft GothicNeo Light"/>
                <a:ea typeface="Microsoft GothicNeo"/>
                <a:cs typeface="Times New Roman"/>
                <a:sym typeface="Poppins SemiBold"/>
              </a:rPr>
              <a:t>Their highly integrated system results in strong operational efficiencies. They work with Lennar, Pfizer, Amazon, Alibaba etc.</a:t>
            </a:r>
            <a:endParaRPr lang="en-US" sz="1600" kern="0">
              <a:solidFill>
                <a:srgbClr val="174B67"/>
              </a:solidFill>
              <a:latin typeface="Microsoft GothicNeo Light"/>
              <a:ea typeface="Microsoft GothicNeo"/>
              <a:cs typeface="Times New Roman"/>
            </a:endParaRPr>
          </a:p>
          <a:p>
            <a:pPr marL="342900" indent="-342900" algn="just" defTabSz="1219170">
              <a:buClr>
                <a:srgbClr val="000000"/>
              </a:buClr>
              <a:buFont typeface="Wingdings"/>
              <a:buChar char="§"/>
            </a:pPr>
            <a:r>
              <a:rPr lang="en-US" sz="1600" kern="0">
                <a:solidFill>
                  <a:srgbClr val="174B67"/>
                </a:solidFill>
                <a:latin typeface="Microsoft GothicNeo Light"/>
                <a:ea typeface="Microsoft GothicNeo"/>
                <a:cs typeface="Times New Roman"/>
                <a:sym typeface="Poppins SemiBold"/>
              </a:rPr>
              <a:t>Margin Analysis: </a:t>
            </a:r>
            <a:endParaRPr lang="en-US" sz="1600" kern="0">
              <a:solidFill>
                <a:srgbClr val="174B67"/>
              </a:solidFill>
              <a:latin typeface="Microsoft GothicNeo Light"/>
              <a:ea typeface="Microsoft GothicNeo"/>
              <a:cs typeface="Times New Roman"/>
            </a:endParaRPr>
          </a:p>
          <a:p>
            <a:pPr marL="800100" lvl="1" indent="-342900" algn="just" defTabSz="1219170">
              <a:buClr>
                <a:srgbClr val="000000"/>
              </a:buClr>
              <a:buFont typeface="Wingdings" panose="020B0604020202020204" pitchFamily="34" charset="0"/>
              <a:buChar char="§"/>
            </a:pPr>
            <a:r>
              <a:rPr lang="en-US" sz="1400" kern="0">
                <a:solidFill>
                  <a:srgbClr val="174B67"/>
                </a:solidFill>
                <a:latin typeface="Microsoft GothicNeo Light"/>
                <a:ea typeface="Microsoft GothicNeo"/>
                <a:cs typeface="Times New Roman"/>
                <a:sym typeface="Poppins SemiBold"/>
              </a:rPr>
              <a:t>Gross Profit Margin: </a:t>
            </a:r>
            <a:r>
              <a:rPr lang="en-US" sz="1400">
                <a:effectLst/>
                <a:latin typeface="Microsoft GothicNeo Light"/>
                <a:ea typeface="Aptos" panose="020B0004020202020204" pitchFamily="34" charset="0"/>
                <a:cs typeface="Times New Roman"/>
              </a:rPr>
              <a:t>75.5% in FY24 to 77.19% in FY25.</a:t>
            </a:r>
          </a:p>
          <a:p>
            <a:pPr marL="800100" lvl="1" indent="-342900" algn="just" defTabSz="1219170">
              <a:buClr>
                <a:srgbClr val="000000"/>
              </a:buClr>
              <a:buFont typeface="Wingdings" panose="020B0604020202020204" pitchFamily="34" charset="0"/>
              <a:buChar char="§"/>
            </a:pPr>
            <a:r>
              <a:rPr lang="en-US" sz="1400">
                <a:effectLst/>
                <a:latin typeface="Microsoft GothicNeo Light"/>
                <a:ea typeface="Aptos" panose="020B0004020202020204" pitchFamily="34" charset="0"/>
                <a:cs typeface="Times New Roman"/>
              </a:rPr>
              <a:t>Operating Margin: 5.93% in FY23 to 17.21% in FY24, and reaching 20.23% in FY25</a:t>
            </a:r>
          </a:p>
          <a:p>
            <a:pPr marL="800100" lvl="1" indent="-342900" algn="just" defTabSz="1219170">
              <a:buClr>
                <a:srgbClr val="000000"/>
              </a:buClr>
              <a:buFont typeface="Wingdings" panose="020B0604020202020204" pitchFamily="34" charset="0"/>
              <a:buChar char="§"/>
            </a:pPr>
            <a:r>
              <a:rPr lang="en-US" sz="1400">
                <a:effectLst/>
                <a:latin typeface="Microsoft GothicNeo Light"/>
                <a:ea typeface="Aptos" panose="020B0004020202020204" pitchFamily="34" charset="0"/>
                <a:cs typeface="Times New Roman"/>
              </a:rPr>
              <a:t>Net Profit Margin: 0.66% in FY23 to 11.78% in FY24 and 16.35% in FY25</a:t>
            </a:r>
          </a:p>
        </p:txBody>
      </p:sp>
      <p:sp>
        <p:nvSpPr>
          <p:cNvPr id="4" name="Google Shape;247;p31">
            <a:extLst>
              <a:ext uri="{FF2B5EF4-FFF2-40B4-BE49-F238E27FC236}">
                <a16:creationId xmlns:a16="http://schemas.microsoft.com/office/drawing/2014/main" id="{F5146E57-5B7D-52F1-F017-F34997B2D5A6}"/>
              </a:ext>
            </a:extLst>
          </p:cNvPr>
          <p:cNvSpPr/>
          <p:nvPr/>
        </p:nvSpPr>
        <p:spPr>
          <a:xfrm>
            <a:off x="6296720" y="1481033"/>
            <a:ext cx="5070020" cy="33824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Financial Analysis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Tree>
    <p:extLst>
      <p:ext uri="{BB962C8B-B14F-4D97-AF65-F5344CB8AC3E}">
        <p14:creationId xmlns:p14="http://schemas.microsoft.com/office/powerpoint/2010/main" val="368358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213B63E1-E1CE-3545-A9DC-5F013473DA11}"/>
            </a:ext>
          </a:extLst>
        </p:cNvPr>
        <p:cNvGrpSpPr/>
        <p:nvPr/>
      </p:nvGrpSpPr>
      <p:grpSpPr>
        <a:xfrm>
          <a:off x="0" y="0"/>
          <a:ext cx="0" cy="0"/>
          <a:chOff x="0" y="0"/>
          <a:chExt cx="0" cy="0"/>
        </a:xfrm>
      </p:grpSpPr>
      <p:sp>
        <p:nvSpPr>
          <p:cNvPr id="246" name="Google Shape;246;p31">
            <a:extLst>
              <a:ext uri="{FF2B5EF4-FFF2-40B4-BE49-F238E27FC236}">
                <a16:creationId xmlns:a16="http://schemas.microsoft.com/office/drawing/2014/main" id="{AEE8355C-12FB-AE4C-5FBB-57455D296B01}"/>
              </a:ext>
            </a:extLst>
          </p:cNvPr>
          <p:cNvSpPr txBox="1">
            <a:spLocks noGrp="1"/>
          </p:cNvSpPr>
          <p:nvPr>
            <p:ph type="title"/>
          </p:nvPr>
        </p:nvSpPr>
        <p:spPr>
          <a:xfrm>
            <a:off x="960000" y="719200"/>
            <a:ext cx="10272000" cy="690400"/>
          </a:xfrm>
          <a:prstGeom prst="rect">
            <a:avLst/>
          </a:prstGeom>
        </p:spPr>
        <p:txBody>
          <a:bodyPr spcFirstLastPara="1" wrap="square" lIns="121900" tIns="121900" rIns="121900" bIns="121900" anchor="t" anchorCtr="0">
            <a:noAutofit/>
          </a:bodyPr>
          <a:lstStyle/>
          <a:p>
            <a:r>
              <a:rPr lang="en">
                <a:latin typeface="Franklin Gothic Medium" panose="020B0603020102020204" pitchFamily="34" charset="0"/>
              </a:rPr>
              <a:t>Sector Performance</a:t>
            </a:r>
            <a:endParaRPr>
              <a:latin typeface="Franklin Gothic Medium" panose="020B0603020102020204" pitchFamily="34" charset="0"/>
            </a:endParaRPr>
          </a:p>
        </p:txBody>
      </p:sp>
      <p:sp>
        <p:nvSpPr>
          <p:cNvPr id="4" name="Google Shape;246;p31">
            <a:extLst>
              <a:ext uri="{FF2B5EF4-FFF2-40B4-BE49-F238E27FC236}">
                <a16:creationId xmlns:a16="http://schemas.microsoft.com/office/drawing/2014/main" id="{85CAAFD0-1674-2793-5B35-268C0188035B}"/>
              </a:ext>
            </a:extLst>
          </p:cNvPr>
          <p:cNvSpPr txBox="1">
            <a:spLocks/>
          </p:cNvSpPr>
          <p:nvPr/>
        </p:nvSpPr>
        <p:spPr>
          <a:xfrm>
            <a:off x="981983" y="1267034"/>
            <a:ext cx="10272000" cy="690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9pPr>
          </a:lstStyle>
          <a:p>
            <a:r>
              <a:rPr lang="en-US" sz="2000" kern="0">
                <a:latin typeface="Microsoft GothicNeo" panose="020B0500000101010101" pitchFamily="34" charset="-127"/>
                <a:ea typeface="Microsoft GothicNeo" panose="020B0500000101010101" pitchFamily="34" charset="-127"/>
                <a:cs typeface="Microsoft GothicNeo" panose="020B0500000101010101" pitchFamily="34" charset="-127"/>
              </a:rPr>
              <a:t>YTD Info Tech vs. S&amp;P 500</a:t>
            </a:r>
          </a:p>
        </p:txBody>
      </p:sp>
      <p:pic>
        <p:nvPicPr>
          <p:cNvPr id="6" name="Picture 5">
            <a:extLst>
              <a:ext uri="{FF2B5EF4-FFF2-40B4-BE49-F238E27FC236}">
                <a16:creationId xmlns:a16="http://schemas.microsoft.com/office/drawing/2014/main" id="{0332C8C6-A399-5E43-5A89-D2237AFDF0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602" y="1715679"/>
            <a:ext cx="10246416" cy="4364609"/>
          </a:xfrm>
          <a:prstGeom prst="rect">
            <a:avLst/>
          </a:prstGeom>
        </p:spPr>
      </p:pic>
    </p:spTree>
    <p:extLst>
      <p:ext uri="{BB962C8B-B14F-4D97-AF65-F5344CB8AC3E}">
        <p14:creationId xmlns:p14="http://schemas.microsoft.com/office/powerpoint/2010/main" val="3598560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288D11E1-493C-DB20-69DD-1BD940FC0F0D}"/>
            </a:ext>
          </a:extLst>
        </p:cNvPr>
        <p:cNvGrpSpPr/>
        <p:nvPr/>
      </p:nvGrpSpPr>
      <p:grpSpPr>
        <a:xfrm>
          <a:off x="0" y="0"/>
          <a:ext cx="0" cy="0"/>
          <a:chOff x="0" y="0"/>
          <a:chExt cx="0" cy="0"/>
        </a:xfrm>
      </p:grpSpPr>
      <p:sp>
        <p:nvSpPr>
          <p:cNvPr id="15" name="Google Shape;202;p27">
            <a:extLst>
              <a:ext uri="{FF2B5EF4-FFF2-40B4-BE49-F238E27FC236}">
                <a16:creationId xmlns:a16="http://schemas.microsoft.com/office/drawing/2014/main" id="{444C4114-F962-5AA0-C941-F07E8832FE10}"/>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 sz="3000" b="1">
                <a:latin typeface="Franklin Gothic Medium"/>
              </a:rPr>
              <a:t>Salesforce: </a:t>
            </a:r>
            <a:r>
              <a:rPr lang="en" sz="3000">
                <a:latin typeface="Franklin Gothic Medium"/>
              </a:rPr>
              <a:t>Valuation</a:t>
            </a:r>
            <a:endParaRPr lang="en" sz="3000" b="1">
              <a:latin typeface="Franklin Gothic Medium" panose="020B0603020102020204" pitchFamily="34" charset="0"/>
            </a:endParaRPr>
          </a:p>
        </p:txBody>
      </p:sp>
      <p:pic>
        <p:nvPicPr>
          <p:cNvPr id="2" name="Picture 2">
            <a:extLst>
              <a:ext uri="{FF2B5EF4-FFF2-40B4-BE49-F238E27FC236}">
                <a16:creationId xmlns:a16="http://schemas.microsoft.com/office/drawing/2014/main" id="{8637720F-A44D-144B-8A3E-E268D9868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7316" y="208694"/>
            <a:ext cx="1344298" cy="942584"/>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47;p31">
            <a:extLst>
              <a:ext uri="{FF2B5EF4-FFF2-40B4-BE49-F238E27FC236}">
                <a16:creationId xmlns:a16="http://schemas.microsoft.com/office/drawing/2014/main" id="{25690004-C215-9B3B-AC4C-8A8F7AA78F5E}"/>
              </a:ext>
            </a:extLst>
          </p:cNvPr>
          <p:cNvSpPr/>
          <p:nvPr/>
        </p:nvSpPr>
        <p:spPr>
          <a:xfrm>
            <a:off x="960000" y="1481034"/>
            <a:ext cx="5070020" cy="33824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Peer Operating Margin Analysis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4" name="Google Shape;247;p31">
            <a:extLst>
              <a:ext uri="{FF2B5EF4-FFF2-40B4-BE49-F238E27FC236}">
                <a16:creationId xmlns:a16="http://schemas.microsoft.com/office/drawing/2014/main" id="{72A77941-DB20-6EFD-8923-2FB784E9FB20}"/>
              </a:ext>
            </a:extLst>
          </p:cNvPr>
          <p:cNvSpPr/>
          <p:nvPr/>
        </p:nvSpPr>
        <p:spPr>
          <a:xfrm>
            <a:off x="6296720" y="1481033"/>
            <a:ext cx="5070020" cy="338241"/>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Peer Gross Margin Analysis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graphicFrame>
        <p:nvGraphicFramePr>
          <p:cNvPr id="5" name="Chart 4">
            <a:extLst>
              <a:ext uri="{FF2B5EF4-FFF2-40B4-BE49-F238E27FC236}">
                <a16:creationId xmlns:a16="http://schemas.microsoft.com/office/drawing/2014/main" id="{E370296D-B1A1-0841-9282-316F78CDDB4B}"/>
              </a:ext>
            </a:extLst>
          </p:cNvPr>
          <p:cNvGraphicFramePr/>
          <p:nvPr>
            <p:extLst>
              <p:ext uri="{D42A27DB-BD31-4B8C-83A1-F6EECF244321}">
                <p14:modId xmlns:p14="http://schemas.microsoft.com/office/powerpoint/2010/main" val="539549467"/>
              </p:ext>
            </p:extLst>
          </p:nvPr>
        </p:nvGraphicFramePr>
        <p:xfrm>
          <a:off x="821054" y="2145347"/>
          <a:ext cx="5208965" cy="37030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311A4D56-DC72-220A-F507-57D4A6A5FB2D}"/>
              </a:ext>
            </a:extLst>
          </p:cNvPr>
          <p:cNvGraphicFramePr/>
          <p:nvPr>
            <p:extLst>
              <p:ext uri="{D42A27DB-BD31-4B8C-83A1-F6EECF244321}">
                <p14:modId xmlns:p14="http://schemas.microsoft.com/office/powerpoint/2010/main" val="3405928899"/>
              </p:ext>
            </p:extLst>
          </p:nvPr>
        </p:nvGraphicFramePr>
        <p:xfrm>
          <a:off x="6296719" y="2145347"/>
          <a:ext cx="5070019" cy="37030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12997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569D40A9-AC98-D8EB-4D06-B0BEF8FF35F9}"/>
            </a:ext>
          </a:extLst>
        </p:cNvPr>
        <p:cNvGrpSpPr/>
        <p:nvPr/>
      </p:nvGrpSpPr>
      <p:grpSpPr>
        <a:xfrm>
          <a:off x="0" y="0"/>
          <a:ext cx="0" cy="0"/>
          <a:chOff x="0" y="0"/>
          <a:chExt cx="0" cy="0"/>
        </a:xfrm>
      </p:grpSpPr>
      <p:sp>
        <p:nvSpPr>
          <p:cNvPr id="317" name="Google Shape;317;p34">
            <a:extLst>
              <a:ext uri="{FF2B5EF4-FFF2-40B4-BE49-F238E27FC236}">
                <a16:creationId xmlns:a16="http://schemas.microsoft.com/office/drawing/2014/main" id="{75D8F4D3-68FF-6511-2732-91E365C66FF6}"/>
              </a:ext>
            </a:extLst>
          </p:cNvPr>
          <p:cNvSpPr txBox="1">
            <a:spLocks noGrp="1"/>
          </p:cNvSpPr>
          <p:nvPr>
            <p:ph type="title"/>
          </p:nvPr>
        </p:nvSpPr>
        <p:spPr>
          <a:xfrm>
            <a:off x="1785257" y="2023400"/>
            <a:ext cx="9446743" cy="2811200"/>
          </a:xfrm>
          <a:prstGeom prst="rect">
            <a:avLst/>
          </a:prstGeom>
        </p:spPr>
        <p:txBody>
          <a:bodyPr spcFirstLastPara="1" wrap="square" lIns="121900" tIns="121900" rIns="121900" bIns="121900" anchor="ctr" anchorCtr="0">
            <a:noAutofit/>
          </a:bodyPr>
          <a:lstStyle/>
          <a:p>
            <a:r>
              <a:rPr lang="en">
                <a:latin typeface="Franklin Gothic Medium" panose="020B0603020102020204" pitchFamily="34" charset="0"/>
              </a:rPr>
              <a:t>Final</a:t>
            </a:r>
            <a:br>
              <a:rPr lang="en">
                <a:latin typeface="Franklin Gothic Medium" panose="020B0603020102020204" pitchFamily="34" charset="0"/>
              </a:rPr>
            </a:br>
            <a:r>
              <a:rPr lang="en" b="0">
                <a:latin typeface="Franklin Gothic Medium" panose="020B0603020102020204" pitchFamily="34" charset="0"/>
              </a:rPr>
              <a:t>Recommendation</a:t>
            </a:r>
            <a:endParaRPr b="0">
              <a:latin typeface="Franklin Gothic Medium" panose="020B0603020102020204" pitchFamily="34" charset="0"/>
              <a:ea typeface="Poppins Medium"/>
              <a:cs typeface="Poppins Medium"/>
              <a:sym typeface="Poppins Medium"/>
            </a:endParaRPr>
          </a:p>
        </p:txBody>
      </p:sp>
      <p:grpSp>
        <p:nvGrpSpPr>
          <p:cNvPr id="318" name="Google Shape;318;p34">
            <a:extLst>
              <a:ext uri="{FF2B5EF4-FFF2-40B4-BE49-F238E27FC236}">
                <a16:creationId xmlns:a16="http://schemas.microsoft.com/office/drawing/2014/main" id="{6B3417E8-869C-1029-0D55-A75A0EB3DBE4}"/>
              </a:ext>
            </a:extLst>
          </p:cNvPr>
          <p:cNvGrpSpPr/>
          <p:nvPr/>
        </p:nvGrpSpPr>
        <p:grpSpPr>
          <a:xfrm rot="10800000">
            <a:off x="-20560" y="-27167"/>
            <a:ext cx="3046337" cy="2143247"/>
            <a:chOff x="5539150" y="3176875"/>
            <a:chExt cx="2029449" cy="1427308"/>
          </a:xfrm>
        </p:grpSpPr>
        <p:sp>
          <p:nvSpPr>
            <p:cNvPr id="319" name="Google Shape;319;p34">
              <a:extLst>
                <a:ext uri="{FF2B5EF4-FFF2-40B4-BE49-F238E27FC236}">
                  <a16:creationId xmlns:a16="http://schemas.microsoft.com/office/drawing/2014/main" id="{363240CA-AB31-20AD-3839-24B8FF4AD052}"/>
                </a:ext>
              </a:extLst>
            </p:cNvPr>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34">
              <a:extLst>
                <a:ext uri="{FF2B5EF4-FFF2-40B4-BE49-F238E27FC236}">
                  <a16:creationId xmlns:a16="http://schemas.microsoft.com/office/drawing/2014/main" id="{8699C80C-0786-A1A2-1FB8-81B4D05F5E8E}"/>
                </a:ext>
              </a:extLst>
            </p:cNvPr>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34">
              <a:extLst>
                <a:ext uri="{FF2B5EF4-FFF2-40B4-BE49-F238E27FC236}">
                  <a16:creationId xmlns:a16="http://schemas.microsoft.com/office/drawing/2014/main" id="{8AD8C5AE-DE4B-BFC3-809D-303E06244B61}"/>
                </a:ext>
              </a:extLst>
            </p:cNvPr>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568517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5C9FD4FD-AA4D-5108-965B-5E255002771D}"/>
            </a:ext>
          </a:extLst>
        </p:cNvPr>
        <p:cNvGrpSpPr/>
        <p:nvPr/>
      </p:nvGrpSpPr>
      <p:grpSpPr>
        <a:xfrm>
          <a:off x="0" y="0"/>
          <a:ext cx="0" cy="0"/>
          <a:chOff x="0" y="0"/>
          <a:chExt cx="0" cy="0"/>
        </a:xfrm>
      </p:grpSpPr>
      <p:sp>
        <p:nvSpPr>
          <p:cNvPr id="284" name="Google Shape;284;p33">
            <a:extLst>
              <a:ext uri="{FF2B5EF4-FFF2-40B4-BE49-F238E27FC236}">
                <a16:creationId xmlns:a16="http://schemas.microsoft.com/office/drawing/2014/main" id="{B3D5241A-3805-A98D-5900-17188125E058}"/>
              </a:ext>
            </a:extLst>
          </p:cNvPr>
          <p:cNvSpPr txBox="1">
            <a:spLocks noGrp="1"/>
          </p:cNvSpPr>
          <p:nvPr>
            <p:ph type="title" idx="8"/>
          </p:nvPr>
        </p:nvSpPr>
        <p:spPr>
          <a:xfrm>
            <a:off x="960000" y="719200"/>
            <a:ext cx="10272000" cy="690400"/>
          </a:xfrm>
          <a:prstGeom prst="rect">
            <a:avLst/>
          </a:prstGeom>
        </p:spPr>
        <p:txBody>
          <a:bodyPr spcFirstLastPara="1" wrap="square" lIns="121900" tIns="121900" rIns="121900" bIns="121900" anchor="t" anchorCtr="0">
            <a:noAutofit/>
          </a:bodyPr>
          <a:lstStyle/>
          <a:p>
            <a:r>
              <a:rPr lang="en">
                <a:latin typeface="Franklin Gothic Medium" panose="020B0603020102020204" pitchFamily="34" charset="0"/>
              </a:rPr>
              <a:t>Final Recommendation</a:t>
            </a:r>
            <a:endParaRPr>
              <a:latin typeface="Franklin Gothic Medium" panose="020B0603020102020204" pitchFamily="34" charset="0"/>
            </a:endParaRPr>
          </a:p>
        </p:txBody>
      </p:sp>
      <p:graphicFrame>
        <p:nvGraphicFramePr>
          <p:cNvPr id="4" name="Table 5">
            <a:extLst>
              <a:ext uri="{FF2B5EF4-FFF2-40B4-BE49-F238E27FC236}">
                <a16:creationId xmlns:a16="http://schemas.microsoft.com/office/drawing/2014/main" id="{FA108C2A-A0CE-4CFA-C2C0-D244E2D8D22B}"/>
              </a:ext>
            </a:extLst>
          </p:cNvPr>
          <p:cNvGraphicFramePr>
            <a:graphicFrameLocks noGrp="1"/>
          </p:cNvGraphicFramePr>
          <p:nvPr>
            <p:extLst>
              <p:ext uri="{D42A27DB-BD31-4B8C-83A1-F6EECF244321}">
                <p14:modId xmlns:p14="http://schemas.microsoft.com/office/powerpoint/2010/main" val="2573010045"/>
              </p:ext>
            </p:extLst>
          </p:nvPr>
        </p:nvGraphicFramePr>
        <p:xfrm>
          <a:off x="957943" y="1409600"/>
          <a:ext cx="10274059" cy="4399600"/>
        </p:xfrm>
        <a:graphic>
          <a:graphicData uri="http://schemas.openxmlformats.org/drawingml/2006/table">
            <a:tbl>
              <a:tblPr firstRow="1" bandRow="1">
                <a:noFill/>
                <a:tableStyleId>{5C22544A-7EE6-4342-B048-85BDC9FD1C3A}</a:tableStyleId>
              </a:tblPr>
              <a:tblGrid>
                <a:gridCol w="1055914">
                  <a:extLst>
                    <a:ext uri="{9D8B030D-6E8A-4147-A177-3AD203B41FA5}">
                      <a16:colId xmlns:a16="http://schemas.microsoft.com/office/drawing/2014/main" val="2518931871"/>
                    </a:ext>
                  </a:extLst>
                </a:gridCol>
                <a:gridCol w="1349829">
                  <a:extLst>
                    <a:ext uri="{9D8B030D-6E8A-4147-A177-3AD203B41FA5}">
                      <a16:colId xmlns:a16="http://schemas.microsoft.com/office/drawing/2014/main" val="3509440408"/>
                    </a:ext>
                  </a:extLst>
                </a:gridCol>
                <a:gridCol w="1186543">
                  <a:extLst>
                    <a:ext uri="{9D8B030D-6E8A-4147-A177-3AD203B41FA5}">
                      <a16:colId xmlns:a16="http://schemas.microsoft.com/office/drawing/2014/main" val="730820792"/>
                    </a:ext>
                  </a:extLst>
                </a:gridCol>
                <a:gridCol w="1013293">
                  <a:extLst>
                    <a:ext uri="{9D8B030D-6E8A-4147-A177-3AD203B41FA5}">
                      <a16:colId xmlns:a16="http://schemas.microsoft.com/office/drawing/2014/main" val="1288838716"/>
                    </a:ext>
                  </a:extLst>
                </a:gridCol>
                <a:gridCol w="1213814">
                  <a:extLst>
                    <a:ext uri="{9D8B030D-6E8A-4147-A177-3AD203B41FA5}">
                      <a16:colId xmlns:a16="http://schemas.microsoft.com/office/drawing/2014/main" val="3584504887"/>
                    </a:ext>
                  </a:extLst>
                </a:gridCol>
                <a:gridCol w="1931235">
                  <a:extLst>
                    <a:ext uri="{9D8B030D-6E8A-4147-A177-3AD203B41FA5}">
                      <a16:colId xmlns:a16="http://schemas.microsoft.com/office/drawing/2014/main" val="2824210968"/>
                    </a:ext>
                  </a:extLst>
                </a:gridCol>
                <a:gridCol w="1153886">
                  <a:extLst>
                    <a:ext uri="{9D8B030D-6E8A-4147-A177-3AD203B41FA5}">
                      <a16:colId xmlns:a16="http://schemas.microsoft.com/office/drawing/2014/main" val="4074942848"/>
                    </a:ext>
                  </a:extLst>
                </a:gridCol>
                <a:gridCol w="1369545">
                  <a:extLst>
                    <a:ext uri="{9D8B030D-6E8A-4147-A177-3AD203B41FA5}">
                      <a16:colId xmlns:a16="http://schemas.microsoft.com/office/drawing/2014/main" val="1944813009"/>
                    </a:ext>
                  </a:extLst>
                </a:gridCol>
              </a:tblGrid>
              <a:tr h="385673">
                <a:tc>
                  <a:txBody>
                    <a:bodyPr/>
                    <a:lstStyle/>
                    <a:p>
                      <a:r>
                        <a:rPr lang="en-US" sz="1200" b="1" cap="all" spc="150">
                          <a:solidFill>
                            <a:schemeClr val="bg1">
                              <a:lumMod val="10000"/>
                            </a:schemeClr>
                          </a:solidFill>
                          <a:latin typeface="Microsoft GothicNeo"/>
                          <a:ea typeface="Microsoft GothicNeo"/>
                          <a:cs typeface="Microsoft GothicNeo"/>
                        </a:rPr>
                        <a:t>Stock</a:t>
                      </a:r>
                    </a:p>
                  </a:txBody>
                  <a:tcPr marL="126215" marR="126215" marT="126215" marB="126215" anchor="ctr">
                    <a:lnL w="12700" cmpd="sng">
                      <a:noFill/>
                    </a:lnL>
                    <a:lnR w="19050" cap="flat" cmpd="sng" algn="ctr">
                      <a:solidFill>
                        <a:srgbClr val="F8F8F8"/>
                      </a:solidFill>
                      <a:prstDash val="solid"/>
                      <a:round/>
                      <a:headEnd type="none" w="med" len="med"/>
                      <a:tailEnd type="none" w="med" len="med"/>
                    </a:lnR>
                    <a:lnT w="12700" cmpd="sng">
                      <a:noFill/>
                    </a:lnT>
                    <a:lnB w="38100" cmpd="sng">
                      <a:noFill/>
                    </a:lnB>
                    <a:solidFill>
                      <a:schemeClr val="bg2"/>
                    </a:solidFill>
                  </a:tcPr>
                </a:tc>
                <a:tc>
                  <a:txBody>
                    <a:bodyPr/>
                    <a:lstStyle/>
                    <a:p>
                      <a:r>
                        <a:rPr lang="en-US" sz="1200" b="1" cap="all" spc="150">
                          <a:solidFill>
                            <a:schemeClr val="bg1">
                              <a:lumMod val="10000"/>
                            </a:schemeClr>
                          </a:solidFill>
                          <a:latin typeface="Microsoft GothicNeo"/>
                          <a:ea typeface="Microsoft GothicNeo"/>
                          <a:cs typeface="Microsoft GothicNeo"/>
                        </a:rPr>
                        <a:t>Weight</a:t>
                      </a:r>
                    </a:p>
                    <a:p>
                      <a:r>
                        <a:rPr lang="en-US" sz="1200" b="1" cap="all" spc="150">
                          <a:solidFill>
                            <a:schemeClr val="bg1">
                              <a:lumMod val="10000"/>
                            </a:schemeClr>
                          </a:solidFill>
                          <a:latin typeface="Microsoft GothicNeo"/>
                          <a:ea typeface="Microsoft GothicNeo"/>
                          <a:cs typeface="Microsoft GothicNeo"/>
                        </a:rPr>
                        <a:t>(Current)</a:t>
                      </a:r>
                    </a:p>
                  </a:txBody>
                  <a:tcPr marL="126215" marR="126215" marT="126215" marB="126215"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2700" cmpd="sng">
                      <a:noFill/>
                    </a:lnT>
                    <a:lnB w="38100" cmpd="sng">
                      <a:noFill/>
                    </a:lnB>
                    <a:solidFill>
                      <a:schemeClr val="bg2"/>
                    </a:solidFill>
                  </a:tcPr>
                </a:tc>
                <a:tc>
                  <a:txBody>
                    <a:bodyPr/>
                    <a:lstStyle/>
                    <a:p>
                      <a:pPr lvl="0">
                        <a:buNone/>
                      </a:pPr>
                      <a:r>
                        <a:rPr lang="en-US" sz="1200" b="1" cap="all" spc="150">
                          <a:solidFill>
                            <a:schemeClr val="bg1">
                              <a:lumMod val="10000"/>
                            </a:schemeClr>
                          </a:solidFill>
                          <a:latin typeface="Microsoft GothicNeo"/>
                          <a:ea typeface="Microsoft GothicNeo"/>
                          <a:cs typeface="Microsoft GothicNeo"/>
                        </a:rPr>
                        <a:t>Current Price</a:t>
                      </a:r>
                    </a:p>
                  </a:txBody>
                  <a:tcPr marL="126215" marR="126215" marT="126215" marB="126215"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2700" cmpd="sng">
                      <a:noFill/>
                    </a:lnT>
                    <a:lnB w="38100" cmpd="sng">
                      <a:noFill/>
                    </a:lnB>
                    <a:solidFill>
                      <a:schemeClr val="bg2"/>
                    </a:solidFill>
                  </a:tcPr>
                </a:tc>
                <a:tc>
                  <a:txBody>
                    <a:bodyPr/>
                    <a:lstStyle/>
                    <a:p>
                      <a:pPr lvl="0">
                        <a:buNone/>
                      </a:pPr>
                      <a:r>
                        <a:rPr lang="en-US" sz="1200" b="1" cap="all" spc="150">
                          <a:solidFill>
                            <a:schemeClr val="bg1">
                              <a:lumMod val="10000"/>
                            </a:schemeClr>
                          </a:solidFill>
                          <a:latin typeface="Microsoft GothicNeo"/>
                          <a:ea typeface="Microsoft GothicNeo"/>
                          <a:cs typeface="Microsoft GothicNeo"/>
                        </a:rPr>
                        <a:t>Target Price</a:t>
                      </a:r>
                    </a:p>
                  </a:txBody>
                  <a:tcPr marL="126215" marR="126215" marT="126215" marB="126215"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2700" cmpd="sng">
                      <a:noFill/>
                    </a:lnT>
                    <a:lnB w="38100" cmpd="sng">
                      <a:noFill/>
                    </a:lnB>
                    <a:solidFill>
                      <a:schemeClr val="bg2"/>
                    </a:solidFill>
                  </a:tcPr>
                </a:tc>
                <a:tc>
                  <a:txBody>
                    <a:bodyPr/>
                    <a:lstStyle/>
                    <a:p>
                      <a:pPr lvl="0">
                        <a:buNone/>
                      </a:pPr>
                      <a:r>
                        <a:rPr lang="en-US" sz="1200" b="1" cap="all" spc="150">
                          <a:solidFill>
                            <a:schemeClr val="bg1">
                              <a:lumMod val="10000"/>
                            </a:schemeClr>
                          </a:solidFill>
                          <a:latin typeface="Microsoft GothicNeo"/>
                          <a:ea typeface="Microsoft GothicNeo"/>
                          <a:cs typeface="Microsoft GothicNeo"/>
                        </a:rPr>
                        <a:t>Expected Return</a:t>
                      </a:r>
                    </a:p>
                  </a:txBody>
                  <a:tcPr marL="126215" marR="126215" marT="126215" marB="126215"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2700" cmpd="sng">
                      <a:noFill/>
                    </a:lnT>
                    <a:lnB w="38100" cmpd="sng">
                      <a:noFill/>
                    </a:lnB>
                    <a:solidFill>
                      <a:schemeClr val="bg2"/>
                    </a:solidFill>
                  </a:tcPr>
                </a:tc>
                <a:tc>
                  <a:txBody>
                    <a:bodyPr/>
                    <a:lstStyle/>
                    <a:p>
                      <a:pPr lvl="0">
                        <a:buNone/>
                      </a:pPr>
                      <a:r>
                        <a:rPr lang="en-US" sz="1200" b="1" cap="all" spc="150">
                          <a:solidFill>
                            <a:schemeClr val="bg1">
                              <a:lumMod val="10000"/>
                            </a:schemeClr>
                          </a:solidFill>
                          <a:latin typeface="Microsoft GothicNeo"/>
                          <a:ea typeface="Microsoft GothicNeo"/>
                          <a:cs typeface="Microsoft GothicNeo"/>
                        </a:rPr>
                        <a:t>Recommendation</a:t>
                      </a:r>
                    </a:p>
                  </a:txBody>
                  <a:tcPr marL="126215" marR="126215" marT="126215" marB="126215"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2700" cmpd="sng">
                      <a:noFill/>
                    </a:lnT>
                    <a:lnB w="38100" cmpd="sng">
                      <a:noFill/>
                    </a:lnB>
                    <a:solidFill>
                      <a:schemeClr val="bg2"/>
                    </a:solidFill>
                  </a:tcPr>
                </a:tc>
                <a:tc>
                  <a:txBody>
                    <a:bodyPr/>
                    <a:lstStyle/>
                    <a:p>
                      <a:pPr lvl="0">
                        <a:buNone/>
                      </a:pPr>
                      <a:r>
                        <a:rPr lang="en-US" sz="1200" b="1" cap="all" spc="150">
                          <a:solidFill>
                            <a:schemeClr val="bg1">
                              <a:lumMod val="10000"/>
                            </a:schemeClr>
                          </a:solidFill>
                          <a:latin typeface="Microsoft GothicNeo"/>
                          <a:ea typeface="Microsoft GothicNeo"/>
                          <a:cs typeface="Microsoft GothicNeo"/>
                        </a:rPr>
                        <a:t>Change</a:t>
                      </a:r>
                    </a:p>
                  </a:txBody>
                  <a:tcPr marL="126215" marR="126215" marT="126215" marB="126215" anchor="ctr">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2700" cmpd="sng">
                      <a:noFill/>
                    </a:lnT>
                    <a:lnB w="38100" cmpd="sng">
                      <a:noFill/>
                    </a:lnB>
                    <a:solidFill>
                      <a:schemeClr val="bg2"/>
                    </a:solidFill>
                  </a:tcPr>
                </a:tc>
                <a:tc>
                  <a:txBody>
                    <a:bodyPr/>
                    <a:lstStyle/>
                    <a:p>
                      <a:pPr lvl="0">
                        <a:buNone/>
                      </a:pPr>
                      <a:r>
                        <a:rPr lang="en-US" sz="1200" b="1" cap="all" spc="150">
                          <a:solidFill>
                            <a:schemeClr val="bg1">
                              <a:lumMod val="10000"/>
                            </a:schemeClr>
                          </a:solidFill>
                          <a:latin typeface="Microsoft GothicNeo"/>
                          <a:ea typeface="Microsoft GothicNeo"/>
                          <a:cs typeface="Microsoft GothicNeo"/>
                        </a:rPr>
                        <a:t>Weight (after)</a:t>
                      </a:r>
                    </a:p>
                  </a:txBody>
                  <a:tcPr marL="126215" marR="126215" marT="126215" marB="126215" anchor="ctr">
                    <a:lnL w="19050" cap="flat" cmpd="sng" algn="ctr">
                      <a:solidFill>
                        <a:srgbClr val="F8F8F8"/>
                      </a:solidFill>
                      <a:prstDash val="solid"/>
                      <a:round/>
                      <a:headEnd type="none" w="med" len="med"/>
                      <a:tailEnd type="none" w="med" len="med"/>
                    </a:lnL>
                    <a:lnR w="12700" cmpd="sng">
                      <a:noFill/>
                    </a:lnR>
                    <a:lnT w="12700" cmpd="sng">
                      <a:noFill/>
                    </a:lnT>
                    <a:lnB w="38100" cmpd="sng">
                      <a:noFill/>
                    </a:lnB>
                    <a:solidFill>
                      <a:schemeClr val="bg2"/>
                    </a:solidFill>
                  </a:tcPr>
                </a:tc>
                <a:extLst>
                  <a:ext uri="{0D108BD9-81ED-4DB2-BD59-A6C34878D82A}">
                    <a16:rowId xmlns:a16="http://schemas.microsoft.com/office/drawing/2014/main" val="3278656448"/>
                  </a:ext>
                </a:extLst>
              </a:tr>
              <a:tr h="522361">
                <a:tc>
                  <a:txBody>
                    <a:bodyPr/>
                    <a:lstStyle/>
                    <a:p>
                      <a:r>
                        <a:rPr lang="en-US" sz="1200" cap="none" spc="0">
                          <a:solidFill>
                            <a:schemeClr val="tx1"/>
                          </a:solidFill>
                          <a:latin typeface="Microsoft GothicNeo"/>
                          <a:ea typeface="Microsoft GothicNeo"/>
                          <a:cs typeface="Microsoft GothicNeo"/>
                        </a:rPr>
                        <a:t>IBM</a:t>
                      </a:r>
                    </a:p>
                  </a:txBody>
                  <a:tcPr marL="126215" marR="126215" marT="126215" marB="126215">
                    <a:lnL w="12700" cmpd="sng">
                      <a:noFill/>
                      <a:prstDash val="solid"/>
                    </a:lnL>
                    <a:lnR w="19050" cap="flat" cmpd="sng" algn="ctr">
                      <a:solidFill>
                        <a:srgbClr val="F8F8F8"/>
                      </a:solidFill>
                      <a:prstDash val="solid"/>
                      <a:round/>
                      <a:headEnd type="none" w="med" len="med"/>
                      <a:tailEnd type="none" w="med" len="med"/>
                    </a:lnR>
                    <a:lnT w="38100" cmpd="sng">
                      <a:noFill/>
                    </a:lnT>
                    <a:lnB w="19050" cap="flat" cmpd="sng" algn="ctr">
                      <a:solidFill>
                        <a:srgbClr val="F8F8F8"/>
                      </a:solidFill>
                      <a:prstDash val="solid"/>
                      <a:round/>
                      <a:headEnd type="none" w="med" len="med"/>
                      <a:tailEnd type="none" w="med" len="med"/>
                    </a:lnB>
                    <a:solidFill>
                      <a:schemeClr val="tx2"/>
                    </a:solidFill>
                  </a:tcPr>
                </a:tc>
                <a:tc>
                  <a:txBody>
                    <a:bodyPr/>
                    <a:lstStyle/>
                    <a:p>
                      <a:r>
                        <a:rPr lang="en-US" sz="1200" cap="none" spc="0">
                          <a:solidFill>
                            <a:schemeClr val="tx1"/>
                          </a:solidFill>
                          <a:latin typeface="Microsoft GothicNeo"/>
                          <a:ea typeface="Microsoft GothicNeo"/>
                          <a:cs typeface="Microsoft GothicNeo"/>
                        </a:rPr>
                        <a:t>4.28%</a:t>
                      </a: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38100" cmpd="sng">
                      <a:noFill/>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$225.78</a:t>
                      </a: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38100" cmpd="sng">
                      <a:noFill/>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$165.51</a:t>
                      </a: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38100" cmpd="sng">
                      <a:noFill/>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-26.70%</a:t>
                      </a: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38100" cmpd="sng">
                      <a:noFill/>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SELL</a:t>
                      </a: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38100" cmpd="sng">
                      <a:noFill/>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-50 bps</a:t>
                      </a: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38100" cmpd="sng">
                      <a:noFill/>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3.78%</a:t>
                      </a:r>
                    </a:p>
                  </a:txBody>
                  <a:tcPr marL="126215" marR="126215" marT="126215" marB="126215">
                    <a:lnL w="19050" cap="flat" cmpd="sng" algn="ctr">
                      <a:solidFill>
                        <a:srgbClr val="F8F8F8"/>
                      </a:solidFill>
                      <a:prstDash val="solid"/>
                      <a:round/>
                      <a:headEnd type="none" w="med" len="med"/>
                      <a:tailEnd type="none" w="med" len="med"/>
                    </a:lnL>
                    <a:lnR w="12700" cmpd="sng">
                      <a:noFill/>
                      <a:prstDash val="solid"/>
                    </a:lnR>
                    <a:lnT w="38100" cmpd="sng">
                      <a:noFill/>
                    </a:lnT>
                    <a:lnB w="19050" cap="flat" cmpd="sng" algn="ctr">
                      <a:solidFill>
                        <a:srgbClr val="F8F8F8"/>
                      </a:solidFill>
                      <a:prstDash val="solid"/>
                      <a:round/>
                      <a:headEnd type="none" w="med" len="med"/>
                      <a:tailEnd type="none" w="med" len="med"/>
                    </a:lnB>
                    <a:solidFill>
                      <a:srgbClr val="FFFFFF"/>
                    </a:solidFill>
                  </a:tcPr>
                </a:tc>
                <a:extLst>
                  <a:ext uri="{0D108BD9-81ED-4DB2-BD59-A6C34878D82A}">
                    <a16:rowId xmlns:a16="http://schemas.microsoft.com/office/drawing/2014/main" val="2148274299"/>
                  </a:ext>
                </a:extLst>
              </a:tr>
              <a:tr h="522361">
                <a:tc>
                  <a:txBody>
                    <a:bodyPr/>
                    <a:lstStyle/>
                    <a:p>
                      <a:r>
                        <a:rPr lang="en-US" sz="1200" cap="none" spc="0">
                          <a:solidFill>
                            <a:schemeClr val="tx1"/>
                          </a:solidFill>
                          <a:latin typeface="Microsoft GothicNeo"/>
                          <a:ea typeface="Microsoft GothicNeo"/>
                          <a:cs typeface="Microsoft GothicNeo"/>
                        </a:rPr>
                        <a:t>Microsoft</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2700" cmpd="sng">
                      <a:noFill/>
                      <a:prstDash val="soli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chemeClr val="tx2"/>
                    </a:solidFill>
                  </a:tcPr>
                </a:tc>
                <a:tc>
                  <a:txBody>
                    <a:bodyPr/>
                    <a:lstStyle/>
                    <a:p>
                      <a:r>
                        <a:rPr lang="en-US" sz="1200" cap="none" spc="0">
                          <a:solidFill>
                            <a:schemeClr val="tx1"/>
                          </a:solidFill>
                          <a:latin typeface="Microsoft GothicNeo"/>
                          <a:ea typeface="Microsoft GothicNeo"/>
                          <a:cs typeface="Microsoft GothicNeo"/>
                        </a:rPr>
                        <a:t>5.81%</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$357.86</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$537.98</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50.33%</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HOLD</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0-5 bps</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5.85%</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2700" cmpd="sng">
                      <a:noFill/>
                      <a:prstDash val="soli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extLst>
                  <a:ext uri="{0D108BD9-81ED-4DB2-BD59-A6C34878D82A}">
                    <a16:rowId xmlns:a16="http://schemas.microsoft.com/office/drawing/2014/main" val="486780361"/>
                  </a:ext>
                </a:extLst>
              </a:tr>
              <a:tr h="522361">
                <a:tc>
                  <a:txBody>
                    <a:bodyPr/>
                    <a:lstStyle/>
                    <a:p>
                      <a:r>
                        <a:rPr lang="en-US" sz="1200" cap="none" spc="0">
                          <a:solidFill>
                            <a:schemeClr val="tx1"/>
                          </a:solidFill>
                          <a:latin typeface="Microsoft GothicNeo"/>
                          <a:ea typeface="Microsoft GothicNeo"/>
                          <a:cs typeface="Microsoft GothicNeo"/>
                        </a:rPr>
                        <a:t>Amphenol</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2700" cmpd="sng">
                      <a:noFill/>
                      <a:prstDash val="soli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chemeClr val="tx2"/>
                    </a:solidFill>
                  </a:tcPr>
                </a:tc>
                <a:tc>
                  <a:txBody>
                    <a:bodyPr/>
                    <a:lstStyle/>
                    <a:p>
                      <a:r>
                        <a:rPr lang="en-US" sz="1200" cap="none" spc="0">
                          <a:solidFill>
                            <a:schemeClr val="tx1"/>
                          </a:solidFill>
                          <a:latin typeface="Microsoft GothicNeo"/>
                          <a:ea typeface="Microsoft GothicNeo"/>
                          <a:cs typeface="Microsoft GothicNeo"/>
                        </a:rPr>
                        <a:t>2.04%</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$63.14</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$62.55</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-0.93%</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HOLD</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0 bps</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2.04%</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2700" cmpd="sng">
                      <a:noFill/>
                      <a:prstDash val="soli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extLst>
                  <a:ext uri="{0D108BD9-81ED-4DB2-BD59-A6C34878D82A}">
                    <a16:rowId xmlns:a16="http://schemas.microsoft.com/office/drawing/2014/main" val="2407700958"/>
                  </a:ext>
                </a:extLst>
              </a:tr>
              <a:tr h="522361">
                <a:tc>
                  <a:txBody>
                    <a:bodyPr/>
                    <a:lstStyle/>
                    <a:p>
                      <a:r>
                        <a:rPr lang="en-US" sz="1200" cap="none" spc="0">
                          <a:solidFill>
                            <a:schemeClr val="tx1"/>
                          </a:solidFill>
                          <a:latin typeface="Microsoft GothicNeo"/>
                          <a:ea typeface="Microsoft GothicNeo"/>
                          <a:cs typeface="Microsoft GothicNeo"/>
                        </a:rPr>
                        <a:t>Apple</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2700" cmpd="sng">
                      <a:noFill/>
                      <a:prstDash val="soli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chemeClr val="tx2"/>
                    </a:solidFill>
                  </a:tcPr>
                </a:tc>
                <a:tc>
                  <a:txBody>
                    <a:bodyPr/>
                    <a:lstStyle/>
                    <a:p>
                      <a:r>
                        <a:rPr lang="en-US" sz="1200" cap="none" spc="0">
                          <a:solidFill>
                            <a:schemeClr val="tx1"/>
                          </a:solidFill>
                          <a:latin typeface="Microsoft GothicNeo"/>
                          <a:ea typeface="Microsoft GothicNeo"/>
                          <a:cs typeface="Microsoft GothicNeo"/>
                        </a:rPr>
                        <a:t>4.42%</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$181.46</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$194.26</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7.65%</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BUY</a:t>
                      </a: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25 bps</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4.67%</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2700" cmpd="sng">
                      <a:noFill/>
                      <a:prstDash val="soli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extLst>
                  <a:ext uri="{0D108BD9-81ED-4DB2-BD59-A6C34878D82A}">
                    <a16:rowId xmlns:a16="http://schemas.microsoft.com/office/drawing/2014/main" val="484070969"/>
                  </a:ext>
                </a:extLst>
              </a:tr>
              <a:tr h="551415">
                <a:tc>
                  <a:txBody>
                    <a:bodyPr/>
                    <a:lstStyle/>
                    <a:p>
                      <a:pPr lvl="0">
                        <a:buNone/>
                      </a:pPr>
                      <a:r>
                        <a:rPr lang="en-US" sz="1200" cap="none" spc="0">
                          <a:solidFill>
                            <a:schemeClr val="tx1"/>
                          </a:solidFill>
                          <a:latin typeface="Microsoft GothicNeo"/>
                          <a:ea typeface="Microsoft GothicNeo"/>
                          <a:cs typeface="Microsoft GothicNeo"/>
                        </a:rPr>
                        <a:t>Nvidia</a:t>
                      </a:r>
                    </a:p>
                  </a:txBody>
                  <a:tcPr marL="126215" marR="126215" marT="126215" marB="126215">
                    <a:lnL w="12700" cmpd="sng">
                      <a:noFill/>
                      <a:prstDash val="soli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chemeClr val="tx2"/>
                    </a:solidFill>
                  </a:tcPr>
                </a:tc>
                <a:tc>
                  <a:txBody>
                    <a:bodyPr/>
                    <a:lstStyle/>
                    <a:p>
                      <a:pPr lvl="0">
                        <a:buNone/>
                      </a:pPr>
                      <a:r>
                        <a:rPr lang="en-US" sz="1200" cap="none" spc="0">
                          <a:solidFill>
                            <a:schemeClr val="tx1"/>
                          </a:solidFill>
                          <a:latin typeface="Microsoft GothicNeo"/>
                          <a:ea typeface="Microsoft GothicNeo"/>
                          <a:cs typeface="Microsoft GothicNeo"/>
                        </a:rPr>
                        <a:t>4.52%</a:t>
                      </a:r>
                    </a:p>
                  </a:txBody>
                  <a:tcPr marL="126215" marR="126215" marT="126215" marB="126215">
                    <a:lnL w="19050" cap="flat" cmpd="sng" algn="ctr">
                      <a:solidFill>
                        <a:srgbClr val="F8F8F8"/>
                      </a:solidFill>
                      <a:prstDash val="solid"/>
                      <a:round/>
                      <a:headEnd type="none" w="med" len="med"/>
                      <a:tailEnd type="none" w="med" len="med"/>
                    </a:lnL>
                    <a:lnR w="12700" cmpd="sng">
                      <a:noFill/>
                      <a:prstDash val="soli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$97.64</a:t>
                      </a:r>
                    </a:p>
                  </a:txBody>
                  <a:tcPr marL="126215" marR="126215" marT="126215" marB="126215">
                    <a:lnL w="12700" cmpd="sng">
                      <a:noFill/>
                      <a:prstDash val="soli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$116.19</a:t>
                      </a: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19%</a:t>
                      </a: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BUY</a:t>
                      </a: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50 bps</a:t>
                      </a: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5.02%</a:t>
                      </a:r>
                    </a:p>
                  </a:txBody>
                  <a:tcPr marL="126215" marR="126215" marT="126215" marB="126215">
                    <a:lnL w="19050" cap="flat" cmpd="sng" algn="ctr">
                      <a:solidFill>
                        <a:srgbClr val="F8F8F8"/>
                      </a:solidFill>
                      <a:prstDash val="solid"/>
                      <a:round/>
                      <a:headEnd type="none" w="med" len="med"/>
                      <a:tailEnd type="none" w="med" len="med"/>
                    </a:lnL>
                    <a:lnR w="12700" cmpd="sng">
                      <a:noFill/>
                      <a:prstDash val="soli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extLst>
                  <a:ext uri="{0D108BD9-81ED-4DB2-BD59-A6C34878D82A}">
                    <a16:rowId xmlns:a16="http://schemas.microsoft.com/office/drawing/2014/main" val="2215324516"/>
                  </a:ext>
                </a:extLst>
              </a:tr>
              <a:tr h="522361">
                <a:tc>
                  <a:txBody>
                    <a:bodyPr/>
                    <a:lstStyle/>
                    <a:p>
                      <a:pPr lvl="0">
                        <a:buNone/>
                      </a:pPr>
                      <a:r>
                        <a:rPr lang="en-US" sz="1200" b="0" i="0" u="none" strike="noStrike" cap="none" spc="0" noProof="0">
                          <a:solidFill>
                            <a:schemeClr val="tx1"/>
                          </a:solidFill>
                          <a:latin typeface="Microsoft GothicNeo"/>
                        </a:rPr>
                        <a:t>ON</a:t>
                      </a:r>
                      <a:endParaRPr lang="en-US" err="1"/>
                    </a:p>
                  </a:txBody>
                  <a:tcPr marL="126215" marR="126215" marT="126215" marB="126215">
                    <a:lnL w="12700" cmpd="sng">
                      <a:noFill/>
                      <a:prstDash val="soli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chemeClr val="tx2"/>
                    </a:solidFill>
                  </a:tcPr>
                </a:tc>
                <a:tc>
                  <a:txBody>
                    <a:bodyPr/>
                    <a:lstStyle/>
                    <a:p>
                      <a:pPr lvl="0">
                        <a:buNone/>
                      </a:pPr>
                      <a:r>
                        <a:rPr lang="en-US" sz="1200" cap="none" spc="0">
                          <a:solidFill>
                            <a:schemeClr val="tx1"/>
                          </a:solidFill>
                          <a:latin typeface="Microsoft GothicNeo"/>
                          <a:ea typeface="Microsoft GothicNeo"/>
                          <a:cs typeface="Microsoft GothicNeo"/>
                        </a:rPr>
                        <a:t>2.13%</a:t>
                      </a: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$35.08</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$87.25</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149%</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BUY</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100 bps (50 from IBM)</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9050" cap="flat" cmpd="sng" algn="ctr">
                      <a:solidFill>
                        <a:srgbClr val="F8F8F8"/>
                      </a:solidFill>
                      <a:prstDash val="solid"/>
                      <a:round/>
                      <a:headEnd type="none" w="med" len="med"/>
                      <a:tailEnd type="none" w="med" len="me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3.13%</a:t>
                      </a:r>
                      <a:endParaRPr lang="en-US" sz="1200" cap="none" spc="0">
                        <a:solidFill>
                          <a:schemeClr val="tx1"/>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txBody>
                  <a:tcPr marL="126215" marR="126215" marT="126215" marB="126215">
                    <a:lnL w="19050" cap="flat" cmpd="sng" algn="ctr">
                      <a:solidFill>
                        <a:srgbClr val="F8F8F8"/>
                      </a:solidFill>
                      <a:prstDash val="solid"/>
                      <a:round/>
                      <a:headEnd type="none" w="med" len="med"/>
                      <a:tailEnd type="none" w="med" len="med"/>
                    </a:lnL>
                    <a:lnR w="12700" cmpd="sng">
                      <a:noFill/>
                      <a:prstDash val="solid"/>
                    </a:lnR>
                    <a:lnT w="19050" cap="flat" cmpd="sng" algn="ctr">
                      <a:solidFill>
                        <a:srgbClr val="F8F8F8"/>
                      </a:solidFill>
                      <a:prstDash val="solid"/>
                      <a:round/>
                      <a:headEnd type="none" w="med" len="med"/>
                      <a:tailEnd type="none" w="med" len="med"/>
                    </a:lnT>
                    <a:lnB w="19050" cap="flat" cmpd="sng" algn="ctr">
                      <a:solidFill>
                        <a:srgbClr val="F8F8F8"/>
                      </a:solidFill>
                      <a:prstDash val="solid"/>
                      <a:round/>
                      <a:headEnd type="none" w="med" len="med"/>
                      <a:tailEnd type="none" w="med" len="med"/>
                    </a:lnB>
                    <a:solidFill>
                      <a:srgbClr val="FFFFFF"/>
                    </a:solidFill>
                  </a:tcPr>
                </a:tc>
                <a:extLst>
                  <a:ext uri="{0D108BD9-81ED-4DB2-BD59-A6C34878D82A}">
                    <a16:rowId xmlns:a16="http://schemas.microsoft.com/office/drawing/2014/main" val="358269363"/>
                  </a:ext>
                </a:extLst>
              </a:tr>
              <a:tr h="522361">
                <a:tc>
                  <a:txBody>
                    <a:bodyPr/>
                    <a:lstStyle/>
                    <a:p>
                      <a:pPr lvl="0">
                        <a:buNone/>
                      </a:pPr>
                      <a:r>
                        <a:rPr lang="en-US" sz="1200" b="0" i="0" u="none" strike="noStrike" cap="none" spc="0" noProof="0">
                          <a:solidFill>
                            <a:schemeClr val="tx1"/>
                          </a:solidFill>
                          <a:latin typeface="Microsoft GothicNeo"/>
                        </a:rPr>
                        <a:t>Salesforce</a:t>
                      </a:r>
                    </a:p>
                  </a:txBody>
                  <a:tcPr marL="126215" marR="126215" marT="126215" marB="126215">
                    <a:lnL w="0">
                      <a:noFill/>
                    </a:lnL>
                    <a:lnR w="19050">
                      <a:solidFill>
                        <a:srgbClr val="F8F8F8"/>
                      </a:solidFill>
                    </a:lnR>
                    <a:lnT w="19050">
                      <a:solidFill>
                        <a:srgbClr val="F8F8F8"/>
                      </a:solidFill>
                    </a:lnT>
                    <a:lnB w="0">
                      <a:noFill/>
                    </a:lnB>
                    <a:solidFill>
                      <a:schemeClr val="tx2"/>
                    </a:solidFill>
                  </a:tcPr>
                </a:tc>
                <a:tc>
                  <a:txBody>
                    <a:bodyPr/>
                    <a:lstStyle/>
                    <a:p>
                      <a:pPr lvl="0">
                        <a:buNone/>
                      </a:pPr>
                      <a:r>
                        <a:rPr lang="en-US" sz="1200" cap="none" spc="0">
                          <a:solidFill>
                            <a:schemeClr val="tx1"/>
                          </a:solidFill>
                          <a:latin typeface="Microsoft GothicNeo"/>
                          <a:ea typeface="Microsoft GothicNeo"/>
                          <a:cs typeface="Microsoft GothicNeo"/>
                        </a:rPr>
                        <a:t>2.40%</a:t>
                      </a:r>
                    </a:p>
                  </a:txBody>
                  <a:tcPr marL="126215" marR="126215" marT="126215" marB="126215">
                    <a:lnL w="19050">
                      <a:solidFill>
                        <a:srgbClr val="F8F8F8"/>
                      </a:solidFill>
                    </a:lnL>
                    <a:lnR w="19050">
                      <a:solidFill>
                        <a:srgbClr val="F8F8F8"/>
                      </a:solidFill>
                    </a:lnR>
                    <a:lnT w="19050">
                      <a:solidFill>
                        <a:srgbClr val="F8F8F8"/>
                      </a:solidFill>
                    </a:lnT>
                    <a:lnB w="0">
                      <a:noFill/>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$244.2</a:t>
                      </a:r>
                      <a:endParaRPr lang="en-US"/>
                    </a:p>
                  </a:txBody>
                  <a:tcPr marL="126215" marR="126215" marT="126215" marB="126215">
                    <a:lnL w="19050">
                      <a:solidFill>
                        <a:srgbClr val="F8F8F8"/>
                      </a:solidFill>
                    </a:lnL>
                    <a:lnR w="19050">
                      <a:solidFill>
                        <a:srgbClr val="F8F8F8"/>
                      </a:solidFill>
                    </a:lnR>
                    <a:lnT w="19050">
                      <a:solidFill>
                        <a:srgbClr val="F8F8F8"/>
                      </a:solidFill>
                    </a:lnT>
                    <a:lnB w="0">
                      <a:noFill/>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$355</a:t>
                      </a:r>
                    </a:p>
                  </a:txBody>
                  <a:tcPr marL="126215" marR="126215" marT="126215" marB="126215">
                    <a:lnL w="19050">
                      <a:solidFill>
                        <a:srgbClr val="F8F8F8"/>
                      </a:solidFill>
                    </a:lnL>
                    <a:lnR w="19050">
                      <a:solidFill>
                        <a:srgbClr val="F8F8F8"/>
                      </a:solidFill>
                    </a:lnR>
                    <a:lnT w="19050">
                      <a:solidFill>
                        <a:srgbClr val="F8F8F8"/>
                      </a:solidFill>
                    </a:lnT>
                    <a:lnB w="0">
                      <a:noFill/>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45%</a:t>
                      </a:r>
                    </a:p>
                  </a:txBody>
                  <a:tcPr marL="126215" marR="126215" marT="126215" marB="126215">
                    <a:lnL w="19050">
                      <a:solidFill>
                        <a:srgbClr val="F8F8F8"/>
                      </a:solidFill>
                    </a:lnL>
                    <a:lnR w="19050">
                      <a:solidFill>
                        <a:srgbClr val="F8F8F8"/>
                      </a:solidFill>
                    </a:lnR>
                    <a:lnT w="19050">
                      <a:solidFill>
                        <a:srgbClr val="F8F8F8"/>
                      </a:solidFill>
                    </a:lnT>
                    <a:lnB w="0">
                      <a:noFill/>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BUY</a:t>
                      </a:r>
                    </a:p>
                  </a:txBody>
                  <a:tcPr marL="126215" marR="126215" marT="126215" marB="126215">
                    <a:lnL w="19050">
                      <a:solidFill>
                        <a:srgbClr val="F8F8F8"/>
                      </a:solidFill>
                    </a:lnL>
                    <a:lnR w="19050">
                      <a:solidFill>
                        <a:srgbClr val="F8F8F8"/>
                      </a:solidFill>
                    </a:lnR>
                    <a:lnT w="19050">
                      <a:solidFill>
                        <a:srgbClr val="F8F8F8"/>
                      </a:solidFill>
                    </a:lnT>
                    <a:lnB w="0">
                      <a:noFill/>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50 bps</a:t>
                      </a:r>
                    </a:p>
                  </a:txBody>
                  <a:tcPr marL="126215" marR="126215" marT="126215" marB="126215">
                    <a:lnL w="19050">
                      <a:solidFill>
                        <a:srgbClr val="F8F8F8"/>
                      </a:solidFill>
                    </a:lnL>
                    <a:lnR w="19050">
                      <a:solidFill>
                        <a:srgbClr val="F8F8F8"/>
                      </a:solidFill>
                    </a:lnR>
                    <a:lnT w="19050">
                      <a:solidFill>
                        <a:srgbClr val="F8F8F8"/>
                      </a:solidFill>
                    </a:lnT>
                    <a:lnB w="0">
                      <a:noFill/>
                    </a:lnB>
                    <a:solidFill>
                      <a:srgbClr val="FFFFFF"/>
                    </a:solidFill>
                  </a:tcPr>
                </a:tc>
                <a:tc>
                  <a:txBody>
                    <a:bodyPr/>
                    <a:lstStyle/>
                    <a:p>
                      <a:pPr lvl="0">
                        <a:buNone/>
                      </a:pPr>
                      <a:r>
                        <a:rPr lang="en-US" sz="1200" cap="none" spc="0">
                          <a:solidFill>
                            <a:schemeClr val="tx1"/>
                          </a:solidFill>
                          <a:latin typeface="Microsoft GothicNeo"/>
                          <a:ea typeface="Microsoft GothicNeo"/>
                          <a:cs typeface="Microsoft GothicNeo"/>
                        </a:rPr>
                        <a:t>2.90%</a:t>
                      </a:r>
                    </a:p>
                  </a:txBody>
                  <a:tcPr marL="126215" marR="126215" marT="126215" marB="126215">
                    <a:lnL w="19050">
                      <a:solidFill>
                        <a:srgbClr val="F8F8F8"/>
                      </a:solidFill>
                    </a:lnL>
                    <a:lnR w="0">
                      <a:noFill/>
                    </a:lnR>
                    <a:lnT w="19050">
                      <a:solidFill>
                        <a:srgbClr val="F8F8F8"/>
                      </a:solidFill>
                    </a:lnT>
                    <a:lnB w="0">
                      <a:noFill/>
                    </a:lnB>
                    <a:solidFill>
                      <a:srgbClr val="FFFFFF"/>
                    </a:solidFill>
                  </a:tcPr>
                </a:tc>
                <a:extLst>
                  <a:ext uri="{0D108BD9-81ED-4DB2-BD59-A6C34878D82A}">
                    <a16:rowId xmlns:a16="http://schemas.microsoft.com/office/drawing/2014/main" val="3069789017"/>
                  </a:ext>
                </a:extLst>
              </a:tr>
            </a:tbl>
          </a:graphicData>
        </a:graphic>
      </p:graphicFrame>
    </p:spTree>
    <p:extLst>
      <p:ext uri="{BB962C8B-B14F-4D97-AF65-F5344CB8AC3E}">
        <p14:creationId xmlns:p14="http://schemas.microsoft.com/office/powerpoint/2010/main" val="1743662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DE95A2BE-23A4-DA5A-5C7E-C2C9BAB6D05D}"/>
            </a:ext>
          </a:extLst>
        </p:cNvPr>
        <p:cNvGrpSpPr/>
        <p:nvPr/>
      </p:nvGrpSpPr>
      <p:grpSpPr>
        <a:xfrm>
          <a:off x="0" y="0"/>
          <a:ext cx="0" cy="0"/>
          <a:chOff x="0" y="0"/>
          <a:chExt cx="0" cy="0"/>
        </a:xfrm>
      </p:grpSpPr>
      <p:sp>
        <p:nvSpPr>
          <p:cNvPr id="317" name="Google Shape;317;p34">
            <a:extLst>
              <a:ext uri="{FF2B5EF4-FFF2-40B4-BE49-F238E27FC236}">
                <a16:creationId xmlns:a16="http://schemas.microsoft.com/office/drawing/2014/main" id="{29D1E49A-4FE2-51C3-03EB-84FB5A3C9C15}"/>
              </a:ext>
            </a:extLst>
          </p:cNvPr>
          <p:cNvSpPr txBox="1">
            <a:spLocks noGrp="1"/>
          </p:cNvSpPr>
          <p:nvPr>
            <p:ph type="title"/>
          </p:nvPr>
        </p:nvSpPr>
        <p:spPr>
          <a:xfrm>
            <a:off x="4360000" y="2023400"/>
            <a:ext cx="6872000" cy="2811200"/>
          </a:xfrm>
          <a:prstGeom prst="rect">
            <a:avLst/>
          </a:prstGeom>
        </p:spPr>
        <p:txBody>
          <a:bodyPr spcFirstLastPara="1" wrap="square" lIns="121900" tIns="121900" rIns="121900" bIns="121900" anchor="ctr" anchorCtr="0">
            <a:noAutofit/>
          </a:bodyPr>
          <a:lstStyle/>
          <a:p>
            <a:r>
              <a:rPr lang="en">
                <a:latin typeface="Franklin Gothic Medium" panose="020B0603020102020204" pitchFamily="34" charset="0"/>
              </a:rPr>
              <a:t>Appendix</a:t>
            </a:r>
            <a:endParaRPr b="0">
              <a:latin typeface="Franklin Gothic Medium" panose="020B0603020102020204" pitchFamily="34" charset="0"/>
              <a:ea typeface="Poppins Medium"/>
              <a:cs typeface="Poppins Medium"/>
              <a:sym typeface="Poppins Medium"/>
            </a:endParaRPr>
          </a:p>
        </p:txBody>
      </p:sp>
      <p:grpSp>
        <p:nvGrpSpPr>
          <p:cNvPr id="318" name="Google Shape;318;p34">
            <a:extLst>
              <a:ext uri="{FF2B5EF4-FFF2-40B4-BE49-F238E27FC236}">
                <a16:creationId xmlns:a16="http://schemas.microsoft.com/office/drawing/2014/main" id="{555FCE66-05B5-696E-1833-8F69A9AC38E6}"/>
              </a:ext>
            </a:extLst>
          </p:cNvPr>
          <p:cNvGrpSpPr/>
          <p:nvPr/>
        </p:nvGrpSpPr>
        <p:grpSpPr>
          <a:xfrm rot="10800000">
            <a:off x="-20560" y="-27167"/>
            <a:ext cx="3046337" cy="2143247"/>
            <a:chOff x="5539150" y="3176875"/>
            <a:chExt cx="2029449" cy="1427308"/>
          </a:xfrm>
        </p:grpSpPr>
        <p:sp>
          <p:nvSpPr>
            <p:cNvPr id="319" name="Google Shape;319;p34">
              <a:extLst>
                <a:ext uri="{FF2B5EF4-FFF2-40B4-BE49-F238E27FC236}">
                  <a16:creationId xmlns:a16="http://schemas.microsoft.com/office/drawing/2014/main" id="{947D63A3-9691-7498-B900-C359C068A28B}"/>
                </a:ext>
              </a:extLst>
            </p:cNvPr>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34">
              <a:extLst>
                <a:ext uri="{FF2B5EF4-FFF2-40B4-BE49-F238E27FC236}">
                  <a16:creationId xmlns:a16="http://schemas.microsoft.com/office/drawing/2014/main" id="{0F470703-7957-DEE2-8045-5D7ADB3B83D0}"/>
                </a:ext>
              </a:extLst>
            </p:cNvPr>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34">
              <a:extLst>
                <a:ext uri="{FF2B5EF4-FFF2-40B4-BE49-F238E27FC236}">
                  <a16:creationId xmlns:a16="http://schemas.microsoft.com/office/drawing/2014/main" id="{B54D73F7-408C-3435-FEED-653B3CE69792}"/>
                </a:ext>
              </a:extLst>
            </p:cNvPr>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310419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5E168DA2-A4C8-3A91-3BD5-4AE77F51D3A4}"/>
            </a:ext>
          </a:extLst>
        </p:cNvPr>
        <p:cNvGrpSpPr/>
        <p:nvPr/>
      </p:nvGrpSpPr>
      <p:grpSpPr>
        <a:xfrm>
          <a:off x="0" y="0"/>
          <a:ext cx="0" cy="0"/>
          <a:chOff x="0" y="0"/>
          <a:chExt cx="0" cy="0"/>
        </a:xfrm>
      </p:grpSpPr>
      <p:sp>
        <p:nvSpPr>
          <p:cNvPr id="284" name="Google Shape;284;p33">
            <a:extLst>
              <a:ext uri="{FF2B5EF4-FFF2-40B4-BE49-F238E27FC236}">
                <a16:creationId xmlns:a16="http://schemas.microsoft.com/office/drawing/2014/main" id="{30DE0B88-2B74-C4C2-307F-6A03F5FFF715}"/>
              </a:ext>
            </a:extLst>
          </p:cNvPr>
          <p:cNvSpPr txBox="1">
            <a:spLocks noGrp="1"/>
          </p:cNvSpPr>
          <p:nvPr>
            <p:ph type="title" idx="8"/>
          </p:nvPr>
        </p:nvSpPr>
        <p:spPr>
          <a:xfrm>
            <a:off x="106560" y="3086480"/>
            <a:ext cx="10272000" cy="690400"/>
          </a:xfrm>
          <a:prstGeom prst="rect">
            <a:avLst/>
          </a:prstGeom>
        </p:spPr>
        <p:txBody>
          <a:bodyPr spcFirstLastPara="1" wrap="square" lIns="121900" tIns="121900" rIns="121900" bIns="121900" anchor="t" anchorCtr="0">
            <a:noAutofit/>
          </a:bodyPr>
          <a:lstStyle/>
          <a:p>
            <a:r>
              <a:rPr lang="en">
                <a:latin typeface="Franklin Gothic Medium"/>
              </a:rPr>
              <a:t>DCF Model (MSFT)</a:t>
            </a:r>
            <a:endParaRPr>
              <a:latin typeface="Franklin Gothic Medium" panose="020B0603020102020204" pitchFamily="34" charset="0"/>
            </a:endParaRPr>
          </a:p>
        </p:txBody>
      </p:sp>
      <p:pic>
        <p:nvPicPr>
          <p:cNvPr id="12" name="Picture 11" descr="A screenshot of a graph&#10;&#10;AI-generated content may be incorrect.">
            <a:extLst>
              <a:ext uri="{FF2B5EF4-FFF2-40B4-BE49-F238E27FC236}">
                <a16:creationId xmlns:a16="http://schemas.microsoft.com/office/drawing/2014/main" id="{AF0E87E9-3831-7B3D-A191-056341D4261F}"/>
              </a:ext>
            </a:extLst>
          </p:cNvPr>
          <p:cNvPicPr>
            <a:picLocks noChangeAspect="1"/>
          </p:cNvPicPr>
          <p:nvPr/>
        </p:nvPicPr>
        <p:blipFill>
          <a:blip r:embed="rId3"/>
          <a:stretch>
            <a:fillRect/>
          </a:stretch>
        </p:blipFill>
        <p:spPr>
          <a:xfrm>
            <a:off x="3454400" y="-2687"/>
            <a:ext cx="8737600" cy="4191294"/>
          </a:xfrm>
          <a:prstGeom prst="rect">
            <a:avLst/>
          </a:prstGeom>
        </p:spPr>
      </p:pic>
      <p:pic>
        <p:nvPicPr>
          <p:cNvPr id="13" name="Picture 12" descr="A screenshot of a computer screen&#10;&#10;AI-generated content may be incorrect.">
            <a:extLst>
              <a:ext uri="{FF2B5EF4-FFF2-40B4-BE49-F238E27FC236}">
                <a16:creationId xmlns:a16="http://schemas.microsoft.com/office/drawing/2014/main" id="{889DF982-D804-F69C-6428-7065AD243062}"/>
              </a:ext>
            </a:extLst>
          </p:cNvPr>
          <p:cNvPicPr>
            <a:picLocks noChangeAspect="1"/>
          </p:cNvPicPr>
          <p:nvPr/>
        </p:nvPicPr>
        <p:blipFill>
          <a:blip r:embed="rId4"/>
          <a:stretch>
            <a:fillRect/>
          </a:stretch>
        </p:blipFill>
        <p:spPr>
          <a:xfrm>
            <a:off x="3454400" y="4275152"/>
            <a:ext cx="8737600" cy="2585056"/>
          </a:xfrm>
          <a:prstGeom prst="rect">
            <a:avLst/>
          </a:prstGeom>
        </p:spPr>
      </p:pic>
    </p:spTree>
    <p:extLst>
      <p:ext uri="{BB962C8B-B14F-4D97-AF65-F5344CB8AC3E}">
        <p14:creationId xmlns:p14="http://schemas.microsoft.com/office/powerpoint/2010/main" val="2691626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5E168DA2-A4C8-3A91-3BD5-4AE77F51D3A4}"/>
            </a:ext>
          </a:extLst>
        </p:cNvPr>
        <p:cNvGrpSpPr/>
        <p:nvPr/>
      </p:nvGrpSpPr>
      <p:grpSpPr>
        <a:xfrm>
          <a:off x="0" y="0"/>
          <a:ext cx="0" cy="0"/>
          <a:chOff x="0" y="0"/>
          <a:chExt cx="0" cy="0"/>
        </a:xfrm>
      </p:grpSpPr>
      <p:sp>
        <p:nvSpPr>
          <p:cNvPr id="284" name="Google Shape;284;p33">
            <a:extLst>
              <a:ext uri="{FF2B5EF4-FFF2-40B4-BE49-F238E27FC236}">
                <a16:creationId xmlns:a16="http://schemas.microsoft.com/office/drawing/2014/main" id="{30DE0B88-2B74-C4C2-307F-6A03F5FFF715}"/>
              </a:ext>
            </a:extLst>
          </p:cNvPr>
          <p:cNvSpPr txBox="1">
            <a:spLocks noGrp="1"/>
          </p:cNvSpPr>
          <p:nvPr>
            <p:ph type="title" idx="8"/>
          </p:nvPr>
        </p:nvSpPr>
        <p:spPr>
          <a:xfrm>
            <a:off x="106560" y="3086480"/>
            <a:ext cx="10272000" cy="690400"/>
          </a:xfrm>
          <a:prstGeom prst="rect">
            <a:avLst/>
          </a:prstGeom>
        </p:spPr>
        <p:txBody>
          <a:bodyPr spcFirstLastPara="1" wrap="square" lIns="121900" tIns="121900" rIns="121900" bIns="121900" anchor="t" anchorCtr="0">
            <a:noAutofit/>
          </a:bodyPr>
          <a:lstStyle/>
          <a:p>
            <a:r>
              <a:rPr lang="en">
                <a:latin typeface="Franklin Gothic Medium"/>
              </a:rPr>
              <a:t>DCF Model (AAPL)</a:t>
            </a:r>
            <a:endParaRPr>
              <a:latin typeface="Franklin Gothic Medium" panose="020B0603020102020204" pitchFamily="34" charset="0"/>
            </a:endParaRPr>
          </a:p>
        </p:txBody>
      </p:sp>
      <p:graphicFrame>
        <p:nvGraphicFramePr>
          <p:cNvPr id="5" name="Object 4">
            <a:extLst>
              <a:ext uri="{FF2B5EF4-FFF2-40B4-BE49-F238E27FC236}">
                <a16:creationId xmlns:a16="http://schemas.microsoft.com/office/drawing/2014/main" id="{EC495DEC-B687-9591-30BA-959DE01E3015}"/>
              </a:ext>
            </a:extLst>
          </p:cNvPr>
          <p:cNvGraphicFramePr>
            <a:graphicFrameLocks noChangeAspect="1"/>
          </p:cNvGraphicFramePr>
          <p:nvPr>
            <p:extLst>
              <p:ext uri="{D42A27DB-BD31-4B8C-83A1-F6EECF244321}">
                <p14:modId xmlns:p14="http://schemas.microsoft.com/office/powerpoint/2010/main" val="3631953512"/>
              </p:ext>
            </p:extLst>
          </p:nvPr>
        </p:nvGraphicFramePr>
        <p:xfrm>
          <a:off x="3423627" y="719931"/>
          <a:ext cx="7759700" cy="5418137"/>
        </p:xfrm>
        <a:graphic>
          <a:graphicData uri="http://schemas.openxmlformats.org/presentationml/2006/ole">
            <mc:AlternateContent xmlns:mc="http://schemas.openxmlformats.org/markup-compatibility/2006">
              <mc:Choice xmlns:v="urn:schemas-microsoft-com:vml" Requires="v">
                <p:oleObj name="Worksheet" r:id="rId3" imgW="12077700" imgH="8432800" progId="Excel.Sheet.12">
                  <p:embed/>
                </p:oleObj>
              </mc:Choice>
              <mc:Fallback>
                <p:oleObj name="Worksheet" r:id="rId3" imgW="12077700" imgH="8432800" progId="Excel.Sheet.12">
                  <p:embed/>
                  <p:pic>
                    <p:nvPicPr>
                      <p:cNvPr id="5" name="Object 4">
                        <a:extLst>
                          <a:ext uri="{FF2B5EF4-FFF2-40B4-BE49-F238E27FC236}">
                            <a16:creationId xmlns:a16="http://schemas.microsoft.com/office/drawing/2014/main" id="{EC495DEC-B687-9591-30BA-959DE01E3015}"/>
                          </a:ext>
                        </a:extLst>
                      </p:cNvPr>
                      <p:cNvPicPr/>
                      <p:nvPr/>
                    </p:nvPicPr>
                    <p:blipFill>
                      <a:blip r:embed="rId4"/>
                      <a:stretch>
                        <a:fillRect/>
                      </a:stretch>
                    </p:blipFill>
                    <p:spPr>
                      <a:xfrm>
                        <a:off x="3423627" y="719931"/>
                        <a:ext cx="7759700" cy="5418137"/>
                      </a:xfrm>
                      <a:prstGeom prst="rect">
                        <a:avLst/>
                      </a:prstGeom>
                    </p:spPr>
                  </p:pic>
                </p:oleObj>
              </mc:Fallback>
            </mc:AlternateContent>
          </a:graphicData>
        </a:graphic>
      </p:graphicFrame>
    </p:spTree>
    <p:extLst>
      <p:ext uri="{BB962C8B-B14F-4D97-AF65-F5344CB8AC3E}">
        <p14:creationId xmlns:p14="http://schemas.microsoft.com/office/powerpoint/2010/main" val="2864130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4281B7CA-FDBE-C70B-60A9-423CF8B1B77C}"/>
            </a:ext>
          </a:extLst>
        </p:cNvPr>
        <p:cNvGrpSpPr/>
        <p:nvPr/>
      </p:nvGrpSpPr>
      <p:grpSpPr>
        <a:xfrm>
          <a:off x="0" y="0"/>
          <a:ext cx="0" cy="0"/>
          <a:chOff x="0" y="0"/>
          <a:chExt cx="0" cy="0"/>
        </a:xfrm>
      </p:grpSpPr>
      <p:sp>
        <p:nvSpPr>
          <p:cNvPr id="284" name="Google Shape;284;p33">
            <a:extLst>
              <a:ext uri="{FF2B5EF4-FFF2-40B4-BE49-F238E27FC236}">
                <a16:creationId xmlns:a16="http://schemas.microsoft.com/office/drawing/2014/main" id="{881202BB-C2F1-8039-1834-9899D6EEC342}"/>
              </a:ext>
            </a:extLst>
          </p:cNvPr>
          <p:cNvSpPr txBox="1">
            <a:spLocks noGrp="1"/>
          </p:cNvSpPr>
          <p:nvPr>
            <p:ph type="title" idx="8"/>
          </p:nvPr>
        </p:nvSpPr>
        <p:spPr>
          <a:xfrm>
            <a:off x="2057" y="2751200"/>
            <a:ext cx="3167257" cy="2069257"/>
          </a:xfrm>
          <a:prstGeom prst="rect">
            <a:avLst/>
          </a:prstGeom>
        </p:spPr>
        <p:txBody>
          <a:bodyPr spcFirstLastPara="1" wrap="square" lIns="121900" tIns="121900" rIns="121900" bIns="121900" anchor="t" anchorCtr="0">
            <a:noAutofit/>
          </a:bodyPr>
          <a:lstStyle/>
          <a:p>
            <a:r>
              <a:rPr lang="en">
                <a:latin typeface="Franklin Gothic Medium"/>
              </a:rPr>
              <a:t>DCF Model (IBM)</a:t>
            </a:r>
            <a:endParaRPr>
              <a:latin typeface="Franklin Gothic Medium" panose="020B0603020102020204" pitchFamily="34" charset="0"/>
            </a:endParaRPr>
          </a:p>
        </p:txBody>
      </p:sp>
      <p:pic>
        <p:nvPicPr>
          <p:cNvPr id="2" name="Picture 1" descr="A screenshot of a spreadsheet&#10;&#10;AI-generated content may be incorrect.">
            <a:extLst>
              <a:ext uri="{FF2B5EF4-FFF2-40B4-BE49-F238E27FC236}">
                <a16:creationId xmlns:a16="http://schemas.microsoft.com/office/drawing/2014/main" id="{4987E789-440F-E80A-B137-AED9B0C562A4}"/>
              </a:ext>
            </a:extLst>
          </p:cNvPr>
          <p:cNvPicPr>
            <a:picLocks noChangeAspect="1"/>
          </p:cNvPicPr>
          <p:nvPr/>
        </p:nvPicPr>
        <p:blipFill>
          <a:blip r:embed="rId3"/>
          <a:stretch>
            <a:fillRect/>
          </a:stretch>
        </p:blipFill>
        <p:spPr>
          <a:xfrm>
            <a:off x="3383255" y="718457"/>
            <a:ext cx="7646177" cy="5406572"/>
          </a:xfrm>
          <a:prstGeom prst="rect">
            <a:avLst/>
          </a:prstGeom>
        </p:spPr>
      </p:pic>
    </p:spTree>
    <p:extLst>
      <p:ext uri="{BB962C8B-B14F-4D97-AF65-F5344CB8AC3E}">
        <p14:creationId xmlns:p14="http://schemas.microsoft.com/office/powerpoint/2010/main" val="1402153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757CDE33-C49A-4ED3-2F60-C3523BE298E3}"/>
            </a:ext>
          </a:extLst>
        </p:cNvPr>
        <p:cNvGrpSpPr/>
        <p:nvPr/>
      </p:nvGrpSpPr>
      <p:grpSpPr>
        <a:xfrm>
          <a:off x="0" y="0"/>
          <a:ext cx="0" cy="0"/>
          <a:chOff x="0" y="0"/>
          <a:chExt cx="0" cy="0"/>
        </a:xfrm>
      </p:grpSpPr>
      <p:sp>
        <p:nvSpPr>
          <p:cNvPr id="284" name="Google Shape;284;p33">
            <a:extLst>
              <a:ext uri="{FF2B5EF4-FFF2-40B4-BE49-F238E27FC236}">
                <a16:creationId xmlns:a16="http://schemas.microsoft.com/office/drawing/2014/main" id="{CB097939-776F-5370-0B46-BF2B15276C4E}"/>
              </a:ext>
            </a:extLst>
          </p:cNvPr>
          <p:cNvSpPr txBox="1">
            <a:spLocks noGrp="1"/>
          </p:cNvSpPr>
          <p:nvPr>
            <p:ph type="title" idx="8"/>
          </p:nvPr>
        </p:nvSpPr>
        <p:spPr>
          <a:xfrm>
            <a:off x="2057" y="2850396"/>
            <a:ext cx="3167257" cy="680524"/>
          </a:xfrm>
          <a:prstGeom prst="rect">
            <a:avLst/>
          </a:prstGeom>
        </p:spPr>
        <p:txBody>
          <a:bodyPr spcFirstLastPara="1" wrap="square" lIns="121900" tIns="121900" rIns="121900" bIns="121900" anchor="t" anchorCtr="0">
            <a:noAutofit/>
          </a:bodyPr>
          <a:lstStyle/>
          <a:p>
            <a:r>
              <a:rPr lang="en">
                <a:latin typeface="Franklin Gothic Medium"/>
              </a:rPr>
              <a:t>DCF Model (ON)</a:t>
            </a:r>
            <a:endParaRPr>
              <a:latin typeface="Franklin Gothic Medium" panose="020B0603020102020204" pitchFamily="34" charset="0"/>
            </a:endParaRPr>
          </a:p>
        </p:txBody>
      </p:sp>
      <p:pic>
        <p:nvPicPr>
          <p:cNvPr id="3" name="Picture 2" descr="A screenshot of a spreadsheet&#10;&#10;AI-generated content may be incorrect.">
            <a:extLst>
              <a:ext uri="{FF2B5EF4-FFF2-40B4-BE49-F238E27FC236}">
                <a16:creationId xmlns:a16="http://schemas.microsoft.com/office/drawing/2014/main" id="{6806C9E4-4052-34E6-8FE1-84D873986BAD}"/>
              </a:ext>
            </a:extLst>
          </p:cNvPr>
          <p:cNvPicPr>
            <a:picLocks noChangeAspect="1"/>
          </p:cNvPicPr>
          <p:nvPr/>
        </p:nvPicPr>
        <p:blipFill>
          <a:blip r:embed="rId3"/>
          <a:stretch>
            <a:fillRect/>
          </a:stretch>
        </p:blipFill>
        <p:spPr>
          <a:xfrm>
            <a:off x="3317054" y="712401"/>
            <a:ext cx="7893491" cy="5433197"/>
          </a:xfrm>
          <a:prstGeom prst="rect">
            <a:avLst/>
          </a:prstGeom>
        </p:spPr>
      </p:pic>
    </p:spTree>
    <p:extLst>
      <p:ext uri="{BB962C8B-B14F-4D97-AF65-F5344CB8AC3E}">
        <p14:creationId xmlns:p14="http://schemas.microsoft.com/office/powerpoint/2010/main" val="776460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4015FA1C-D8DE-25E4-B19F-84E0B1A48BC4}"/>
            </a:ext>
          </a:extLst>
        </p:cNvPr>
        <p:cNvGrpSpPr/>
        <p:nvPr/>
      </p:nvGrpSpPr>
      <p:grpSpPr>
        <a:xfrm>
          <a:off x="0" y="0"/>
          <a:ext cx="0" cy="0"/>
          <a:chOff x="0" y="0"/>
          <a:chExt cx="0" cy="0"/>
        </a:xfrm>
      </p:grpSpPr>
      <p:sp>
        <p:nvSpPr>
          <p:cNvPr id="284" name="Google Shape;284;p33">
            <a:extLst>
              <a:ext uri="{FF2B5EF4-FFF2-40B4-BE49-F238E27FC236}">
                <a16:creationId xmlns:a16="http://schemas.microsoft.com/office/drawing/2014/main" id="{0D773AAF-6A7B-095D-7815-F42444DD2A4E}"/>
              </a:ext>
            </a:extLst>
          </p:cNvPr>
          <p:cNvSpPr txBox="1">
            <a:spLocks noGrp="1"/>
          </p:cNvSpPr>
          <p:nvPr>
            <p:ph type="title" idx="8"/>
          </p:nvPr>
        </p:nvSpPr>
        <p:spPr>
          <a:xfrm>
            <a:off x="2057" y="2850396"/>
            <a:ext cx="3277691" cy="625307"/>
          </a:xfrm>
          <a:prstGeom prst="rect">
            <a:avLst/>
          </a:prstGeom>
        </p:spPr>
        <p:txBody>
          <a:bodyPr spcFirstLastPara="1" wrap="square" lIns="121900" tIns="121900" rIns="121900" bIns="121900" anchor="t" anchorCtr="0">
            <a:noAutofit/>
          </a:bodyPr>
          <a:lstStyle/>
          <a:p>
            <a:r>
              <a:rPr lang="en">
                <a:latin typeface="Franklin Gothic Medium"/>
              </a:rPr>
              <a:t>DCF Model (CRM)</a:t>
            </a:r>
            <a:endParaRPr>
              <a:latin typeface="Franklin Gothic Medium" panose="020B0603020102020204" pitchFamily="34" charset="0"/>
            </a:endParaRPr>
          </a:p>
        </p:txBody>
      </p:sp>
      <p:pic>
        <p:nvPicPr>
          <p:cNvPr id="2" name="Picture 1">
            <a:extLst>
              <a:ext uri="{FF2B5EF4-FFF2-40B4-BE49-F238E27FC236}">
                <a16:creationId xmlns:a16="http://schemas.microsoft.com/office/drawing/2014/main" id="{B7425A46-F628-47A7-C858-1201FE4A39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6510" y="818991"/>
            <a:ext cx="6174740" cy="5310673"/>
          </a:xfrm>
          <a:prstGeom prst="rect">
            <a:avLst/>
          </a:prstGeom>
          <a:noFill/>
          <a:ln>
            <a:noFill/>
          </a:ln>
        </p:spPr>
      </p:pic>
    </p:spTree>
    <p:extLst>
      <p:ext uri="{BB962C8B-B14F-4D97-AF65-F5344CB8AC3E}">
        <p14:creationId xmlns:p14="http://schemas.microsoft.com/office/powerpoint/2010/main" val="4292479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D10EA8BB-F4B7-2D4E-9C60-533A46A21C78}"/>
            </a:ext>
          </a:extLst>
        </p:cNvPr>
        <p:cNvGrpSpPr/>
        <p:nvPr/>
      </p:nvGrpSpPr>
      <p:grpSpPr>
        <a:xfrm>
          <a:off x="0" y="0"/>
          <a:ext cx="0" cy="0"/>
          <a:chOff x="0" y="0"/>
          <a:chExt cx="0" cy="0"/>
        </a:xfrm>
      </p:grpSpPr>
      <p:sp>
        <p:nvSpPr>
          <p:cNvPr id="284" name="Google Shape;284;p33">
            <a:extLst>
              <a:ext uri="{FF2B5EF4-FFF2-40B4-BE49-F238E27FC236}">
                <a16:creationId xmlns:a16="http://schemas.microsoft.com/office/drawing/2014/main" id="{D74022BC-58AD-75E4-7E14-F71623DE38F2}"/>
              </a:ext>
            </a:extLst>
          </p:cNvPr>
          <p:cNvSpPr txBox="1">
            <a:spLocks noGrp="1"/>
          </p:cNvSpPr>
          <p:nvPr>
            <p:ph type="title" idx="8"/>
          </p:nvPr>
        </p:nvSpPr>
        <p:spPr>
          <a:xfrm>
            <a:off x="106560" y="3086480"/>
            <a:ext cx="10272000" cy="690400"/>
          </a:xfrm>
          <a:prstGeom prst="rect">
            <a:avLst/>
          </a:prstGeom>
        </p:spPr>
        <p:txBody>
          <a:bodyPr spcFirstLastPara="1" wrap="square" lIns="121900" tIns="121900" rIns="121900" bIns="121900" anchor="t" anchorCtr="0">
            <a:noAutofit/>
          </a:bodyPr>
          <a:lstStyle/>
          <a:p>
            <a:r>
              <a:rPr lang="en">
                <a:latin typeface="Franklin Gothic Medium"/>
              </a:rPr>
              <a:t>DCF Model (APH)</a:t>
            </a:r>
            <a:endParaRPr>
              <a:latin typeface="Franklin Gothic Medium" panose="020B0603020102020204" pitchFamily="34" charset="0"/>
            </a:endParaRPr>
          </a:p>
        </p:txBody>
      </p:sp>
      <p:pic>
        <p:nvPicPr>
          <p:cNvPr id="3" name="Picture 2" descr="A screenshot of a spreadsheet&#10;&#10;AI-generated content may be incorrect.">
            <a:extLst>
              <a:ext uri="{FF2B5EF4-FFF2-40B4-BE49-F238E27FC236}">
                <a16:creationId xmlns:a16="http://schemas.microsoft.com/office/drawing/2014/main" id="{7324031B-8729-38EB-04CE-E9536A750CD9}"/>
              </a:ext>
            </a:extLst>
          </p:cNvPr>
          <p:cNvPicPr>
            <a:picLocks noChangeAspect="1"/>
          </p:cNvPicPr>
          <p:nvPr/>
        </p:nvPicPr>
        <p:blipFill>
          <a:blip r:embed="rId3"/>
          <a:stretch>
            <a:fillRect/>
          </a:stretch>
        </p:blipFill>
        <p:spPr>
          <a:xfrm>
            <a:off x="4236314" y="719666"/>
            <a:ext cx="6936706" cy="5291667"/>
          </a:xfrm>
          <a:prstGeom prst="rect">
            <a:avLst/>
          </a:prstGeom>
        </p:spPr>
      </p:pic>
    </p:spTree>
    <p:extLst>
      <p:ext uri="{BB962C8B-B14F-4D97-AF65-F5344CB8AC3E}">
        <p14:creationId xmlns:p14="http://schemas.microsoft.com/office/powerpoint/2010/main" val="1307271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79">
          <a:extLst>
            <a:ext uri="{FF2B5EF4-FFF2-40B4-BE49-F238E27FC236}">
              <a16:creationId xmlns:a16="http://schemas.microsoft.com/office/drawing/2014/main" id="{49E56FF1-72EC-6838-2299-7F7C02E7D86D}"/>
            </a:ext>
          </a:extLst>
        </p:cNvPr>
        <p:cNvGrpSpPr/>
        <p:nvPr/>
      </p:nvGrpSpPr>
      <p:grpSpPr>
        <a:xfrm>
          <a:off x="0" y="0"/>
          <a:ext cx="0" cy="0"/>
          <a:chOff x="0" y="0"/>
          <a:chExt cx="0" cy="0"/>
        </a:xfrm>
      </p:grpSpPr>
      <p:sp>
        <p:nvSpPr>
          <p:cNvPr id="284" name="Google Shape;284;p33">
            <a:extLst>
              <a:ext uri="{FF2B5EF4-FFF2-40B4-BE49-F238E27FC236}">
                <a16:creationId xmlns:a16="http://schemas.microsoft.com/office/drawing/2014/main" id="{07CACE85-F156-E97A-591E-B6A4AF5A4638}"/>
              </a:ext>
            </a:extLst>
          </p:cNvPr>
          <p:cNvSpPr txBox="1">
            <a:spLocks noGrp="1"/>
          </p:cNvSpPr>
          <p:nvPr>
            <p:ph type="title" idx="8"/>
          </p:nvPr>
        </p:nvSpPr>
        <p:spPr>
          <a:xfrm>
            <a:off x="960000" y="719200"/>
            <a:ext cx="10272000" cy="690400"/>
          </a:xfrm>
          <a:prstGeom prst="rect">
            <a:avLst/>
          </a:prstGeom>
        </p:spPr>
        <p:txBody>
          <a:bodyPr spcFirstLastPara="1" wrap="square" lIns="121900" tIns="121900" rIns="121900" bIns="121900" anchor="t" anchorCtr="0">
            <a:noAutofit/>
          </a:bodyPr>
          <a:lstStyle/>
          <a:p>
            <a:r>
              <a:rPr lang="en-US">
                <a:latin typeface="Franklin Gothic Medium" panose="020B0603020102020204" pitchFamily="34" charset="0"/>
              </a:rPr>
              <a:t>SIM Portfolio Holdings &amp; Allocation</a:t>
            </a:r>
            <a:endParaRPr>
              <a:latin typeface="Franklin Gothic Medium" panose="020B0603020102020204" pitchFamily="34" charset="0"/>
            </a:endParaRPr>
          </a:p>
        </p:txBody>
      </p:sp>
      <p:sp>
        <p:nvSpPr>
          <p:cNvPr id="285" name="Google Shape;285;p33">
            <a:extLst>
              <a:ext uri="{FF2B5EF4-FFF2-40B4-BE49-F238E27FC236}">
                <a16:creationId xmlns:a16="http://schemas.microsoft.com/office/drawing/2014/main" id="{044D65DD-A468-8503-725D-49D1CC382F15}"/>
              </a:ext>
            </a:extLst>
          </p:cNvPr>
          <p:cNvSpPr txBox="1">
            <a:spLocks noGrp="1"/>
          </p:cNvSpPr>
          <p:nvPr>
            <p:ph type="title"/>
          </p:nvPr>
        </p:nvSpPr>
        <p:spPr>
          <a:xfrm>
            <a:off x="960000" y="1581157"/>
            <a:ext cx="4003886" cy="524800"/>
          </a:xfrm>
          <a:prstGeom prst="rect">
            <a:avLst/>
          </a:prstGeom>
        </p:spPr>
        <p:txBody>
          <a:bodyPr spcFirstLastPara="1" wrap="square" lIns="121900" tIns="121900" rIns="121900" bIns="121900" anchor="b" anchorCtr="0">
            <a:noAutofit/>
          </a:bodyPr>
          <a:lstStyle/>
          <a:p>
            <a:r>
              <a:rPr lang="en">
                <a:latin typeface="Franklin Gothic Medium" panose="020B0603020102020204" pitchFamily="34" charset="0"/>
              </a:rPr>
              <a:t>Portfolio</a:t>
            </a:r>
            <a:endParaRPr>
              <a:latin typeface="Franklin Gothic Medium" panose="020B0603020102020204" pitchFamily="34" charset="0"/>
            </a:endParaRPr>
          </a:p>
        </p:txBody>
      </p:sp>
      <p:sp>
        <p:nvSpPr>
          <p:cNvPr id="3" name="TextBox 2">
            <a:extLst>
              <a:ext uri="{FF2B5EF4-FFF2-40B4-BE49-F238E27FC236}">
                <a16:creationId xmlns:a16="http://schemas.microsoft.com/office/drawing/2014/main" id="{E2031C47-C07C-338F-FE82-EF46ACE76CA1}"/>
              </a:ext>
            </a:extLst>
          </p:cNvPr>
          <p:cNvSpPr txBox="1"/>
          <p:nvPr/>
        </p:nvSpPr>
        <p:spPr>
          <a:xfrm>
            <a:off x="7226222" y="3505708"/>
            <a:ext cx="3211135" cy="369332"/>
          </a:xfrm>
          <a:prstGeom prst="rect">
            <a:avLst/>
          </a:prstGeom>
          <a:noFill/>
        </p:spPr>
        <p:txBody>
          <a:bodyPr wrap="none" rtlCol="0">
            <a:spAutoFit/>
          </a:bodyPr>
          <a:lstStyle/>
          <a:p>
            <a:r>
              <a:rPr lang="en-US"/>
              <a:t>(put pie graphs of allocations)</a:t>
            </a:r>
          </a:p>
        </p:txBody>
      </p:sp>
      <p:graphicFrame>
        <p:nvGraphicFramePr>
          <p:cNvPr id="4" name="Chart 3">
            <a:extLst>
              <a:ext uri="{FF2B5EF4-FFF2-40B4-BE49-F238E27FC236}">
                <a16:creationId xmlns:a16="http://schemas.microsoft.com/office/drawing/2014/main" id="{12F8B5D9-465E-809B-2EE4-D42FF42791B3}"/>
              </a:ext>
            </a:extLst>
          </p:cNvPr>
          <p:cNvGraphicFramePr/>
          <p:nvPr>
            <p:extLst>
              <p:ext uri="{D42A27DB-BD31-4B8C-83A1-F6EECF244321}">
                <p14:modId xmlns:p14="http://schemas.microsoft.com/office/powerpoint/2010/main" val="329069999"/>
              </p:ext>
            </p:extLst>
          </p:nvPr>
        </p:nvGraphicFramePr>
        <p:xfrm>
          <a:off x="-4464" y="1844896"/>
          <a:ext cx="5225715" cy="383107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A pie chart with numbers and a number of people&#10;&#10;AI-generated content may be incorrect.">
            <a:extLst>
              <a:ext uri="{FF2B5EF4-FFF2-40B4-BE49-F238E27FC236}">
                <a16:creationId xmlns:a16="http://schemas.microsoft.com/office/drawing/2014/main" id="{FC5BBE15-4F18-93D4-23EF-D627C9492AAD}"/>
              </a:ext>
            </a:extLst>
          </p:cNvPr>
          <p:cNvPicPr>
            <a:picLocks noChangeAspect="1"/>
          </p:cNvPicPr>
          <p:nvPr/>
        </p:nvPicPr>
        <p:blipFill>
          <a:blip r:embed="rId4"/>
          <a:stretch>
            <a:fillRect/>
          </a:stretch>
        </p:blipFill>
        <p:spPr>
          <a:xfrm>
            <a:off x="5172927" y="1725641"/>
            <a:ext cx="6059073" cy="3560134"/>
          </a:xfrm>
          <a:prstGeom prst="rect">
            <a:avLst/>
          </a:prstGeom>
          <a:ln>
            <a:noFill/>
          </a:ln>
          <a:effectLst/>
        </p:spPr>
      </p:pic>
    </p:spTree>
    <p:extLst>
      <p:ext uri="{BB962C8B-B14F-4D97-AF65-F5344CB8AC3E}">
        <p14:creationId xmlns:p14="http://schemas.microsoft.com/office/powerpoint/2010/main" val="3570173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79">
          <a:extLst>
            <a:ext uri="{FF2B5EF4-FFF2-40B4-BE49-F238E27FC236}">
              <a16:creationId xmlns:a16="http://schemas.microsoft.com/office/drawing/2014/main" id="{747717F4-46DE-8B3D-3B74-23B893A5CA0B}"/>
            </a:ext>
          </a:extLst>
        </p:cNvPr>
        <p:cNvGrpSpPr/>
        <p:nvPr/>
      </p:nvGrpSpPr>
      <p:grpSpPr>
        <a:xfrm>
          <a:off x="0" y="0"/>
          <a:ext cx="0" cy="0"/>
          <a:chOff x="0" y="0"/>
          <a:chExt cx="0" cy="0"/>
        </a:xfrm>
      </p:grpSpPr>
      <p:sp>
        <p:nvSpPr>
          <p:cNvPr id="284" name="Google Shape;284;p33">
            <a:extLst>
              <a:ext uri="{FF2B5EF4-FFF2-40B4-BE49-F238E27FC236}">
                <a16:creationId xmlns:a16="http://schemas.microsoft.com/office/drawing/2014/main" id="{2E18489D-9419-2C42-7944-B85F64B0A9E5}"/>
              </a:ext>
            </a:extLst>
          </p:cNvPr>
          <p:cNvSpPr txBox="1">
            <a:spLocks noGrp="1"/>
          </p:cNvSpPr>
          <p:nvPr>
            <p:ph type="title" idx="8"/>
          </p:nvPr>
        </p:nvSpPr>
        <p:spPr>
          <a:xfrm>
            <a:off x="106560" y="3086480"/>
            <a:ext cx="10272000" cy="690400"/>
          </a:xfrm>
          <a:prstGeom prst="rect">
            <a:avLst/>
          </a:prstGeom>
        </p:spPr>
        <p:txBody>
          <a:bodyPr spcFirstLastPara="1" wrap="square" lIns="121900" tIns="121900" rIns="121900" bIns="121900" anchor="t" anchorCtr="0">
            <a:noAutofit/>
          </a:bodyPr>
          <a:lstStyle/>
          <a:p>
            <a:r>
              <a:rPr lang="en">
                <a:latin typeface="Franklin Gothic Medium"/>
              </a:rPr>
              <a:t>DCF Model (NVDA)</a:t>
            </a:r>
            <a:endParaRPr>
              <a:latin typeface="Franklin Gothic Medium" panose="020B0603020102020204" pitchFamily="34" charset="0"/>
            </a:endParaRPr>
          </a:p>
        </p:txBody>
      </p:sp>
      <p:pic>
        <p:nvPicPr>
          <p:cNvPr id="6" name="Picture 5">
            <a:extLst>
              <a:ext uri="{FF2B5EF4-FFF2-40B4-BE49-F238E27FC236}">
                <a16:creationId xmlns:a16="http://schemas.microsoft.com/office/drawing/2014/main" id="{A9CA39F8-6A85-B9F0-507D-6E65AFFD432F}"/>
              </a:ext>
            </a:extLst>
          </p:cNvPr>
          <p:cNvPicPr>
            <a:picLocks noChangeAspect="1"/>
          </p:cNvPicPr>
          <p:nvPr/>
        </p:nvPicPr>
        <p:blipFill>
          <a:blip r:embed="rId3"/>
          <a:stretch>
            <a:fillRect/>
          </a:stretch>
        </p:blipFill>
        <p:spPr>
          <a:xfrm>
            <a:off x="3423138" y="729223"/>
            <a:ext cx="8248765" cy="5399553"/>
          </a:xfrm>
          <a:prstGeom prst="rect">
            <a:avLst/>
          </a:prstGeom>
        </p:spPr>
      </p:pic>
    </p:spTree>
    <p:extLst>
      <p:ext uri="{BB962C8B-B14F-4D97-AF65-F5344CB8AC3E}">
        <p14:creationId xmlns:p14="http://schemas.microsoft.com/office/powerpoint/2010/main" val="3133651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txBox="1">
            <a:spLocks noGrp="1"/>
          </p:cNvSpPr>
          <p:nvPr>
            <p:ph type="title"/>
          </p:nvPr>
        </p:nvSpPr>
        <p:spPr>
          <a:xfrm>
            <a:off x="960000" y="719200"/>
            <a:ext cx="10272000" cy="690400"/>
          </a:xfrm>
          <a:prstGeom prst="rect">
            <a:avLst/>
          </a:prstGeom>
        </p:spPr>
        <p:txBody>
          <a:bodyPr spcFirstLastPara="1" wrap="square" lIns="121900" tIns="121900" rIns="121900" bIns="121900" anchor="t" anchorCtr="0">
            <a:noAutofit/>
          </a:bodyPr>
          <a:lstStyle/>
          <a:p>
            <a:r>
              <a:rPr lang="en">
                <a:latin typeface="Franklin Gothic Medium" panose="020B0603020102020204" pitchFamily="34" charset="0"/>
              </a:rPr>
              <a:t>Sector Recommendation Summary</a:t>
            </a:r>
            <a:endParaRPr>
              <a:latin typeface="Franklin Gothic Medium" panose="020B0603020102020204" pitchFamily="34" charset="0"/>
            </a:endParaRPr>
          </a:p>
        </p:txBody>
      </p:sp>
      <p:sp>
        <p:nvSpPr>
          <p:cNvPr id="247" name="Google Shape;247;p31"/>
          <p:cNvSpPr/>
          <p:nvPr/>
        </p:nvSpPr>
        <p:spPr>
          <a:xfrm>
            <a:off x="2403536" y="2174096"/>
            <a:ext cx="3472000" cy="690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sz="2800" kern="0">
                <a:solidFill>
                  <a:srgbClr val="174B67"/>
                </a:solidFill>
                <a:latin typeface="Franklin Gothic Medium"/>
                <a:ea typeface="Poppins SemiBold"/>
                <a:cs typeface="Poppins SemiBold"/>
                <a:sym typeface="Poppins SemiBold"/>
              </a:rPr>
              <a:t>Overweight</a:t>
            </a:r>
            <a:endParaRPr lang="en-US" sz="2800" kern="0">
              <a:solidFill>
                <a:srgbClr val="174B67"/>
              </a:solidFill>
              <a:latin typeface="Franklin Gothic Medium"/>
              <a:ea typeface="Poppins SemiBold"/>
              <a:cs typeface="Poppins SemiBold"/>
            </a:endParaRPr>
          </a:p>
        </p:txBody>
      </p:sp>
      <p:sp>
        <p:nvSpPr>
          <p:cNvPr id="248" name="Google Shape;248;p31"/>
          <p:cNvSpPr/>
          <p:nvPr/>
        </p:nvSpPr>
        <p:spPr>
          <a:xfrm>
            <a:off x="6096000" y="2174096"/>
            <a:ext cx="3858080" cy="6904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US" sz="2800" kern="0">
                <a:solidFill>
                  <a:srgbClr val="174B67"/>
                </a:solidFill>
                <a:latin typeface="Franklin Gothic Medium"/>
                <a:ea typeface="Poppins SemiBold"/>
                <a:cs typeface="Poppins SemiBold"/>
                <a:sym typeface="Poppins SemiBold"/>
              </a:rPr>
              <a:t>Underweight</a:t>
            </a:r>
          </a:p>
        </p:txBody>
      </p:sp>
      <p:sp>
        <p:nvSpPr>
          <p:cNvPr id="2" name="Google Shape;250;p31">
            <a:extLst>
              <a:ext uri="{FF2B5EF4-FFF2-40B4-BE49-F238E27FC236}">
                <a16:creationId xmlns:a16="http://schemas.microsoft.com/office/drawing/2014/main" id="{639F6BFE-79D9-0916-C29D-B63EFFBB0239}"/>
              </a:ext>
            </a:extLst>
          </p:cNvPr>
          <p:cNvSpPr/>
          <p:nvPr/>
        </p:nvSpPr>
        <p:spPr>
          <a:xfrm>
            <a:off x="2410936" y="3006696"/>
            <a:ext cx="3472000" cy="29260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342900" indent="-342900" defTabSz="1219170">
              <a:buClr>
                <a:srgbClr val="000000"/>
              </a:buClr>
              <a:buFont typeface="Wingdings" pitchFamily="2" charset="2"/>
              <a:buChar char="§"/>
            </a:pPr>
            <a:r>
              <a:rPr lang="en" sz="3200" kern="0">
                <a:solidFill>
                  <a:srgbClr val="174B67"/>
                </a:solidFill>
                <a:latin typeface="Microsoft GothicNeo"/>
                <a:ea typeface="Microsoft GothicNeo"/>
                <a:cs typeface="Microsoft GothicNeo"/>
                <a:sym typeface="Poppins SemiBold"/>
              </a:rPr>
              <a:t>Software</a:t>
            </a:r>
            <a:endParaRPr lang="en" sz="3200" kern="0">
              <a:solidFill>
                <a:srgbClr val="174B67"/>
              </a:solidFill>
              <a:latin typeface="Microsoft GothicNeo"/>
              <a:ea typeface="Microsoft GothicNeo"/>
              <a:cs typeface="Microsoft GothicNeo"/>
            </a:endParaRPr>
          </a:p>
          <a:p>
            <a:pPr defTabSz="1219170">
              <a:buClr>
                <a:srgbClr val="000000"/>
              </a:buClr>
            </a:pPr>
            <a:endParaRPr lang="en" sz="20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342900" indent="-342900" defTabSz="1219170">
              <a:buClr>
                <a:srgbClr val="000000"/>
              </a:buClr>
              <a:buFont typeface="Wingdings" pitchFamily="2" charset="2"/>
              <a:buChar char="§"/>
            </a:pPr>
            <a:endParaRPr lang="en" sz="20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a:p>
            <a:pPr marL="342900" indent="-342900" defTabSz="1219170">
              <a:buClr>
                <a:srgbClr val="000000"/>
              </a:buClr>
              <a:buFont typeface="Wingdings" pitchFamily="2" charset="2"/>
              <a:buChar char="§"/>
            </a:pPr>
            <a:endParaRPr sz="20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3" name="Google Shape;250;p31">
            <a:extLst>
              <a:ext uri="{FF2B5EF4-FFF2-40B4-BE49-F238E27FC236}">
                <a16:creationId xmlns:a16="http://schemas.microsoft.com/office/drawing/2014/main" id="{F11809F2-C652-7147-9A38-4227164CF6AD}"/>
              </a:ext>
            </a:extLst>
          </p:cNvPr>
          <p:cNvSpPr/>
          <p:nvPr/>
        </p:nvSpPr>
        <p:spPr>
          <a:xfrm>
            <a:off x="6096000" y="3006696"/>
            <a:ext cx="3858080" cy="29260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342900" indent="-342900" defTabSz="1219170">
              <a:buClr>
                <a:srgbClr val="000000"/>
              </a:buClr>
              <a:buFont typeface="Wingdings" pitchFamily="2" charset="2"/>
              <a:buChar char="§"/>
            </a:pPr>
            <a:r>
              <a:rPr lang="en" sz="3200" kern="0">
                <a:solidFill>
                  <a:srgbClr val="174B67"/>
                </a:solidFill>
                <a:latin typeface="Microsoft GothicNeo"/>
                <a:ea typeface="Microsoft GothicNeo"/>
                <a:cs typeface="Microsoft GothicNeo"/>
                <a:sym typeface="Poppins SemiBold"/>
              </a:rPr>
              <a:t>Hardware</a:t>
            </a:r>
            <a:endParaRPr lang="en" sz="3200" kern="0">
              <a:solidFill>
                <a:srgbClr val="174B67"/>
              </a:solidFill>
              <a:latin typeface="Microsoft GothicNeo"/>
              <a:ea typeface="Microsoft GothicNeo"/>
              <a:cs typeface="Microsoft GothicNeo"/>
            </a:endParaRPr>
          </a:p>
          <a:p>
            <a:pPr marL="342900" indent="-342900" defTabSz="1219170">
              <a:buClr>
                <a:srgbClr val="000000"/>
              </a:buClr>
              <a:buFont typeface="Wingdings" pitchFamily="2" charset="2"/>
              <a:buChar char="§"/>
            </a:pPr>
            <a:r>
              <a:rPr lang="en" sz="3200" kern="0">
                <a:solidFill>
                  <a:srgbClr val="174B67"/>
                </a:solidFill>
                <a:latin typeface="Microsoft GothicNeo"/>
                <a:ea typeface="Microsoft GothicNeo"/>
                <a:cs typeface="Microsoft GothicNeo"/>
                <a:sym typeface="Poppins SemiBold"/>
              </a:rPr>
              <a:t>Semi-Conductors</a:t>
            </a:r>
            <a:endParaRPr lang="en" sz="3200" kern="0" err="1">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a:p>
            <a:pPr marL="342900" indent="-342900" defTabSz="1219170">
              <a:buClr>
                <a:srgbClr val="000000"/>
              </a:buClr>
              <a:buFont typeface="Wingdings" pitchFamily="2" charset="2"/>
              <a:buChar char="§"/>
            </a:pPr>
            <a:endParaRPr sz="20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A2F2B723-FDD0-877D-3340-FC4D6DCE8EFC}"/>
            </a:ext>
          </a:extLst>
        </p:cNvPr>
        <p:cNvGrpSpPr/>
        <p:nvPr/>
      </p:nvGrpSpPr>
      <p:grpSpPr>
        <a:xfrm>
          <a:off x="0" y="0"/>
          <a:ext cx="0" cy="0"/>
          <a:chOff x="0" y="0"/>
          <a:chExt cx="0" cy="0"/>
        </a:xfrm>
      </p:grpSpPr>
      <p:sp>
        <p:nvSpPr>
          <p:cNvPr id="317" name="Google Shape;317;p34">
            <a:extLst>
              <a:ext uri="{FF2B5EF4-FFF2-40B4-BE49-F238E27FC236}">
                <a16:creationId xmlns:a16="http://schemas.microsoft.com/office/drawing/2014/main" id="{F13EE968-A28E-D45A-9D31-030B4E6A2705}"/>
              </a:ext>
            </a:extLst>
          </p:cNvPr>
          <p:cNvSpPr txBox="1">
            <a:spLocks noGrp="1"/>
          </p:cNvSpPr>
          <p:nvPr>
            <p:ph type="title"/>
          </p:nvPr>
        </p:nvSpPr>
        <p:spPr>
          <a:xfrm>
            <a:off x="4360000" y="2023400"/>
            <a:ext cx="6872000" cy="2811200"/>
          </a:xfrm>
          <a:prstGeom prst="rect">
            <a:avLst/>
          </a:prstGeom>
        </p:spPr>
        <p:txBody>
          <a:bodyPr spcFirstLastPara="1" wrap="square" lIns="121900" tIns="121900" rIns="121900" bIns="121900" anchor="ctr" anchorCtr="0">
            <a:noAutofit/>
          </a:bodyPr>
          <a:lstStyle/>
          <a:p>
            <a:r>
              <a:rPr lang="en">
                <a:latin typeface="Franklin Gothic Medium" panose="020B0603020102020204" pitchFamily="34" charset="0"/>
              </a:rPr>
              <a:t>Stock</a:t>
            </a:r>
            <a:br>
              <a:rPr lang="en">
                <a:latin typeface="Franklin Gothic Medium" panose="020B0603020102020204" pitchFamily="34" charset="0"/>
              </a:rPr>
            </a:br>
            <a:r>
              <a:rPr lang="en" b="0">
                <a:latin typeface="Franklin Gothic Medium" panose="020B0603020102020204" pitchFamily="34" charset="0"/>
              </a:rPr>
              <a:t>Information</a:t>
            </a:r>
            <a:endParaRPr b="0">
              <a:latin typeface="Franklin Gothic Medium" panose="020B0603020102020204" pitchFamily="34" charset="0"/>
              <a:ea typeface="Poppins Medium"/>
              <a:cs typeface="Poppins Medium"/>
              <a:sym typeface="Poppins Medium"/>
            </a:endParaRPr>
          </a:p>
        </p:txBody>
      </p:sp>
      <p:grpSp>
        <p:nvGrpSpPr>
          <p:cNvPr id="318" name="Google Shape;318;p34">
            <a:extLst>
              <a:ext uri="{FF2B5EF4-FFF2-40B4-BE49-F238E27FC236}">
                <a16:creationId xmlns:a16="http://schemas.microsoft.com/office/drawing/2014/main" id="{84A21F9A-0CA7-AC31-4FE5-D4FF903FC91D}"/>
              </a:ext>
            </a:extLst>
          </p:cNvPr>
          <p:cNvGrpSpPr/>
          <p:nvPr/>
        </p:nvGrpSpPr>
        <p:grpSpPr>
          <a:xfrm rot="10800000">
            <a:off x="-20560" y="-27167"/>
            <a:ext cx="3046337" cy="2143247"/>
            <a:chOff x="5539150" y="3176875"/>
            <a:chExt cx="2029449" cy="1427308"/>
          </a:xfrm>
        </p:grpSpPr>
        <p:sp>
          <p:nvSpPr>
            <p:cNvPr id="319" name="Google Shape;319;p34">
              <a:extLst>
                <a:ext uri="{FF2B5EF4-FFF2-40B4-BE49-F238E27FC236}">
                  <a16:creationId xmlns:a16="http://schemas.microsoft.com/office/drawing/2014/main" id="{A8CB896E-BAFD-5D0A-018F-E5FFBF8CA378}"/>
                </a:ext>
              </a:extLst>
            </p:cNvPr>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 name="Google Shape;320;p34">
              <a:extLst>
                <a:ext uri="{FF2B5EF4-FFF2-40B4-BE49-F238E27FC236}">
                  <a16:creationId xmlns:a16="http://schemas.microsoft.com/office/drawing/2014/main" id="{9B8F6F4C-1EF0-923F-B3DA-1A690588688C}"/>
                </a:ext>
              </a:extLst>
            </p:cNvPr>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 name="Google Shape;321;p34">
              <a:extLst>
                <a:ext uri="{FF2B5EF4-FFF2-40B4-BE49-F238E27FC236}">
                  <a16:creationId xmlns:a16="http://schemas.microsoft.com/office/drawing/2014/main" id="{15DE905C-5B87-5DEF-C679-27CFFB75290F}"/>
                </a:ext>
              </a:extLst>
            </p:cNvPr>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73491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0"/>
          <p:cNvSpPr txBox="1">
            <a:spLocks noGrp="1"/>
          </p:cNvSpPr>
          <p:nvPr>
            <p:ph type="title"/>
          </p:nvPr>
        </p:nvSpPr>
        <p:spPr>
          <a:xfrm>
            <a:off x="1736933" y="674857"/>
            <a:ext cx="7320000" cy="1763600"/>
          </a:xfrm>
          <a:prstGeom prst="rect">
            <a:avLst/>
          </a:prstGeom>
        </p:spPr>
        <p:txBody>
          <a:bodyPr spcFirstLastPara="1" wrap="square" lIns="121900" tIns="121900" rIns="121900" bIns="121900" anchor="b" anchorCtr="0">
            <a:noAutofit/>
          </a:bodyPr>
          <a:lstStyle/>
          <a:p>
            <a:r>
              <a:rPr lang="en">
                <a:latin typeface="Franklin Gothic Medium" panose="020B0603020102020204" pitchFamily="34" charset="0"/>
              </a:rPr>
              <a:t>Sell:</a:t>
            </a:r>
            <a:endParaRPr>
              <a:latin typeface="Franklin Gothic Medium" panose="020B0603020102020204" pitchFamily="34" charset="0"/>
            </a:endParaRPr>
          </a:p>
        </p:txBody>
      </p:sp>
      <p:sp>
        <p:nvSpPr>
          <p:cNvPr id="3" name="Google Shape;241;p30">
            <a:extLst>
              <a:ext uri="{FF2B5EF4-FFF2-40B4-BE49-F238E27FC236}">
                <a16:creationId xmlns:a16="http://schemas.microsoft.com/office/drawing/2014/main" id="{214E5B36-D2C9-B6D1-CB1A-7C17A7E007FD}"/>
              </a:ext>
            </a:extLst>
          </p:cNvPr>
          <p:cNvSpPr txBox="1">
            <a:spLocks/>
          </p:cNvSpPr>
          <p:nvPr/>
        </p:nvSpPr>
        <p:spPr>
          <a:xfrm>
            <a:off x="4220109" y="3289027"/>
            <a:ext cx="2552038" cy="629319"/>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Livvic"/>
              <a:buNone/>
              <a:defRPr sz="1867" b="0" i="0" u="none" strike="noStrike" cap="none">
                <a:solidFill>
                  <a:schemeClr val="dk1"/>
                </a:solidFill>
                <a:latin typeface="Livvic"/>
                <a:ea typeface="Livvic"/>
                <a:cs typeface="Livvic"/>
                <a:sym typeface="Livvic"/>
              </a:defRPr>
            </a:lvl1pPr>
            <a:lvl2pPr marL="914400" marR="0" lvl="1"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2pPr>
            <a:lvl3pPr marL="1371600" marR="0" lvl="2"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3pPr>
            <a:lvl4pPr marL="1828800" marR="0" lvl="3"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4pPr>
            <a:lvl5pPr marL="2286000" marR="0" lvl="4"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5pPr>
            <a:lvl6pPr marL="2743200" marR="0" lvl="5"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6pPr>
            <a:lvl7pPr marL="3200400" marR="0" lvl="6"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7pPr>
            <a:lvl8pPr marL="3657600" marR="0" lvl="7"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8pPr>
            <a:lvl9pPr marL="4114800" marR="0" lvl="8" indent="-304800" algn="l" rtl="0">
              <a:lnSpc>
                <a:spcPct val="115000"/>
              </a:lnSpc>
              <a:spcBef>
                <a:spcPts val="0"/>
              </a:spcBef>
              <a:spcAft>
                <a:spcPts val="0"/>
              </a:spcAft>
              <a:buClr>
                <a:schemeClr val="lt1"/>
              </a:buClr>
              <a:buSzPts val="1200"/>
              <a:buFont typeface="Livvic"/>
              <a:buNone/>
              <a:defRPr sz="1200" b="0" i="0" u="none" strike="noStrike" cap="none">
                <a:solidFill>
                  <a:schemeClr val="lt1"/>
                </a:solidFill>
                <a:latin typeface="Livvic"/>
                <a:ea typeface="Livvic"/>
                <a:cs typeface="Livvic"/>
                <a:sym typeface="Livvic"/>
              </a:defRPr>
            </a:lvl9pPr>
          </a:lstStyle>
          <a:p>
            <a:pPr marL="0" indent="0" algn="ctr">
              <a:buClr>
                <a:schemeClr val="dk1"/>
              </a:buClr>
              <a:buSzPts val="1100"/>
            </a:pPr>
            <a:r>
              <a:rPr lang="en-US" sz="1850" kern="0">
                <a:latin typeface="Microsoft GothicNeo"/>
                <a:ea typeface="Microsoft GothicNeo"/>
                <a:cs typeface="Microsoft GothicNeo"/>
              </a:rPr>
              <a:t>IBM</a:t>
            </a:r>
            <a:endParaRPr lang="en-US" sz="1850" kern="0">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pic>
        <p:nvPicPr>
          <p:cNvPr id="6" name="Picture 5" descr="IBM logo">
            <a:extLst>
              <a:ext uri="{FF2B5EF4-FFF2-40B4-BE49-F238E27FC236}">
                <a16:creationId xmlns:a16="http://schemas.microsoft.com/office/drawing/2014/main" id="{7187E8F6-0CDC-8667-27A4-7FB692D66605}"/>
              </a:ext>
            </a:extLst>
          </p:cNvPr>
          <p:cNvPicPr>
            <a:picLocks noChangeAspect="1"/>
          </p:cNvPicPr>
          <p:nvPr/>
        </p:nvPicPr>
        <p:blipFill>
          <a:blip r:embed="rId3"/>
          <a:stretch>
            <a:fillRect/>
          </a:stretch>
        </p:blipFill>
        <p:spPr>
          <a:xfrm>
            <a:off x="7325074" y="2666354"/>
            <a:ext cx="1858065" cy="18580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
                <a:latin typeface="Franklin Gothic Medium"/>
              </a:rPr>
              <a:t>International Business Machines (IBM)</a:t>
            </a:r>
            <a:endParaRPr lang="en">
              <a:latin typeface="Franklin Gothic Medium" panose="020B0603020102020204" pitchFamily="34" charset="0"/>
            </a:endParaRPr>
          </a:p>
        </p:txBody>
      </p:sp>
      <p:graphicFrame>
        <p:nvGraphicFramePr>
          <p:cNvPr id="203" name="Google Shape;203;p27"/>
          <p:cNvGraphicFramePr/>
          <p:nvPr>
            <p:extLst>
              <p:ext uri="{D42A27DB-BD31-4B8C-83A1-F6EECF244321}">
                <p14:modId xmlns:p14="http://schemas.microsoft.com/office/powerpoint/2010/main" val="2984984987"/>
              </p:ext>
            </p:extLst>
          </p:nvPr>
        </p:nvGraphicFramePr>
        <p:xfrm>
          <a:off x="1052493" y="1832953"/>
          <a:ext cx="4999934" cy="4289086"/>
        </p:xfrm>
        <a:graphic>
          <a:graphicData uri="http://schemas.openxmlformats.org/drawingml/2006/table">
            <a:tbl>
              <a:tblPr>
                <a:noFill/>
              </a:tblPr>
              <a:tblGrid>
                <a:gridCol w="3974481">
                  <a:extLst>
                    <a:ext uri="{9D8B030D-6E8A-4147-A177-3AD203B41FA5}">
                      <a16:colId xmlns:a16="http://schemas.microsoft.com/office/drawing/2014/main" val="20000"/>
                    </a:ext>
                  </a:extLst>
                </a:gridCol>
                <a:gridCol w="1025453">
                  <a:extLst>
                    <a:ext uri="{9D8B030D-6E8A-4147-A177-3AD203B41FA5}">
                      <a16:colId xmlns:a16="http://schemas.microsoft.com/office/drawing/2014/main" val="20001"/>
                    </a:ext>
                  </a:extLst>
                </a:gridCol>
              </a:tblGrid>
              <a:tr h="347440">
                <a:tc>
                  <a:txBody>
                    <a:bodyPr/>
                    <a:lstStyle/>
                    <a:p>
                      <a:pPr marL="0" lvl="0" indent="0" algn="l" rtl="0">
                        <a:spcBef>
                          <a:spcPts val="0"/>
                        </a:spcBef>
                        <a:spcAft>
                          <a:spcPts val="0"/>
                        </a:spcAft>
                        <a:buNone/>
                      </a:pPr>
                      <a:r>
                        <a:rPr lang="en" sz="1600" b="0" u="none">
                          <a:solidFill>
                            <a:schemeClr val="hlink"/>
                          </a:solidFill>
                          <a:latin typeface="Microsoft GothicNeo"/>
                          <a:ea typeface="Microsoft GothicNeo"/>
                          <a:cs typeface="Microsoft GothicNeo"/>
                          <a:sym typeface="Livvic SemiBold"/>
                        </a:rPr>
                        <a:t>Current SIM</a:t>
                      </a:r>
                      <a:endParaRPr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a:solidFill>
                            <a:schemeClr val="dk1"/>
                          </a:solidFill>
                          <a:latin typeface="Microsoft GothicNeo Light"/>
                          <a:ea typeface="Microsoft GothicNeo Light"/>
                          <a:cs typeface="Microsoft GothicNeo Light"/>
                        </a:rPr>
                        <a:t>4.28%</a:t>
                      </a:r>
                      <a:endParaRPr sz="14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47440">
                <a:tc>
                  <a:txBody>
                    <a:bodyPr/>
                    <a:lstStyle/>
                    <a:p>
                      <a:pPr marL="0" lvl="0" indent="0" algn="l" rtl="0">
                        <a:spcBef>
                          <a:spcPts val="0"/>
                        </a:spcBef>
                        <a:spcAft>
                          <a:spcPts val="0"/>
                        </a:spcAft>
                        <a:buNone/>
                      </a:pPr>
                      <a:r>
                        <a:rPr lang="en" sz="1600" b="0" u="none">
                          <a:solidFill>
                            <a:schemeClr val="hlink"/>
                          </a:solidFill>
                          <a:latin typeface="Microsoft GothicNeo"/>
                          <a:ea typeface="Microsoft GothicNeo"/>
                          <a:cs typeface="Microsoft GothicNeo"/>
                          <a:sym typeface="Livvic SemiBold"/>
                        </a:rPr>
                        <a:t>Recommended SIM</a:t>
                      </a:r>
                      <a:endParaRPr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marR="0" lvl="0" indent="0" algn="l" rtl="0">
                        <a:lnSpc>
                          <a:spcPct val="100000"/>
                        </a:lnSpc>
                        <a:spcBef>
                          <a:spcPts val="0"/>
                        </a:spcBef>
                        <a:spcAft>
                          <a:spcPts val="1600"/>
                        </a:spcAft>
                        <a:buNone/>
                      </a:pPr>
                      <a:r>
                        <a:rPr lang="en" sz="1400" b="0" i="0">
                          <a:solidFill>
                            <a:schemeClr val="dk1"/>
                          </a:solidFill>
                          <a:latin typeface="Microsoft GothicNeo Light"/>
                          <a:ea typeface="Microsoft GothicNeo Light"/>
                          <a:cs typeface="Microsoft GothicNeo Light"/>
                        </a:rPr>
                        <a:t>3.78%</a:t>
                      </a:r>
                      <a:endParaRPr lang="en" sz="14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47440">
                <a:tc>
                  <a:txBody>
                    <a:bodyPr/>
                    <a:lstStyle/>
                    <a:p>
                      <a:pPr marL="0" lvl="0" indent="0" algn="l" rtl="0">
                        <a:spcBef>
                          <a:spcPts val="0"/>
                        </a:spcBef>
                        <a:spcAft>
                          <a:spcPts val="0"/>
                        </a:spcAft>
                        <a:buNone/>
                      </a:pPr>
                      <a:r>
                        <a:rPr lang="en" sz="1600" b="0" u="none">
                          <a:solidFill>
                            <a:schemeClr val="hlink"/>
                          </a:solidFill>
                          <a:latin typeface="Microsoft GothicNeo"/>
                          <a:ea typeface="Microsoft GothicNeo"/>
                          <a:cs typeface="Microsoft GothicNeo"/>
                          <a:sym typeface="Livvic SemiBold"/>
                        </a:rPr>
                        <a:t>Current Stock Price</a:t>
                      </a:r>
                      <a:endParaRPr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a:solidFill>
                            <a:schemeClr val="dk1"/>
                          </a:solidFill>
                          <a:latin typeface="Microsoft GothicNeo Light"/>
                          <a:ea typeface="Microsoft GothicNeo Light"/>
                          <a:cs typeface="Microsoft GothicNeo Light"/>
                          <a:sym typeface="Livvic"/>
                        </a:rPr>
                        <a:t>$</a:t>
                      </a:r>
                      <a:r>
                        <a:rPr lang="en" sz="1400" b="0" i="0">
                          <a:solidFill>
                            <a:schemeClr val="dk1"/>
                          </a:solidFill>
                          <a:latin typeface="Microsoft GothicNeo Light"/>
                          <a:ea typeface="Microsoft GothicNeo Light"/>
                          <a:cs typeface="Microsoft GothicNeo Light"/>
                        </a:rPr>
                        <a:t>225.78</a:t>
                      </a:r>
                      <a:endParaRPr lang="en" sz="14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47440">
                <a:tc>
                  <a:txBody>
                    <a:bodyPr/>
                    <a:lstStyle/>
                    <a:p>
                      <a:pPr marL="0" lvl="0" indent="0" algn="l" rtl="0">
                        <a:spcBef>
                          <a:spcPts val="0"/>
                        </a:spcBef>
                        <a:spcAft>
                          <a:spcPts val="0"/>
                        </a:spcAft>
                        <a:buNone/>
                      </a:pPr>
                      <a:r>
                        <a:rPr lang="en" sz="1600" b="0" u="none">
                          <a:solidFill>
                            <a:schemeClr val="hlink"/>
                          </a:solidFill>
                          <a:latin typeface="Microsoft GothicNeo"/>
                          <a:ea typeface="Microsoft GothicNeo"/>
                          <a:cs typeface="Microsoft GothicNeo"/>
                          <a:sym typeface="Livvic SemiBold"/>
                        </a:rPr>
                        <a:t>SIM Target Price</a:t>
                      </a:r>
                      <a:endParaRPr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a:solidFill>
                            <a:schemeClr val="dk1"/>
                          </a:solidFill>
                          <a:latin typeface="Microsoft GothicNeo Light"/>
                          <a:ea typeface="Microsoft GothicNeo Light"/>
                          <a:cs typeface="Microsoft GothicNeo Light"/>
                          <a:sym typeface="Livvic"/>
                        </a:rPr>
                        <a:t>$</a:t>
                      </a:r>
                      <a:r>
                        <a:rPr lang="en" sz="1400" b="0" i="0">
                          <a:solidFill>
                            <a:schemeClr val="dk1"/>
                          </a:solidFill>
                          <a:latin typeface="Microsoft GothicNeo Light"/>
                          <a:ea typeface="Microsoft GothicNeo Light"/>
                          <a:cs typeface="Microsoft GothicNeo Light"/>
                        </a:rPr>
                        <a:t>165.51</a:t>
                      </a:r>
                      <a:endParaRPr lang="en" sz="14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47440">
                <a:tc>
                  <a:txBody>
                    <a:bodyPr/>
                    <a:lstStyle/>
                    <a:p>
                      <a:pPr marL="0" lvl="0" indent="0" algn="l" rtl="0">
                        <a:spcBef>
                          <a:spcPts val="0"/>
                        </a:spcBef>
                        <a:spcAft>
                          <a:spcPts val="0"/>
                        </a:spcAft>
                        <a:buNone/>
                      </a:pPr>
                      <a:r>
                        <a:rPr lang="en" sz="1600" b="0" u="none">
                          <a:solidFill>
                            <a:schemeClr val="hlink"/>
                          </a:solidFill>
                          <a:latin typeface="Microsoft GothicNeo"/>
                          <a:ea typeface="Microsoft GothicNeo"/>
                          <a:cs typeface="Microsoft GothicNeo"/>
                          <a:sym typeface="Livvic SemiBold"/>
                        </a:rPr>
                        <a:t>Consensus Target Price</a:t>
                      </a:r>
                      <a:endParaRPr sz="1600" b="0" u="none">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sz="1400" b="0" i="0">
                          <a:solidFill>
                            <a:schemeClr val="dk1"/>
                          </a:solidFill>
                          <a:latin typeface="Microsoft GothicNeo Light"/>
                          <a:ea typeface="Microsoft GothicNeo Light"/>
                          <a:cs typeface="Microsoft GothicNeo Light"/>
                          <a:sym typeface="Livvic"/>
                        </a:rPr>
                        <a:t>$</a:t>
                      </a:r>
                      <a:r>
                        <a:rPr lang="en-US" sz="1400" b="0" i="0">
                          <a:solidFill>
                            <a:schemeClr val="dk1"/>
                          </a:solidFill>
                          <a:latin typeface="Microsoft GothicNeo Light"/>
                          <a:ea typeface="Microsoft GothicNeo Light"/>
                          <a:cs typeface="Microsoft GothicNeo Light"/>
                        </a:rPr>
                        <a:t>255.71</a:t>
                      </a:r>
                      <a:endParaRPr lang="en-US" sz="1400" b="0" i="0">
                        <a:solidFill>
                          <a:schemeClr val="dk1"/>
                        </a:solidFill>
                        <a:latin typeface="Microsoft GothicNeo Light"/>
                        <a:ea typeface="Microsoft GothicNeo Light"/>
                        <a:cs typeface="Microsoft GothicNeo Light"/>
                        <a:sym typeface="Livvic"/>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47440">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Dividend Yield</a:t>
                      </a:r>
                      <a:endParaRPr sz="1600" b="0">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sng">
                          <a:solidFill>
                            <a:schemeClr val="dk1"/>
                          </a:solidFill>
                          <a:latin typeface="Microsoft GothicNeo Light"/>
                          <a:ea typeface="Microsoft GothicNeo Light"/>
                          <a:cs typeface="Microsoft GothicNeo Light"/>
                        </a:rPr>
                        <a:t>2.96%</a:t>
                      </a:r>
                      <a:endParaRPr lang="en" sz="1400" b="0" i="0" u="sng">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285112434"/>
                  </a:ext>
                </a:extLst>
              </a:tr>
              <a:tr h="347440">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Potential Upside</a:t>
                      </a:r>
                      <a:r>
                        <a:rPr lang="en-US" sz="1600" b="0">
                          <a:solidFill>
                            <a:schemeClr val="dk1"/>
                          </a:solidFill>
                          <a:latin typeface="Microsoft GothicNeo"/>
                          <a:ea typeface="Microsoft GothicNeo"/>
                          <a:cs typeface="Microsoft GothicNeo"/>
                        </a:rPr>
                        <a:t>/Downside</a:t>
                      </a:r>
                      <a:endParaRPr lang="en-US" sz="1600" b="0">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rPr>
                        <a:t>(26.70%)</a:t>
                      </a:r>
                      <a:endParaRPr lang="en" sz="14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238140430"/>
                  </a:ext>
                </a:extLst>
              </a:tr>
              <a:tr h="467246">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52 Week Price Range</a:t>
                      </a:r>
                      <a:endParaRPr sz="1600" b="0">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rPr>
                        <a:t>$162.62-$266.45</a:t>
                      </a:r>
                      <a:endParaRPr lang="en" sz="14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107227426"/>
                  </a:ext>
                </a:extLst>
              </a:tr>
              <a:tr h="347440">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Market Capitalization</a:t>
                      </a:r>
                      <a:endParaRPr sz="1600" b="0">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sym typeface="Livvic SemiBold"/>
                        </a:rPr>
                        <a:t>$</a:t>
                      </a:r>
                      <a:r>
                        <a:rPr lang="en" sz="1400" b="0" i="0" u="none">
                          <a:solidFill>
                            <a:schemeClr val="dk1"/>
                          </a:solidFill>
                          <a:latin typeface="Microsoft GothicNeo Light"/>
                          <a:ea typeface="Microsoft GothicNeo Light"/>
                          <a:cs typeface="Microsoft GothicNeo Light"/>
                        </a:rPr>
                        <a:t>226.13B</a:t>
                      </a:r>
                      <a:endParaRPr lang="en" sz="14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803217311"/>
                  </a:ext>
                </a:extLst>
              </a:tr>
              <a:tr h="3474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a:solidFill>
                            <a:schemeClr val="dk1"/>
                          </a:solidFill>
                          <a:latin typeface="Microsoft GothicNeo"/>
                          <a:ea typeface="Microsoft GothicNeo"/>
                          <a:cs typeface="Microsoft GothicNeo"/>
                          <a:sym typeface="Livvic SemiBold"/>
                        </a:rPr>
                        <a:t>Diluted Shares Outstanding</a:t>
                      </a: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rPr>
                        <a:t>927.26M</a:t>
                      </a:r>
                      <a:endParaRPr lang="en" sz="1400" b="0" i="0" u="none">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1830414658"/>
                  </a:ext>
                </a:extLst>
              </a:tr>
              <a:tr h="347440">
                <a:tc>
                  <a:txBody>
                    <a:bodyPr/>
                    <a:lstStyle/>
                    <a:p>
                      <a:pPr marL="0" lvl="0" indent="0" algn="l" rtl="0">
                        <a:spcBef>
                          <a:spcPts val="0"/>
                        </a:spcBef>
                        <a:spcAft>
                          <a:spcPts val="0"/>
                        </a:spcAft>
                        <a:buNone/>
                      </a:pPr>
                      <a:r>
                        <a:rPr lang="en-US" sz="1600" b="0">
                          <a:solidFill>
                            <a:schemeClr val="dk1"/>
                          </a:solidFill>
                          <a:latin typeface="Microsoft GothicNeo"/>
                          <a:ea typeface="Microsoft GothicNeo"/>
                          <a:cs typeface="Microsoft GothicNeo"/>
                          <a:sym typeface="Livvic SemiBold"/>
                        </a:rPr>
                        <a:t>P/E</a:t>
                      </a:r>
                      <a:endParaRPr sz="1600" b="0">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lgn="ctr">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rPr>
                        <a:t>35.43</a:t>
                      </a:r>
                      <a:endParaRPr lang="en" sz="1400" b="0" i="0" u="none">
                        <a:solidFill>
                          <a:schemeClr val="dk1"/>
                        </a:solidFill>
                        <a:latin typeface="Microsoft GothicNeo Light" panose="020B0300000101010101" pitchFamily="34" charset="-127"/>
                        <a:ea typeface="Microsoft GothicNeo Light" panose="020B0300000101010101" pitchFamily="34" charset="-127"/>
                        <a:cs typeface="Microsoft GothicNeo Light" panose="020B0300000101010101" pitchFamily="34" charset="-127"/>
                        <a:sym typeface="Livvic SemiBold"/>
                      </a:endParaRPr>
                    </a:p>
                  </a:txBody>
                  <a:tcPr marL="121900" marR="121900"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lgn="ctr">
                      <a:solidFill>
                        <a:schemeClr val="dk1"/>
                      </a:solidFill>
                      <a:prstDash val="solid"/>
                      <a:round/>
                      <a:headEnd type="none" w="sm" len="sm"/>
                      <a:tailEnd type="none" w="sm" len="sm"/>
                    </a:lnB>
                  </a:tcPr>
                </a:tc>
                <a:extLst>
                  <a:ext uri="{0D108BD9-81ED-4DB2-BD59-A6C34878D82A}">
                    <a16:rowId xmlns:a16="http://schemas.microsoft.com/office/drawing/2014/main" val="3394471864"/>
                  </a:ext>
                </a:extLst>
              </a:tr>
              <a:tr h="347440">
                <a:tc>
                  <a:txBody>
                    <a:bodyPr/>
                    <a:lstStyle/>
                    <a:p>
                      <a:pPr marL="0" lvl="0" indent="0" algn="l" rtl="0">
                        <a:spcBef>
                          <a:spcPts val="0"/>
                        </a:spcBef>
                        <a:spcAft>
                          <a:spcPts val="0"/>
                        </a:spcAft>
                        <a:buNone/>
                      </a:pPr>
                      <a:r>
                        <a:rPr lang="en" sz="1600" b="0">
                          <a:solidFill>
                            <a:schemeClr val="dk1"/>
                          </a:solidFill>
                          <a:latin typeface="Microsoft GothicNeo"/>
                          <a:ea typeface="Microsoft GothicNeo"/>
                          <a:cs typeface="Microsoft GothicNeo"/>
                          <a:sym typeface="Livvic SemiBold"/>
                        </a:rPr>
                        <a:t>ROE</a:t>
                      </a:r>
                      <a:endParaRPr sz="1600" b="0">
                        <a:solidFill>
                          <a:schemeClr val="dk1"/>
                        </a:solidFill>
                        <a:latin typeface="Microsoft GothicNeo"/>
                        <a:ea typeface="Microsoft GothicNeo"/>
                        <a:cs typeface="Microsoft GothicNeo"/>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en" sz="1400" b="0" i="0" u="none">
                          <a:solidFill>
                            <a:schemeClr val="dk1"/>
                          </a:solidFill>
                          <a:latin typeface="Microsoft GothicNeo Light"/>
                          <a:ea typeface="Microsoft GothicNeo Light"/>
                          <a:cs typeface="Microsoft GothicNeo Light"/>
                        </a:rPr>
                        <a:t>24.25%</a:t>
                      </a:r>
                      <a:endParaRPr lang="en" sz="1400" b="0" i="0" u="none">
                        <a:solidFill>
                          <a:schemeClr val="dk1"/>
                        </a:solidFill>
                        <a:latin typeface="Microsoft GothicNeo Light"/>
                        <a:ea typeface="Microsoft GothicNeo Light"/>
                        <a:cs typeface="Microsoft GothicNeo Light"/>
                        <a:sym typeface="Livvic SemiBold"/>
                      </a:endParaRPr>
                    </a:p>
                  </a:txBody>
                  <a:tcPr marL="121900" marR="121900"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7"/>
          <p:cNvSpPr txBox="1">
            <a:spLocks noGrp="1"/>
          </p:cNvSpPr>
          <p:nvPr>
            <p:ph type="body" idx="1"/>
          </p:nvPr>
        </p:nvSpPr>
        <p:spPr>
          <a:xfrm>
            <a:off x="960000" y="1305753"/>
            <a:ext cx="4232486" cy="527200"/>
          </a:xfrm>
          <a:prstGeom prst="rect">
            <a:avLst/>
          </a:prstGeom>
        </p:spPr>
        <p:txBody>
          <a:bodyPr spcFirstLastPara="1" wrap="square" lIns="121900" tIns="121900" rIns="121900" bIns="121900" anchor="t" anchorCtr="0">
            <a:noAutofit/>
          </a:bodyPr>
          <a:lstStyle/>
          <a:p>
            <a:pPr marL="0" indent="0">
              <a:buNone/>
            </a:pPr>
            <a:r>
              <a:rPr lang="en-US" sz="2000">
                <a:latin typeface="Microsoft GothicNeo"/>
                <a:ea typeface="Microsoft GothicNeo"/>
                <a:cs typeface="Microsoft GothicNeo"/>
              </a:rPr>
              <a:t>Recommendation: </a:t>
            </a:r>
            <a:r>
              <a:rPr lang="en-US" sz="2000" b="1">
                <a:latin typeface="Microsoft GothicNeo"/>
                <a:ea typeface="Microsoft GothicNeo"/>
                <a:cs typeface="Microsoft GothicNeo"/>
              </a:rPr>
              <a:t>SELL (50bps)</a:t>
            </a:r>
            <a:endParaRPr sz="2000" b="1">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sp>
        <p:nvSpPr>
          <p:cNvPr id="3" name="Google Shape;206;p27">
            <a:extLst>
              <a:ext uri="{FF2B5EF4-FFF2-40B4-BE49-F238E27FC236}">
                <a16:creationId xmlns:a16="http://schemas.microsoft.com/office/drawing/2014/main" id="{3BF1F093-FA9B-B57A-6CA2-DF79FBCAD7CC}"/>
              </a:ext>
            </a:extLst>
          </p:cNvPr>
          <p:cNvSpPr txBox="1">
            <a:spLocks/>
          </p:cNvSpPr>
          <p:nvPr/>
        </p:nvSpPr>
        <p:spPr>
          <a:xfrm>
            <a:off x="5976257" y="1308417"/>
            <a:ext cx="4232486" cy="527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06390" algn="l" rtl="0">
              <a:lnSpc>
                <a:spcPct val="100000"/>
              </a:lnSpc>
              <a:spcBef>
                <a:spcPts val="0"/>
              </a:spcBef>
              <a:spcAft>
                <a:spcPts val="0"/>
              </a:spcAft>
              <a:buClr>
                <a:schemeClr val="dk1"/>
              </a:buClr>
              <a:buSzPts val="1200"/>
              <a:buFont typeface="Livvic"/>
              <a:buAutoNum type="arabicPeriod"/>
              <a:defRPr sz="1600" b="0" i="0" u="none" strike="noStrike" cap="none">
                <a:solidFill>
                  <a:schemeClr val="dk1"/>
                </a:solidFill>
                <a:latin typeface="Livvic"/>
                <a:ea typeface="Livvic"/>
                <a:cs typeface="Livvic"/>
                <a:sym typeface="Livvic"/>
              </a:defRPr>
            </a:lvl1pPr>
            <a:lvl2pPr marL="1219170" marR="0" lvl="1"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2pPr>
            <a:lvl3pPr marL="1828754" marR="0" lvl="2"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3pPr>
            <a:lvl4pPr marL="2438339" marR="0" lvl="3" indent="-406390" algn="l" rtl="0">
              <a:lnSpc>
                <a:spcPct val="115000"/>
              </a:lnSpc>
              <a:spcBef>
                <a:spcPts val="0"/>
              </a:spcBef>
              <a:spcAft>
                <a:spcPts val="0"/>
              </a:spcAft>
              <a:buClr>
                <a:schemeClr val="dk1"/>
              </a:buClr>
              <a:buSzPts val="1200"/>
              <a:buFont typeface="Roboto Condensed Light"/>
              <a:buAutoNum type="arabicPeriod"/>
              <a:defRPr sz="1200" b="0" i="0" u="none" strike="noStrike" cap="none">
                <a:solidFill>
                  <a:schemeClr val="dk1"/>
                </a:solidFill>
                <a:latin typeface="Livvic"/>
                <a:ea typeface="Livvic"/>
                <a:cs typeface="Livvic"/>
                <a:sym typeface="Livvic"/>
              </a:defRPr>
            </a:lvl4pPr>
            <a:lvl5pPr marL="3047924" marR="0" lvl="4"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5pPr>
            <a:lvl6pPr marL="3657509" marR="0" lvl="5"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6pPr>
            <a:lvl7pPr marL="4267093" marR="0" lvl="6" indent="-406390" algn="l" rtl="0">
              <a:lnSpc>
                <a:spcPct val="115000"/>
              </a:lnSpc>
              <a:spcBef>
                <a:spcPts val="0"/>
              </a:spcBef>
              <a:spcAft>
                <a:spcPts val="0"/>
              </a:spcAft>
              <a:buClr>
                <a:schemeClr val="dk1"/>
              </a:buClr>
              <a:buSzPts val="1200"/>
              <a:buFont typeface="Roboto Condensed Light"/>
              <a:buAutoNum type="arabicPeriod"/>
              <a:defRPr sz="1200" b="0" i="0" u="none" strike="noStrike" cap="none">
                <a:solidFill>
                  <a:schemeClr val="dk1"/>
                </a:solidFill>
                <a:latin typeface="Livvic"/>
                <a:ea typeface="Livvic"/>
                <a:cs typeface="Livvic"/>
                <a:sym typeface="Livvic"/>
              </a:defRPr>
            </a:lvl7pPr>
            <a:lvl8pPr marL="4876678" marR="0" lvl="7" indent="-40639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8pPr>
            <a:lvl9pPr marL="5486263" marR="0" lvl="8" indent="-40639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9pPr>
          </a:lstStyle>
          <a:p>
            <a:pPr marL="0" indent="0">
              <a:buFont typeface="Livvic"/>
              <a:buNone/>
            </a:pPr>
            <a:r>
              <a:rPr lang="en-US" sz="2000" b="1" kern="0">
                <a:latin typeface="Microsoft GothicNeo" panose="020B0500000101010101" pitchFamily="34" charset="-127"/>
                <a:ea typeface="Microsoft GothicNeo" panose="020B0500000101010101" pitchFamily="34" charset="-127"/>
                <a:cs typeface="Microsoft GothicNeo" panose="020B0500000101010101" pitchFamily="34" charset="-127"/>
              </a:rPr>
              <a:t>Business Analysis:</a:t>
            </a:r>
          </a:p>
        </p:txBody>
      </p:sp>
      <p:sp>
        <p:nvSpPr>
          <p:cNvPr id="4" name="Google Shape;247;p31">
            <a:extLst>
              <a:ext uri="{FF2B5EF4-FFF2-40B4-BE49-F238E27FC236}">
                <a16:creationId xmlns:a16="http://schemas.microsoft.com/office/drawing/2014/main" id="{BF0565F2-AF2B-9A96-0A54-9A1F0AF8C402}"/>
              </a:ext>
            </a:extLst>
          </p:cNvPr>
          <p:cNvSpPr/>
          <p:nvPr/>
        </p:nvSpPr>
        <p:spPr>
          <a:xfrm>
            <a:off x="6096000" y="1832953"/>
            <a:ext cx="5766115" cy="507363"/>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Overview</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5" name="Google Shape;250;p31">
            <a:extLst>
              <a:ext uri="{FF2B5EF4-FFF2-40B4-BE49-F238E27FC236}">
                <a16:creationId xmlns:a16="http://schemas.microsoft.com/office/drawing/2014/main" id="{FFF937AB-24C0-653F-CB37-DA0E8B27B8BD}"/>
              </a:ext>
            </a:extLst>
          </p:cNvPr>
          <p:cNvSpPr/>
          <p:nvPr/>
        </p:nvSpPr>
        <p:spPr>
          <a:xfrm>
            <a:off x="6095998" y="2299573"/>
            <a:ext cx="5766114" cy="1455064"/>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algn="just" defTabSz="1219170"/>
            <a:r>
              <a:rPr lang="en" sz="1600" kern="0">
                <a:solidFill>
                  <a:srgbClr val="174B67"/>
                </a:solidFill>
                <a:latin typeface="Microsoft GothicNeo Light"/>
                <a:ea typeface="Microsoft GothicNeo"/>
                <a:cs typeface="Times New Roman"/>
                <a:sym typeface="Poppins SemiBold"/>
              </a:rPr>
              <a:t>International Business Machines (“IBM”) is a global technology company that provides hardware, software, infrastructure, and consulting services. It focuses on serving enterprise and government clients across various industries with its innovative hybrid cloud and AI solutions.</a:t>
            </a:r>
            <a:endParaRPr lang="en-US" sz="1600">
              <a:latin typeface="Microsoft GothicNeo Light"/>
              <a:ea typeface="Microsoft GothicNeo"/>
              <a:cs typeface="Arial"/>
            </a:endParaRPr>
          </a:p>
          <a:p>
            <a:pPr defTabSz="1219170"/>
            <a:endParaRPr lang="en"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342900" indent="-342900" defTabSz="1219170">
              <a:buClr>
                <a:srgbClr val="000000"/>
              </a:buClr>
              <a:buFont typeface="Wingdings" pitchFamily="2" charset="2"/>
              <a:buChar char="§"/>
            </a:pPr>
            <a:endParaRPr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6" name="Google Shape;247;p31">
            <a:extLst>
              <a:ext uri="{FF2B5EF4-FFF2-40B4-BE49-F238E27FC236}">
                <a16:creationId xmlns:a16="http://schemas.microsoft.com/office/drawing/2014/main" id="{71FC3863-ED32-435A-29C7-144BE03AB81A}"/>
              </a:ext>
            </a:extLst>
          </p:cNvPr>
          <p:cNvSpPr/>
          <p:nvPr/>
        </p:nvSpPr>
        <p:spPr>
          <a:xfrm>
            <a:off x="6095998" y="3781341"/>
            <a:ext cx="5766115" cy="499507"/>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pPr>
            <a:r>
              <a:rPr lang="en"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rPr>
              <a:t>Key Business Drivers</a:t>
            </a:r>
            <a:endParaRPr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sym typeface="Poppins SemiBold"/>
            </a:endParaRPr>
          </a:p>
        </p:txBody>
      </p:sp>
      <p:sp>
        <p:nvSpPr>
          <p:cNvPr id="7" name="Google Shape;250;p31">
            <a:extLst>
              <a:ext uri="{FF2B5EF4-FFF2-40B4-BE49-F238E27FC236}">
                <a16:creationId xmlns:a16="http://schemas.microsoft.com/office/drawing/2014/main" id="{231FD221-9AE8-ACA4-1AAE-12574D86E3E4}"/>
              </a:ext>
            </a:extLst>
          </p:cNvPr>
          <p:cNvSpPr/>
          <p:nvPr/>
        </p:nvSpPr>
        <p:spPr>
          <a:xfrm>
            <a:off x="6094023" y="4274276"/>
            <a:ext cx="5763580" cy="185299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285750" indent="-285750" defTabSz="1219170">
              <a:buFont typeface="Wingdings"/>
              <a:buChar char="§"/>
            </a:pPr>
            <a:r>
              <a:rPr lang="en-US" sz="1500">
                <a:latin typeface="Microsoft GothicNeo Light"/>
                <a:ea typeface="Microsoft GothicNeo Light"/>
                <a:cs typeface="Microsoft GothicNeo Light"/>
              </a:rPr>
              <a:t>YoY, Red Hat software revenues have increased by 12% and Red Hats revenue doubled since its acquisition (Software). </a:t>
            </a:r>
            <a:endParaRPr lang="en-US" sz="1500">
              <a:cs typeface="Arial"/>
            </a:endParaRPr>
          </a:p>
          <a:p>
            <a:pPr marL="285750" indent="-285750" defTabSz="1219170">
              <a:buFont typeface="Wingdings"/>
              <a:buChar char="§"/>
            </a:pPr>
            <a:r>
              <a:rPr lang="en-US" sz="1500">
                <a:latin typeface="Microsoft GothicNeo Light"/>
                <a:ea typeface="Microsoft GothicNeo Light"/>
                <a:cs typeface="Microsoft GothicNeo Light"/>
              </a:rPr>
              <a:t>Around 50% of IBM’s revenue comes from overseas (Tariffs)</a:t>
            </a:r>
          </a:p>
          <a:p>
            <a:pPr marL="285750" indent="-285750" defTabSz="1219170">
              <a:buFont typeface="Wingdings"/>
              <a:buChar char="§"/>
            </a:pPr>
            <a:r>
              <a:rPr lang="en-US" sz="1500">
                <a:latin typeface="Microsoft GothicNeo Light"/>
                <a:ea typeface="Microsoft GothicNeo Light"/>
                <a:cs typeface="Microsoft GothicNeo Light"/>
              </a:rPr>
              <a:t>AI &amp; </a:t>
            </a:r>
            <a:r>
              <a:rPr lang="en-US" sz="1500" err="1">
                <a:latin typeface="Microsoft GothicNeo Light"/>
                <a:ea typeface="Microsoft GothicNeo Light"/>
                <a:cs typeface="Microsoft GothicNeo Light"/>
              </a:rPr>
              <a:t>Watsonx</a:t>
            </a:r>
            <a:r>
              <a:rPr lang="en-US" sz="1500">
                <a:latin typeface="Microsoft GothicNeo Light"/>
                <a:ea typeface="Microsoft GothicNeo Light"/>
                <a:cs typeface="Microsoft GothicNeo Light"/>
              </a:rPr>
              <a:t> demand in finance, healthcare, and government</a:t>
            </a:r>
          </a:p>
          <a:p>
            <a:pPr marL="285750" indent="-285750" defTabSz="1219170">
              <a:buFont typeface="Wingdings"/>
              <a:buChar char="§"/>
            </a:pPr>
            <a:r>
              <a:rPr lang="en-US" sz="1500">
                <a:latin typeface="Microsoft GothicNeo Light"/>
                <a:ea typeface="Microsoft GothicNeo Light"/>
                <a:cs typeface="Microsoft GothicNeo Light"/>
              </a:rPr>
              <a:t>IBM Consulting revenues headwind from DOGE and Government intervention</a:t>
            </a:r>
          </a:p>
          <a:p>
            <a:pPr marL="342900" indent="-342900" defTabSz="1219170">
              <a:buClr>
                <a:srgbClr val="000000"/>
              </a:buClr>
              <a:buFont typeface="Wingdings" pitchFamily="2" charset="2"/>
              <a:buChar char="§"/>
            </a:pPr>
            <a:endParaRPr lang="en-US" sz="1200" kern="0">
              <a:solidFill>
                <a:srgbClr val="174B67"/>
              </a:solidFill>
              <a:latin typeface="Microsoft GothicNeo Light"/>
              <a:ea typeface="Microsoft GothicNeo" panose="020B0500000101010101" pitchFamily="34" charset="-127"/>
              <a:cs typeface="Microsoft GothicNeo" panose="020B0500000101010101" pitchFamily="34" charset="-127"/>
            </a:endParaRPr>
          </a:p>
        </p:txBody>
      </p:sp>
      <p:pic>
        <p:nvPicPr>
          <p:cNvPr id="2" name="Picture 1" descr="IBM logo">
            <a:extLst>
              <a:ext uri="{FF2B5EF4-FFF2-40B4-BE49-F238E27FC236}">
                <a16:creationId xmlns:a16="http://schemas.microsoft.com/office/drawing/2014/main" id="{2B1B4AC1-EEEA-069B-C684-6CC971CB0940}"/>
              </a:ext>
            </a:extLst>
          </p:cNvPr>
          <p:cNvPicPr>
            <a:picLocks noChangeAspect="1"/>
          </p:cNvPicPr>
          <p:nvPr/>
        </p:nvPicPr>
        <p:blipFill>
          <a:blip r:embed="rId3"/>
          <a:stretch>
            <a:fillRect/>
          </a:stretch>
        </p:blipFill>
        <p:spPr>
          <a:xfrm>
            <a:off x="10908442" y="147766"/>
            <a:ext cx="952500" cy="952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8F35ED7E-1B86-3D0C-B819-1E0CBCC17EED}"/>
            </a:ext>
          </a:extLst>
        </p:cNvPr>
        <p:cNvGrpSpPr/>
        <p:nvPr/>
      </p:nvGrpSpPr>
      <p:grpSpPr>
        <a:xfrm>
          <a:off x="0" y="0"/>
          <a:ext cx="0" cy="0"/>
          <a:chOff x="0" y="0"/>
          <a:chExt cx="0" cy="0"/>
        </a:xfrm>
      </p:grpSpPr>
      <p:sp>
        <p:nvSpPr>
          <p:cNvPr id="202" name="Google Shape;202;p27">
            <a:extLst>
              <a:ext uri="{FF2B5EF4-FFF2-40B4-BE49-F238E27FC236}">
                <a16:creationId xmlns:a16="http://schemas.microsoft.com/office/drawing/2014/main" id="{B33EADCC-AE4F-82C2-EEBA-D8A717939877}"/>
              </a:ext>
            </a:extLst>
          </p:cNvPr>
          <p:cNvSpPr txBox="1">
            <a:spLocks noGrp="1"/>
          </p:cNvSpPr>
          <p:nvPr>
            <p:ph type="title"/>
          </p:nvPr>
        </p:nvSpPr>
        <p:spPr>
          <a:xfrm>
            <a:off x="960000" y="717433"/>
            <a:ext cx="10272000" cy="763600"/>
          </a:xfrm>
          <a:prstGeom prst="rect">
            <a:avLst/>
          </a:prstGeom>
        </p:spPr>
        <p:txBody>
          <a:bodyPr spcFirstLastPara="1" wrap="square" lIns="121900" tIns="121900" rIns="121900" bIns="121900" anchor="t" anchorCtr="0">
            <a:noAutofit/>
          </a:bodyPr>
          <a:lstStyle/>
          <a:p>
            <a:r>
              <a:rPr lang="en-US">
                <a:latin typeface="Franklin Gothic Medium"/>
              </a:rPr>
              <a:t>IBM: </a:t>
            </a:r>
            <a:r>
              <a:rPr lang="en-US" b="0">
                <a:latin typeface="Franklin Gothic Medium"/>
              </a:rPr>
              <a:t>Financial Analysis</a:t>
            </a:r>
          </a:p>
        </p:txBody>
      </p:sp>
      <p:sp>
        <p:nvSpPr>
          <p:cNvPr id="4" name="Google Shape;247;p31">
            <a:extLst>
              <a:ext uri="{FF2B5EF4-FFF2-40B4-BE49-F238E27FC236}">
                <a16:creationId xmlns:a16="http://schemas.microsoft.com/office/drawing/2014/main" id="{D68E4656-F936-182C-E963-4F6E8956CB13}"/>
              </a:ext>
            </a:extLst>
          </p:cNvPr>
          <p:cNvSpPr/>
          <p:nvPr/>
        </p:nvSpPr>
        <p:spPr>
          <a:xfrm>
            <a:off x="1121228" y="1496745"/>
            <a:ext cx="5789682" cy="499507"/>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defTabSz="1219170"/>
            <a:r>
              <a:rPr lang="en-US" kern="0">
                <a:solidFill>
                  <a:srgbClr val="174B67"/>
                </a:solidFill>
                <a:latin typeface="Microsoft GothicNeo"/>
                <a:ea typeface="Microsoft GothicNeo"/>
                <a:cs typeface="Microsoft GothicNeo"/>
              </a:rPr>
              <a:t>Recommendation: SELL (0.50bps)</a:t>
            </a:r>
            <a:endParaRPr lang="en-US"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p:txBody>
      </p:sp>
      <p:sp>
        <p:nvSpPr>
          <p:cNvPr id="5" name="Google Shape;250;p31">
            <a:extLst>
              <a:ext uri="{FF2B5EF4-FFF2-40B4-BE49-F238E27FC236}">
                <a16:creationId xmlns:a16="http://schemas.microsoft.com/office/drawing/2014/main" id="{E8DE0B4F-E717-2400-9946-07BD0855564E}"/>
              </a:ext>
            </a:extLst>
          </p:cNvPr>
          <p:cNvSpPr/>
          <p:nvPr/>
        </p:nvSpPr>
        <p:spPr>
          <a:xfrm>
            <a:off x="1121228" y="2005358"/>
            <a:ext cx="5791201" cy="3927356"/>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p>
            <a:pPr marL="285750" indent="-285750" algn="just" defTabSz="1219170">
              <a:buClr>
                <a:srgbClr val="000000"/>
              </a:buClr>
              <a:buFont typeface="Wingdings"/>
              <a:buChar char="§"/>
            </a:pPr>
            <a:r>
              <a:rPr lang="en-US" sz="1600" kern="0">
                <a:solidFill>
                  <a:srgbClr val="174B67"/>
                </a:solidFill>
                <a:latin typeface="Microsoft GothicNeo Light"/>
                <a:ea typeface="Microsoft GothicNeo"/>
                <a:cs typeface="Microsoft GothicNeo"/>
              </a:rPr>
              <a:t>IBM posted just 1.4% earnings growth in 2024. Its 5-year annual sales growth a meager 1.7%. </a:t>
            </a: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a:p>
            <a:pPr marL="285750" indent="-285750" algn="just" defTabSz="1219170">
              <a:buClr>
                <a:srgbClr val="000000"/>
              </a:buClr>
              <a:buFont typeface="Wingdings"/>
              <a:buChar char="§"/>
            </a:pPr>
            <a:r>
              <a:rPr lang="en-US" sz="1600" kern="0">
                <a:solidFill>
                  <a:srgbClr val="174B67"/>
                </a:solidFill>
                <a:latin typeface="Microsoft GothicNeo Light"/>
                <a:ea typeface="Microsoft GothicNeo"/>
                <a:cs typeface="Microsoft GothicNeo"/>
              </a:rPr>
              <a:t>With fierce competition in the infrastructure segment from AWS and Microsoft Azure (21% of revenue), IBM has struggled to obtain cloud computing market share and has seen a YoY revenue decline of (2.70%). </a:t>
            </a:r>
            <a:endParaRPr lang="en-US" sz="1600" kern="0">
              <a:solidFill>
                <a:srgbClr val="174B67"/>
              </a:solidFill>
              <a:latin typeface="Microsoft GothicNeo Light"/>
              <a:ea typeface="Microsoft GothicNeo" panose="020B0500000101010101" pitchFamily="34" charset="-127"/>
              <a:cs typeface="Microsoft GothicNeo" panose="020B0500000101010101" pitchFamily="34" charset="-127"/>
            </a:endParaRPr>
          </a:p>
          <a:p>
            <a:pPr marL="285750" indent="-285750" algn="just" defTabSz="1219170">
              <a:buClr>
                <a:srgbClr val="000000"/>
              </a:buClr>
              <a:buFont typeface="Wingdings"/>
              <a:buChar char="§"/>
            </a:pPr>
            <a:r>
              <a:rPr lang="en-US" sz="1600" kern="0">
                <a:solidFill>
                  <a:srgbClr val="174B67"/>
                </a:solidFill>
                <a:latin typeface="Microsoft GothicNeo Light"/>
                <a:ea typeface="Microsoft GothicNeo"/>
                <a:cs typeface="Times New Roman"/>
              </a:rPr>
              <a:t>IBM ran an analysis of a 10% adverse change in the exchange rates relative to the USD and found that it would decrease their financial instruments by about $1.3B</a:t>
            </a:r>
            <a:endParaRPr lang="en-US" sz="1600" kern="0">
              <a:solidFill>
                <a:srgbClr val="174B67"/>
              </a:solidFill>
              <a:latin typeface="Microsoft GothicNeo Light"/>
              <a:ea typeface="Microsoft GothicNeo"/>
              <a:cs typeface="Microsoft GothicNeo" panose="020B0500000101010101" pitchFamily="34" charset="-127"/>
            </a:endParaRPr>
          </a:p>
          <a:p>
            <a:pPr marL="285750" indent="-285750" algn="just" defTabSz="1219170">
              <a:buClr>
                <a:srgbClr val="000000"/>
              </a:buClr>
              <a:buFont typeface="Wingdings"/>
              <a:buChar char="§"/>
            </a:pPr>
            <a:r>
              <a:rPr lang="en-US" sz="1600" kern="0">
                <a:solidFill>
                  <a:srgbClr val="174B67"/>
                </a:solidFill>
                <a:latin typeface="Microsoft GothicNeo Light"/>
                <a:ea typeface="Microsoft GothicNeo"/>
                <a:cs typeface="Times New Roman"/>
              </a:rPr>
              <a:t>IBM's Net Income decreased 19.7% YoY. Net Income has been on a declining trend since 2012 suggesting that they are struggling to adapt and innovate in the rapidly evolving digital transformation market </a:t>
            </a:r>
            <a:endParaRPr lang="en-US" sz="1600" kern="0">
              <a:solidFill>
                <a:srgbClr val="174B67"/>
              </a:solidFill>
              <a:latin typeface="Microsoft GothicNeo Light"/>
              <a:ea typeface="Microsoft GothicNeo" panose="020B0500000101010101" pitchFamily="34" charset="-127"/>
              <a:cs typeface="Times New Roman"/>
            </a:endParaRPr>
          </a:p>
          <a:p>
            <a:pPr algn="just" defTabSz="1219170">
              <a:buClr>
                <a:srgbClr val="000000"/>
              </a:buClr>
            </a:pPr>
            <a:endParaRPr lang="en-US" sz="1600" kern="0">
              <a:solidFill>
                <a:srgbClr val="174B67"/>
              </a:solidFill>
              <a:latin typeface="Microsoft GothicNeo Light"/>
              <a:ea typeface="Microsoft GothicNeo" panose="020B0500000101010101" pitchFamily="34" charset="-127"/>
              <a:cs typeface="Times New Roman"/>
            </a:endParaRPr>
          </a:p>
          <a:p>
            <a:pPr marL="285750" indent="-285750" algn="just" defTabSz="1219170">
              <a:buClr>
                <a:srgbClr val="000000"/>
              </a:buClr>
              <a:buFont typeface="Wingdings"/>
              <a:buChar char="§"/>
            </a:pPr>
            <a:endParaRPr lang="en-US" sz="1600" kern="0">
              <a:solidFill>
                <a:srgbClr val="174B67"/>
              </a:solidFill>
              <a:latin typeface="Microsoft GothicNeo" panose="020B0500000101010101" pitchFamily="34" charset="-127"/>
              <a:ea typeface="Microsoft GothicNeo" panose="020B0500000101010101" pitchFamily="34" charset="-127"/>
              <a:cs typeface="Times New Roman"/>
            </a:endParaRPr>
          </a:p>
          <a:p>
            <a:pPr marL="285750" indent="-285750" defTabSz="1219170">
              <a:buClr>
                <a:srgbClr val="000000"/>
              </a:buClr>
              <a:buFont typeface="Wingdings"/>
              <a:buChar char="§"/>
            </a:pPr>
            <a:endParaRPr lang="en-US" sz="1600" kern="0">
              <a:solidFill>
                <a:srgbClr val="174B67"/>
              </a:solidFill>
              <a:latin typeface="Microsoft GothicNeo" panose="020B0500000101010101" pitchFamily="34" charset="-127"/>
              <a:ea typeface="Microsoft GothicNeo" panose="020B0500000101010101" pitchFamily="34" charset="-127"/>
              <a:cs typeface="Times New Roman"/>
            </a:endParaRPr>
          </a:p>
          <a:p>
            <a:pPr marL="285750" indent="-285750" defTabSz="1219170">
              <a:buClr>
                <a:srgbClr val="000000"/>
              </a:buClr>
              <a:buFont typeface="Wingdings"/>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285750" indent="-285750" defTabSz="1219170">
              <a:buClr>
                <a:srgbClr val="000000"/>
              </a:buClr>
              <a:buFont typeface="Wingdings"/>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342900" indent="-342900" defTabSz="1219170">
              <a:buClr>
                <a:srgbClr val="000000"/>
              </a:buClr>
              <a:buFont typeface="Wingdings" pitchFamily="2" charset="2"/>
              <a:buChar char="§"/>
            </a:pPr>
            <a:endParaRPr lang="en-US" sz="1600" kern="0">
              <a:solidFill>
                <a:srgbClr val="174B67"/>
              </a:solidFill>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342900" indent="-342900" defTabSz="1219170">
              <a:buClr>
                <a:srgbClr val="000000"/>
              </a:buClr>
              <a:buFont typeface="Wingdings" pitchFamily="2" charset="2"/>
              <a:buChar char="§"/>
            </a:pPr>
            <a:endParaRPr lang="en-US" sz="1600" kern="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marL="342900" indent="-342900" defTabSz="1219170">
              <a:buClr>
                <a:srgbClr val="000000"/>
              </a:buClr>
              <a:buFont typeface="Wingdings" pitchFamily="2" charset="2"/>
              <a:buChar char="§"/>
            </a:pPr>
            <a:endParaRPr lang="en-US" sz="1600" kern="0">
              <a:latin typeface="Microsoft GothicNeo" panose="020B0500000101010101" pitchFamily="34" charset="-127"/>
              <a:ea typeface="Microsoft GothicNeo" panose="020B0500000101010101" pitchFamily="34" charset="-127"/>
              <a:cs typeface="Microsoft GothicNeo" panose="020B0500000101010101" pitchFamily="34" charset="-127"/>
            </a:endParaRPr>
          </a:p>
          <a:p>
            <a:pPr defTabSz="1219170">
              <a:buClr>
                <a:srgbClr val="000000"/>
              </a:buClr>
            </a:pPr>
            <a:endParaRPr lang="en-US" sz="700" kern="0">
              <a:latin typeface="Microsoft GothicNeo"/>
              <a:ea typeface="Microsoft GothicNeo"/>
              <a:cs typeface="Microsoft GothicNeo"/>
            </a:endParaRPr>
          </a:p>
        </p:txBody>
      </p:sp>
      <p:pic>
        <p:nvPicPr>
          <p:cNvPr id="2" name="Picture 1" descr="A white sheet with numbers and text&#10;&#10;AI-generated content may be incorrect.">
            <a:extLst>
              <a:ext uri="{FF2B5EF4-FFF2-40B4-BE49-F238E27FC236}">
                <a16:creationId xmlns:a16="http://schemas.microsoft.com/office/drawing/2014/main" id="{A68A026D-4352-4A7C-AB8B-1F865353B493}"/>
              </a:ext>
            </a:extLst>
          </p:cNvPr>
          <p:cNvPicPr>
            <a:picLocks noChangeAspect="1"/>
          </p:cNvPicPr>
          <p:nvPr/>
        </p:nvPicPr>
        <p:blipFill>
          <a:blip r:embed="rId3"/>
          <a:stretch>
            <a:fillRect/>
          </a:stretch>
        </p:blipFill>
        <p:spPr>
          <a:xfrm>
            <a:off x="7001708" y="798430"/>
            <a:ext cx="4127468" cy="5049036"/>
          </a:xfrm>
          <a:prstGeom prst="rect">
            <a:avLst/>
          </a:prstGeom>
        </p:spPr>
      </p:pic>
      <p:pic>
        <p:nvPicPr>
          <p:cNvPr id="6" name="Picture 5" descr="IBM logo">
            <a:extLst>
              <a:ext uri="{FF2B5EF4-FFF2-40B4-BE49-F238E27FC236}">
                <a16:creationId xmlns:a16="http://schemas.microsoft.com/office/drawing/2014/main" id="{ECAE57AA-3811-F297-0FC0-189D123F250E}"/>
              </a:ext>
            </a:extLst>
          </p:cNvPr>
          <p:cNvPicPr>
            <a:picLocks noChangeAspect="1"/>
          </p:cNvPicPr>
          <p:nvPr/>
        </p:nvPicPr>
        <p:blipFill>
          <a:blip r:embed="rId4"/>
          <a:stretch>
            <a:fillRect/>
          </a:stretch>
        </p:blipFill>
        <p:spPr>
          <a:xfrm>
            <a:off x="11130864" y="147766"/>
            <a:ext cx="952500" cy="952500"/>
          </a:xfrm>
          <a:prstGeom prst="rect">
            <a:avLst/>
          </a:prstGeom>
        </p:spPr>
      </p:pic>
    </p:spTree>
    <p:extLst>
      <p:ext uri="{BB962C8B-B14F-4D97-AF65-F5344CB8AC3E}">
        <p14:creationId xmlns:p14="http://schemas.microsoft.com/office/powerpoint/2010/main" val="1130395767"/>
      </p:ext>
    </p:extLst>
  </p:cSld>
  <p:clrMapOvr>
    <a:masterClrMapping/>
  </p:clrMapOvr>
</p:sld>
</file>

<file path=ppt/theme/theme1.xml><?xml version="1.0" encoding="utf-8"?>
<a:theme xmlns:a="http://schemas.openxmlformats.org/drawingml/2006/main" name="Bank Loan Granting Consulting by Slidesgo">
  <a:themeElements>
    <a:clrScheme name="Simple Light">
      <a:dk1>
        <a:srgbClr val="174B67"/>
      </a:dk1>
      <a:lt1>
        <a:srgbClr val="F8F8F8"/>
      </a:lt1>
      <a:dk2>
        <a:srgbClr val="A7BBC7"/>
      </a:dk2>
      <a:lt2>
        <a:srgbClr val="DAE6EC"/>
      </a:lt2>
      <a:accent1>
        <a:srgbClr val="FFFFFF"/>
      </a:accent1>
      <a:accent2>
        <a:srgbClr val="FFFFFF"/>
      </a:accent2>
      <a:accent3>
        <a:srgbClr val="FFFFFF"/>
      </a:accent3>
      <a:accent4>
        <a:srgbClr val="FFFFFF"/>
      </a:accent4>
      <a:accent5>
        <a:srgbClr val="FFFFFF"/>
      </a:accent5>
      <a:accent6>
        <a:srgbClr val="FFFFFF"/>
      </a:accent6>
      <a:hlink>
        <a:srgbClr val="174B6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40</Slides>
  <Notes>40</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Bank Loan Granting Consulting by Slidesgo</vt:lpstr>
      <vt:lpstr>Stock Presentation:  Info Tech</vt:lpstr>
      <vt:lpstr>Overview</vt:lpstr>
      <vt:lpstr>Sector Performance</vt:lpstr>
      <vt:lpstr>SIM Portfolio Holdings &amp; Allocation</vt:lpstr>
      <vt:lpstr>Sector Recommendation Summary</vt:lpstr>
      <vt:lpstr>Stock Information</vt:lpstr>
      <vt:lpstr>Sell:</vt:lpstr>
      <vt:lpstr>International Business Machines (IBM)</vt:lpstr>
      <vt:lpstr>IBM: Financial Analysis</vt:lpstr>
      <vt:lpstr>IBM: Valuation</vt:lpstr>
      <vt:lpstr>Hold:</vt:lpstr>
      <vt:lpstr>Microsoft (MSFT)</vt:lpstr>
      <vt:lpstr>Microsoft: Financial Analysis</vt:lpstr>
      <vt:lpstr>Microsoft: Valuation</vt:lpstr>
      <vt:lpstr>Amphenol</vt:lpstr>
      <vt:lpstr>Amphenol: Financial Analysis</vt:lpstr>
      <vt:lpstr>Amphenol: Valuation</vt:lpstr>
      <vt:lpstr>Buy:</vt:lpstr>
      <vt:lpstr>PowerPoint Presentation</vt:lpstr>
      <vt:lpstr>Apple: Financial Analysis</vt:lpstr>
      <vt:lpstr>Apple: Valuation</vt:lpstr>
      <vt:lpstr>Nvidia</vt:lpstr>
      <vt:lpstr>Nvidia: Financial Analysis</vt:lpstr>
      <vt:lpstr>Nvidia: Valuation</vt:lpstr>
      <vt:lpstr>ONSemi</vt:lpstr>
      <vt:lpstr>ONSemi: Financial Analysis</vt:lpstr>
      <vt:lpstr>ONSemi: Valuation</vt:lpstr>
      <vt:lpstr>Salesforce</vt:lpstr>
      <vt:lpstr>Salesforce: Financial Analysis</vt:lpstr>
      <vt:lpstr>Salesforce: Valuation</vt:lpstr>
      <vt:lpstr>Final Recommendation</vt:lpstr>
      <vt:lpstr>Final Recommendation</vt:lpstr>
      <vt:lpstr>Appendix</vt:lpstr>
      <vt:lpstr>DCF Model (MSFT)</vt:lpstr>
      <vt:lpstr>DCF Model (AAPL)</vt:lpstr>
      <vt:lpstr>DCF Model (IBM)</vt:lpstr>
      <vt:lpstr>DCF Model (ON)</vt:lpstr>
      <vt:lpstr>DCF Model (CRM)</vt:lpstr>
      <vt:lpstr>DCF Model (APH)</vt:lpstr>
      <vt:lpstr>DCF Model (NVDA)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Lagergren, Anna</dc:creator>
  <cp:revision>1</cp:revision>
  <dcterms:created xsi:type="dcterms:W3CDTF">2025-04-02T22:11:24Z</dcterms:created>
  <dcterms:modified xsi:type="dcterms:W3CDTF">2025-04-08T22:12:52Z</dcterms:modified>
</cp:coreProperties>
</file>