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9" r:id="rId1"/>
    <p:sldMasterId id="2147483732" r:id="rId2"/>
  </p:sldMasterIdLst>
  <p:notesMasterIdLst>
    <p:notesMasterId r:id="rId34"/>
  </p:notesMasterIdLst>
  <p:sldIdLst>
    <p:sldId id="256" r:id="rId3"/>
    <p:sldId id="351" r:id="rId4"/>
    <p:sldId id="306" r:id="rId5"/>
    <p:sldId id="322" r:id="rId6"/>
    <p:sldId id="258" r:id="rId7"/>
    <p:sldId id="350" r:id="rId8"/>
    <p:sldId id="259" r:id="rId9"/>
    <p:sldId id="336" r:id="rId10"/>
    <p:sldId id="338" r:id="rId11"/>
    <p:sldId id="339" r:id="rId12"/>
    <p:sldId id="341" r:id="rId13"/>
    <p:sldId id="349" r:id="rId14"/>
    <p:sldId id="325" r:id="rId15"/>
    <p:sldId id="340" r:id="rId16"/>
    <p:sldId id="342" r:id="rId17"/>
    <p:sldId id="344" r:id="rId18"/>
    <p:sldId id="343" r:id="rId19"/>
    <p:sldId id="345" r:id="rId20"/>
    <p:sldId id="264" r:id="rId21"/>
    <p:sldId id="346" r:id="rId22"/>
    <p:sldId id="318" r:id="rId23"/>
    <p:sldId id="354" r:id="rId24"/>
    <p:sldId id="321" r:id="rId25"/>
    <p:sldId id="331" r:id="rId26"/>
    <p:sldId id="329" r:id="rId27"/>
    <p:sldId id="333" r:id="rId28"/>
    <p:sldId id="334" r:id="rId29"/>
    <p:sldId id="328" r:id="rId30"/>
    <p:sldId id="352" r:id="rId31"/>
    <p:sldId id="353" r:id="rId32"/>
    <p:sldId id="355" r:id="rId3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4B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C19D53-84A4-9C1A-E3EB-BC15A7786010}" v="48" dt="2025-03-17T22:59:33.732"/>
    <p1510:client id="{0FA89F79-8070-1102-BE52-C0A136F1D208}" v="124" dt="2025-03-18T18:09:30.473"/>
    <p1510:client id="{153D12BC-1F86-8679-F938-C8F193B44AE6}" v="79" dt="2025-03-18T21:44:03.877"/>
    <p1510:client id="{15E1254E-3EA7-612E-5154-E5A262932D57}" v="35" dt="2025-03-18T21:40:13.979"/>
    <p1510:client id="{4B635909-DE44-4A4B-C76A-7EC1AB13ADF5}" v="3" dt="2025-03-18T01:42:12.807"/>
    <p1510:client id="{661435DD-9A7E-2664-B495-F6AFF2732D5A}" v="1187" dt="2025-03-18T15:34:42.783"/>
    <p1510:client id="{6A88031F-CF6E-4F4C-AB1A-C7211E855FDC}" v="2019" dt="2025-03-18T21:39:08.460"/>
    <p1510:client id="{7F305EF3-3510-55DC-07A3-A4A386277A6A}" v="388" dt="2025-03-17T22:49:14.017"/>
    <p1510:client id="{822509B0-D39D-7755-CDEB-620D52478523}" v="2883" dt="2025-03-18T08:19:13.428"/>
    <p1510:client id="{823D1296-A475-5620-A28F-5781189F1D1B}" v="125" dt="2025-03-18T21:55:29.281"/>
    <p1510:client id="{8CB9F1A3-7E3B-0339-28E9-2E5CA384FFC8}" v="422" dt="2025-03-18T18:14:40.683"/>
    <p1510:client id="{8DCCA024-EBBD-BEDF-3436-5E942F9B0CAF}" v="21" dt="2025-03-18T01:41:31.089"/>
    <p1510:client id="{9423288D-1ABF-8FE2-C92A-16815B57805F}" v="63" dt="2025-03-17T22:53:24.531"/>
    <p1510:client id="{9605E030-B5EE-E155-9C8D-B809E662E5A9}" v="534" dt="2025-03-18T17:26:50.069"/>
    <p1510:client id="{AE6D6A09-EC86-4E01-1433-33E8CE0526EA}" v="72" dt="2025-03-18T21:21:43.217"/>
    <p1510:client id="{B23F6D7C-593B-47D5-A619-AF3DA81F306C}" v="2128" dt="2025-03-18T00:53:02.332"/>
    <p1510:client id="{C4A0ADD3-EF49-334A-A3F4-D70EF2E54589}" v="3407" dt="2025-03-18T21:47:34.930"/>
    <p1510:client id="{C73AC194-B2A2-CC8D-F44E-3F1D073DA254}" v="315" dt="2025-03-18T13:46:19.414"/>
    <p1510:client id="{D15FB959-DE4B-9B49-975E-B0A55F24102B}" v="2018" dt="2025-03-18T21:40:50.317"/>
    <p1510:client id="{F441F31F-A03F-F0AF-1759-3CC5AC7ADE41}" v="602" dt="2025-03-18T13:55:06.553"/>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5/10/relationships/revisionInfo" Target="revisionInfo.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32_2D17BB5D.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defRPr>
            </a:pPr>
            <a:r>
              <a:rPr lang="en-US"/>
              <a:t>Sector Weighting</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defRPr>
          </a:pPr>
          <a:endParaRPr lang="en-US"/>
        </a:p>
      </c:txPr>
    </c:title>
    <c:autoTitleDeleted val="0"/>
    <c:plotArea>
      <c:layout/>
      <c:doughnutChart>
        <c:varyColors val="1"/>
        <c:ser>
          <c:idx val="0"/>
          <c:order val="0"/>
          <c:tx>
            <c:strRef>
              <c:f>Sheet1!$B$1</c:f>
              <c:strCache>
                <c:ptCount val="1"/>
                <c:pt idx="0">
                  <c:v>Sales</c:v>
                </c:pt>
              </c:strCache>
            </c:strRef>
          </c:tx>
          <c:spPr>
            <a:solidFill>
              <a:schemeClr val="tx1"/>
            </a:solidFill>
          </c:spPr>
          <c:dPt>
            <c:idx val="0"/>
            <c:bubble3D val="0"/>
            <c:spPr>
              <a:solidFill>
                <a:schemeClr val="tx1"/>
              </a:solidFill>
              <a:ln w="19050">
                <a:solidFill>
                  <a:schemeClr val="lt1"/>
                </a:solidFill>
              </a:ln>
              <a:effectLst/>
            </c:spPr>
            <c:extLst>
              <c:ext xmlns:c16="http://schemas.microsoft.com/office/drawing/2014/chart" uri="{C3380CC4-5D6E-409C-BE32-E72D297353CC}">
                <c16:uniqueId val="{00000002-66DC-C34D-8473-78725DDF5CBA}"/>
              </c:ext>
            </c:extLst>
          </c:dPt>
          <c:dPt>
            <c:idx val="1"/>
            <c:bubble3D val="0"/>
            <c:explosion val="8"/>
            <c:spPr>
              <a:solidFill>
                <a:schemeClr val="bg2"/>
              </a:solidFill>
              <a:ln w="19050">
                <a:solidFill>
                  <a:schemeClr val="lt1"/>
                </a:solidFill>
              </a:ln>
              <a:effectLst/>
            </c:spPr>
            <c:extLst>
              <c:ext xmlns:c16="http://schemas.microsoft.com/office/drawing/2014/chart" uri="{C3380CC4-5D6E-409C-BE32-E72D297353CC}">
                <c16:uniqueId val="{00000001-66DC-C34D-8473-78725DDF5CBA}"/>
              </c:ext>
            </c:extLst>
          </c:dPt>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defRPr>
                </a:pPr>
                <a:endParaRPr lang="en-US"/>
              </a:p>
            </c:txPr>
            <c:showLegendKey val="0"/>
            <c:showVal val="1"/>
            <c:showCatName val="0"/>
            <c:showSerName val="0"/>
            <c:showPercent val="1"/>
            <c:showBubbleSize val="0"/>
            <c:showLeaderLines val="0"/>
            <c:extLst>
              <c:ext xmlns:c15="http://schemas.microsoft.com/office/drawing/2012/chart" uri="{CE6537A1-D6FC-4f65-9D91-7224C49458BB}"/>
            </c:extLst>
          </c:dLbls>
          <c:cat>
            <c:strRef>
              <c:f>Sheet1!$A$2:$A$3</c:f>
              <c:strCache>
                <c:ptCount val="2"/>
                <c:pt idx="0">
                  <c:v>Rest of S&amp;P 500</c:v>
                </c:pt>
                <c:pt idx="1">
                  <c:v>Info Tech Sector</c:v>
                </c:pt>
              </c:strCache>
            </c:strRef>
          </c:cat>
          <c:val>
            <c:numRef>
              <c:f>Sheet1!$B$2:$B$3</c:f>
              <c:numCache>
                <c:formatCode>"$"00.000\T</c:formatCode>
                <c:ptCount val="2"/>
                <c:pt idx="0">
                  <c:v>34.167599999999993</c:v>
                </c:pt>
                <c:pt idx="1">
                  <c:v>13.287400000000002</c:v>
                </c:pt>
              </c:numCache>
            </c:numRef>
          </c:val>
          <c:extLst>
            <c:ext xmlns:c16="http://schemas.microsoft.com/office/drawing/2014/chart" uri="{C3380CC4-5D6E-409C-BE32-E72D297353CC}">
              <c16:uniqueId val="{00000000-66DC-C34D-8473-78725DDF5CBA}"/>
            </c:ext>
          </c:extLst>
        </c:ser>
        <c:dLbls>
          <c:showLegendKey val="0"/>
          <c:showVal val="0"/>
          <c:showCatName val="0"/>
          <c:showSerName val="0"/>
          <c:showPercent val="0"/>
          <c:showBubbleSize val="0"/>
          <c:showLeaderLines val="0"/>
        </c:dLbls>
        <c:firstSliceAng val="0"/>
        <c:holeSize val="39"/>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icrosoft GothicNeo" panose="020B0500000101010101" pitchFamily="34" charset="-127"/>
          <a:ea typeface="Microsoft GothicNeo" panose="020B0500000101010101" pitchFamily="34" charset="-127"/>
          <a:cs typeface="Microsoft GothicNeo" panose="020B0500000101010101" pitchFamily="34" charset="-127"/>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BC8D0D-C6CF-2643-89B8-C6D4DDB2F154}" type="doc">
      <dgm:prSet loTypeId="urn:microsoft.com/office/officeart/2005/8/layout/hierarchy5" loCatId="" qsTypeId="urn:microsoft.com/office/officeart/2005/8/quickstyle/simple1" qsCatId="simple" csTypeId="urn:microsoft.com/office/officeart/2005/8/colors/accent0_3" csCatId="mainScheme" phldr="1"/>
      <dgm:spPr/>
      <dgm:t>
        <a:bodyPr/>
        <a:lstStyle/>
        <a:p>
          <a:endParaRPr lang="en-US"/>
        </a:p>
      </dgm:t>
    </dgm:pt>
    <dgm:pt modelId="{CE3E0DB2-B140-5043-A9A4-AE16CAC8A03C}">
      <dgm:prSet phldrT="[Text]" custT="1"/>
      <dgm:spPr/>
      <dgm:t>
        <a:bodyPr/>
        <a:lstStyle/>
        <a:p>
          <a:r>
            <a:rPr lang="en-US" sz="9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rPr>
            <a:t>S&amp;P 500 Tech</a:t>
          </a:r>
        </a:p>
      </dgm:t>
    </dgm:pt>
    <dgm:pt modelId="{C56FC4D1-7DFD-E44E-9F8C-6C9B458AC1CE}" type="parTrans" cxnId="{33C9468A-ED51-0B47-80A8-E6729F061889}">
      <dgm:prSet/>
      <dgm:spPr/>
      <dgm:t>
        <a:bodyPr/>
        <a:lstStyle/>
        <a:p>
          <a:endParaRPr lang="en-US" sz="9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dgm:t>
    </dgm:pt>
    <dgm:pt modelId="{7857175D-FA56-D24B-BC38-1A0E23D1767A}" type="sibTrans" cxnId="{33C9468A-ED51-0B47-80A8-E6729F061889}">
      <dgm:prSet/>
      <dgm:spPr/>
      <dgm:t>
        <a:bodyPr/>
        <a:lstStyle/>
        <a:p>
          <a:endParaRPr lang="en-US" sz="9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dgm:t>
    </dgm:pt>
    <dgm:pt modelId="{1F915FE1-857A-9F4F-A575-48D34F33A41B}">
      <dgm:prSet custT="1"/>
      <dgm:spPr/>
      <dgm:t>
        <a:bodyPr/>
        <a:lstStyle/>
        <a:p>
          <a:r>
            <a:rPr lang="en-US" sz="9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rPr>
            <a:t>Software and Services</a:t>
          </a:r>
        </a:p>
      </dgm:t>
    </dgm:pt>
    <dgm:pt modelId="{D92E9978-20F2-F044-B4B2-BACD685CD1F7}" type="parTrans" cxnId="{8CB058A3-8A4E-6641-905F-0E79EC573DFD}">
      <dgm:prSet custT="1"/>
      <dgm:spPr/>
      <dgm:t>
        <a:bodyPr/>
        <a:lstStyle/>
        <a:p>
          <a:endParaRPr lang="en-US" sz="9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dgm:t>
    </dgm:pt>
    <dgm:pt modelId="{6D23470F-2453-594A-A505-A539673A7AA0}" type="sibTrans" cxnId="{8CB058A3-8A4E-6641-905F-0E79EC573DFD}">
      <dgm:prSet/>
      <dgm:spPr/>
      <dgm:t>
        <a:bodyPr/>
        <a:lstStyle/>
        <a:p>
          <a:endParaRPr lang="en-US" sz="9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dgm:t>
    </dgm:pt>
    <dgm:pt modelId="{98A22454-6A6B-6C43-8767-55425A76FDF5}">
      <dgm:prSet custT="1"/>
      <dgm:spPr/>
      <dgm:t>
        <a:bodyPr/>
        <a:lstStyle/>
        <a:p>
          <a:r>
            <a:rPr lang="en-US" sz="9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rPr>
            <a:t>Applications Software</a:t>
          </a:r>
        </a:p>
      </dgm:t>
    </dgm:pt>
    <dgm:pt modelId="{B0D17A43-0C79-004F-853E-527EFA863DCE}" type="parTrans" cxnId="{64713D26-0AC4-EC43-8C7A-35CD5A6CEB76}">
      <dgm:prSet custT="1"/>
      <dgm:spPr/>
      <dgm:t>
        <a:bodyPr/>
        <a:lstStyle/>
        <a:p>
          <a:endParaRPr lang="en-US" sz="9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dgm:t>
    </dgm:pt>
    <dgm:pt modelId="{2635CBB6-1FED-C84C-9171-485E2CA6A5C7}" type="sibTrans" cxnId="{64713D26-0AC4-EC43-8C7A-35CD5A6CEB76}">
      <dgm:prSet/>
      <dgm:spPr/>
      <dgm:t>
        <a:bodyPr/>
        <a:lstStyle/>
        <a:p>
          <a:endParaRPr lang="en-US" sz="9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dgm:t>
    </dgm:pt>
    <dgm:pt modelId="{3FD8FE98-7BBC-0D43-958C-D9B16438256F}">
      <dgm:prSet custT="1"/>
      <dgm:spPr/>
      <dgm:t>
        <a:bodyPr/>
        <a:lstStyle/>
        <a:p>
          <a:r>
            <a:rPr lang="en-US" sz="9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rPr>
            <a:t>System Software</a:t>
          </a:r>
        </a:p>
      </dgm:t>
    </dgm:pt>
    <dgm:pt modelId="{F3FA50BA-E77E-144C-8BE8-4A3855E61072}" type="parTrans" cxnId="{EA4BF438-B2DF-574E-A57C-AF3940C076F7}">
      <dgm:prSet custT="1"/>
      <dgm:spPr/>
      <dgm:t>
        <a:bodyPr/>
        <a:lstStyle/>
        <a:p>
          <a:endParaRPr lang="en-US" sz="9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dgm:t>
    </dgm:pt>
    <dgm:pt modelId="{469BDFB8-9576-5A42-8252-471A87BB45EB}" type="sibTrans" cxnId="{EA4BF438-B2DF-574E-A57C-AF3940C076F7}">
      <dgm:prSet/>
      <dgm:spPr/>
      <dgm:t>
        <a:bodyPr/>
        <a:lstStyle/>
        <a:p>
          <a:endParaRPr lang="en-US" sz="9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dgm:t>
    </dgm:pt>
    <dgm:pt modelId="{0CA6909B-44D9-B44B-B8FC-A6352CB43775}">
      <dgm:prSet custT="1"/>
      <dgm:spPr/>
      <dgm:t>
        <a:bodyPr/>
        <a:lstStyle/>
        <a:p>
          <a:r>
            <a:rPr lang="en-US" sz="9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rPr>
            <a:t>IT Consulting &amp; Other Services</a:t>
          </a:r>
        </a:p>
      </dgm:t>
    </dgm:pt>
    <dgm:pt modelId="{0CC2336C-E137-1A46-94A6-DBC8B04DED7B}" type="parTrans" cxnId="{A9786D80-42FF-ED4B-A5D3-A3A718C28640}">
      <dgm:prSet custT="1"/>
      <dgm:spPr/>
      <dgm:t>
        <a:bodyPr/>
        <a:lstStyle/>
        <a:p>
          <a:endParaRPr lang="en-US" sz="9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dgm:t>
    </dgm:pt>
    <dgm:pt modelId="{2C250D09-A50F-3542-B96F-2AF76816A980}" type="sibTrans" cxnId="{A9786D80-42FF-ED4B-A5D3-A3A718C28640}">
      <dgm:prSet/>
      <dgm:spPr/>
      <dgm:t>
        <a:bodyPr/>
        <a:lstStyle/>
        <a:p>
          <a:endParaRPr lang="en-US" sz="9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dgm:t>
    </dgm:pt>
    <dgm:pt modelId="{B9C31E01-F107-BF47-A759-15B1FDA6F990}">
      <dgm:prSet custT="1"/>
      <dgm:spPr/>
      <dgm:t>
        <a:bodyPr/>
        <a:lstStyle/>
        <a:p>
          <a:r>
            <a:rPr lang="en-US" sz="9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rPr>
            <a:t>Internet Services &amp; Infrastructure</a:t>
          </a:r>
        </a:p>
      </dgm:t>
    </dgm:pt>
    <dgm:pt modelId="{296F7FB1-74D2-8D49-A5E5-16F6322D2BAD}" type="parTrans" cxnId="{6950ED1F-BE43-1247-B71F-BEE2463069BE}">
      <dgm:prSet custT="1"/>
      <dgm:spPr/>
      <dgm:t>
        <a:bodyPr/>
        <a:lstStyle/>
        <a:p>
          <a:endParaRPr lang="en-US" sz="9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dgm:t>
    </dgm:pt>
    <dgm:pt modelId="{8849E620-E9B7-4145-8D23-3CD8D6E7541E}" type="sibTrans" cxnId="{6950ED1F-BE43-1247-B71F-BEE2463069BE}">
      <dgm:prSet/>
      <dgm:spPr/>
      <dgm:t>
        <a:bodyPr/>
        <a:lstStyle/>
        <a:p>
          <a:endParaRPr lang="en-US" sz="9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dgm:t>
    </dgm:pt>
    <dgm:pt modelId="{10FF772B-54F5-0043-9E1E-0926AF47642F}">
      <dgm:prSet custT="1"/>
      <dgm:spPr/>
      <dgm:t>
        <a:bodyPr/>
        <a:lstStyle/>
        <a:p>
          <a:r>
            <a:rPr lang="en-US" sz="9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rPr>
            <a:t>Technology Hardware &amp; Equipment</a:t>
          </a:r>
        </a:p>
      </dgm:t>
    </dgm:pt>
    <dgm:pt modelId="{6A0741BE-8FC5-2246-8860-B6F3603D7DCE}" type="parTrans" cxnId="{DB5F29FD-0076-B447-B41D-EB5210AC9570}">
      <dgm:prSet custT="1"/>
      <dgm:spPr/>
      <dgm:t>
        <a:bodyPr/>
        <a:lstStyle/>
        <a:p>
          <a:endParaRPr lang="en-US" sz="9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dgm:t>
    </dgm:pt>
    <dgm:pt modelId="{5811A076-0BAC-1447-9879-61FA9414551B}" type="sibTrans" cxnId="{DB5F29FD-0076-B447-B41D-EB5210AC9570}">
      <dgm:prSet/>
      <dgm:spPr/>
      <dgm:t>
        <a:bodyPr/>
        <a:lstStyle/>
        <a:p>
          <a:endParaRPr lang="en-US" sz="9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dgm:t>
    </dgm:pt>
    <dgm:pt modelId="{C1BC5118-C95C-A640-B658-78A2D2ED1631}">
      <dgm:prSet custT="1"/>
      <dgm:spPr/>
      <dgm:t>
        <a:bodyPr/>
        <a:lstStyle/>
        <a:p>
          <a:r>
            <a:rPr lang="en-US" sz="9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rPr>
            <a:t>Communications Equipment</a:t>
          </a:r>
        </a:p>
      </dgm:t>
    </dgm:pt>
    <dgm:pt modelId="{E04A02AF-9E28-C14D-A8E4-EDD2C9C1046F}" type="parTrans" cxnId="{C38917F7-B26E-4C4F-B492-EFBB15112C22}">
      <dgm:prSet custT="1"/>
      <dgm:spPr/>
      <dgm:t>
        <a:bodyPr/>
        <a:lstStyle/>
        <a:p>
          <a:endParaRPr lang="en-US" sz="9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dgm:t>
    </dgm:pt>
    <dgm:pt modelId="{13BC301F-11D2-E74E-AFA4-E967E4E91651}" type="sibTrans" cxnId="{C38917F7-B26E-4C4F-B492-EFBB15112C22}">
      <dgm:prSet/>
      <dgm:spPr/>
      <dgm:t>
        <a:bodyPr/>
        <a:lstStyle/>
        <a:p>
          <a:endParaRPr lang="en-US" sz="9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dgm:t>
    </dgm:pt>
    <dgm:pt modelId="{FC66A742-594F-334E-AE1E-691969B39B40}">
      <dgm:prSet custT="1"/>
      <dgm:spPr/>
      <dgm:t>
        <a:bodyPr/>
        <a:lstStyle/>
        <a:p>
          <a:r>
            <a:rPr lang="en-US" sz="9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rPr>
            <a:t>Technology Hardware, Storage &amp; Peripherals</a:t>
          </a:r>
        </a:p>
      </dgm:t>
    </dgm:pt>
    <dgm:pt modelId="{3F82097B-7BF6-E342-8BE6-A62F365EBC89}" type="parTrans" cxnId="{2660D28B-0774-C142-A440-DFC0D90E0B83}">
      <dgm:prSet custT="1"/>
      <dgm:spPr/>
      <dgm:t>
        <a:bodyPr/>
        <a:lstStyle/>
        <a:p>
          <a:endParaRPr lang="en-US" sz="9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dgm:t>
    </dgm:pt>
    <dgm:pt modelId="{63C61B72-85AB-0546-BA91-FA15B9E3EF58}" type="sibTrans" cxnId="{2660D28B-0774-C142-A440-DFC0D90E0B83}">
      <dgm:prSet/>
      <dgm:spPr/>
      <dgm:t>
        <a:bodyPr/>
        <a:lstStyle/>
        <a:p>
          <a:endParaRPr lang="en-US" sz="9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dgm:t>
    </dgm:pt>
    <dgm:pt modelId="{DA8D4FB9-D227-124C-A3DF-FD53AE27FFC6}">
      <dgm:prSet custT="1"/>
      <dgm:spPr/>
      <dgm:t>
        <a:bodyPr/>
        <a:lstStyle/>
        <a:p>
          <a:r>
            <a:rPr lang="en-US" sz="9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rPr>
            <a:t>Electronic Equipment, Instruments &amp; Components</a:t>
          </a:r>
        </a:p>
      </dgm:t>
    </dgm:pt>
    <dgm:pt modelId="{B1BCEEE8-36A5-8242-B600-E850C3C4AFE0}" type="parTrans" cxnId="{1CA5CA0B-4B16-7945-9C83-1AD1BD183488}">
      <dgm:prSet custT="1"/>
      <dgm:spPr/>
      <dgm:t>
        <a:bodyPr/>
        <a:lstStyle/>
        <a:p>
          <a:endParaRPr lang="en-US" sz="9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dgm:t>
    </dgm:pt>
    <dgm:pt modelId="{602FEB3C-91B5-E741-B8B9-5627A5398617}" type="sibTrans" cxnId="{1CA5CA0B-4B16-7945-9C83-1AD1BD183488}">
      <dgm:prSet/>
      <dgm:spPr/>
      <dgm:t>
        <a:bodyPr/>
        <a:lstStyle/>
        <a:p>
          <a:endParaRPr lang="en-US" sz="9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dgm:t>
    </dgm:pt>
    <dgm:pt modelId="{93E7FB3D-281E-CC45-9336-E41ECF6515EC}">
      <dgm:prSet custT="1"/>
      <dgm:spPr/>
      <dgm:t>
        <a:bodyPr/>
        <a:lstStyle/>
        <a:p>
          <a:r>
            <a:rPr lang="en-US" sz="9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rPr>
            <a:t>Semiconductors &amp; Semiconductor Equipment</a:t>
          </a:r>
        </a:p>
      </dgm:t>
    </dgm:pt>
    <dgm:pt modelId="{1C04D832-0FDA-FC4B-BFC0-D8F8B3229AEF}" type="parTrans" cxnId="{A56FFA2B-2DD7-5243-AAF3-0CF8041E7242}">
      <dgm:prSet custT="1"/>
      <dgm:spPr/>
      <dgm:t>
        <a:bodyPr/>
        <a:lstStyle/>
        <a:p>
          <a:endParaRPr lang="en-US" sz="9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dgm:t>
    </dgm:pt>
    <dgm:pt modelId="{BAB7289D-6199-4E48-B0BF-00A639EF4440}" type="sibTrans" cxnId="{A56FFA2B-2DD7-5243-AAF3-0CF8041E7242}">
      <dgm:prSet/>
      <dgm:spPr/>
      <dgm:t>
        <a:bodyPr/>
        <a:lstStyle/>
        <a:p>
          <a:endParaRPr lang="en-US" sz="9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dgm:t>
    </dgm:pt>
    <dgm:pt modelId="{673B7974-5453-9749-AD74-62BC04D66969}">
      <dgm:prSet custT="1"/>
      <dgm:spPr/>
      <dgm:t>
        <a:bodyPr/>
        <a:lstStyle/>
        <a:p>
          <a:r>
            <a:rPr lang="en-US" sz="9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rPr>
            <a:t>Semiconductors</a:t>
          </a:r>
        </a:p>
      </dgm:t>
    </dgm:pt>
    <dgm:pt modelId="{C4F150DB-F665-B84B-A9B8-AF724E43640F}" type="parTrans" cxnId="{AECB4F9D-C820-F440-8E13-E73DDAD8BF80}">
      <dgm:prSet custT="1"/>
      <dgm:spPr/>
      <dgm:t>
        <a:bodyPr/>
        <a:lstStyle/>
        <a:p>
          <a:endParaRPr lang="en-US" sz="9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dgm:t>
    </dgm:pt>
    <dgm:pt modelId="{114F1986-54B9-984C-91D5-2BE61FBA202E}" type="sibTrans" cxnId="{AECB4F9D-C820-F440-8E13-E73DDAD8BF80}">
      <dgm:prSet/>
      <dgm:spPr/>
      <dgm:t>
        <a:bodyPr/>
        <a:lstStyle/>
        <a:p>
          <a:endParaRPr lang="en-US" sz="9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dgm:t>
    </dgm:pt>
    <dgm:pt modelId="{0DD8F26E-4C19-F84D-BA22-21801E1035AF}">
      <dgm:prSet custT="1"/>
      <dgm:spPr/>
      <dgm:t>
        <a:bodyPr/>
        <a:lstStyle/>
        <a:p>
          <a:r>
            <a:rPr lang="en-US" sz="9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rPr>
            <a:t>Semiconductor Equipment</a:t>
          </a:r>
        </a:p>
      </dgm:t>
    </dgm:pt>
    <dgm:pt modelId="{B4204493-1A2A-EC49-B825-CCDAF0E6CB1D}" type="parTrans" cxnId="{D63C3C36-58C1-D145-B7B3-F925953B1829}">
      <dgm:prSet custT="1"/>
      <dgm:spPr/>
      <dgm:t>
        <a:bodyPr/>
        <a:lstStyle/>
        <a:p>
          <a:endParaRPr lang="en-US" sz="9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dgm:t>
    </dgm:pt>
    <dgm:pt modelId="{EA8D6F41-22AD-BB40-96C4-0EEF9FC7D6B8}" type="sibTrans" cxnId="{D63C3C36-58C1-D145-B7B3-F925953B1829}">
      <dgm:prSet/>
      <dgm:spPr/>
      <dgm:t>
        <a:bodyPr/>
        <a:lstStyle/>
        <a:p>
          <a:endParaRPr lang="en-US" sz="9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dgm:t>
    </dgm:pt>
    <dgm:pt modelId="{EA4D303D-29E7-524A-AAA5-0EFCBD43EF07}" type="pres">
      <dgm:prSet presAssocID="{1DBC8D0D-C6CF-2643-89B8-C6D4DDB2F154}" presName="mainComposite" presStyleCnt="0">
        <dgm:presLayoutVars>
          <dgm:chPref val="1"/>
          <dgm:dir/>
          <dgm:animOne val="branch"/>
          <dgm:animLvl val="lvl"/>
          <dgm:resizeHandles val="exact"/>
        </dgm:presLayoutVars>
      </dgm:prSet>
      <dgm:spPr/>
    </dgm:pt>
    <dgm:pt modelId="{FA7D5D06-2510-FD44-9693-83F66BAE534F}" type="pres">
      <dgm:prSet presAssocID="{1DBC8D0D-C6CF-2643-89B8-C6D4DDB2F154}" presName="hierFlow" presStyleCnt="0"/>
      <dgm:spPr/>
    </dgm:pt>
    <dgm:pt modelId="{34BD6A36-E768-394A-AF6C-AF2D77D32BE7}" type="pres">
      <dgm:prSet presAssocID="{1DBC8D0D-C6CF-2643-89B8-C6D4DDB2F154}" presName="hierChild1" presStyleCnt="0">
        <dgm:presLayoutVars>
          <dgm:chPref val="1"/>
          <dgm:animOne val="branch"/>
          <dgm:animLvl val="lvl"/>
        </dgm:presLayoutVars>
      </dgm:prSet>
      <dgm:spPr/>
    </dgm:pt>
    <dgm:pt modelId="{FA20F2A4-8D6B-1F4F-87C8-8707BAE40646}" type="pres">
      <dgm:prSet presAssocID="{CE3E0DB2-B140-5043-A9A4-AE16CAC8A03C}" presName="Name17" presStyleCnt="0"/>
      <dgm:spPr/>
    </dgm:pt>
    <dgm:pt modelId="{3B3220C2-3293-5C46-AE40-A607B2ACA220}" type="pres">
      <dgm:prSet presAssocID="{CE3E0DB2-B140-5043-A9A4-AE16CAC8A03C}" presName="level1Shape" presStyleLbl="node0" presStyleIdx="0" presStyleCnt="1" custLinFactNeighborY="32240">
        <dgm:presLayoutVars>
          <dgm:chPref val="3"/>
        </dgm:presLayoutVars>
      </dgm:prSet>
      <dgm:spPr/>
    </dgm:pt>
    <dgm:pt modelId="{98E84FEC-73A0-2B40-96C2-E95F55EA78DC}" type="pres">
      <dgm:prSet presAssocID="{CE3E0DB2-B140-5043-A9A4-AE16CAC8A03C}" presName="hierChild2" presStyleCnt="0"/>
      <dgm:spPr/>
    </dgm:pt>
    <dgm:pt modelId="{20E6B50E-05BF-C948-960B-B9E55DB07CDD}" type="pres">
      <dgm:prSet presAssocID="{D92E9978-20F2-F044-B4B2-BACD685CD1F7}" presName="Name25" presStyleLbl="parChTrans1D2" presStyleIdx="0" presStyleCnt="3"/>
      <dgm:spPr/>
    </dgm:pt>
    <dgm:pt modelId="{1020145F-8A5F-C34D-B75C-AA6912A7B6F4}" type="pres">
      <dgm:prSet presAssocID="{D92E9978-20F2-F044-B4B2-BACD685CD1F7}" presName="connTx" presStyleLbl="parChTrans1D2" presStyleIdx="0" presStyleCnt="3"/>
      <dgm:spPr/>
    </dgm:pt>
    <dgm:pt modelId="{F422CDB6-AF2F-214E-9FE5-E83478E9605C}" type="pres">
      <dgm:prSet presAssocID="{1F915FE1-857A-9F4F-A575-48D34F33A41B}" presName="Name30" presStyleCnt="0"/>
      <dgm:spPr/>
    </dgm:pt>
    <dgm:pt modelId="{0E329C4B-4A29-414C-9124-F56FA4004A37}" type="pres">
      <dgm:prSet presAssocID="{1F915FE1-857A-9F4F-A575-48D34F33A41B}" presName="level2Shape" presStyleLbl="node2" presStyleIdx="0" presStyleCnt="3" custLinFactNeighborX="55794" custLinFactNeighborY="-33755"/>
      <dgm:spPr/>
    </dgm:pt>
    <dgm:pt modelId="{FB3003C5-575A-4C48-B9D5-A963002CF022}" type="pres">
      <dgm:prSet presAssocID="{1F915FE1-857A-9F4F-A575-48D34F33A41B}" presName="hierChild3" presStyleCnt="0"/>
      <dgm:spPr/>
    </dgm:pt>
    <dgm:pt modelId="{A79AA6D9-D93A-BC4D-9C83-32C5E6F7596B}" type="pres">
      <dgm:prSet presAssocID="{B0D17A43-0C79-004F-853E-527EFA863DCE}" presName="Name25" presStyleLbl="parChTrans1D3" presStyleIdx="0" presStyleCnt="9"/>
      <dgm:spPr/>
    </dgm:pt>
    <dgm:pt modelId="{6630D9EA-4722-4A42-8479-9D676AAE3ED0}" type="pres">
      <dgm:prSet presAssocID="{B0D17A43-0C79-004F-853E-527EFA863DCE}" presName="connTx" presStyleLbl="parChTrans1D3" presStyleIdx="0" presStyleCnt="9"/>
      <dgm:spPr/>
    </dgm:pt>
    <dgm:pt modelId="{D3A58B68-93B4-8243-8EF3-AA47138289F4}" type="pres">
      <dgm:prSet presAssocID="{98A22454-6A6B-6C43-8767-55425A76FDF5}" presName="Name30" presStyleCnt="0"/>
      <dgm:spPr/>
    </dgm:pt>
    <dgm:pt modelId="{E5102E5F-B1D7-1641-9206-6F0B242D9584}" type="pres">
      <dgm:prSet presAssocID="{98A22454-6A6B-6C43-8767-55425A76FDF5}" presName="level2Shape" presStyleLbl="node3" presStyleIdx="0" presStyleCnt="9" custLinFactX="200000" custLinFactNeighborX="208456" custLinFactNeighborY="17706"/>
      <dgm:spPr/>
    </dgm:pt>
    <dgm:pt modelId="{CAF70877-DC1E-0844-BA0E-A844469F4DA9}" type="pres">
      <dgm:prSet presAssocID="{98A22454-6A6B-6C43-8767-55425A76FDF5}" presName="hierChild3" presStyleCnt="0"/>
      <dgm:spPr/>
    </dgm:pt>
    <dgm:pt modelId="{5D506D81-157C-0048-B95C-A33DBF6FE0EB}" type="pres">
      <dgm:prSet presAssocID="{F3FA50BA-E77E-144C-8BE8-4A3855E61072}" presName="Name25" presStyleLbl="parChTrans1D3" presStyleIdx="1" presStyleCnt="9"/>
      <dgm:spPr/>
    </dgm:pt>
    <dgm:pt modelId="{DE58B8C5-8E26-4B4A-A07E-29C35DFBF17D}" type="pres">
      <dgm:prSet presAssocID="{F3FA50BA-E77E-144C-8BE8-4A3855E61072}" presName="connTx" presStyleLbl="parChTrans1D3" presStyleIdx="1" presStyleCnt="9"/>
      <dgm:spPr/>
    </dgm:pt>
    <dgm:pt modelId="{81008335-E168-CF48-8725-2488000902E5}" type="pres">
      <dgm:prSet presAssocID="{3FD8FE98-7BBC-0D43-958C-D9B16438256F}" presName="Name30" presStyleCnt="0"/>
      <dgm:spPr/>
    </dgm:pt>
    <dgm:pt modelId="{CACA1340-5BAC-2945-90A2-3851C3C3E31B}" type="pres">
      <dgm:prSet presAssocID="{3FD8FE98-7BBC-0D43-958C-D9B16438256F}" presName="level2Shape" presStyleLbl="node3" presStyleIdx="1" presStyleCnt="9" custLinFactX="200000" custLinFactNeighborX="208456" custLinFactNeighborY="17706"/>
      <dgm:spPr/>
    </dgm:pt>
    <dgm:pt modelId="{C4750768-CDA4-DC48-8D51-A113B9286639}" type="pres">
      <dgm:prSet presAssocID="{3FD8FE98-7BBC-0D43-958C-D9B16438256F}" presName="hierChild3" presStyleCnt="0"/>
      <dgm:spPr/>
    </dgm:pt>
    <dgm:pt modelId="{EF2353C4-B892-9B4A-8630-4D99F478F233}" type="pres">
      <dgm:prSet presAssocID="{0CC2336C-E137-1A46-94A6-DBC8B04DED7B}" presName="Name25" presStyleLbl="parChTrans1D3" presStyleIdx="2" presStyleCnt="9"/>
      <dgm:spPr/>
    </dgm:pt>
    <dgm:pt modelId="{BD090EDD-B4B2-A440-89C8-5EB61BEE0592}" type="pres">
      <dgm:prSet presAssocID="{0CC2336C-E137-1A46-94A6-DBC8B04DED7B}" presName="connTx" presStyleLbl="parChTrans1D3" presStyleIdx="2" presStyleCnt="9"/>
      <dgm:spPr/>
    </dgm:pt>
    <dgm:pt modelId="{80EA7B1D-199A-0248-BDA2-8E80F06465E0}" type="pres">
      <dgm:prSet presAssocID="{0CA6909B-44D9-B44B-B8FC-A6352CB43775}" presName="Name30" presStyleCnt="0"/>
      <dgm:spPr/>
    </dgm:pt>
    <dgm:pt modelId="{82399B47-B3EB-2648-A1E3-EC544863A12E}" type="pres">
      <dgm:prSet presAssocID="{0CA6909B-44D9-B44B-B8FC-A6352CB43775}" presName="level2Shape" presStyleLbl="node3" presStyleIdx="2" presStyleCnt="9" custLinFactX="200000" custLinFactNeighborX="208456" custLinFactNeighborY="17706"/>
      <dgm:spPr/>
    </dgm:pt>
    <dgm:pt modelId="{E7644EA7-062B-0F43-8DA7-077CBBDE9310}" type="pres">
      <dgm:prSet presAssocID="{0CA6909B-44D9-B44B-B8FC-A6352CB43775}" presName="hierChild3" presStyleCnt="0"/>
      <dgm:spPr/>
    </dgm:pt>
    <dgm:pt modelId="{08D6D235-E3D9-DC41-9C3F-D98A64851F87}" type="pres">
      <dgm:prSet presAssocID="{296F7FB1-74D2-8D49-A5E5-16F6322D2BAD}" presName="Name25" presStyleLbl="parChTrans1D3" presStyleIdx="3" presStyleCnt="9"/>
      <dgm:spPr/>
    </dgm:pt>
    <dgm:pt modelId="{804D0115-40D9-C74F-991C-EDBF9E0FC7A7}" type="pres">
      <dgm:prSet presAssocID="{296F7FB1-74D2-8D49-A5E5-16F6322D2BAD}" presName="connTx" presStyleLbl="parChTrans1D3" presStyleIdx="3" presStyleCnt="9"/>
      <dgm:spPr/>
    </dgm:pt>
    <dgm:pt modelId="{8F35BE8B-FC68-8647-98D6-F68450D219B6}" type="pres">
      <dgm:prSet presAssocID="{B9C31E01-F107-BF47-A759-15B1FDA6F990}" presName="Name30" presStyleCnt="0"/>
      <dgm:spPr/>
    </dgm:pt>
    <dgm:pt modelId="{B7E70875-468F-194C-A92E-8359F0235452}" type="pres">
      <dgm:prSet presAssocID="{B9C31E01-F107-BF47-A759-15B1FDA6F990}" presName="level2Shape" presStyleLbl="node3" presStyleIdx="3" presStyleCnt="9" custLinFactX="200000" custLinFactNeighborX="210144" custLinFactNeighborY="20605"/>
      <dgm:spPr/>
    </dgm:pt>
    <dgm:pt modelId="{8EC83099-D7D8-BA4D-83A4-27ACAFCF5BF7}" type="pres">
      <dgm:prSet presAssocID="{B9C31E01-F107-BF47-A759-15B1FDA6F990}" presName="hierChild3" presStyleCnt="0"/>
      <dgm:spPr/>
    </dgm:pt>
    <dgm:pt modelId="{A8D02124-E4DE-6A42-B4E6-16B39B26BBEB}" type="pres">
      <dgm:prSet presAssocID="{6A0741BE-8FC5-2246-8860-B6F3603D7DCE}" presName="Name25" presStyleLbl="parChTrans1D2" presStyleIdx="1" presStyleCnt="3"/>
      <dgm:spPr/>
    </dgm:pt>
    <dgm:pt modelId="{BADE6F58-715B-ED4C-9CDB-74B271F8DE49}" type="pres">
      <dgm:prSet presAssocID="{6A0741BE-8FC5-2246-8860-B6F3603D7DCE}" presName="connTx" presStyleLbl="parChTrans1D2" presStyleIdx="1" presStyleCnt="3"/>
      <dgm:spPr/>
    </dgm:pt>
    <dgm:pt modelId="{E35EFA41-0333-554B-B4F6-AD25903A3C6D}" type="pres">
      <dgm:prSet presAssocID="{10FF772B-54F5-0043-9E1E-0926AF47642F}" presName="Name30" presStyleCnt="0"/>
      <dgm:spPr/>
    </dgm:pt>
    <dgm:pt modelId="{699F8422-413B-1B4C-9D24-922A6A8567DD}" type="pres">
      <dgm:prSet presAssocID="{10FF772B-54F5-0043-9E1E-0926AF47642F}" presName="level2Shape" presStyleLbl="node2" presStyleIdx="1" presStyleCnt="3" custLinFactNeighborX="55794" custLinFactNeighborY="-21901"/>
      <dgm:spPr/>
    </dgm:pt>
    <dgm:pt modelId="{3D3A66CC-FF78-0240-9D58-496C525CF73C}" type="pres">
      <dgm:prSet presAssocID="{10FF772B-54F5-0043-9E1E-0926AF47642F}" presName="hierChild3" presStyleCnt="0"/>
      <dgm:spPr/>
    </dgm:pt>
    <dgm:pt modelId="{7CF871B0-5190-A540-9882-DA6CC4545E8B}" type="pres">
      <dgm:prSet presAssocID="{E04A02AF-9E28-C14D-A8E4-EDD2C9C1046F}" presName="Name25" presStyleLbl="parChTrans1D3" presStyleIdx="4" presStyleCnt="9"/>
      <dgm:spPr/>
    </dgm:pt>
    <dgm:pt modelId="{2400929E-81D3-984F-8700-F4100E101F20}" type="pres">
      <dgm:prSet presAssocID="{E04A02AF-9E28-C14D-A8E4-EDD2C9C1046F}" presName="connTx" presStyleLbl="parChTrans1D3" presStyleIdx="4" presStyleCnt="9"/>
      <dgm:spPr/>
    </dgm:pt>
    <dgm:pt modelId="{5EF51029-0E3E-6845-97E8-5E8CFE7A25FA}" type="pres">
      <dgm:prSet presAssocID="{C1BC5118-C95C-A640-B658-78A2D2ED1631}" presName="Name30" presStyleCnt="0"/>
      <dgm:spPr/>
    </dgm:pt>
    <dgm:pt modelId="{D71697BE-3ECC-4841-86CC-03F64B01CC23}" type="pres">
      <dgm:prSet presAssocID="{C1BC5118-C95C-A640-B658-78A2D2ED1631}" presName="level2Shape" presStyleLbl="node3" presStyleIdx="4" presStyleCnt="9" custLinFactX="200000" custLinFactNeighborX="210133" custLinFactNeighborY="26854"/>
      <dgm:spPr/>
    </dgm:pt>
    <dgm:pt modelId="{9D1DAFA1-DE7B-BE4A-86EC-BB7D91F4447F}" type="pres">
      <dgm:prSet presAssocID="{C1BC5118-C95C-A640-B658-78A2D2ED1631}" presName="hierChild3" presStyleCnt="0"/>
      <dgm:spPr/>
    </dgm:pt>
    <dgm:pt modelId="{9662A3AB-4D13-1340-9D1C-13EAF673E027}" type="pres">
      <dgm:prSet presAssocID="{3F82097B-7BF6-E342-8BE6-A62F365EBC89}" presName="Name25" presStyleLbl="parChTrans1D3" presStyleIdx="5" presStyleCnt="9"/>
      <dgm:spPr/>
    </dgm:pt>
    <dgm:pt modelId="{E0FA1CFF-697F-BD4A-BA71-C7D8A3CBAB23}" type="pres">
      <dgm:prSet presAssocID="{3F82097B-7BF6-E342-8BE6-A62F365EBC89}" presName="connTx" presStyleLbl="parChTrans1D3" presStyleIdx="5" presStyleCnt="9"/>
      <dgm:spPr/>
    </dgm:pt>
    <dgm:pt modelId="{5DB92D56-388B-EE4B-8016-5235B658E008}" type="pres">
      <dgm:prSet presAssocID="{FC66A742-594F-334E-AE1E-691969B39B40}" presName="Name30" presStyleCnt="0"/>
      <dgm:spPr/>
    </dgm:pt>
    <dgm:pt modelId="{952E552D-12AB-714A-AC35-01272B54A3AC}" type="pres">
      <dgm:prSet presAssocID="{FC66A742-594F-334E-AE1E-691969B39B40}" presName="level2Shape" presStyleLbl="node3" presStyleIdx="5" presStyleCnt="9" custLinFactX="200000" custLinFactNeighborX="213519" custLinFactNeighborY="23479"/>
      <dgm:spPr/>
    </dgm:pt>
    <dgm:pt modelId="{A5458E18-5854-7C4C-8712-14E153F53C05}" type="pres">
      <dgm:prSet presAssocID="{FC66A742-594F-334E-AE1E-691969B39B40}" presName="hierChild3" presStyleCnt="0"/>
      <dgm:spPr/>
    </dgm:pt>
    <dgm:pt modelId="{DD2E7A54-F6B9-A040-B3D8-77981416F0E6}" type="pres">
      <dgm:prSet presAssocID="{B1BCEEE8-36A5-8242-B600-E850C3C4AFE0}" presName="Name25" presStyleLbl="parChTrans1D3" presStyleIdx="6" presStyleCnt="9"/>
      <dgm:spPr/>
    </dgm:pt>
    <dgm:pt modelId="{1215A1DA-58D4-D54D-9789-786F9669581A}" type="pres">
      <dgm:prSet presAssocID="{B1BCEEE8-36A5-8242-B600-E850C3C4AFE0}" presName="connTx" presStyleLbl="parChTrans1D3" presStyleIdx="6" presStyleCnt="9"/>
      <dgm:spPr/>
    </dgm:pt>
    <dgm:pt modelId="{619A83A7-801B-D84C-BDC7-8E10F3E2D59A}" type="pres">
      <dgm:prSet presAssocID="{DA8D4FB9-D227-124C-A3DF-FD53AE27FFC6}" presName="Name30" presStyleCnt="0"/>
      <dgm:spPr/>
    </dgm:pt>
    <dgm:pt modelId="{53B547A1-D830-5345-BC60-DFD4F92BFAC4}" type="pres">
      <dgm:prSet presAssocID="{DA8D4FB9-D227-124C-A3DF-FD53AE27FFC6}" presName="level2Shape" presStyleLbl="node3" presStyleIdx="6" presStyleCnt="9" custLinFactX="200000" custLinFactNeighborX="213519" custLinFactNeighborY="23479"/>
      <dgm:spPr/>
    </dgm:pt>
    <dgm:pt modelId="{AC31D28C-F3D7-364C-A5F0-0EEF89E972C9}" type="pres">
      <dgm:prSet presAssocID="{DA8D4FB9-D227-124C-A3DF-FD53AE27FFC6}" presName="hierChild3" presStyleCnt="0"/>
      <dgm:spPr/>
    </dgm:pt>
    <dgm:pt modelId="{E36D0A4E-24A2-0A4E-9043-2AC1D48F0811}" type="pres">
      <dgm:prSet presAssocID="{1C04D832-0FDA-FC4B-BFC0-D8F8B3229AEF}" presName="Name25" presStyleLbl="parChTrans1D2" presStyleIdx="2" presStyleCnt="3"/>
      <dgm:spPr/>
    </dgm:pt>
    <dgm:pt modelId="{7DE5E949-6740-3C40-8916-A917A9565276}" type="pres">
      <dgm:prSet presAssocID="{1C04D832-0FDA-FC4B-BFC0-D8F8B3229AEF}" presName="connTx" presStyleLbl="parChTrans1D2" presStyleIdx="2" presStyleCnt="3"/>
      <dgm:spPr/>
    </dgm:pt>
    <dgm:pt modelId="{AAE5EBC5-F887-A448-9506-A93EF1AF824C}" type="pres">
      <dgm:prSet presAssocID="{93E7FB3D-281E-CC45-9336-E41ECF6515EC}" presName="Name30" presStyleCnt="0"/>
      <dgm:spPr/>
    </dgm:pt>
    <dgm:pt modelId="{CC4D5132-A220-8943-8738-0691071F937F}" type="pres">
      <dgm:prSet presAssocID="{93E7FB3D-281E-CC45-9336-E41ECF6515EC}" presName="level2Shape" presStyleLbl="node2" presStyleIdx="2" presStyleCnt="3" custLinFactNeighborX="55794" custLinFactNeighborY="5141"/>
      <dgm:spPr/>
    </dgm:pt>
    <dgm:pt modelId="{87CB5C53-8C11-E745-9DA6-0AC28C01094F}" type="pres">
      <dgm:prSet presAssocID="{93E7FB3D-281E-CC45-9336-E41ECF6515EC}" presName="hierChild3" presStyleCnt="0"/>
      <dgm:spPr/>
    </dgm:pt>
    <dgm:pt modelId="{7A7C36FD-C6A5-2B4B-A6F3-F8EFFCD6E98E}" type="pres">
      <dgm:prSet presAssocID="{C4F150DB-F665-B84B-A9B8-AF724E43640F}" presName="Name25" presStyleLbl="parChTrans1D3" presStyleIdx="7" presStyleCnt="9"/>
      <dgm:spPr/>
    </dgm:pt>
    <dgm:pt modelId="{6743E281-BF0A-5941-8F47-8F0D4E3763E8}" type="pres">
      <dgm:prSet presAssocID="{C4F150DB-F665-B84B-A9B8-AF724E43640F}" presName="connTx" presStyleLbl="parChTrans1D3" presStyleIdx="7" presStyleCnt="9"/>
      <dgm:spPr/>
    </dgm:pt>
    <dgm:pt modelId="{E9C43E2F-FDD0-8147-9DA8-7F853E24FE84}" type="pres">
      <dgm:prSet presAssocID="{673B7974-5453-9749-AD74-62BC04D66969}" presName="Name30" presStyleCnt="0"/>
      <dgm:spPr/>
    </dgm:pt>
    <dgm:pt modelId="{46162EFC-BCE1-B145-BA4F-B69120A25E2C}" type="pres">
      <dgm:prSet presAssocID="{673B7974-5453-9749-AD74-62BC04D66969}" presName="level2Shape" presStyleLbl="node3" presStyleIdx="7" presStyleCnt="9" custLinFactX="200000" custLinFactNeighborX="213519" custLinFactNeighborY="23479"/>
      <dgm:spPr/>
    </dgm:pt>
    <dgm:pt modelId="{C45AF265-78BC-094E-BB22-554DA9FF67D5}" type="pres">
      <dgm:prSet presAssocID="{673B7974-5453-9749-AD74-62BC04D66969}" presName="hierChild3" presStyleCnt="0"/>
      <dgm:spPr/>
    </dgm:pt>
    <dgm:pt modelId="{65EA2412-2501-8745-AEA3-BC501D5AFF67}" type="pres">
      <dgm:prSet presAssocID="{B4204493-1A2A-EC49-B825-CCDAF0E6CB1D}" presName="Name25" presStyleLbl="parChTrans1D3" presStyleIdx="8" presStyleCnt="9"/>
      <dgm:spPr/>
    </dgm:pt>
    <dgm:pt modelId="{0EE78E7D-C110-E046-95E5-015F1DD26CD6}" type="pres">
      <dgm:prSet presAssocID="{B4204493-1A2A-EC49-B825-CCDAF0E6CB1D}" presName="connTx" presStyleLbl="parChTrans1D3" presStyleIdx="8" presStyleCnt="9"/>
      <dgm:spPr/>
    </dgm:pt>
    <dgm:pt modelId="{629B7DFD-70EC-F04E-960A-DC54EC2D3DF5}" type="pres">
      <dgm:prSet presAssocID="{0DD8F26E-4C19-F84D-BA22-21801E1035AF}" presName="Name30" presStyleCnt="0"/>
      <dgm:spPr/>
    </dgm:pt>
    <dgm:pt modelId="{AE112406-6EC2-8E4F-B7B2-F053C3956CAE}" type="pres">
      <dgm:prSet presAssocID="{0DD8F26E-4C19-F84D-BA22-21801E1035AF}" presName="level2Shape" presStyleLbl="node3" presStyleIdx="8" presStyleCnt="9" custLinFactX="200000" custLinFactNeighborX="213519" custLinFactNeighborY="87"/>
      <dgm:spPr/>
    </dgm:pt>
    <dgm:pt modelId="{C2A8087E-E74F-3F4E-95CE-96D8F601E4D2}" type="pres">
      <dgm:prSet presAssocID="{0DD8F26E-4C19-F84D-BA22-21801E1035AF}" presName="hierChild3" presStyleCnt="0"/>
      <dgm:spPr/>
    </dgm:pt>
    <dgm:pt modelId="{E8A5E8A9-06FA-C04A-99C2-8995EE0425C4}" type="pres">
      <dgm:prSet presAssocID="{1DBC8D0D-C6CF-2643-89B8-C6D4DDB2F154}" presName="bgShapesFlow" presStyleCnt="0"/>
      <dgm:spPr/>
    </dgm:pt>
  </dgm:ptLst>
  <dgm:cxnLst>
    <dgm:cxn modelId="{3B3F8A00-023F-944E-AF1A-E42C443F2D99}" type="presOf" srcId="{CE3E0DB2-B140-5043-A9A4-AE16CAC8A03C}" destId="{3B3220C2-3293-5C46-AE40-A607B2ACA220}" srcOrd="0" destOrd="0" presId="urn:microsoft.com/office/officeart/2005/8/layout/hierarchy5"/>
    <dgm:cxn modelId="{1CA5CA0B-4B16-7945-9C83-1AD1BD183488}" srcId="{10FF772B-54F5-0043-9E1E-0926AF47642F}" destId="{DA8D4FB9-D227-124C-A3DF-FD53AE27FFC6}" srcOrd="2" destOrd="0" parTransId="{B1BCEEE8-36A5-8242-B600-E850C3C4AFE0}" sibTransId="{602FEB3C-91B5-E741-B8B9-5627A5398617}"/>
    <dgm:cxn modelId="{B7337A0D-092C-2D44-A533-CDDEBCEFAFF7}" type="presOf" srcId="{6A0741BE-8FC5-2246-8860-B6F3603D7DCE}" destId="{A8D02124-E4DE-6A42-B4E6-16B39B26BBEB}" srcOrd="0" destOrd="0" presId="urn:microsoft.com/office/officeart/2005/8/layout/hierarchy5"/>
    <dgm:cxn modelId="{F75D990E-44B2-EB40-982B-DD65BD0EFBF9}" type="presOf" srcId="{1C04D832-0FDA-FC4B-BFC0-D8F8B3229AEF}" destId="{7DE5E949-6740-3C40-8916-A917A9565276}" srcOrd="1" destOrd="0" presId="urn:microsoft.com/office/officeart/2005/8/layout/hierarchy5"/>
    <dgm:cxn modelId="{1EEDE812-57CA-F440-8275-1E4A4284443C}" type="presOf" srcId="{E04A02AF-9E28-C14D-A8E4-EDD2C9C1046F}" destId="{7CF871B0-5190-A540-9882-DA6CC4545E8B}" srcOrd="0" destOrd="0" presId="urn:microsoft.com/office/officeart/2005/8/layout/hierarchy5"/>
    <dgm:cxn modelId="{39B5C819-8A7F-F742-86D5-D827557AA9CC}" type="presOf" srcId="{F3FA50BA-E77E-144C-8BE8-4A3855E61072}" destId="{DE58B8C5-8E26-4B4A-A07E-29C35DFBF17D}" srcOrd="1" destOrd="0" presId="urn:microsoft.com/office/officeart/2005/8/layout/hierarchy5"/>
    <dgm:cxn modelId="{54FA2C1B-33EC-7A4F-A1D1-DA1666808FCC}" type="presOf" srcId="{B0D17A43-0C79-004F-853E-527EFA863DCE}" destId="{6630D9EA-4722-4A42-8479-9D676AAE3ED0}" srcOrd="1" destOrd="0" presId="urn:microsoft.com/office/officeart/2005/8/layout/hierarchy5"/>
    <dgm:cxn modelId="{6950ED1F-BE43-1247-B71F-BEE2463069BE}" srcId="{1F915FE1-857A-9F4F-A575-48D34F33A41B}" destId="{B9C31E01-F107-BF47-A759-15B1FDA6F990}" srcOrd="3" destOrd="0" parTransId="{296F7FB1-74D2-8D49-A5E5-16F6322D2BAD}" sibTransId="{8849E620-E9B7-4145-8D23-3CD8D6E7541E}"/>
    <dgm:cxn modelId="{52C1C121-E88C-0E4E-84FF-A5A5AB87FCAD}" type="presOf" srcId="{D92E9978-20F2-F044-B4B2-BACD685CD1F7}" destId="{20E6B50E-05BF-C948-960B-B9E55DB07CDD}" srcOrd="0" destOrd="0" presId="urn:microsoft.com/office/officeart/2005/8/layout/hierarchy5"/>
    <dgm:cxn modelId="{97900226-63A7-0341-84A3-E5B601AA979E}" type="presOf" srcId="{1DBC8D0D-C6CF-2643-89B8-C6D4DDB2F154}" destId="{EA4D303D-29E7-524A-AAA5-0EFCBD43EF07}" srcOrd="0" destOrd="0" presId="urn:microsoft.com/office/officeart/2005/8/layout/hierarchy5"/>
    <dgm:cxn modelId="{64713D26-0AC4-EC43-8C7A-35CD5A6CEB76}" srcId="{1F915FE1-857A-9F4F-A575-48D34F33A41B}" destId="{98A22454-6A6B-6C43-8767-55425A76FDF5}" srcOrd="0" destOrd="0" parTransId="{B0D17A43-0C79-004F-853E-527EFA863DCE}" sibTransId="{2635CBB6-1FED-C84C-9171-485E2CA6A5C7}"/>
    <dgm:cxn modelId="{04C8E627-3D2E-8643-A73A-F5FF85DAA35D}" type="presOf" srcId="{0CC2336C-E137-1A46-94A6-DBC8B04DED7B}" destId="{EF2353C4-B892-9B4A-8630-4D99F478F233}" srcOrd="0" destOrd="0" presId="urn:microsoft.com/office/officeart/2005/8/layout/hierarchy5"/>
    <dgm:cxn modelId="{A56FFA2B-2DD7-5243-AAF3-0CF8041E7242}" srcId="{CE3E0DB2-B140-5043-A9A4-AE16CAC8A03C}" destId="{93E7FB3D-281E-CC45-9336-E41ECF6515EC}" srcOrd="2" destOrd="0" parTransId="{1C04D832-0FDA-FC4B-BFC0-D8F8B3229AEF}" sibTransId="{BAB7289D-6199-4E48-B0BF-00A639EF4440}"/>
    <dgm:cxn modelId="{C23B7B33-BADF-A64B-956C-57C12B2791FE}" type="presOf" srcId="{296F7FB1-74D2-8D49-A5E5-16F6322D2BAD}" destId="{08D6D235-E3D9-DC41-9C3F-D98A64851F87}" srcOrd="0" destOrd="0" presId="urn:microsoft.com/office/officeart/2005/8/layout/hierarchy5"/>
    <dgm:cxn modelId="{0740D933-2369-C84C-A5F0-CD2BFADAD292}" type="presOf" srcId="{B0D17A43-0C79-004F-853E-527EFA863DCE}" destId="{A79AA6D9-D93A-BC4D-9C83-32C5E6F7596B}" srcOrd="0" destOrd="0" presId="urn:microsoft.com/office/officeart/2005/8/layout/hierarchy5"/>
    <dgm:cxn modelId="{B07E4E34-C145-E14A-A6A7-DDA1B3F32A31}" type="presOf" srcId="{FC66A742-594F-334E-AE1E-691969B39B40}" destId="{952E552D-12AB-714A-AC35-01272B54A3AC}" srcOrd="0" destOrd="0" presId="urn:microsoft.com/office/officeart/2005/8/layout/hierarchy5"/>
    <dgm:cxn modelId="{D63C3C36-58C1-D145-B7B3-F925953B1829}" srcId="{93E7FB3D-281E-CC45-9336-E41ECF6515EC}" destId="{0DD8F26E-4C19-F84D-BA22-21801E1035AF}" srcOrd="1" destOrd="0" parTransId="{B4204493-1A2A-EC49-B825-CCDAF0E6CB1D}" sibTransId="{EA8D6F41-22AD-BB40-96C4-0EEF9FC7D6B8}"/>
    <dgm:cxn modelId="{EA4BF438-B2DF-574E-A57C-AF3940C076F7}" srcId="{1F915FE1-857A-9F4F-A575-48D34F33A41B}" destId="{3FD8FE98-7BBC-0D43-958C-D9B16438256F}" srcOrd="1" destOrd="0" parTransId="{F3FA50BA-E77E-144C-8BE8-4A3855E61072}" sibTransId="{469BDFB8-9576-5A42-8252-471A87BB45EB}"/>
    <dgm:cxn modelId="{28EBFC41-A5CA-CD42-9F49-3311600EBB83}" type="presOf" srcId="{0CA6909B-44D9-B44B-B8FC-A6352CB43775}" destId="{82399B47-B3EB-2648-A1E3-EC544863A12E}" srcOrd="0" destOrd="0" presId="urn:microsoft.com/office/officeart/2005/8/layout/hierarchy5"/>
    <dgm:cxn modelId="{449B3242-C14A-6844-AD76-3AE6D8411B2D}" type="presOf" srcId="{B1BCEEE8-36A5-8242-B600-E850C3C4AFE0}" destId="{1215A1DA-58D4-D54D-9789-786F9669581A}" srcOrd="1" destOrd="0" presId="urn:microsoft.com/office/officeart/2005/8/layout/hierarchy5"/>
    <dgm:cxn modelId="{98F15944-5EA6-DC46-915A-EAB72AE08860}" type="presOf" srcId="{F3FA50BA-E77E-144C-8BE8-4A3855E61072}" destId="{5D506D81-157C-0048-B95C-A33DBF6FE0EB}" srcOrd="0" destOrd="0" presId="urn:microsoft.com/office/officeart/2005/8/layout/hierarchy5"/>
    <dgm:cxn modelId="{516D7E44-E2DF-9848-8313-B10ADACFD16B}" type="presOf" srcId="{0DD8F26E-4C19-F84D-BA22-21801E1035AF}" destId="{AE112406-6EC2-8E4F-B7B2-F053C3956CAE}" srcOrd="0" destOrd="0" presId="urn:microsoft.com/office/officeart/2005/8/layout/hierarchy5"/>
    <dgm:cxn modelId="{69242165-2AD9-304F-B868-D053B3393CE3}" type="presOf" srcId="{93E7FB3D-281E-CC45-9336-E41ECF6515EC}" destId="{CC4D5132-A220-8943-8738-0691071F937F}" srcOrd="0" destOrd="0" presId="urn:microsoft.com/office/officeart/2005/8/layout/hierarchy5"/>
    <dgm:cxn modelId="{BD3EE146-5FF4-0B46-8FB7-71A40A84D02F}" type="presOf" srcId="{3F82097B-7BF6-E342-8BE6-A62F365EBC89}" destId="{9662A3AB-4D13-1340-9D1C-13EAF673E027}" srcOrd="0" destOrd="0" presId="urn:microsoft.com/office/officeart/2005/8/layout/hierarchy5"/>
    <dgm:cxn modelId="{05122148-C775-2D48-962C-ED706C4010CA}" type="presOf" srcId="{B9C31E01-F107-BF47-A759-15B1FDA6F990}" destId="{B7E70875-468F-194C-A92E-8359F0235452}" srcOrd="0" destOrd="0" presId="urn:microsoft.com/office/officeart/2005/8/layout/hierarchy5"/>
    <dgm:cxn modelId="{23B8786D-3646-3745-9EEC-0603724E5586}" type="presOf" srcId="{98A22454-6A6B-6C43-8767-55425A76FDF5}" destId="{E5102E5F-B1D7-1641-9206-6F0B242D9584}" srcOrd="0" destOrd="0" presId="urn:microsoft.com/office/officeart/2005/8/layout/hierarchy5"/>
    <dgm:cxn modelId="{177A4B4E-6851-884E-AAAC-C225FE796CC1}" type="presOf" srcId="{3FD8FE98-7BBC-0D43-958C-D9B16438256F}" destId="{CACA1340-5BAC-2945-90A2-3851C3C3E31B}" srcOrd="0" destOrd="0" presId="urn:microsoft.com/office/officeart/2005/8/layout/hierarchy5"/>
    <dgm:cxn modelId="{C5596D50-6A67-694C-A0D5-DECEA537AA77}" type="presOf" srcId="{B4204493-1A2A-EC49-B825-CCDAF0E6CB1D}" destId="{65EA2412-2501-8745-AEA3-BC501D5AFF67}" srcOrd="0" destOrd="0" presId="urn:microsoft.com/office/officeart/2005/8/layout/hierarchy5"/>
    <dgm:cxn modelId="{EF1A4F74-F7BB-D54A-94BF-6E9671FC583C}" type="presOf" srcId="{0CC2336C-E137-1A46-94A6-DBC8B04DED7B}" destId="{BD090EDD-B4B2-A440-89C8-5EB61BEE0592}" srcOrd="1" destOrd="0" presId="urn:microsoft.com/office/officeart/2005/8/layout/hierarchy5"/>
    <dgm:cxn modelId="{0197BE7F-8CAC-B444-BF1E-D3089204E00D}" type="presOf" srcId="{296F7FB1-74D2-8D49-A5E5-16F6322D2BAD}" destId="{804D0115-40D9-C74F-991C-EDBF9E0FC7A7}" srcOrd="1" destOrd="0" presId="urn:microsoft.com/office/officeart/2005/8/layout/hierarchy5"/>
    <dgm:cxn modelId="{A9786D80-42FF-ED4B-A5D3-A3A718C28640}" srcId="{1F915FE1-857A-9F4F-A575-48D34F33A41B}" destId="{0CA6909B-44D9-B44B-B8FC-A6352CB43775}" srcOrd="2" destOrd="0" parTransId="{0CC2336C-E137-1A46-94A6-DBC8B04DED7B}" sibTransId="{2C250D09-A50F-3542-B96F-2AF76816A980}"/>
    <dgm:cxn modelId="{0C582187-DA9A-224D-89B4-E9955C2CA88E}" type="presOf" srcId="{D92E9978-20F2-F044-B4B2-BACD685CD1F7}" destId="{1020145F-8A5F-C34D-B75C-AA6912A7B6F4}" srcOrd="1" destOrd="0" presId="urn:microsoft.com/office/officeart/2005/8/layout/hierarchy5"/>
    <dgm:cxn modelId="{33C9468A-ED51-0B47-80A8-E6729F061889}" srcId="{1DBC8D0D-C6CF-2643-89B8-C6D4DDB2F154}" destId="{CE3E0DB2-B140-5043-A9A4-AE16CAC8A03C}" srcOrd="0" destOrd="0" parTransId="{C56FC4D1-7DFD-E44E-9F8C-6C9B458AC1CE}" sibTransId="{7857175D-FA56-D24B-BC38-1A0E23D1767A}"/>
    <dgm:cxn modelId="{2660D28B-0774-C142-A440-DFC0D90E0B83}" srcId="{10FF772B-54F5-0043-9E1E-0926AF47642F}" destId="{FC66A742-594F-334E-AE1E-691969B39B40}" srcOrd="1" destOrd="0" parTransId="{3F82097B-7BF6-E342-8BE6-A62F365EBC89}" sibTransId="{63C61B72-85AB-0546-BA91-FA15B9E3EF58}"/>
    <dgm:cxn modelId="{CCD14C95-BE45-2043-8BCB-E9E8602DE9BB}" type="presOf" srcId="{B1BCEEE8-36A5-8242-B600-E850C3C4AFE0}" destId="{DD2E7A54-F6B9-A040-B3D8-77981416F0E6}" srcOrd="0" destOrd="0" presId="urn:microsoft.com/office/officeart/2005/8/layout/hierarchy5"/>
    <dgm:cxn modelId="{D09D5795-63DC-0E44-9FFE-7680FEFFB697}" type="presOf" srcId="{6A0741BE-8FC5-2246-8860-B6F3603D7DCE}" destId="{BADE6F58-715B-ED4C-9CDB-74B271F8DE49}" srcOrd="1" destOrd="0" presId="urn:microsoft.com/office/officeart/2005/8/layout/hierarchy5"/>
    <dgm:cxn modelId="{43EF5598-B89C-8C4F-B504-7B19402EC446}" type="presOf" srcId="{B4204493-1A2A-EC49-B825-CCDAF0E6CB1D}" destId="{0EE78E7D-C110-E046-95E5-015F1DD26CD6}" srcOrd="1" destOrd="0" presId="urn:microsoft.com/office/officeart/2005/8/layout/hierarchy5"/>
    <dgm:cxn modelId="{AECB4F9D-C820-F440-8E13-E73DDAD8BF80}" srcId="{93E7FB3D-281E-CC45-9336-E41ECF6515EC}" destId="{673B7974-5453-9749-AD74-62BC04D66969}" srcOrd="0" destOrd="0" parTransId="{C4F150DB-F665-B84B-A9B8-AF724E43640F}" sibTransId="{114F1986-54B9-984C-91D5-2BE61FBA202E}"/>
    <dgm:cxn modelId="{39DB33A1-E1D6-FF47-8927-BA4B0BB566E1}" type="presOf" srcId="{DA8D4FB9-D227-124C-A3DF-FD53AE27FFC6}" destId="{53B547A1-D830-5345-BC60-DFD4F92BFAC4}" srcOrd="0" destOrd="0" presId="urn:microsoft.com/office/officeart/2005/8/layout/hierarchy5"/>
    <dgm:cxn modelId="{8CB058A3-8A4E-6641-905F-0E79EC573DFD}" srcId="{CE3E0DB2-B140-5043-A9A4-AE16CAC8A03C}" destId="{1F915FE1-857A-9F4F-A575-48D34F33A41B}" srcOrd="0" destOrd="0" parTransId="{D92E9978-20F2-F044-B4B2-BACD685CD1F7}" sibTransId="{6D23470F-2453-594A-A505-A539673A7AA0}"/>
    <dgm:cxn modelId="{7FDFE7A7-F411-C048-BFAD-7476BD9F3E01}" type="presOf" srcId="{C4F150DB-F665-B84B-A9B8-AF724E43640F}" destId="{7A7C36FD-C6A5-2B4B-A6F3-F8EFFCD6E98E}" srcOrd="0" destOrd="0" presId="urn:microsoft.com/office/officeart/2005/8/layout/hierarchy5"/>
    <dgm:cxn modelId="{5BC993B1-74CE-7542-9AB3-774A31E57582}" type="presOf" srcId="{C1BC5118-C95C-A640-B658-78A2D2ED1631}" destId="{D71697BE-3ECC-4841-86CC-03F64B01CC23}" srcOrd="0" destOrd="0" presId="urn:microsoft.com/office/officeart/2005/8/layout/hierarchy5"/>
    <dgm:cxn modelId="{D785F4B8-1571-7E45-9023-4EDD42FDA0C4}" type="presOf" srcId="{1F915FE1-857A-9F4F-A575-48D34F33A41B}" destId="{0E329C4B-4A29-414C-9124-F56FA4004A37}" srcOrd="0" destOrd="0" presId="urn:microsoft.com/office/officeart/2005/8/layout/hierarchy5"/>
    <dgm:cxn modelId="{FCDA25BF-DA2C-1C44-AF5C-C2042B4FA79B}" type="presOf" srcId="{3F82097B-7BF6-E342-8BE6-A62F365EBC89}" destId="{E0FA1CFF-697F-BD4A-BA71-C7D8A3CBAB23}" srcOrd="1" destOrd="0" presId="urn:microsoft.com/office/officeart/2005/8/layout/hierarchy5"/>
    <dgm:cxn modelId="{53D34DC3-7584-5942-802F-213B8F95A8FB}" type="presOf" srcId="{E04A02AF-9E28-C14D-A8E4-EDD2C9C1046F}" destId="{2400929E-81D3-984F-8700-F4100E101F20}" srcOrd="1" destOrd="0" presId="urn:microsoft.com/office/officeart/2005/8/layout/hierarchy5"/>
    <dgm:cxn modelId="{8D6455D0-6D35-EA43-9339-CB6B34513B78}" type="presOf" srcId="{1C04D832-0FDA-FC4B-BFC0-D8F8B3229AEF}" destId="{E36D0A4E-24A2-0A4E-9043-2AC1D48F0811}" srcOrd="0" destOrd="0" presId="urn:microsoft.com/office/officeart/2005/8/layout/hierarchy5"/>
    <dgm:cxn modelId="{D63DC4D1-7B83-1F47-8163-C4150B6DAD69}" type="presOf" srcId="{673B7974-5453-9749-AD74-62BC04D66969}" destId="{46162EFC-BCE1-B145-BA4F-B69120A25E2C}" srcOrd="0" destOrd="0" presId="urn:microsoft.com/office/officeart/2005/8/layout/hierarchy5"/>
    <dgm:cxn modelId="{E4F4BDE3-C307-5F4F-9C86-CDC5B81EC56E}" type="presOf" srcId="{C4F150DB-F665-B84B-A9B8-AF724E43640F}" destId="{6743E281-BF0A-5941-8F47-8F0D4E3763E8}" srcOrd="1" destOrd="0" presId="urn:microsoft.com/office/officeart/2005/8/layout/hierarchy5"/>
    <dgm:cxn modelId="{A24565ED-9623-E041-A9DD-0A62B4A2468A}" type="presOf" srcId="{10FF772B-54F5-0043-9E1E-0926AF47642F}" destId="{699F8422-413B-1B4C-9D24-922A6A8567DD}" srcOrd="0" destOrd="0" presId="urn:microsoft.com/office/officeart/2005/8/layout/hierarchy5"/>
    <dgm:cxn modelId="{C38917F7-B26E-4C4F-B492-EFBB15112C22}" srcId="{10FF772B-54F5-0043-9E1E-0926AF47642F}" destId="{C1BC5118-C95C-A640-B658-78A2D2ED1631}" srcOrd="0" destOrd="0" parTransId="{E04A02AF-9E28-C14D-A8E4-EDD2C9C1046F}" sibTransId="{13BC301F-11D2-E74E-AFA4-E967E4E91651}"/>
    <dgm:cxn modelId="{DB5F29FD-0076-B447-B41D-EB5210AC9570}" srcId="{CE3E0DB2-B140-5043-A9A4-AE16CAC8A03C}" destId="{10FF772B-54F5-0043-9E1E-0926AF47642F}" srcOrd="1" destOrd="0" parTransId="{6A0741BE-8FC5-2246-8860-B6F3603D7DCE}" sibTransId="{5811A076-0BAC-1447-9879-61FA9414551B}"/>
    <dgm:cxn modelId="{5A305F81-DC98-B949-8BA2-13162F4B641A}" type="presParOf" srcId="{EA4D303D-29E7-524A-AAA5-0EFCBD43EF07}" destId="{FA7D5D06-2510-FD44-9693-83F66BAE534F}" srcOrd="0" destOrd="0" presId="urn:microsoft.com/office/officeart/2005/8/layout/hierarchy5"/>
    <dgm:cxn modelId="{868AFF74-BDD8-3E4B-96D8-1171A7CF84A4}" type="presParOf" srcId="{FA7D5D06-2510-FD44-9693-83F66BAE534F}" destId="{34BD6A36-E768-394A-AF6C-AF2D77D32BE7}" srcOrd="0" destOrd="0" presId="urn:microsoft.com/office/officeart/2005/8/layout/hierarchy5"/>
    <dgm:cxn modelId="{B3E99D77-EB29-3C48-9BEC-E8E43C3C7DD5}" type="presParOf" srcId="{34BD6A36-E768-394A-AF6C-AF2D77D32BE7}" destId="{FA20F2A4-8D6B-1F4F-87C8-8707BAE40646}" srcOrd="0" destOrd="0" presId="urn:microsoft.com/office/officeart/2005/8/layout/hierarchy5"/>
    <dgm:cxn modelId="{D227B19C-C1D3-8B48-99A4-5930221347FD}" type="presParOf" srcId="{FA20F2A4-8D6B-1F4F-87C8-8707BAE40646}" destId="{3B3220C2-3293-5C46-AE40-A607B2ACA220}" srcOrd="0" destOrd="0" presId="urn:microsoft.com/office/officeart/2005/8/layout/hierarchy5"/>
    <dgm:cxn modelId="{F6956ABB-3318-6049-A71C-4096597A6D03}" type="presParOf" srcId="{FA20F2A4-8D6B-1F4F-87C8-8707BAE40646}" destId="{98E84FEC-73A0-2B40-96C2-E95F55EA78DC}" srcOrd="1" destOrd="0" presId="urn:microsoft.com/office/officeart/2005/8/layout/hierarchy5"/>
    <dgm:cxn modelId="{BD92AAFC-778F-8F44-B60C-5551D73170B0}" type="presParOf" srcId="{98E84FEC-73A0-2B40-96C2-E95F55EA78DC}" destId="{20E6B50E-05BF-C948-960B-B9E55DB07CDD}" srcOrd="0" destOrd="0" presId="urn:microsoft.com/office/officeart/2005/8/layout/hierarchy5"/>
    <dgm:cxn modelId="{89616B37-BF8A-E441-9773-A879AD763153}" type="presParOf" srcId="{20E6B50E-05BF-C948-960B-B9E55DB07CDD}" destId="{1020145F-8A5F-C34D-B75C-AA6912A7B6F4}" srcOrd="0" destOrd="0" presId="urn:microsoft.com/office/officeart/2005/8/layout/hierarchy5"/>
    <dgm:cxn modelId="{FB2BAE77-B4E7-E44B-95A9-F7CB6A0A852B}" type="presParOf" srcId="{98E84FEC-73A0-2B40-96C2-E95F55EA78DC}" destId="{F422CDB6-AF2F-214E-9FE5-E83478E9605C}" srcOrd="1" destOrd="0" presId="urn:microsoft.com/office/officeart/2005/8/layout/hierarchy5"/>
    <dgm:cxn modelId="{EC912EBE-55C2-DB42-9008-E091D4DDB39C}" type="presParOf" srcId="{F422CDB6-AF2F-214E-9FE5-E83478E9605C}" destId="{0E329C4B-4A29-414C-9124-F56FA4004A37}" srcOrd="0" destOrd="0" presId="urn:microsoft.com/office/officeart/2005/8/layout/hierarchy5"/>
    <dgm:cxn modelId="{AD3BFC75-A446-354A-B240-5CE318DE01FE}" type="presParOf" srcId="{F422CDB6-AF2F-214E-9FE5-E83478E9605C}" destId="{FB3003C5-575A-4C48-B9D5-A963002CF022}" srcOrd="1" destOrd="0" presId="urn:microsoft.com/office/officeart/2005/8/layout/hierarchy5"/>
    <dgm:cxn modelId="{C3894B0C-634B-BA4C-9AE1-1B34B76A7056}" type="presParOf" srcId="{FB3003C5-575A-4C48-B9D5-A963002CF022}" destId="{A79AA6D9-D93A-BC4D-9C83-32C5E6F7596B}" srcOrd="0" destOrd="0" presId="urn:microsoft.com/office/officeart/2005/8/layout/hierarchy5"/>
    <dgm:cxn modelId="{D7AF5FDA-F543-B54C-A486-1E546FE1650B}" type="presParOf" srcId="{A79AA6D9-D93A-BC4D-9C83-32C5E6F7596B}" destId="{6630D9EA-4722-4A42-8479-9D676AAE3ED0}" srcOrd="0" destOrd="0" presId="urn:microsoft.com/office/officeart/2005/8/layout/hierarchy5"/>
    <dgm:cxn modelId="{1499F593-CF6D-9E4F-BEB9-4AA9A66FEEB4}" type="presParOf" srcId="{FB3003C5-575A-4C48-B9D5-A963002CF022}" destId="{D3A58B68-93B4-8243-8EF3-AA47138289F4}" srcOrd="1" destOrd="0" presId="urn:microsoft.com/office/officeart/2005/8/layout/hierarchy5"/>
    <dgm:cxn modelId="{BB055F4B-A611-EE4B-87EE-922C5EE437D3}" type="presParOf" srcId="{D3A58B68-93B4-8243-8EF3-AA47138289F4}" destId="{E5102E5F-B1D7-1641-9206-6F0B242D9584}" srcOrd="0" destOrd="0" presId="urn:microsoft.com/office/officeart/2005/8/layout/hierarchy5"/>
    <dgm:cxn modelId="{64441673-21A0-F040-AA81-DD144A473DA6}" type="presParOf" srcId="{D3A58B68-93B4-8243-8EF3-AA47138289F4}" destId="{CAF70877-DC1E-0844-BA0E-A844469F4DA9}" srcOrd="1" destOrd="0" presId="urn:microsoft.com/office/officeart/2005/8/layout/hierarchy5"/>
    <dgm:cxn modelId="{AC167058-F56D-E84F-951D-413090520E4D}" type="presParOf" srcId="{FB3003C5-575A-4C48-B9D5-A963002CF022}" destId="{5D506D81-157C-0048-B95C-A33DBF6FE0EB}" srcOrd="2" destOrd="0" presId="urn:microsoft.com/office/officeart/2005/8/layout/hierarchy5"/>
    <dgm:cxn modelId="{5EB84B1C-85AF-0841-BA5D-56B1DBEF3B3A}" type="presParOf" srcId="{5D506D81-157C-0048-B95C-A33DBF6FE0EB}" destId="{DE58B8C5-8E26-4B4A-A07E-29C35DFBF17D}" srcOrd="0" destOrd="0" presId="urn:microsoft.com/office/officeart/2005/8/layout/hierarchy5"/>
    <dgm:cxn modelId="{B6BF5420-8CA9-044F-ABE6-EB35413B6444}" type="presParOf" srcId="{FB3003C5-575A-4C48-B9D5-A963002CF022}" destId="{81008335-E168-CF48-8725-2488000902E5}" srcOrd="3" destOrd="0" presId="urn:microsoft.com/office/officeart/2005/8/layout/hierarchy5"/>
    <dgm:cxn modelId="{BF78D862-1E9D-264B-B80A-ACB7ECF1FDC5}" type="presParOf" srcId="{81008335-E168-CF48-8725-2488000902E5}" destId="{CACA1340-5BAC-2945-90A2-3851C3C3E31B}" srcOrd="0" destOrd="0" presId="urn:microsoft.com/office/officeart/2005/8/layout/hierarchy5"/>
    <dgm:cxn modelId="{C28D4939-017C-1341-B634-CC62DD2087CD}" type="presParOf" srcId="{81008335-E168-CF48-8725-2488000902E5}" destId="{C4750768-CDA4-DC48-8D51-A113B9286639}" srcOrd="1" destOrd="0" presId="urn:microsoft.com/office/officeart/2005/8/layout/hierarchy5"/>
    <dgm:cxn modelId="{0FBF69F2-6E8B-0749-A891-98E17D5730B3}" type="presParOf" srcId="{FB3003C5-575A-4C48-B9D5-A963002CF022}" destId="{EF2353C4-B892-9B4A-8630-4D99F478F233}" srcOrd="4" destOrd="0" presId="urn:microsoft.com/office/officeart/2005/8/layout/hierarchy5"/>
    <dgm:cxn modelId="{8AD8A2B5-0765-B045-B933-3E274B11C68C}" type="presParOf" srcId="{EF2353C4-B892-9B4A-8630-4D99F478F233}" destId="{BD090EDD-B4B2-A440-89C8-5EB61BEE0592}" srcOrd="0" destOrd="0" presId="urn:microsoft.com/office/officeart/2005/8/layout/hierarchy5"/>
    <dgm:cxn modelId="{457087BA-044A-C849-A283-B03B3C92F748}" type="presParOf" srcId="{FB3003C5-575A-4C48-B9D5-A963002CF022}" destId="{80EA7B1D-199A-0248-BDA2-8E80F06465E0}" srcOrd="5" destOrd="0" presId="urn:microsoft.com/office/officeart/2005/8/layout/hierarchy5"/>
    <dgm:cxn modelId="{FF06BA48-9056-8744-9F28-E361E462EECF}" type="presParOf" srcId="{80EA7B1D-199A-0248-BDA2-8E80F06465E0}" destId="{82399B47-B3EB-2648-A1E3-EC544863A12E}" srcOrd="0" destOrd="0" presId="urn:microsoft.com/office/officeart/2005/8/layout/hierarchy5"/>
    <dgm:cxn modelId="{FC7702B4-08FA-1147-9689-60EB1F12BD5C}" type="presParOf" srcId="{80EA7B1D-199A-0248-BDA2-8E80F06465E0}" destId="{E7644EA7-062B-0F43-8DA7-077CBBDE9310}" srcOrd="1" destOrd="0" presId="urn:microsoft.com/office/officeart/2005/8/layout/hierarchy5"/>
    <dgm:cxn modelId="{0AD8C968-5A75-4C43-83D8-CA788A2238B6}" type="presParOf" srcId="{FB3003C5-575A-4C48-B9D5-A963002CF022}" destId="{08D6D235-E3D9-DC41-9C3F-D98A64851F87}" srcOrd="6" destOrd="0" presId="urn:microsoft.com/office/officeart/2005/8/layout/hierarchy5"/>
    <dgm:cxn modelId="{DF8C08D0-1EDA-2145-9EAB-D035701400A8}" type="presParOf" srcId="{08D6D235-E3D9-DC41-9C3F-D98A64851F87}" destId="{804D0115-40D9-C74F-991C-EDBF9E0FC7A7}" srcOrd="0" destOrd="0" presId="urn:microsoft.com/office/officeart/2005/8/layout/hierarchy5"/>
    <dgm:cxn modelId="{8BAD7202-CAD6-B248-AAD2-F7AF09983627}" type="presParOf" srcId="{FB3003C5-575A-4C48-B9D5-A963002CF022}" destId="{8F35BE8B-FC68-8647-98D6-F68450D219B6}" srcOrd="7" destOrd="0" presId="urn:microsoft.com/office/officeart/2005/8/layout/hierarchy5"/>
    <dgm:cxn modelId="{1972DB06-1BE5-624F-BC50-4013FCEFF0D0}" type="presParOf" srcId="{8F35BE8B-FC68-8647-98D6-F68450D219B6}" destId="{B7E70875-468F-194C-A92E-8359F0235452}" srcOrd="0" destOrd="0" presId="urn:microsoft.com/office/officeart/2005/8/layout/hierarchy5"/>
    <dgm:cxn modelId="{CA65691F-7E92-074C-9D90-9A4AAFF42F95}" type="presParOf" srcId="{8F35BE8B-FC68-8647-98D6-F68450D219B6}" destId="{8EC83099-D7D8-BA4D-83A4-27ACAFCF5BF7}" srcOrd="1" destOrd="0" presId="urn:microsoft.com/office/officeart/2005/8/layout/hierarchy5"/>
    <dgm:cxn modelId="{3EF4C9B1-63FD-0A43-B017-5410ADB8094C}" type="presParOf" srcId="{98E84FEC-73A0-2B40-96C2-E95F55EA78DC}" destId="{A8D02124-E4DE-6A42-B4E6-16B39B26BBEB}" srcOrd="2" destOrd="0" presId="urn:microsoft.com/office/officeart/2005/8/layout/hierarchy5"/>
    <dgm:cxn modelId="{68E61A6C-E75F-0D40-96A3-3B09D5AEBDC4}" type="presParOf" srcId="{A8D02124-E4DE-6A42-B4E6-16B39B26BBEB}" destId="{BADE6F58-715B-ED4C-9CDB-74B271F8DE49}" srcOrd="0" destOrd="0" presId="urn:microsoft.com/office/officeart/2005/8/layout/hierarchy5"/>
    <dgm:cxn modelId="{BC5D3DF9-666D-5A45-8166-FF6A9416D261}" type="presParOf" srcId="{98E84FEC-73A0-2B40-96C2-E95F55EA78DC}" destId="{E35EFA41-0333-554B-B4F6-AD25903A3C6D}" srcOrd="3" destOrd="0" presId="urn:microsoft.com/office/officeart/2005/8/layout/hierarchy5"/>
    <dgm:cxn modelId="{BD4A037B-ED4A-1743-95FF-5D9739436BA2}" type="presParOf" srcId="{E35EFA41-0333-554B-B4F6-AD25903A3C6D}" destId="{699F8422-413B-1B4C-9D24-922A6A8567DD}" srcOrd="0" destOrd="0" presId="urn:microsoft.com/office/officeart/2005/8/layout/hierarchy5"/>
    <dgm:cxn modelId="{A3CB1EBB-DCA5-6D44-826D-41F7D808966D}" type="presParOf" srcId="{E35EFA41-0333-554B-B4F6-AD25903A3C6D}" destId="{3D3A66CC-FF78-0240-9D58-496C525CF73C}" srcOrd="1" destOrd="0" presId="urn:microsoft.com/office/officeart/2005/8/layout/hierarchy5"/>
    <dgm:cxn modelId="{AFB1791F-AA19-6D49-8CF2-63589A3E22A3}" type="presParOf" srcId="{3D3A66CC-FF78-0240-9D58-496C525CF73C}" destId="{7CF871B0-5190-A540-9882-DA6CC4545E8B}" srcOrd="0" destOrd="0" presId="urn:microsoft.com/office/officeart/2005/8/layout/hierarchy5"/>
    <dgm:cxn modelId="{04D7F7A3-EA78-1043-B887-D1B26FC399CD}" type="presParOf" srcId="{7CF871B0-5190-A540-9882-DA6CC4545E8B}" destId="{2400929E-81D3-984F-8700-F4100E101F20}" srcOrd="0" destOrd="0" presId="urn:microsoft.com/office/officeart/2005/8/layout/hierarchy5"/>
    <dgm:cxn modelId="{53B6E142-8CBE-BC4D-AA93-765DBEE5946A}" type="presParOf" srcId="{3D3A66CC-FF78-0240-9D58-496C525CF73C}" destId="{5EF51029-0E3E-6845-97E8-5E8CFE7A25FA}" srcOrd="1" destOrd="0" presId="urn:microsoft.com/office/officeart/2005/8/layout/hierarchy5"/>
    <dgm:cxn modelId="{9EDEB4B1-2CA0-4541-9A95-D17CDA5244E8}" type="presParOf" srcId="{5EF51029-0E3E-6845-97E8-5E8CFE7A25FA}" destId="{D71697BE-3ECC-4841-86CC-03F64B01CC23}" srcOrd="0" destOrd="0" presId="urn:microsoft.com/office/officeart/2005/8/layout/hierarchy5"/>
    <dgm:cxn modelId="{CA4B68B2-376E-354A-B91B-85B0DEF71B38}" type="presParOf" srcId="{5EF51029-0E3E-6845-97E8-5E8CFE7A25FA}" destId="{9D1DAFA1-DE7B-BE4A-86EC-BB7D91F4447F}" srcOrd="1" destOrd="0" presId="urn:microsoft.com/office/officeart/2005/8/layout/hierarchy5"/>
    <dgm:cxn modelId="{6C159ED5-5B88-9848-BA50-91B5767EE0EB}" type="presParOf" srcId="{3D3A66CC-FF78-0240-9D58-496C525CF73C}" destId="{9662A3AB-4D13-1340-9D1C-13EAF673E027}" srcOrd="2" destOrd="0" presId="urn:microsoft.com/office/officeart/2005/8/layout/hierarchy5"/>
    <dgm:cxn modelId="{1EC7F9DB-B30D-C843-BF3D-890B0A3D9A3B}" type="presParOf" srcId="{9662A3AB-4D13-1340-9D1C-13EAF673E027}" destId="{E0FA1CFF-697F-BD4A-BA71-C7D8A3CBAB23}" srcOrd="0" destOrd="0" presId="urn:microsoft.com/office/officeart/2005/8/layout/hierarchy5"/>
    <dgm:cxn modelId="{20EDD3F8-75D1-E84A-B2CC-87F196D269BE}" type="presParOf" srcId="{3D3A66CC-FF78-0240-9D58-496C525CF73C}" destId="{5DB92D56-388B-EE4B-8016-5235B658E008}" srcOrd="3" destOrd="0" presId="urn:microsoft.com/office/officeart/2005/8/layout/hierarchy5"/>
    <dgm:cxn modelId="{1DCD6F06-FC3F-C94B-8E2A-602D44D4362B}" type="presParOf" srcId="{5DB92D56-388B-EE4B-8016-5235B658E008}" destId="{952E552D-12AB-714A-AC35-01272B54A3AC}" srcOrd="0" destOrd="0" presId="urn:microsoft.com/office/officeart/2005/8/layout/hierarchy5"/>
    <dgm:cxn modelId="{80BAF775-058D-7D43-8FA6-8EBBB33A7303}" type="presParOf" srcId="{5DB92D56-388B-EE4B-8016-5235B658E008}" destId="{A5458E18-5854-7C4C-8712-14E153F53C05}" srcOrd="1" destOrd="0" presId="urn:microsoft.com/office/officeart/2005/8/layout/hierarchy5"/>
    <dgm:cxn modelId="{E10E86FD-C317-B94D-A432-037DD23E2A52}" type="presParOf" srcId="{3D3A66CC-FF78-0240-9D58-496C525CF73C}" destId="{DD2E7A54-F6B9-A040-B3D8-77981416F0E6}" srcOrd="4" destOrd="0" presId="urn:microsoft.com/office/officeart/2005/8/layout/hierarchy5"/>
    <dgm:cxn modelId="{D153697B-F041-A547-93A0-A217C9E1CE28}" type="presParOf" srcId="{DD2E7A54-F6B9-A040-B3D8-77981416F0E6}" destId="{1215A1DA-58D4-D54D-9789-786F9669581A}" srcOrd="0" destOrd="0" presId="urn:microsoft.com/office/officeart/2005/8/layout/hierarchy5"/>
    <dgm:cxn modelId="{E8142DFB-4F43-6F44-9B53-998046A0285E}" type="presParOf" srcId="{3D3A66CC-FF78-0240-9D58-496C525CF73C}" destId="{619A83A7-801B-D84C-BDC7-8E10F3E2D59A}" srcOrd="5" destOrd="0" presId="urn:microsoft.com/office/officeart/2005/8/layout/hierarchy5"/>
    <dgm:cxn modelId="{E37A6B48-5942-074E-9245-0B9D2CCE2BB4}" type="presParOf" srcId="{619A83A7-801B-D84C-BDC7-8E10F3E2D59A}" destId="{53B547A1-D830-5345-BC60-DFD4F92BFAC4}" srcOrd="0" destOrd="0" presId="urn:microsoft.com/office/officeart/2005/8/layout/hierarchy5"/>
    <dgm:cxn modelId="{84A4825C-7751-714F-B179-6FDE206F6CBC}" type="presParOf" srcId="{619A83A7-801B-D84C-BDC7-8E10F3E2D59A}" destId="{AC31D28C-F3D7-364C-A5F0-0EEF89E972C9}" srcOrd="1" destOrd="0" presId="urn:microsoft.com/office/officeart/2005/8/layout/hierarchy5"/>
    <dgm:cxn modelId="{3E376348-D89B-E443-A58A-9BDA74376FBD}" type="presParOf" srcId="{98E84FEC-73A0-2B40-96C2-E95F55EA78DC}" destId="{E36D0A4E-24A2-0A4E-9043-2AC1D48F0811}" srcOrd="4" destOrd="0" presId="urn:microsoft.com/office/officeart/2005/8/layout/hierarchy5"/>
    <dgm:cxn modelId="{58DC7137-984C-F242-A488-22F7EE87FE9C}" type="presParOf" srcId="{E36D0A4E-24A2-0A4E-9043-2AC1D48F0811}" destId="{7DE5E949-6740-3C40-8916-A917A9565276}" srcOrd="0" destOrd="0" presId="urn:microsoft.com/office/officeart/2005/8/layout/hierarchy5"/>
    <dgm:cxn modelId="{82E4BDF9-5B28-1346-A13E-C4A5DAD63CB1}" type="presParOf" srcId="{98E84FEC-73A0-2B40-96C2-E95F55EA78DC}" destId="{AAE5EBC5-F887-A448-9506-A93EF1AF824C}" srcOrd="5" destOrd="0" presId="urn:microsoft.com/office/officeart/2005/8/layout/hierarchy5"/>
    <dgm:cxn modelId="{FCE67AB1-9725-6343-8E1F-8AC88EC76C8B}" type="presParOf" srcId="{AAE5EBC5-F887-A448-9506-A93EF1AF824C}" destId="{CC4D5132-A220-8943-8738-0691071F937F}" srcOrd="0" destOrd="0" presId="urn:microsoft.com/office/officeart/2005/8/layout/hierarchy5"/>
    <dgm:cxn modelId="{8375BBFF-A6D4-5246-9252-E116BEC9F1CB}" type="presParOf" srcId="{AAE5EBC5-F887-A448-9506-A93EF1AF824C}" destId="{87CB5C53-8C11-E745-9DA6-0AC28C01094F}" srcOrd="1" destOrd="0" presId="urn:microsoft.com/office/officeart/2005/8/layout/hierarchy5"/>
    <dgm:cxn modelId="{447B764C-5191-2844-AB90-EB000137A146}" type="presParOf" srcId="{87CB5C53-8C11-E745-9DA6-0AC28C01094F}" destId="{7A7C36FD-C6A5-2B4B-A6F3-F8EFFCD6E98E}" srcOrd="0" destOrd="0" presId="urn:microsoft.com/office/officeart/2005/8/layout/hierarchy5"/>
    <dgm:cxn modelId="{BA82F391-AF64-C846-88EA-F6FAE77AD8C8}" type="presParOf" srcId="{7A7C36FD-C6A5-2B4B-A6F3-F8EFFCD6E98E}" destId="{6743E281-BF0A-5941-8F47-8F0D4E3763E8}" srcOrd="0" destOrd="0" presId="urn:microsoft.com/office/officeart/2005/8/layout/hierarchy5"/>
    <dgm:cxn modelId="{41DC7047-04D3-7D47-9EAE-C8211CC78545}" type="presParOf" srcId="{87CB5C53-8C11-E745-9DA6-0AC28C01094F}" destId="{E9C43E2F-FDD0-8147-9DA8-7F853E24FE84}" srcOrd="1" destOrd="0" presId="urn:microsoft.com/office/officeart/2005/8/layout/hierarchy5"/>
    <dgm:cxn modelId="{63F8BFD2-8B27-ED4E-BE40-BFDB8427FF64}" type="presParOf" srcId="{E9C43E2F-FDD0-8147-9DA8-7F853E24FE84}" destId="{46162EFC-BCE1-B145-BA4F-B69120A25E2C}" srcOrd="0" destOrd="0" presId="urn:microsoft.com/office/officeart/2005/8/layout/hierarchy5"/>
    <dgm:cxn modelId="{8C994077-135B-DD47-BC95-C9AC76E0FAB5}" type="presParOf" srcId="{E9C43E2F-FDD0-8147-9DA8-7F853E24FE84}" destId="{C45AF265-78BC-094E-BB22-554DA9FF67D5}" srcOrd="1" destOrd="0" presId="urn:microsoft.com/office/officeart/2005/8/layout/hierarchy5"/>
    <dgm:cxn modelId="{84C8A77C-0968-344C-9487-C1238F9924BB}" type="presParOf" srcId="{87CB5C53-8C11-E745-9DA6-0AC28C01094F}" destId="{65EA2412-2501-8745-AEA3-BC501D5AFF67}" srcOrd="2" destOrd="0" presId="urn:microsoft.com/office/officeart/2005/8/layout/hierarchy5"/>
    <dgm:cxn modelId="{D171B0FA-27FA-F843-BFF6-DDE1652195DE}" type="presParOf" srcId="{65EA2412-2501-8745-AEA3-BC501D5AFF67}" destId="{0EE78E7D-C110-E046-95E5-015F1DD26CD6}" srcOrd="0" destOrd="0" presId="urn:microsoft.com/office/officeart/2005/8/layout/hierarchy5"/>
    <dgm:cxn modelId="{7EE28D77-E85F-9E4B-B92E-6D526BF75BCE}" type="presParOf" srcId="{87CB5C53-8C11-E745-9DA6-0AC28C01094F}" destId="{629B7DFD-70EC-F04E-960A-DC54EC2D3DF5}" srcOrd="3" destOrd="0" presId="urn:microsoft.com/office/officeart/2005/8/layout/hierarchy5"/>
    <dgm:cxn modelId="{2ED8A5C6-6F27-2244-B17E-9F8BFC400997}" type="presParOf" srcId="{629B7DFD-70EC-F04E-960A-DC54EC2D3DF5}" destId="{AE112406-6EC2-8E4F-B7B2-F053C3956CAE}" srcOrd="0" destOrd="0" presId="urn:microsoft.com/office/officeart/2005/8/layout/hierarchy5"/>
    <dgm:cxn modelId="{C42D1894-6958-DF49-9628-FFDABD09D8FD}" type="presParOf" srcId="{629B7DFD-70EC-F04E-960A-DC54EC2D3DF5}" destId="{C2A8087E-E74F-3F4E-95CE-96D8F601E4D2}" srcOrd="1" destOrd="0" presId="urn:microsoft.com/office/officeart/2005/8/layout/hierarchy5"/>
    <dgm:cxn modelId="{190850B3-D0C6-1B47-8E4F-C91C0BF89864}" type="presParOf" srcId="{EA4D303D-29E7-524A-AAA5-0EFCBD43EF07}" destId="{E8A5E8A9-06FA-C04A-99C2-8995EE0425C4}"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3220C2-3293-5C46-AE40-A607B2ACA220}">
      <dsp:nvSpPr>
        <dsp:cNvPr id="0" name=""/>
        <dsp:cNvSpPr/>
      </dsp:nvSpPr>
      <dsp:spPr>
        <a:xfrm>
          <a:off x="0" y="2920412"/>
          <a:ext cx="1062302" cy="53115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rPr>
            <a:t>S&amp;P 500 Tech</a:t>
          </a:r>
        </a:p>
      </dsp:txBody>
      <dsp:txXfrm>
        <a:off x="15557" y="2935969"/>
        <a:ext cx="1031188" cy="500037"/>
      </dsp:txXfrm>
    </dsp:sp>
    <dsp:sp modelId="{20E6B50E-05BF-C948-960B-B9E55DB07CDD}">
      <dsp:nvSpPr>
        <dsp:cNvPr id="0" name=""/>
        <dsp:cNvSpPr/>
      </dsp:nvSpPr>
      <dsp:spPr>
        <a:xfrm rot="17699573">
          <a:off x="366843" y="2085664"/>
          <a:ext cx="2408539" cy="17644"/>
        </a:xfrm>
        <a:custGeom>
          <a:avLst/>
          <a:gdLst/>
          <a:ahLst/>
          <a:cxnLst/>
          <a:rect l="0" t="0" r="0" b="0"/>
          <a:pathLst>
            <a:path>
              <a:moveTo>
                <a:pt x="0" y="8822"/>
              </a:moveTo>
              <a:lnTo>
                <a:pt x="2408539" y="882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dsp:txBody>
      <dsp:txXfrm>
        <a:off x="1510899" y="2034272"/>
        <a:ext cx="120426" cy="120426"/>
      </dsp:txXfrm>
    </dsp:sp>
    <dsp:sp modelId="{0E329C4B-4A29-414C-9124-F56FA4004A37}">
      <dsp:nvSpPr>
        <dsp:cNvPr id="0" name=""/>
        <dsp:cNvSpPr/>
      </dsp:nvSpPr>
      <dsp:spPr>
        <a:xfrm>
          <a:off x="2079923" y="737408"/>
          <a:ext cx="1062302" cy="53115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rPr>
            <a:t>Software and Services</a:t>
          </a:r>
        </a:p>
      </dsp:txBody>
      <dsp:txXfrm>
        <a:off x="2095480" y="752965"/>
        <a:ext cx="1031188" cy="500037"/>
      </dsp:txXfrm>
    </dsp:sp>
    <dsp:sp modelId="{A79AA6D9-D93A-BC4D-9C83-32C5E6F7596B}">
      <dsp:nvSpPr>
        <dsp:cNvPr id="0" name=""/>
        <dsp:cNvSpPr/>
      </dsp:nvSpPr>
      <dsp:spPr>
        <a:xfrm rot="21074290">
          <a:off x="3117599" y="672712"/>
          <a:ext cx="4220509" cy="17644"/>
        </a:xfrm>
        <a:custGeom>
          <a:avLst/>
          <a:gdLst/>
          <a:ahLst/>
          <a:cxnLst/>
          <a:rect l="0" t="0" r="0" b="0"/>
          <a:pathLst>
            <a:path>
              <a:moveTo>
                <a:pt x="0" y="8822"/>
              </a:moveTo>
              <a:lnTo>
                <a:pt x="4220509" y="882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dsp:txBody>
      <dsp:txXfrm>
        <a:off x="5122341" y="576021"/>
        <a:ext cx="211025" cy="211025"/>
      </dsp:txXfrm>
    </dsp:sp>
    <dsp:sp modelId="{E5102E5F-B1D7-1641-9206-6F0B242D9584}">
      <dsp:nvSpPr>
        <dsp:cNvPr id="0" name=""/>
        <dsp:cNvSpPr/>
      </dsp:nvSpPr>
      <dsp:spPr>
        <a:xfrm>
          <a:off x="7313482" y="94508"/>
          <a:ext cx="1062302" cy="53115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rPr>
            <a:t>Applications Software</a:t>
          </a:r>
        </a:p>
      </dsp:txBody>
      <dsp:txXfrm>
        <a:off x="7329039" y="110065"/>
        <a:ext cx="1031188" cy="500037"/>
      </dsp:txXfrm>
    </dsp:sp>
    <dsp:sp modelId="{5D506D81-157C-0048-B95C-A33DBF6FE0EB}">
      <dsp:nvSpPr>
        <dsp:cNvPr id="0" name=""/>
        <dsp:cNvSpPr/>
      </dsp:nvSpPr>
      <dsp:spPr>
        <a:xfrm rot="21573565">
          <a:off x="3142164" y="978123"/>
          <a:ext cx="4171380" cy="17644"/>
        </a:xfrm>
        <a:custGeom>
          <a:avLst/>
          <a:gdLst/>
          <a:ahLst/>
          <a:cxnLst/>
          <a:rect l="0" t="0" r="0" b="0"/>
          <a:pathLst>
            <a:path>
              <a:moveTo>
                <a:pt x="0" y="8822"/>
              </a:moveTo>
              <a:lnTo>
                <a:pt x="4171380" y="882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dsp:txBody>
      <dsp:txXfrm>
        <a:off x="5123569" y="882661"/>
        <a:ext cx="208569" cy="208569"/>
      </dsp:txXfrm>
    </dsp:sp>
    <dsp:sp modelId="{CACA1340-5BAC-2945-90A2-3851C3C3E31B}">
      <dsp:nvSpPr>
        <dsp:cNvPr id="0" name=""/>
        <dsp:cNvSpPr/>
      </dsp:nvSpPr>
      <dsp:spPr>
        <a:xfrm>
          <a:off x="7313482" y="705332"/>
          <a:ext cx="1062302" cy="53115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rPr>
            <a:t>System Software</a:t>
          </a:r>
        </a:p>
      </dsp:txBody>
      <dsp:txXfrm>
        <a:off x="7329039" y="720889"/>
        <a:ext cx="1031188" cy="500037"/>
      </dsp:txXfrm>
    </dsp:sp>
    <dsp:sp modelId="{EF2353C4-B892-9B4A-8630-4D99F478F233}">
      <dsp:nvSpPr>
        <dsp:cNvPr id="0" name=""/>
        <dsp:cNvSpPr/>
      </dsp:nvSpPr>
      <dsp:spPr>
        <a:xfrm rot="473950">
          <a:off x="3122246" y="1283535"/>
          <a:ext cx="4211215" cy="17644"/>
        </a:xfrm>
        <a:custGeom>
          <a:avLst/>
          <a:gdLst/>
          <a:ahLst/>
          <a:cxnLst/>
          <a:rect l="0" t="0" r="0" b="0"/>
          <a:pathLst>
            <a:path>
              <a:moveTo>
                <a:pt x="0" y="8822"/>
              </a:moveTo>
              <a:lnTo>
                <a:pt x="4211215" y="882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dsp:txBody>
      <dsp:txXfrm>
        <a:off x="5122574" y="1187077"/>
        <a:ext cx="210560" cy="210560"/>
      </dsp:txXfrm>
    </dsp:sp>
    <dsp:sp modelId="{82399B47-B3EB-2648-A1E3-EC544863A12E}">
      <dsp:nvSpPr>
        <dsp:cNvPr id="0" name=""/>
        <dsp:cNvSpPr/>
      </dsp:nvSpPr>
      <dsp:spPr>
        <a:xfrm>
          <a:off x="7313482" y="1316156"/>
          <a:ext cx="1062302" cy="53115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rPr>
            <a:t>IT Consulting &amp; Other Services</a:t>
          </a:r>
        </a:p>
      </dsp:txBody>
      <dsp:txXfrm>
        <a:off x="7329039" y="1331713"/>
        <a:ext cx="1031188" cy="500037"/>
      </dsp:txXfrm>
    </dsp:sp>
    <dsp:sp modelId="{08D6D235-E3D9-DC41-9C3F-D98A64851F87}">
      <dsp:nvSpPr>
        <dsp:cNvPr id="0" name=""/>
        <dsp:cNvSpPr/>
      </dsp:nvSpPr>
      <dsp:spPr>
        <a:xfrm rot="962834">
          <a:off x="3057299" y="1596646"/>
          <a:ext cx="4359042" cy="17644"/>
        </a:xfrm>
        <a:custGeom>
          <a:avLst/>
          <a:gdLst/>
          <a:ahLst/>
          <a:cxnLst/>
          <a:rect l="0" t="0" r="0" b="0"/>
          <a:pathLst>
            <a:path>
              <a:moveTo>
                <a:pt x="0" y="8822"/>
              </a:moveTo>
              <a:lnTo>
                <a:pt x="4359042" y="882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dsp:txBody>
      <dsp:txXfrm>
        <a:off x="5127844" y="1496492"/>
        <a:ext cx="217952" cy="217952"/>
      </dsp:txXfrm>
    </dsp:sp>
    <dsp:sp modelId="{B7E70875-468F-194C-A92E-8359F0235452}">
      <dsp:nvSpPr>
        <dsp:cNvPr id="0" name=""/>
        <dsp:cNvSpPr/>
      </dsp:nvSpPr>
      <dsp:spPr>
        <a:xfrm>
          <a:off x="7331414" y="1942377"/>
          <a:ext cx="1062302" cy="53115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rPr>
            <a:t>Internet Services &amp; Infrastructure</a:t>
          </a:r>
        </a:p>
      </dsp:txBody>
      <dsp:txXfrm>
        <a:off x="7346971" y="1957934"/>
        <a:ext cx="1031188" cy="500037"/>
      </dsp:txXfrm>
    </dsp:sp>
    <dsp:sp modelId="{A8D02124-E4DE-6A42-B4E6-16B39B26BBEB}">
      <dsp:nvSpPr>
        <dsp:cNvPr id="0" name=""/>
        <dsp:cNvSpPr/>
      </dsp:nvSpPr>
      <dsp:spPr>
        <a:xfrm rot="60266">
          <a:off x="1062223" y="3186087"/>
          <a:ext cx="1017778" cy="17644"/>
        </a:xfrm>
        <a:custGeom>
          <a:avLst/>
          <a:gdLst/>
          <a:ahLst/>
          <a:cxnLst/>
          <a:rect l="0" t="0" r="0" b="0"/>
          <a:pathLst>
            <a:path>
              <a:moveTo>
                <a:pt x="0" y="8822"/>
              </a:moveTo>
              <a:lnTo>
                <a:pt x="1017778" y="882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dsp:txBody>
      <dsp:txXfrm>
        <a:off x="1545668" y="3169464"/>
        <a:ext cx="50888" cy="50888"/>
      </dsp:txXfrm>
    </dsp:sp>
    <dsp:sp modelId="{699F8422-413B-1B4C-9D24-922A6A8567DD}">
      <dsp:nvSpPr>
        <dsp:cNvPr id="0" name=""/>
        <dsp:cNvSpPr/>
      </dsp:nvSpPr>
      <dsp:spPr>
        <a:xfrm>
          <a:off x="2079923" y="2938254"/>
          <a:ext cx="1062302" cy="53115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rPr>
            <a:t>Technology Hardware &amp; Equipment</a:t>
          </a:r>
        </a:p>
      </dsp:txBody>
      <dsp:txXfrm>
        <a:off x="2095480" y="2953811"/>
        <a:ext cx="1031188" cy="500037"/>
      </dsp:txXfrm>
    </dsp:sp>
    <dsp:sp modelId="{7CF871B0-5190-A540-9882-DA6CC4545E8B}">
      <dsp:nvSpPr>
        <dsp:cNvPr id="0" name=""/>
        <dsp:cNvSpPr/>
      </dsp:nvSpPr>
      <dsp:spPr>
        <a:xfrm rot="21311923">
          <a:off x="3134850" y="3019077"/>
          <a:ext cx="4203822" cy="17644"/>
        </a:xfrm>
        <a:custGeom>
          <a:avLst/>
          <a:gdLst/>
          <a:ahLst/>
          <a:cxnLst/>
          <a:rect l="0" t="0" r="0" b="0"/>
          <a:pathLst>
            <a:path>
              <a:moveTo>
                <a:pt x="0" y="8822"/>
              </a:moveTo>
              <a:lnTo>
                <a:pt x="4203822" y="882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dsp:txBody>
      <dsp:txXfrm>
        <a:off x="5131666" y="2922803"/>
        <a:ext cx="210191" cy="210191"/>
      </dsp:txXfrm>
    </dsp:sp>
    <dsp:sp modelId="{D71697BE-3ECC-4841-86CC-03F64B01CC23}">
      <dsp:nvSpPr>
        <dsp:cNvPr id="0" name=""/>
        <dsp:cNvSpPr/>
      </dsp:nvSpPr>
      <dsp:spPr>
        <a:xfrm>
          <a:off x="7331297" y="2586393"/>
          <a:ext cx="1062302" cy="53115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rPr>
            <a:t>Communications Equipment</a:t>
          </a:r>
        </a:p>
      </dsp:txBody>
      <dsp:txXfrm>
        <a:off x="7346854" y="2601950"/>
        <a:ext cx="1031188" cy="500037"/>
      </dsp:txXfrm>
    </dsp:sp>
    <dsp:sp modelId="{9662A3AB-4D13-1340-9D1C-13EAF673E027}">
      <dsp:nvSpPr>
        <dsp:cNvPr id="0" name=""/>
        <dsp:cNvSpPr/>
      </dsp:nvSpPr>
      <dsp:spPr>
        <a:xfrm rot="195909">
          <a:off x="3138791" y="3315525"/>
          <a:ext cx="4231911" cy="17644"/>
        </a:xfrm>
        <a:custGeom>
          <a:avLst/>
          <a:gdLst/>
          <a:ahLst/>
          <a:cxnLst/>
          <a:rect l="0" t="0" r="0" b="0"/>
          <a:pathLst>
            <a:path>
              <a:moveTo>
                <a:pt x="0" y="8822"/>
              </a:moveTo>
              <a:lnTo>
                <a:pt x="4231911" y="882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dsp:txBody>
      <dsp:txXfrm>
        <a:off x="5148948" y="3218550"/>
        <a:ext cx="211595" cy="211595"/>
      </dsp:txXfrm>
    </dsp:sp>
    <dsp:sp modelId="{952E552D-12AB-714A-AC35-01272B54A3AC}">
      <dsp:nvSpPr>
        <dsp:cNvPr id="0" name=""/>
        <dsp:cNvSpPr/>
      </dsp:nvSpPr>
      <dsp:spPr>
        <a:xfrm>
          <a:off x="7367267" y="3179290"/>
          <a:ext cx="1062302" cy="53115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rPr>
            <a:t>Technology Hardware, Storage &amp; Peripherals</a:t>
          </a:r>
        </a:p>
      </dsp:txBody>
      <dsp:txXfrm>
        <a:off x="7382824" y="3194847"/>
        <a:ext cx="1031188" cy="500037"/>
      </dsp:txXfrm>
    </dsp:sp>
    <dsp:sp modelId="{DD2E7A54-F6B9-A040-B3D8-77981416F0E6}">
      <dsp:nvSpPr>
        <dsp:cNvPr id="0" name=""/>
        <dsp:cNvSpPr/>
      </dsp:nvSpPr>
      <dsp:spPr>
        <a:xfrm rot="683955">
          <a:off x="3099715" y="3620937"/>
          <a:ext cx="4310062" cy="17644"/>
        </a:xfrm>
        <a:custGeom>
          <a:avLst/>
          <a:gdLst/>
          <a:ahLst/>
          <a:cxnLst/>
          <a:rect l="0" t="0" r="0" b="0"/>
          <a:pathLst>
            <a:path>
              <a:moveTo>
                <a:pt x="0" y="8822"/>
              </a:moveTo>
              <a:lnTo>
                <a:pt x="4310062" y="882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dsp:txBody>
      <dsp:txXfrm>
        <a:off x="5146995" y="3522008"/>
        <a:ext cx="215503" cy="215503"/>
      </dsp:txXfrm>
    </dsp:sp>
    <dsp:sp modelId="{53B547A1-D830-5345-BC60-DFD4F92BFAC4}">
      <dsp:nvSpPr>
        <dsp:cNvPr id="0" name=""/>
        <dsp:cNvSpPr/>
      </dsp:nvSpPr>
      <dsp:spPr>
        <a:xfrm>
          <a:off x="7367267" y="3790114"/>
          <a:ext cx="1062302" cy="53115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rPr>
            <a:t>Electronic Equipment, Instruments &amp; Components</a:t>
          </a:r>
        </a:p>
      </dsp:txBody>
      <dsp:txXfrm>
        <a:off x="7382824" y="3805671"/>
        <a:ext cx="1031188" cy="500037"/>
      </dsp:txXfrm>
    </dsp:sp>
    <dsp:sp modelId="{E36D0A4E-24A2-0A4E-9043-2AC1D48F0811}">
      <dsp:nvSpPr>
        <dsp:cNvPr id="0" name=""/>
        <dsp:cNvSpPr/>
      </dsp:nvSpPr>
      <dsp:spPr>
        <a:xfrm rot="3535445">
          <a:off x="585376" y="4021433"/>
          <a:ext cx="1971472" cy="17644"/>
        </a:xfrm>
        <a:custGeom>
          <a:avLst/>
          <a:gdLst/>
          <a:ahLst/>
          <a:cxnLst/>
          <a:rect l="0" t="0" r="0" b="0"/>
          <a:pathLst>
            <a:path>
              <a:moveTo>
                <a:pt x="0" y="8822"/>
              </a:moveTo>
              <a:lnTo>
                <a:pt x="1971472" y="882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dsp:txBody>
      <dsp:txXfrm>
        <a:off x="1521826" y="3980968"/>
        <a:ext cx="98573" cy="98573"/>
      </dsp:txXfrm>
    </dsp:sp>
    <dsp:sp modelId="{CC4D5132-A220-8943-8738-0691071F937F}">
      <dsp:nvSpPr>
        <dsp:cNvPr id="0" name=""/>
        <dsp:cNvSpPr/>
      </dsp:nvSpPr>
      <dsp:spPr>
        <a:xfrm>
          <a:off x="2079923" y="4608947"/>
          <a:ext cx="1062302" cy="53115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rPr>
            <a:t>Semiconductors &amp; Semiconductor Equipment</a:t>
          </a:r>
        </a:p>
      </dsp:txBody>
      <dsp:txXfrm>
        <a:off x="2095480" y="4624504"/>
        <a:ext cx="1031188" cy="500037"/>
      </dsp:txXfrm>
    </dsp:sp>
    <dsp:sp modelId="{7A7C36FD-C6A5-2B4B-A6F3-F8EFFCD6E98E}">
      <dsp:nvSpPr>
        <dsp:cNvPr id="0" name=""/>
        <dsp:cNvSpPr/>
      </dsp:nvSpPr>
      <dsp:spPr>
        <a:xfrm rot="21430888">
          <a:off x="3139667" y="4761696"/>
          <a:ext cx="4230158" cy="17644"/>
        </a:xfrm>
        <a:custGeom>
          <a:avLst/>
          <a:gdLst/>
          <a:ahLst/>
          <a:cxnLst/>
          <a:rect l="0" t="0" r="0" b="0"/>
          <a:pathLst>
            <a:path>
              <a:moveTo>
                <a:pt x="0" y="8822"/>
              </a:moveTo>
              <a:lnTo>
                <a:pt x="4230158" y="882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dsp:txBody>
      <dsp:txXfrm>
        <a:off x="5148992" y="4664764"/>
        <a:ext cx="211507" cy="211507"/>
      </dsp:txXfrm>
    </dsp:sp>
    <dsp:sp modelId="{46162EFC-BCE1-B145-BA4F-B69120A25E2C}">
      <dsp:nvSpPr>
        <dsp:cNvPr id="0" name=""/>
        <dsp:cNvSpPr/>
      </dsp:nvSpPr>
      <dsp:spPr>
        <a:xfrm>
          <a:off x="7367267" y="4400938"/>
          <a:ext cx="1062302" cy="53115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rPr>
            <a:t>Semiconductors</a:t>
          </a:r>
        </a:p>
      </dsp:txBody>
      <dsp:txXfrm>
        <a:off x="7382824" y="4416495"/>
        <a:ext cx="1031188" cy="500037"/>
      </dsp:txXfrm>
    </dsp:sp>
    <dsp:sp modelId="{65EA2412-2501-8745-AEA3-BC501D5AFF67}">
      <dsp:nvSpPr>
        <dsp:cNvPr id="0" name=""/>
        <dsp:cNvSpPr/>
      </dsp:nvSpPr>
      <dsp:spPr>
        <a:xfrm rot="226332">
          <a:off x="3137639" y="5004984"/>
          <a:ext cx="4234214" cy="17644"/>
        </a:xfrm>
        <a:custGeom>
          <a:avLst/>
          <a:gdLst/>
          <a:ahLst/>
          <a:cxnLst/>
          <a:rect l="0" t="0" r="0" b="0"/>
          <a:pathLst>
            <a:path>
              <a:moveTo>
                <a:pt x="0" y="8822"/>
              </a:moveTo>
              <a:lnTo>
                <a:pt x="4234214" y="882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dsp:txBody>
      <dsp:txXfrm>
        <a:off x="5148891" y="4907951"/>
        <a:ext cx="211710" cy="211710"/>
      </dsp:txXfrm>
    </dsp:sp>
    <dsp:sp modelId="{AE112406-6EC2-8E4F-B7B2-F053C3956CAE}">
      <dsp:nvSpPr>
        <dsp:cNvPr id="0" name=""/>
        <dsp:cNvSpPr/>
      </dsp:nvSpPr>
      <dsp:spPr>
        <a:xfrm>
          <a:off x="7367267" y="4887515"/>
          <a:ext cx="1062302" cy="53115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ln>
                <a:noFill/>
              </a:ln>
              <a:solidFill>
                <a:schemeClr val="bg1">
                  <a:lumMod val="10000"/>
                </a:schemeClr>
              </a:solidFill>
              <a:latin typeface="Microsoft GothicNeo" panose="020B0500000101010101" pitchFamily="34" charset="-127"/>
              <a:ea typeface="Microsoft GothicNeo" panose="020B0500000101010101" pitchFamily="34" charset="-127"/>
              <a:cs typeface="Microsoft GothicNeo" panose="020B0500000101010101" pitchFamily="34" charset="-127"/>
            </a:rPr>
            <a:t>Semiconductor Equipment</a:t>
          </a:r>
        </a:p>
      </dsp:txBody>
      <dsp:txXfrm>
        <a:off x="7382824" y="4903072"/>
        <a:ext cx="1031188" cy="50003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0C737D-626B-5748-BFD4-625AACD48BB4}" type="datetimeFigureOut">
              <a:rPr lang="en-US" smtClean="0"/>
              <a:t>3/18/2025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075431-3245-B849-BBB7-CB233E619995}" type="slidenum">
              <a:rPr lang="en-US" smtClean="0"/>
              <a:t>‹#›</a:t>
            </a:fld>
            <a:endParaRPr lang="en-US"/>
          </a:p>
        </p:txBody>
      </p:sp>
    </p:spTree>
    <p:extLst>
      <p:ext uri="{BB962C8B-B14F-4D97-AF65-F5344CB8AC3E}">
        <p14:creationId xmlns:p14="http://schemas.microsoft.com/office/powerpoint/2010/main" val="229548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a:extLst>
            <a:ext uri="{FF2B5EF4-FFF2-40B4-BE49-F238E27FC236}">
              <a16:creationId xmlns:a16="http://schemas.microsoft.com/office/drawing/2014/main" id="{B6B00944-540B-AEC1-F064-F23200133176}"/>
            </a:ext>
          </a:extLst>
        </p:cNvPr>
        <p:cNvGrpSpPr/>
        <p:nvPr/>
      </p:nvGrpSpPr>
      <p:grpSpPr>
        <a:xfrm>
          <a:off x="0" y="0"/>
          <a:ext cx="0" cy="0"/>
          <a:chOff x="0" y="0"/>
          <a:chExt cx="0" cy="0"/>
        </a:xfrm>
      </p:grpSpPr>
      <p:sp>
        <p:nvSpPr>
          <p:cNvPr id="314" name="Google Shape;314;gdb0f9523dd_0_275:notes">
            <a:extLst>
              <a:ext uri="{FF2B5EF4-FFF2-40B4-BE49-F238E27FC236}">
                <a16:creationId xmlns:a16="http://schemas.microsoft.com/office/drawing/2014/main" id="{ABC14E14-C321-44C1-4FEF-31F80A7C6A3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db0f9523dd_0_275:notes">
            <a:extLst>
              <a:ext uri="{FF2B5EF4-FFF2-40B4-BE49-F238E27FC236}">
                <a16:creationId xmlns:a16="http://schemas.microsoft.com/office/drawing/2014/main" id="{E209B79A-3AD9-0ECC-3837-10AD9CC3778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410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technology hardware storage and peripherals has an </a:t>
            </a:r>
            <a:r>
              <a:rPr lang="en-US" err="1"/>
              <a:t>odly</a:t>
            </a:r>
            <a:r>
              <a:rPr lang="en-US"/>
              <a:t> high return on equity considering its lower operating margin not correlating with the ROE, </a:t>
            </a:r>
            <a:r>
              <a:rPr lang="en-US" err="1"/>
              <a:t>i</a:t>
            </a:r>
            <a:r>
              <a:rPr lang="en-US"/>
              <a:t> believe this could be because of the new need for storage by semiconductor companies (the new high performing chips require cooling with water, whereas the old </a:t>
            </a:r>
            <a:r>
              <a:rPr lang="en-US" err="1"/>
              <a:t>didnt</a:t>
            </a:r>
            <a:r>
              <a:rPr lang="en-US"/>
              <a:t> require water cooling)</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Microsoft GothicNeo" panose="020B0500000101010101" pitchFamily="34" charset="-127"/>
                <a:ea typeface="Microsoft GothicNeo" panose="020B0500000101010101" pitchFamily="34" charset="-127"/>
                <a:cs typeface="Microsoft GothicNeo" panose="020B0500000101010101" pitchFamily="34" charset="-127"/>
              </a:rPr>
              <a:t>As expected by recent hype surrounding semiconductors, semiconductor s and their materials score highly in terms of operating margin and ROE, although still slightly lag behind technology hardware, storage and peripherals.</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A8075431-3245-B849-BBB7-CB233E619995}" type="slidenum">
              <a:rPr lang="en-US" smtClean="0"/>
              <a:t>25</a:t>
            </a:fld>
            <a:endParaRPr lang="en-US"/>
          </a:p>
        </p:txBody>
      </p:sp>
    </p:spTree>
    <p:extLst>
      <p:ext uri="{BB962C8B-B14F-4D97-AF65-F5344CB8AC3E}">
        <p14:creationId xmlns:p14="http://schemas.microsoft.com/office/powerpoint/2010/main" val="2549771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Arial" panose="020B0604020202020204" pitchFamily="34" charset="0"/>
            </a:endParaRPr>
          </a:p>
          <a:p>
            <a:endParaRPr lang="en-US" sz="1200" b="0" i="0">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A8075431-3245-B849-BBB7-CB233E619995}" type="slidenum">
              <a:rPr lang="en-US" smtClean="0"/>
              <a:t>26</a:t>
            </a:fld>
            <a:endParaRPr lang="en-US"/>
          </a:p>
        </p:txBody>
      </p:sp>
    </p:spTree>
    <p:extLst>
      <p:ext uri="{BB962C8B-B14F-4D97-AF65-F5344CB8AC3E}">
        <p14:creationId xmlns:p14="http://schemas.microsoft.com/office/powerpoint/2010/main" val="129028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a:extLst>
            <a:ext uri="{FF2B5EF4-FFF2-40B4-BE49-F238E27FC236}">
              <a16:creationId xmlns:a16="http://schemas.microsoft.com/office/drawing/2014/main" id="{36DE79D1-62A6-EACB-30B9-521ABCA3CA16}"/>
            </a:ext>
          </a:extLst>
        </p:cNvPr>
        <p:cNvGrpSpPr/>
        <p:nvPr/>
      </p:nvGrpSpPr>
      <p:grpSpPr>
        <a:xfrm>
          <a:off x="0" y="0"/>
          <a:ext cx="0" cy="0"/>
          <a:chOff x="0" y="0"/>
          <a:chExt cx="0" cy="0"/>
        </a:xfrm>
      </p:grpSpPr>
      <p:sp>
        <p:nvSpPr>
          <p:cNvPr id="314" name="Google Shape;314;gdb0f9523dd_0_275:notes">
            <a:extLst>
              <a:ext uri="{FF2B5EF4-FFF2-40B4-BE49-F238E27FC236}">
                <a16:creationId xmlns:a16="http://schemas.microsoft.com/office/drawing/2014/main" id="{9EEF43F1-814A-CAFF-4FBE-9C9D6F6126D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db0f9523dd_0_275:notes">
            <a:extLst>
              <a:ext uri="{FF2B5EF4-FFF2-40B4-BE49-F238E27FC236}">
                <a16:creationId xmlns:a16="http://schemas.microsoft.com/office/drawing/2014/main" id="{1DB2AF02-3763-211A-2150-52424C96A5F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054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a:extLst>
            <a:ext uri="{FF2B5EF4-FFF2-40B4-BE49-F238E27FC236}">
              <a16:creationId xmlns:a16="http://schemas.microsoft.com/office/drawing/2014/main" id="{B96912F8-2A63-51D9-A714-53438CC35032}"/>
            </a:ext>
          </a:extLst>
        </p:cNvPr>
        <p:cNvGrpSpPr/>
        <p:nvPr/>
      </p:nvGrpSpPr>
      <p:grpSpPr>
        <a:xfrm>
          <a:off x="0" y="0"/>
          <a:ext cx="0" cy="0"/>
          <a:chOff x="0" y="0"/>
          <a:chExt cx="0" cy="0"/>
        </a:xfrm>
      </p:grpSpPr>
      <p:sp>
        <p:nvSpPr>
          <p:cNvPr id="314" name="Google Shape;314;gdb0f9523dd_0_275:notes">
            <a:extLst>
              <a:ext uri="{FF2B5EF4-FFF2-40B4-BE49-F238E27FC236}">
                <a16:creationId xmlns:a16="http://schemas.microsoft.com/office/drawing/2014/main" id="{6517772C-8710-535C-31EF-8B4437EDD16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db0f9523dd_0_275:notes">
            <a:extLst>
              <a:ext uri="{FF2B5EF4-FFF2-40B4-BE49-F238E27FC236}">
                <a16:creationId xmlns:a16="http://schemas.microsoft.com/office/drawing/2014/main" id="{628666BE-B5CF-9CEF-F07D-0069EA44B33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3167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a:extLst>
            <a:ext uri="{FF2B5EF4-FFF2-40B4-BE49-F238E27FC236}">
              <a16:creationId xmlns:a16="http://schemas.microsoft.com/office/drawing/2014/main" id="{58612596-A06E-5E3C-E9FB-4CBC7D82C33A}"/>
            </a:ext>
          </a:extLst>
        </p:cNvPr>
        <p:cNvGrpSpPr/>
        <p:nvPr/>
      </p:nvGrpSpPr>
      <p:grpSpPr>
        <a:xfrm>
          <a:off x="0" y="0"/>
          <a:ext cx="0" cy="0"/>
          <a:chOff x="0" y="0"/>
          <a:chExt cx="0" cy="0"/>
        </a:xfrm>
      </p:grpSpPr>
      <p:sp>
        <p:nvSpPr>
          <p:cNvPr id="314" name="Google Shape;314;gdb0f9523dd_0_275:notes">
            <a:extLst>
              <a:ext uri="{FF2B5EF4-FFF2-40B4-BE49-F238E27FC236}">
                <a16:creationId xmlns:a16="http://schemas.microsoft.com/office/drawing/2014/main" id="{A0CDBA9D-202F-3FB0-9841-958F13B1A28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db0f9523dd_0_275:notes">
            <a:extLst>
              <a:ext uri="{FF2B5EF4-FFF2-40B4-BE49-F238E27FC236}">
                <a16:creationId xmlns:a16="http://schemas.microsoft.com/office/drawing/2014/main" id="{75FC26BA-1D69-AADA-A053-A7F360A057A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498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effectLst/>
                <a:latin typeface="Arial" panose="020B0604020202020204" pitchFamily="34" charset="0"/>
              </a:rPr>
              <a:t>What is the size of the sector? As a percent of the S&amp;P 500? 4181.66</a:t>
            </a:r>
          </a:p>
          <a:p>
            <a:pPr lvl="1"/>
            <a:r>
              <a:rPr lang="en-US">
                <a:latin typeface="Arial" panose="020B0604020202020204" pitchFamily="34" charset="0"/>
              </a:rPr>
              <a:t>Graphic depicting it</a:t>
            </a:r>
          </a:p>
          <a:p>
            <a:pPr lvl="1"/>
            <a:r>
              <a:rPr lang="en-US">
                <a:latin typeface="Arial" panose="020B0604020202020204" pitchFamily="34" charset="0"/>
              </a:rPr>
              <a:t>47.455 T – SP 500</a:t>
            </a:r>
          </a:p>
          <a:p>
            <a:endParaRPr lang="en-US"/>
          </a:p>
        </p:txBody>
      </p:sp>
      <p:sp>
        <p:nvSpPr>
          <p:cNvPr id="4" name="Slide Number Placeholder 3"/>
          <p:cNvSpPr>
            <a:spLocks noGrp="1"/>
          </p:cNvSpPr>
          <p:nvPr>
            <p:ph type="sldNum" sz="quarter" idx="5"/>
          </p:nvPr>
        </p:nvSpPr>
        <p:spPr/>
        <p:txBody>
          <a:bodyPr/>
          <a:lstStyle/>
          <a:p>
            <a:fld id="{A8075431-3245-B849-BBB7-CB233E619995}" type="slidenum">
              <a:rPr lang="en-US" smtClean="0"/>
              <a:t>3</a:t>
            </a:fld>
            <a:endParaRPr lang="en-US"/>
          </a:p>
        </p:txBody>
      </p:sp>
    </p:spTree>
    <p:extLst>
      <p:ext uri="{BB962C8B-B14F-4D97-AF65-F5344CB8AC3E}">
        <p14:creationId xmlns:p14="http://schemas.microsoft.com/office/powerpoint/2010/main" val="3748585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075431-3245-B849-BBB7-CB233E619995}" type="slidenum">
              <a:rPr lang="en-US" smtClean="0"/>
              <a:t>5</a:t>
            </a:fld>
            <a:endParaRPr lang="en-US"/>
          </a:p>
        </p:txBody>
      </p:sp>
    </p:spTree>
    <p:extLst>
      <p:ext uri="{BB962C8B-B14F-4D97-AF65-F5344CB8AC3E}">
        <p14:creationId xmlns:p14="http://schemas.microsoft.com/office/powerpoint/2010/main" val="607702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a:extLst>
            <a:ext uri="{FF2B5EF4-FFF2-40B4-BE49-F238E27FC236}">
              <a16:creationId xmlns:a16="http://schemas.microsoft.com/office/drawing/2014/main" id="{4DCF7EF0-366C-3BF6-7C6B-F1FB69C87C00}"/>
            </a:ext>
          </a:extLst>
        </p:cNvPr>
        <p:cNvGrpSpPr/>
        <p:nvPr/>
      </p:nvGrpSpPr>
      <p:grpSpPr>
        <a:xfrm>
          <a:off x="0" y="0"/>
          <a:ext cx="0" cy="0"/>
          <a:chOff x="0" y="0"/>
          <a:chExt cx="0" cy="0"/>
        </a:xfrm>
      </p:grpSpPr>
      <p:sp>
        <p:nvSpPr>
          <p:cNvPr id="314" name="Google Shape;314;gdb0f9523dd_0_275:notes">
            <a:extLst>
              <a:ext uri="{FF2B5EF4-FFF2-40B4-BE49-F238E27FC236}">
                <a16:creationId xmlns:a16="http://schemas.microsoft.com/office/drawing/2014/main" id="{140EFA3B-FE5F-D71E-ED7B-835E626129C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db0f9523dd_0_275:notes">
            <a:extLst>
              <a:ext uri="{FF2B5EF4-FFF2-40B4-BE49-F238E27FC236}">
                <a16:creationId xmlns:a16="http://schemas.microsoft.com/office/drawing/2014/main" id="{1997A651-4AB1-EDEE-1F05-822E33A491C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5043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075431-3245-B849-BBB7-CB233E619995}" type="slidenum">
              <a:rPr lang="en-US" smtClean="0"/>
              <a:t>14</a:t>
            </a:fld>
            <a:endParaRPr lang="en-US"/>
          </a:p>
        </p:txBody>
      </p:sp>
    </p:spTree>
    <p:extLst>
      <p:ext uri="{BB962C8B-B14F-4D97-AF65-F5344CB8AC3E}">
        <p14:creationId xmlns:p14="http://schemas.microsoft.com/office/powerpoint/2010/main" val="3443260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a:extLst>
            <a:ext uri="{FF2B5EF4-FFF2-40B4-BE49-F238E27FC236}">
              <a16:creationId xmlns:a16="http://schemas.microsoft.com/office/drawing/2014/main" id="{3C7D5B36-7E0B-076F-C1F1-A1979EFCB45E}"/>
            </a:ext>
          </a:extLst>
        </p:cNvPr>
        <p:cNvGrpSpPr/>
        <p:nvPr/>
      </p:nvGrpSpPr>
      <p:grpSpPr>
        <a:xfrm>
          <a:off x="0" y="0"/>
          <a:ext cx="0" cy="0"/>
          <a:chOff x="0" y="0"/>
          <a:chExt cx="0" cy="0"/>
        </a:xfrm>
      </p:grpSpPr>
      <p:sp>
        <p:nvSpPr>
          <p:cNvPr id="314" name="Google Shape;314;gdb0f9523dd_0_275:notes">
            <a:extLst>
              <a:ext uri="{FF2B5EF4-FFF2-40B4-BE49-F238E27FC236}">
                <a16:creationId xmlns:a16="http://schemas.microsoft.com/office/drawing/2014/main" id="{B4A8B288-A01C-07E3-C1F1-A67D933F82C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db0f9523dd_0_275:notes">
            <a:extLst>
              <a:ext uri="{FF2B5EF4-FFF2-40B4-BE49-F238E27FC236}">
                <a16:creationId xmlns:a16="http://schemas.microsoft.com/office/drawing/2014/main" id="{F4D8964A-3611-BC57-FD33-6522F0F0322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3374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db0f9523dd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db0f9523dd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5608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Tech hardware more volatile than software because: 1-hardware is more cyclical and sensitive to price fluctuations 2-hardware has defined lifecycles of rapid growth and then decline, where as software has more steady longer lifecycles 3- hardware is sensitive to geopolitical risks like trade wars &amp; is very capital intensive</a:t>
            </a:r>
          </a:p>
          <a:p>
            <a:endParaRPr lang="en-US"/>
          </a:p>
          <a:p>
            <a:r>
              <a:rPr lang="en-US"/>
              <a:t>major companies: a trend of higher growth with semiconductors (besides ASML’s rev </a:t>
            </a:r>
            <a:r>
              <a:rPr lang="en-US" err="1"/>
              <a:t>yoy</a:t>
            </a:r>
            <a:r>
              <a:rPr lang="en-US"/>
              <a:t> growth, as it has been greatly affected by geopolitical tensions and supply chain constraints)</a:t>
            </a:r>
          </a:p>
          <a:p>
            <a:endParaRPr lang="en-US"/>
          </a:p>
          <a:p>
            <a:r>
              <a:rPr lang="en-US"/>
              <a:t>predictions for EPS see the two segments merging, whereas for sales software is supposed to take the lead</a:t>
            </a:r>
          </a:p>
        </p:txBody>
      </p:sp>
      <p:sp>
        <p:nvSpPr>
          <p:cNvPr id="4" name="Slide Number Placeholder 3"/>
          <p:cNvSpPr>
            <a:spLocks noGrp="1"/>
          </p:cNvSpPr>
          <p:nvPr>
            <p:ph type="sldNum" sz="quarter" idx="5"/>
          </p:nvPr>
        </p:nvSpPr>
        <p:spPr/>
        <p:txBody>
          <a:bodyPr/>
          <a:lstStyle/>
          <a:p>
            <a:fld id="{A8075431-3245-B849-BBB7-CB233E619995}" type="slidenum">
              <a:rPr lang="en-US" smtClean="0"/>
              <a:t>23</a:t>
            </a:fld>
            <a:endParaRPr lang="en-US"/>
          </a:p>
        </p:txBody>
      </p:sp>
    </p:spTree>
    <p:extLst>
      <p:ext uri="{BB962C8B-B14F-4D97-AF65-F5344CB8AC3E}">
        <p14:creationId xmlns:p14="http://schemas.microsoft.com/office/powerpoint/2010/main" val="495024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ROE for S&amp;P 500 is much lower, with the gap widening in future predictions. this is partially because of the rapid growth of technology and the hype surrounding semiconductor stocks. </a:t>
            </a:r>
          </a:p>
          <a:p>
            <a:endParaRPr lang="en-US"/>
          </a:p>
          <a:p>
            <a:r>
              <a:rPr lang="en-US"/>
              <a:t>info tech also has higher gross and operating margins, with a jump of around 7% estimated for 2025.</a:t>
            </a:r>
          </a:p>
        </p:txBody>
      </p:sp>
      <p:sp>
        <p:nvSpPr>
          <p:cNvPr id="4" name="Slide Number Placeholder 3"/>
          <p:cNvSpPr>
            <a:spLocks noGrp="1"/>
          </p:cNvSpPr>
          <p:nvPr>
            <p:ph type="sldNum" sz="quarter" idx="5"/>
          </p:nvPr>
        </p:nvSpPr>
        <p:spPr/>
        <p:txBody>
          <a:bodyPr/>
          <a:lstStyle/>
          <a:p>
            <a:fld id="{A8075431-3245-B849-BBB7-CB233E619995}" type="slidenum">
              <a:rPr lang="en-US" smtClean="0"/>
              <a:t>24</a:t>
            </a:fld>
            <a:endParaRPr lang="en-US"/>
          </a:p>
        </p:txBody>
      </p:sp>
    </p:spTree>
    <p:extLst>
      <p:ext uri="{BB962C8B-B14F-4D97-AF65-F5344CB8AC3E}">
        <p14:creationId xmlns:p14="http://schemas.microsoft.com/office/powerpoint/2010/main" val="1671258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739292" y="5918142"/>
            <a:ext cx="441408" cy="441329"/>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 name="Google Shape;10;p2"/>
          <p:cNvGrpSpPr/>
          <p:nvPr/>
        </p:nvGrpSpPr>
        <p:grpSpPr>
          <a:xfrm>
            <a:off x="958800" y="719200"/>
            <a:ext cx="10274400" cy="5419600"/>
            <a:chOff x="719100" y="539400"/>
            <a:chExt cx="7705800" cy="4064700"/>
          </a:xfrm>
        </p:grpSpPr>
        <p:cxnSp>
          <p:nvCxnSpPr>
            <p:cNvPr id="11" name="Google Shape;11;p2"/>
            <p:cNvCxnSpPr/>
            <p:nvPr/>
          </p:nvCxnSpPr>
          <p:spPr>
            <a:xfrm>
              <a:off x="719100" y="539400"/>
              <a:ext cx="7705800" cy="0"/>
            </a:xfrm>
            <a:prstGeom prst="straightConnector1">
              <a:avLst/>
            </a:prstGeom>
            <a:noFill/>
            <a:ln w="9525" cap="flat" cmpd="sng">
              <a:solidFill>
                <a:schemeClr val="dk1"/>
              </a:solidFill>
              <a:prstDash val="solid"/>
              <a:round/>
              <a:headEnd type="none" w="med" len="med"/>
              <a:tailEnd type="none" w="med" len="med"/>
            </a:ln>
          </p:spPr>
        </p:cxnSp>
        <p:cxnSp>
          <p:nvCxnSpPr>
            <p:cNvPr id="12" name="Google Shape;12;p2"/>
            <p:cNvCxnSpPr/>
            <p:nvPr/>
          </p:nvCxnSpPr>
          <p:spPr>
            <a:xfrm>
              <a:off x="719100" y="4604100"/>
              <a:ext cx="7705800" cy="0"/>
            </a:xfrm>
            <a:prstGeom prst="straightConnector1">
              <a:avLst/>
            </a:prstGeom>
            <a:noFill/>
            <a:ln w="9525" cap="flat" cmpd="sng">
              <a:solidFill>
                <a:schemeClr val="dk1"/>
              </a:solidFill>
              <a:prstDash val="solid"/>
              <a:round/>
              <a:headEnd type="none" w="med" len="med"/>
              <a:tailEnd type="none" w="med" len="med"/>
            </a:ln>
          </p:spPr>
        </p:cxnSp>
      </p:grpSp>
      <p:sp>
        <p:nvSpPr>
          <p:cNvPr id="13" name="Google Shape;13;p2"/>
          <p:cNvSpPr txBox="1">
            <a:spLocks noGrp="1"/>
          </p:cNvSpPr>
          <p:nvPr>
            <p:ph type="ctrTitle"/>
          </p:nvPr>
        </p:nvSpPr>
        <p:spPr>
          <a:xfrm>
            <a:off x="1493567" y="1268532"/>
            <a:ext cx="7832400" cy="3408400"/>
          </a:xfrm>
          <a:prstGeom prst="rect">
            <a:avLst/>
          </a:prstGeom>
        </p:spPr>
        <p:txBody>
          <a:bodyPr spcFirstLastPara="1" wrap="square" lIns="91425" tIns="91425" rIns="91425" bIns="91425" anchor="b" anchorCtr="0">
            <a:noAutofit/>
          </a:bodyPr>
          <a:lstStyle>
            <a:lvl1pPr lvl="0" algn="l" rtl="0">
              <a:spcBef>
                <a:spcPts val="0"/>
              </a:spcBef>
              <a:spcAft>
                <a:spcPts val="0"/>
              </a:spcAft>
              <a:buSzPts val="8500"/>
              <a:buNone/>
              <a:defRPr sz="9600"/>
            </a:lvl1pPr>
            <a:lvl2pPr lvl="1" algn="ctr" rtl="0">
              <a:spcBef>
                <a:spcPts val="0"/>
              </a:spcBef>
              <a:spcAft>
                <a:spcPts val="0"/>
              </a:spcAft>
              <a:buSzPts val="8500"/>
              <a:buNone/>
              <a:defRPr sz="11333"/>
            </a:lvl2pPr>
            <a:lvl3pPr lvl="2" algn="ctr" rtl="0">
              <a:spcBef>
                <a:spcPts val="0"/>
              </a:spcBef>
              <a:spcAft>
                <a:spcPts val="0"/>
              </a:spcAft>
              <a:buSzPts val="8500"/>
              <a:buNone/>
              <a:defRPr sz="11333"/>
            </a:lvl3pPr>
            <a:lvl4pPr lvl="3" algn="ctr" rtl="0">
              <a:spcBef>
                <a:spcPts val="0"/>
              </a:spcBef>
              <a:spcAft>
                <a:spcPts val="0"/>
              </a:spcAft>
              <a:buSzPts val="8500"/>
              <a:buNone/>
              <a:defRPr sz="11333"/>
            </a:lvl4pPr>
            <a:lvl5pPr lvl="4" algn="ctr" rtl="0">
              <a:spcBef>
                <a:spcPts val="0"/>
              </a:spcBef>
              <a:spcAft>
                <a:spcPts val="0"/>
              </a:spcAft>
              <a:buSzPts val="8500"/>
              <a:buNone/>
              <a:defRPr sz="11333"/>
            </a:lvl5pPr>
            <a:lvl6pPr lvl="5" algn="ctr" rtl="0">
              <a:spcBef>
                <a:spcPts val="0"/>
              </a:spcBef>
              <a:spcAft>
                <a:spcPts val="0"/>
              </a:spcAft>
              <a:buSzPts val="8500"/>
              <a:buNone/>
              <a:defRPr sz="11333"/>
            </a:lvl6pPr>
            <a:lvl7pPr lvl="6" algn="ctr" rtl="0">
              <a:spcBef>
                <a:spcPts val="0"/>
              </a:spcBef>
              <a:spcAft>
                <a:spcPts val="0"/>
              </a:spcAft>
              <a:buSzPts val="8500"/>
              <a:buNone/>
              <a:defRPr sz="11333"/>
            </a:lvl7pPr>
            <a:lvl8pPr lvl="7" algn="ctr" rtl="0">
              <a:spcBef>
                <a:spcPts val="0"/>
              </a:spcBef>
              <a:spcAft>
                <a:spcPts val="0"/>
              </a:spcAft>
              <a:buSzPts val="8500"/>
              <a:buNone/>
              <a:defRPr sz="11333"/>
            </a:lvl8pPr>
            <a:lvl9pPr lvl="8" algn="ctr" rtl="0">
              <a:spcBef>
                <a:spcPts val="0"/>
              </a:spcBef>
              <a:spcAft>
                <a:spcPts val="0"/>
              </a:spcAft>
              <a:buSzPts val="8500"/>
              <a:buNone/>
              <a:defRPr sz="11333"/>
            </a:lvl9pPr>
          </a:lstStyle>
          <a:p>
            <a:r>
              <a:rPr lang="en-US"/>
              <a:t>Click to edit Master title style</a:t>
            </a:r>
            <a:endParaRPr/>
          </a:p>
        </p:txBody>
      </p:sp>
      <p:sp>
        <p:nvSpPr>
          <p:cNvPr id="14" name="Google Shape;14;p2"/>
          <p:cNvSpPr txBox="1">
            <a:spLocks noGrp="1"/>
          </p:cNvSpPr>
          <p:nvPr>
            <p:ph type="subTitle" idx="1"/>
          </p:nvPr>
        </p:nvSpPr>
        <p:spPr>
          <a:xfrm>
            <a:off x="1649833" y="4827603"/>
            <a:ext cx="5292400" cy="4344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67"/>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r>
              <a:rPr lang="en-US"/>
              <a:t>Click to edit Master subtitle style</a:t>
            </a:r>
            <a:endParaRPr/>
          </a:p>
        </p:txBody>
      </p:sp>
    </p:spTree>
    <p:extLst>
      <p:ext uri="{BB962C8B-B14F-4D97-AF65-F5344CB8AC3E}">
        <p14:creationId xmlns:p14="http://schemas.microsoft.com/office/powerpoint/2010/main" val="1131221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28"/>
        <p:cNvGrpSpPr/>
        <p:nvPr/>
      </p:nvGrpSpPr>
      <p:grpSpPr>
        <a:xfrm>
          <a:off x="0" y="0"/>
          <a:ext cx="0" cy="0"/>
          <a:chOff x="0" y="0"/>
          <a:chExt cx="0" cy="0"/>
        </a:xfrm>
      </p:grpSpPr>
      <p:sp>
        <p:nvSpPr>
          <p:cNvPr id="129" name="Google Shape;129;p16"/>
          <p:cNvSpPr/>
          <p:nvPr/>
        </p:nvSpPr>
        <p:spPr>
          <a:xfrm rot="-5400000">
            <a:off x="705669" y="5884483"/>
            <a:ext cx="508652" cy="508652"/>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0" name="Google Shape;130;p16"/>
          <p:cNvGrpSpPr/>
          <p:nvPr/>
        </p:nvGrpSpPr>
        <p:grpSpPr>
          <a:xfrm>
            <a:off x="958800" y="719200"/>
            <a:ext cx="10274400" cy="5419600"/>
            <a:chOff x="719100" y="539400"/>
            <a:chExt cx="7705800" cy="4064700"/>
          </a:xfrm>
        </p:grpSpPr>
        <p:cxnSp>
          <p:nvCxnSpPr>
            <p:cNvPr id="131" name="Google Shape;131;p16"/>
            <p:cNvCxnSpPr/>
            <p:nvPr/>
          </p:nvCxnSpPr>
          <p:spPr>
            <a:xfrm>
              <a:off x="719100" y="539400"/>
              <a:ext cx="7705800" cy="0"/>
            </a:xfrm>
            <a:prstGeom prst="straightConnector1">
              <a:avLst/>
            </a:prstGeom>
            <a:noFill/>
            <a:ln w="9525" cap="flat" cmpd="sng">
              <a:solidFill>
                <a:schemeClr val="dk1"/>
              </a:solidFill>
              <a:prstDash val="solid"/>
              <a:round/>
              <a:headEnd type="none" w="med" len="med"/>
              <a:tailEnd type="none" w="med" len="med"/>
            </a:ln>
          </p:spPr>
        </p:cxnSp>
        <p:cxnSp>
          <p:nvCxnSpPr>
            <p:cNvPr id="132" name="Google Shape;132;p16"/>
            <p:cNvCxnSpPr/>
            <p:nvPr/>
          </p:nvCxnSpPr>
          <p:spPr>
            <a:xfrm>
              <a:off x="719100" y="4604100"/>
              <a:ext cx="7705800" cy="0"/>
            </a:xfrm>
            <a:prstGeom prst="straightConnector1">
              <a:avLst/>
            </a:prstGeom>
            <a:noFill/>
            <a:ln w="9525" cap="flat" cmpd="sng">
              <a:solidFill>
                <a:schemeClr val="dk1"/>
              </a:solidFill>
              <a:prstDash val="solid"/>
              <a:round/>
              <a:headEnd type="none" w="med" len="med"/>
              <a:tailEnd type="none" w="med" len="med"/>
            </a:ln>
          </p:spPr>
        </p:cxnSp>
      </p:grpSp>
      <p:sp>
        <p:nvSpPr>
          <p:cNvPr id="133" name="Google Shape;133;p16"/>
          <p:cNvSpPr txBox="1">
            <a:spLocks noGrp="1"/>
          </p:cNvSpPr>
          <p:nvPr>
            <p:ph type="title"/>
          </p:nvPr>
        </p:nvSpPr>
        <p:spPr>
          <a:xfrm>
            <a:off x="960000" y="719200"/>
            <a:ext cx="10272000" cy="69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Tree>
    <p:extLst>
      <p:ext uri="{BB962C8B-B14F-4D97-AF65-F5344CB8AC3E}">
        <p14:creationId xmlns:p14="http://schemas.microsoft.com/office/powerpoint/2010/main" val="3856634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40"/>
        <p:cNvGrpSpPr/>
        <p:nvPr/>
      </p:nvGrpSpPr>
      <p:grpSpPr>
        <a:xfrm>
          <a:off x="0" y="0"/>
          <a:ext cx="0" cy="0"/>
          <a:chOff x="0" y="0"/>
          <a:chExt cx="0" cy="0"/>
        </a:xfrm>
      </p:grpSpPr>
      <p:sp>
        <p:nvSpPr>
          <p:cNvPr id="141" name="Google Shape;141;p18"/>
          <p:cNvSpPr/>
          <p:nvPr/>
        </p:nvSpPr>
        <p:spPr>
          <a:xfrm rot="5400000">
            <a:off x="10991723" y="5884475"/>
            <a:ext cx="508652" cy="508652"/>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18"/>
          <p:cNvSpPr txBox="1">
            <a:spLocks noGrp="1"/>
          </p:cNvSpPr>
          <p:nvPr>
            <p:ph type="title"/>
          </p:nvPr>
        </p:nvSpPr>
        <p:spPr>
          <a:xfrm>
            <a:off x="960000" y="717433"/>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143" name="Google Shape;143;p18"/>
          <p:cNvSpPr txBox="1">
            <a:spLocks noGrp="1"/>
          </p:cNvSpPr>
          <p:nvPr>
            <p:ph type="body" idx="1"/>
          </p:nvPr>
        </p:nvSpPr>
        <p:spPr>
          <a:xfrm>
            <a:off x="960000" y="1604267"/>
            <a:ext cx="10272000" cy="1213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Char char="●"/>
              <a:defRPr sz="1600"/>
            </a:lvl1pPr>
            <a:lvl2pPr marL="1219170" lvl="1" indent="-406390" rtl="0">
              <a:spcBef>
                <a:spcPts val="0"/>
              </a:spcBef>
              <a:spcAft>
                <a:spcPts val="0"/>
              </a:spcAft>
              <a:buSzPts val="1200"/>
              <a:buFont typeface="Roboto Condensed Light"/>
              <a:buChar char="○"/>
              <a:defRPr/>
            </a:lvl2pPr>
            <a:lvl3pPr marL="1828754" lvl="2" indent="-406390" rtl="0">
              <a:spcBef>
                <a:spcPts val="0"/>
              </a:spcBef>
              <a:spcAft>
                <a:spcPts val="0"/>
              </a:spcAft>
              <a:buSzPts val="1200"/>
              <a:buFont typeface="Roboto Condensed Light"/>
              <a:buChar char="■"/>
              <a:defRPr/>
            </a:lvl3pPr>
            <a:lvl4pPr marL="2438339" lvl="3" indent="-406390" rtl="0">
              <a:spcBef>
                <a:spcPts val="0"/>
              </a:spcBef>
              <a:spcAft>
                <a:spcPts val="0"/>
              </a:spcAft>
              <a:buSzPts val="1200"/>
              <a:buFont typeface="Roboto Condensed Light"/>
              <a:buChar char="●"/>
              <a:defRPr/>
            </a:lvl4pPr>
            <a:lvl5pPr marL="3047924" lvl="4" indent="-406390" rtl="0">
              <a:spcBef>
                <a:spcPts val="0"/>
              </a:spcBef>
              <a:spcAft>
                <a:spcPts val="0"/>
              </a:spcAft>
              <a:buSzPts val="1200"/>
              <a:buFont typeface="Roboto Condensed Light"/>
              <a:buChar char="○"/>
              <a:defRPr/>
            </a:lvl5pPr>
            <a:lvl6pPr marL="3657509" lvl="5" indent="-406390" rtl="0">
              <a:spcBef>
                <a:spcPts val="0"/>
              </a:spcBef>
              <a:spcAft>
                <a:spcPts val="0"/>
              </a:spcAft>
              <a:buSzPts val="1200"/>
              <a:buFont typeface="Roboto Condensed Light"/>
              <a:buChar char="■"/>
              <a:defRPr/>
            </a:lvl6pPr>
            <a:lvl7pPr marL="4267093" lvl="6" indent="-406390" rtl="0">
              <a:spcBef>
                <a:spcPts val="0"/>
              </a:spcBef>
              <a:spcAft>
                <a:spcPts val="0"/>
              </a:spcAft>
              <a:buSzPts val="1200"/>
              <a:buFont typeface="Roboto Condensed Light"/>
              <a:buChar char="●"/>
              <a:defRPr/>
            </a:lvl7pPr>
            <a:lvl8pPr marL="4876678" lvl="7" indent="-406390" rtl="0">
              <a:spcBef>
                <a:spcPts val="0"/>
              </a:spcBef>
              <a:spcAft>
                <a:spcPts val="0"/>
              </a:spcAft>
              <a:buSzPts val="1200"/>
              <a:buFont typeface="Roboto Condensed Light"/>
              <a:buChar char="○"/>
              <a:defRPr/>
            </a:lvl8pPr>
            <a:lvl9pPr marL="5486263" lvl="8" indent="-406390" rtl="0">
              <a:spcBef>
                <a:spcPts val="0"/>
              </a:spcBef>
              <a:spcAft>
                <a:spcPts val="0"/>
              </a:spcAft>
              <a:buSzPts val="1200"/>
              <a:buFont typeface="Roboto Condensed Light"/>
              <a:buChar char="■"/>
              <a:defRPr/>
            </a:lvl9pPr>
          </a:lstStyle>
          <a:p>
            <a:pPr lvl="0"/>
            <a:r>
              <a:rPr lang="en-US"/>
              <a:t>Click to edit Master text styles</a:t>
            </a:r>
          </a:p>
        </p:txBody>
      </p:sp>
      <p:grpSp>
        <p:nvGrpSpPr>
          <p:cNvPr id="144" name="Google Shape;144;p18"/>
          <p:cNvGrpSpPr/>
          <p:nvPr/>
        </p:nvGrpSpPr>
        <p:grpSpPr>
          <a:xfrm>
            <a:off x="958800" y="719200"/>
            <a:ext cx="10274400" cy="5419600"/>
            <a:chOff x="719100" y="539400"/>
            <a:chExt cx="7705800" cy="4064700"/>
          </a:xfrm>
        </p:grpSpPr>
        <p:cxnSp>
          <p:nvCxnSpPr>
            <p:cNvPr id="145" name="Google Shape;145;p18"/>
            <p:cNvCxnSpPr/>
            <p:nvPr/>
          </p:nvCxnSpPr>
          <p:spPr>
            <a:xfrm>
              <a:off x="719100" y="539400"/>
              <a:ext cx="7705800" cy="0"/>
            </a:xfrm>
            <a:prstGeom prst="straightConnector1">
              <a:avLst/>
            </a:prstGeom>
            <a:noFill/>
            <a:ln w="9525" cap="flat" cmpd="sng">
              <a:solidFill>
                <a:schemeClr val="dk1"/>
              </a:solidFill>
              <a:prstDash val="solid"/>
              <a:round/>
              <a:headEnd type="none" w="med" len="med"/>
              <a:tailEnd type="none" w="med" len="med"/>
            </a:ln>
          </p:spPr>
        </p:cxnSp>
        <p:cxnSp>
          <p:nvCxnSpPr>
            <p:cNvPr id="146" name="Google Shape;146;p18"/>
            <p:cNvCxnSpPr/>
            <p:nvPr/>
          </p:nvCxnSpPr>
          <p:spPr>
            <a:xfrm>
              <a:off x="719100" y="4604100"/>
              <a:ext cx="7705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4057901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47"/>
        <p:cNvGrpSpPr/>
        <p:nvPr/>
      </p:nvGrpSpPr>
      <p:grpSpPr>
        <a:xfrm>
          <a:off x="0" y="0"/>
          <a:ext cx="0" cy="0"/>
          <a:chOff x="0" y="0"/>
          <a:chExt cx="0" cy="0"/>
        </a:xfrm>
      </p:grpSpPr>
      <p:sp>
        <p:nvSpPr>
          <p:cNvPr id="148" name="Google Shape;148;p19"/>
          <p:cNvSpPr/>
          <p:nvPr/>
        </p:nvSpPr>
        <p:spPr>
          <a:xfrm rot="-5400000">
            <a:off x="705669" y="5884483"/>
            <a:ext cx="508652" cy="508652"/>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 name="Google Shape;149;p19"/>
          <p:cNvSpPr txBox="1">
            <a:spLocks noGrp="1"/>
          </p:cNvSpPr>
          <p:nvPr>
            <p:ph type="title"/>
          </p:nvPr>
        </p:nvSpPr>
        <p:spPr>
          <a:xfrm>
            <a:off x="960000" y="717433"/>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150" name="Google Shape;150;p19"/>
          <p:cNvSpPr txBox="1">
            <a:spLocks noGrp="1"/>
          </p:cNvSpPr>
          <p:nvPr>
            <p:ph type="body" idx="1"/>
          </p:nvPr>
        </p:nvSpPr>
        <p:spPr>
          <a:xfrm>
            <a:off x="960000" y="1604267"/>
            <a:ext cx="10272000" cy="30528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Char char="●"/>
              <a:defRPr sz="1600"/>
            </a:lvl1pPr>
            <a:lvl2pPr marL="1219170" lvl="1" indent="-406390" rtl="0">
              <a:spcBef>
                <a:spcPts val="0"/>
              </a:spcBef>
              <a:spcAft>
                <a:spcPts val="0"/>
              </a:spcAft>
              <a:buSzPts val="1200"/>
              <a:buFont typeface="Roboto Condensed Light"/>
              <a:buChar char="○"/>
              <a:defRPr/>
            </a:lvl2pPr>
            <a:lvl3pPr marL="1828754" lvl="2" indent="-406390" rtl="0">
              <a:spcBef>
                <a:spcPts val="0"/>
              </a:spcBef>
              <a:spcAft>
                <a:spcPts val="0"/>
              </a:spcAft>
              <a:buSzPts val="1200"/>
              <a:buFont typeface="Roboto Condensed Light"/>
              <a:buChar char="■"/>
              <a:defRPr/>
            </a:lvl3pPr>
            <a:lvl4pPr marL="2438339" lvl="3" indent="-406390" rtl="0">
              <a:spcBef>
                <a:spcPts val="0"/>
              </a:spcBef>
              <a:spcAft>
                <a:spcPts val="0"/>
              </a:spcAft>
              <a:buSzPts val="1200"/>
              <a:buFont typeface="Roboto Condensed Light"/>
              <a:buChar char="●"/>
              <a:defRPr/>
            </a:lvl4pPr>
            <a:lvl5pPr marL="3047924" lvl="4" indent="-406390" rtl="0">
              <a:spcBef>
                <a:spcPts val="0"/>
              </a:spcBef>
              <a:spcAft>
                <a:spcPts val="0"/>
              </a:spcAft>
              <a:buSzPts val="1200"/>
              <a:buFont typeface="Roboto Condensed Light"/>
              <a:buChar char="○"/>
              <a:defRPr/>
            </a:lvl5pPr>
            <a:lvl6pPr marL="3657509" lvl="5" indent="-406390" rtl="0">
              <a:spcBef>
                <a:spcPts val="0"/>
              </a:spcBef>
              <a:spcAft>
                <a:spcPts val="0"/>
              </a:spcAft>
              <a:buSzPts val="1200"/>
              <a:buFont typeface="Roboto Condensed Light"/>
              <a:buChar char="■"/>
              <a:defRPr/>
            </a:lvl6pPr>
            <a:lvl7pPr marL="4267093" lvl="6" indent="-406390" rtl="0">
              <a:spcBef>
                <a:spcPts val="0"/>
              </a:spcBef>
              <a:spcAft>
                <a:spcPts val="0"/>
              </a:spcAft>
              <a:buSzPts val="1200"/>
              <a:buFont typeface="Roboto Condensed Light"/>
              <a:buChar char="●"/>
              <a:defRPr/>
            </a:lvl7pPr>
            <a:lvl8pPr marL="4876678" lvl="7" indent="-406390" rtl="0">
              <a:spcBef>
                <a:spcPts val="0"/>
              </a:spcBef>
              <a:spcAft>
                <a:spcPts val="0"/>
              </a:spcAft>
              <a:buSzPts val="1200"/>
              <a:buFont typeface="Roboto Condensed Light"/>
              <a:buChar char="○"/>
              <a:defRPr/>
            </a:lvl8pPr>
            <a:lvl9pPr marL="5486263" lvl="8" indent="-406390" rtl="0">
              <a:spcBef>
                <a:spcPts val="0"/>
              </a:spcBef>
              <a:spcAft>
                <a:spcPts val="0"/>
              </a:spcAft>
              <a:buSzPts val="1200"/>
              <a:buFont typeface="Roboto Condensed Light"/>
              <a:buChar char="■"/>
              <a:defRPr/>
            </a:lvl9pPr>
          </a:lstStyle>
          <a:p>
            <a:pPr lvl="0"/>
            <a:r>
              <a:rPr lang="en-US"/>
              <a:t>Click to edit Master text styles</a:t>
            </a:r>
          </a:p>
        </p:txBody>
      </p:sp>
      <p:grpSp>
        <p:nvGrpSpPr>
          <p:cNvPr id="151" name="Google Shape;151;p19"/>
          <p:cNvGrpSpPr/>
          <p:nvPr/>
        </p:nvGrpSpPr>
        <p:grpSpPr>
          <a:xfrm>
            <a:off x="958800" y="719200"/>
            <a:ext cx="10274400" cy="5419600"/>
            <a:chOff x="719100" y="539400"/>
            <a:chExt cx="7705800" cy="4064700"/>
          </a:xfrm>
        </p:grpSpPr>
        <p:cxnSp>
          <p:nvCxnSpPr>
            <p:cNvPr id="152" name="Google Shape;152;p19"/>
            <p:cNvCxnSpPr/>
            <p:nvPr/>
          </p:nvCxnSpPr>
          <p:spPr>
            <a:xfrm>
              <a:off x="719100" y="539400"/>
              <a:ext cx="7705800" cy="0"/>
            </a:xfrm>
            <a:prstGeom prst="straightConnector1">
              <a:avLst/>
            </a:prstGeom>
            <a:noFill/>
            <a:ln w="9525" cap="flat" cmpd="sng">
              <a:solidFill>
                <a:schemeClr val="dk1"/>
              </a:solidFill>
              <a:prstDash val="solid"/>
              <a:round/>
              <a:headEnd type="none" w="med" len="med"/>
              <a:tailEnd type="none" w="med" len="med"/>
            </a:ln>
          </p:spPr>
        </p:cxnSp>
        <p:cxnSp>
          <p:nvCxnSpPr>
            <p:cNvPr id="153" name="Google Shape;153;p19"/>
            <p:cNvCxnSpPr/>
            <p:nvPr/>
          </p:nvCxnSpPr>
          <p:spPr>
            <a:xfrm>
              <a:off x="719100" y="4604100"/>
              <a:ext cx="7705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3009616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54"/>
        <p:cNvGrpSpPr/>
        <p:nvPr/>
      </p:nvGrpSpPr>
      <p:grpSpPr>
        <a:xfrm>
          <a:off x="0" y="0"/>
          <a:ext cx="0" cy="0"/>
          <a:chOff x="0" y="0"/>
          <a:chExt cx="0" cy="0"/>
        </a:xfrm>
      </p:grpSpPr>
      <p:sp>
        <p:nvSpPr>
          <p:cNvPr id="155" name="Google Shape;155;p20"/>
          <p:cNvSpPr/>
          <p:nvPr/>
        </p:nvSpPr>
        <p:spPr>
          <a:xfrm rot="5400000">
            <a:off x="11078986" y="464883"/>
            <a:ext cx="508652" cy="508652"/>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6" name="Google Shape;156;p20"/>
          <p:cNvGrpSpPr/>
          <p:nvPr/>
        </p:nvGrpSpPr>
        <p:grpSpPr>
          <a:xfrm>
            <a:off x="958800" y="719200"/>
            <a:ext cx="10274400" cy="5419600"/>
            <a:chOff x="719100" y="539400"/>
            <a:chExt cx="7705800" cy="4064700"/>
          </a:xfrm>
        </p:grpSpPr>
        <p:cxnSp>
          <p:nvCxnSpPr>
            <p:cNvPr id="157" name="Google Shape;157;p20"/>
            <p:cNvCxnSpPr/>
            <p:nvPr/>
          </p:nvCxnSpPr>
          <p:spPr>
            <a:xfrm>
              <a:off x="719100" y="539400"/>
              <a:ext cx="7705800" cy="0"/>
            </a:xfrm>
            <a:prstGeom prst="straightConnector1">
              <a:avLst/>
            </a:prstGeom>
            <a:noFill/>
            <a:ln w="9525" cap="flat" cmpd="sng">
              <a:solidFill>
                <a:schemeClr val="dk1"/>
              </a:solidFill>
              <a:prstDash val="solid"/>
              <a:round/>
              <a:headEnd type="none" w="med" len="med"/>
              <a:tailEnd type="none" w="med" len="med"/>
            </a:ln>
          </p:spPr>
        </p:cxnSp>
        <p:cxnSp>
          <p:nvCxnSpPr>
            <p:cNvPr id="158" name="Google Shape;158;p20"/>
            <p:cNvCxnSpPr/>
            <p:nvPr/>
          </p:nvCxnSpPr>
          <p:spPr>
            <a:xfrm>
              <a:off x="719100" y="4604100"/>
              <a:ext cx="7705800" cy="0"/>
            </a:xfrm>
            <a:prstGeom prst="straightConnector1">
              <a:avLst/>
            </a:prstGeom>
            <a:noFill/>
            <a:ln w="9525" cap="flat" cmpd="sng">
              <a:solidFill>
                <a:schemeClr val="dk1"/>
              </a:solidFill>
              <a:prstDash val="solid"/>
              <a:round/>
              <a:headEnd type="none" w="med" len="med"/>
              <a:tailEnd type="none" w="med" len="med"/>
            </a:ln>
          </p:spPr>
        </p:cxnSp>
      </p:grpSp>
      <p:sp>
        <p:nvSpPr>
          <p:cNvPr id="159" name="Google Shape;159;p20"/>
          <p:cNvSpPr txBox="1">
            <a:spLocks noGrp="1"/>
          </p:cNvSpPr>
          <p:nvPr>
            <p:ph type="ctrTitle"/>
          </p:nvPr>
        </p:nvSpPr>
        <p:spPr>
          <a:xfrm>
            <a:off x="3997600" y="802333"/>
            <a:ext cx="6523200" cy="1706800"/>
          </a:xfrm>
          <a:prstGeom prst="rect">
            <a:avLst/>
          </a:prstGeom>
        </p:spPr>
        <p:txBody>
          <a:bodyPr spcFirstLastPara="1" wrap="square" lIns="91425" tIns="91425" rIns="91425" bIns="91425" anchor="ctr" anchorCtr="0">
            <a:noAutofit/>
          </a:bodyPr>
          <a:lstStyle>
            <a:lvl1pPr lvl="0" rtl="0">
              <a:spcBef>
                <a:spcPts val="0"/>
              </a:spcBef>
              <a:spcAft>
                <a:spcPts val="0"/>
              </a:spcAft>
              <a:buSzPts val="8500"/>
              <a:buNone/>
              <a:defRPr sz="9600"/>
            </a:lvl1pPr>
            <a:lvl2pPr lvl="1" algn="ctr" rtl="0">
              <a:spcBef>
                <a:spcPts val="0"/>
              </a:spcBef>
              <a:spcAft>
                <a:spcPts val="0"/>
              </a:spcAft>
              <a:buSzPts val="8500"/>
              <a:buNone/>
              <a:defRPr sz="11333"/>
            </a:lvl2pPr>
            <a:lvl3pPr lvl="2" algn="ctr" rtl="0">
              <a:spcBef>
                <a:spcPts val="0"/>
              </a:spcBef>
              <a:spcAft>
                <a:spcPts val="0"/>
              </a:spcAft>
              <a:buSzPts val="8500"/>
              <a:buNone/>
              <a:defRPr sz="11333"/>
            </a:lvl3pPr>
            <a:lvl4pPr lvl="3" algn="ctr" rtl="0">
              <a:spcBef>
                <a:spcPts val="0"/>
              </a:spcBef>
              <a:spcAft>
                <a:spcPts val="0"/>
              </a:spcAft>
              <a:buSzPts val="8500"/>
              <a:buNone/>
              <a:defRPr sz="11333"/>
            </a:lvl4pPr>
            <a:lvl5pPr lvl="4" algn="ctr" rtl="0">
              <a:spcBef>
                <a:spcPts val="0"/>
              </a:spcBef>
              <a:spcAft>
                <a:spcPts val="0"/>
              </a:spcAft>
              <a:buSzPts val="8500"/>
              <a:buNone/>
              <a:defRPr sz="11333"/>
            </a:lvl5pPr>
            <a:lvl6pPr lvl="5" algn="ctr" rtl="0">
              <a:spcBef>
                <a:spcPts val="0"/>
              </a:spcBef>
              <a:spcAft>
                <a:spcPts val="0"/>
              </a:spcAft>
              <a:buSzPts val="8500"/>
              <a:buNone/>
              <a:defRPr sz="11333"/>
            </a:lvl6pPr>
            <a:lvl7pPr lvl="6" algn="ctr" rtl="0">
              <a:spcBef>
                <a:spcPts val="0"/>
              </a:spcBef>
              <a:spcAft>
                <a:spcPts val="0"/>
              </a:spcAft>
              <a:buSzPts val="8500"/>
              <a:buNone/>
              <a:defRPr sz="11333"/>
            </a:lvl7pPr>
            <a:lvl8pPr lvl="7" algn="ctr" rtl="0">
              <a:spcBef>
                <a:spcPts val="0"/>
              </a:spcBef>
              <a:spcAft>
                <a:spcPts val="0"/>
              </a:spcAft>
              <a:buSzPts val="8500"/>
              <a:buNone/>
              <a:defRPr sz="11333"/>
            </a:lvl8pPr>
            <a:lvl9pPr lvl="8" algn="ctr" rtl="0">
              <a:spcBef>
                <a:spcPts val="0"/>
              </a:spcBef>
              <a:spcAft>
                <a:spcPts val="0"/>
              </a:spcAft>
              <a:buSzPts val="8500"/>
              <a:buNone/>
              <a:defRPr sz="11333"/>
            </a:lvl9pPr>
          </a:lstStyle>
          <a:p>
            <a:r>
              <a:rPr lang="en-US"/>
              <a:t>Click to edit Master title style</a:t>
            </a:r>
            <a:endParaRPr/>
          </a:p>
        </p:txBody>
      </p:sp>
      <p:sp>
        <p:nvSpPr>
          <p:cNvPr id="160" name="Google Shape;160;p20"/>
          <p:cNvSpPr txBox="1">
            <a:spLocks noGrp="1"/>
          </p:cNvSpPr>
          <p:nvPr>
            <p:ph type="subTitle" idx="1"/>
          </p:nvPr>
        </p:nvSpPr>
        <p:spPr>
          <a:xfrm>
            <a:off x="3997600" y="2392155"/>
            <a:ext cx="6523200" cy="533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2400">
                <a:solidFill>
                  <a:schemeClr val="dk1"/>
                </a:solidFill>
                <a:latin typeface="Poppins SemiBold"/>
                <a:ea typeface="Poppins SemiBold"/>
                <a:cs typeface="Poppins SemiBold"/>
                <a:sym typeface="Poppins SemiBold"/>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r>
              <a:rPr lang="en-US"/>
              <a:t>Click to edit Master subtitle style</a:t>
            </a:r>
            <a:endParaRPr/>
          </a:p>
        </p:txBody>
      </p:sp>
      <p:sp>
        <p:nvSpPr>
          <p:cNvPr id="161" name="Google Shape;161;p20"/>
          <p:cNvSpPr txBox="1">
            <a:spLocks noGrp="1"/>
          </p:cNvSpPr>
          <p:nvPr>
            <p:ph type="subTitle" idx="2"/>
          </p:nvPr>
        </p:nvSpPr>
        <p:spPr>
          <a:xfrm>
            <a:off x="3997600" y="2931537"/>
            <a:ext cx="6523200" cy="99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r>
              <a:rPr lang="en-US"/>
              <a:t>Click to edit Master subtitle style</a:t>
            </a:r>
            <a:endParaRPr/>
          </a:p>
        </p:txBody>
      </p:sp>
      <p:sp>
        <p:nvSpPr>
          <p:cNvPr id="162" name="Google Shape;162;p20"/>
          <p:cNvSpPr txBox="1">
            <a:spLocks noGrp="1"/>
          </p:cNvSpPr>
          <p:nvPr>
            <p:ph type="subTitle" idx="3"/>
          </p:nvPr>
        </p:nvSpPr>
        <p:spPr>
          <a:xfrm>
            <a:off x="3997600" y="5624233"/>
            <a:ext cx="6523200" cy="51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en-US"/>
              <a:t>Click to edit Master subtitle style</a:t>
            </a:r>
            <a:endParaRPr/>
          </a:p>
        </p:txBody>
      </p:sp>
      <p:sp>
        <p:nvSpPr>
          <p:cNvPr id="163" name="Google Shape;163;p20"/>
          <p:cNvSpPr txBox="1"/>
          <p:nvPr/>
        </p:nvSpPr>
        <p:spPr>
          <a:xfrm>
            <a:off x="3997600" y="4918567"/>
            <a:ext cx="6523200" cy="738800"/>
          </a:xfrm>
          <a:prstGeom prst="rect">
            <a:avLst/>
          </a:prstGeom>
          <a:noFill/>
          <a:ln>
            <a:noFill/>
          </a:ln>
        </p:spPr>
        <p:txBody>
          <a:bodyPr spcFirstLastPara="1" wrap="square" lIns="121900" tIns="121900" rIns="121900" bIns="121900" anchor="ctr" anchorCtr="0">
            <a:noAutofit/>
          </a:bodyPr>
          <a:lstStyle/>
          <a:p>
            <a:pPr marL="0" lvl="0" indent="0" algn="l" rtl="0">
              <a:spcBef>
                <a:spcPts val="400"/>
              </a:spcBef>
              <a:spcAft>
                <a:spcPts val="0"/>
              </a:spcAft>
              <a:buNone/>
            </a:pPr>
            <a:r>
              <a:rPr lang="en" sz="1600">
                <a:solidFill>
                  <a:schemeClr val="dk1"/>
                </a:solidFill>
                <a:latin typeface="Livvic"/>
                <a:ea typeface="Livvic"/>
                <a:cs typeface="Livvic"/>
                <a:sym typeface="Livvic"/>
              </a:rPr>
              <a:t>CREDITS: This presentation template was created by </a:t>
            </a:r>
            <a:r>
              <a:rPr lang="en" sz="1600" b="1" u="sng">
                <a:solidFill>
                  <a:schemeClr val="dk1"/>
                </a:solidFill>
                <a:latin typeface="Livvic"/>
                <a:ea typeface="Livvic"/>
                <a:cs typeface="Livvic"/>
                <a:sym typeface="Livvic"/>
                <a:hlinkClick r:id="rId2">
                  <a:extLst>
                    <a:ext uri="{A12FA001-AC4F-418D-AE19-62706E023703}">
                      <ahyp:hlinkClr xmlns:ahyp="http://schemas.microsoft.com/office/drawing/2018/hyperlinkcolor" val="tx"/>
                    </a:ext>
                  </a:extLst>
                </a:hlinkClick>
              </a:rPr>
              <a:t>Slidesgo</a:t>
            </a:r>
            <a:r>
              <a:rPr lang="en" sz="1600" b="1" u="sng">
                <a:solidFill>
                  <a:schemeClr val="dk1"/>
                </a:solidFill>
                <a:latin typeface="Livvic"/>
                <a:ea typeface="Livvic"/>
                <a:cs typeface="Livvic"/>
                <a:sym typeface="Livvic"/>
              </a:rPr>
              <a:t>,</a:t>
            </a:r>
            <a:r>
              <a:rPr lang="en" sz="1600">
                <a:solidFill>
                  <a:schemeClr val="dk1"/>
                </a:solidFill>
                <a:latin typeface="Livvic"/>
                <a:ea typeface="Livvic"/>
                <a:cs typeface="Livvic"/>
                <a:sym typeface="Livvic"/>
              </a:rPr>
              <a:t> and includes icons by </a:t>
            </a:r>
            <a:r>
              <a:rPr lang="en" sz="1600" b="1" u="sng">
                <a:solidFill>
                  <a:schemeClr val="dk1"/>
                </a:solidFill>
                <a:latin typeface="Livvic"/>
                <a:ea typeface="Livvic"/>
                <a:cs typeface="Livvic"/>
                <a:sym typeface="Livvic"/>
                <a:hlinkClick r:id="rId3">
                  <a:extLst>
                    <a:ext uri="{A12FA001-AC4F-418D-AE19-62706E023703}">
                      <ahyp:hlinkClr xmlns:ahyp="http://schemas.microsoft.com/office/drawing/2018/hyperlinkcolor" val="tx"/>
                    </a:ext>
                  </a:extLst>
                </a:hlinkClick>
              </a:rPr>
              <a:t>Flaticon</a:t>
            </a:r>
            <a:r>
              <a:rPr lang="en" sz="1600" b="1" u="sng">
                <a:solidFill>
                  <a:schemeClr val="dk1"/>
                </a:solidFill>
                <a:latin typeface="Livvic"/>
                <a:ea typeface="Livvic"/>
                <a:cs typeface="Livvic"/>
                <a:sym typeface="Livvic"/>
              </a:rPr>
              <a:t>,</a:t>
            </a:r>
            <a:r>
              <a:rPr lang="en" sz="1600">
                <a:solidFill>
                  <a:schemeClr val="dk1"/>
                </a:solidFill>
                <a:latin typeface="Livvic"/>
                <a:ea typeface="Livvic"/>
                <a:cs typeface="Livvic"/>
                <a:sym typeface="Livvic"/>
              </a:rPr>
              <a:t> and infographics &amp; images by </a:t>
            </a:r>
            <a:r>
              <a:rPr lang="en" sz="1600" b="1" u="sng">
                <a:solidFill>
                  <a:schemeClr val="dk1"/>
                </a:solidFill>
                <a:latin typeface="Livvic"/>
                <a:ea typeface="Livvic"/>
                <a:cs typeface="Livvic"/>
                <a:sym typeface="Livvic"/>
                <a:hlinkClick r:id="rId4">
                  <a:extLst>
                    <a:ext uri="{A12FA001-AC4F-418D-AE19-62706E023703}">
                      <ahyp:hlinkClr xmlns:ahyp="http://schemas.microsoft.com/office/drawing/2018/hyperlinkcolor" val="tx"/>
                    </a:ext>
                  </a:extLst>
                </a:hlinkClick>
              </a:rPr>
              <a:t>Freepik</a:t>
            </a:r>
            <a:endParaRPr sz="1600" b="1" u="sng">
              <a:solidFill>
                <a:schemeClr val="dk1"/>
              </a:solidFill>
              <a:latin typeface="Livvic"/>
              <a:ea typeface="Livvic"/>
              <a:cs typeface="Livvic"/>
              <a:sym typeface="Livvic"/>
            </a:endParaRPr>
          </a:p>
        </p:txBody>
      </p:sp>
    </p:spTree>
    <p:extLst>
      <p:ext uri="{BB962C8B-B14F-4D97-AF65-F5344CB8AC3E}">
        <p14:creationId xmlns:p14="http://schemas.microsoft.com/office/powerpoint/2010/main" val="2781144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64"/>
        <p:cNvGrpSpPr/>
        <p:nvPr/>
      </p:nvGrpSpPr>
      <p:grpSpPr>
        <a:xfrm>
          <a:off x="0" y="0"/>
          <a:ext cx="0" cy="0"/>
          <a:chOff x="0" y="0"/>
          <a:chExt cx="0" cy="0"/>
        </a:xfrm>
      </p:grpSpPr>
      <p:sp>
        <p:nvSpPr>
          <p:cNvPr id="165" name="Google Shape;165;p21"/>
          <p:cNvSpPr/>
          <p:nvPr/>
        </p:nvSpPr>
        <p:spPr>
          <a:xfrm rot="5400000">
            <a:off x="11078986" y="464883"/>
            <a:ext cx="508652" cy="508652"/>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6" name="Google Shape;166;p21"/>
          <p:cNvGrpSpPr/>
          <p:nvPr/>
        </p:nvGrpSpPr>
        <p:grpSpPr>
          <a:xfrm>
            <a:off x="958800" y="719200"/>
            <a:ext cx="10274400" cy="5419600"/>
            <a:chOff x="719100" y="539400"/>
            <a:chExt cx="7705800" cy="4064700"/>
          </a:xfrm>
        </p:grpSpPr>
        <p:cxnSp>
          <p:nvCxnSpPr>
            <p:cNvPr id="167" name="Google Shape;167;p21"/>
            <p:cNvCxnSpPr/>
            <p:nvPr/>
          </p:nvCxnSpPr>
          <p:spPr>
            <a:xfrm>
              <a:off x="719100" y="539400"/>
              <a:ext cx="7705800" cy="0"/>
            </a:xfrm>
            <a:prstGeom prst="straightConnector1">
              <a:avLst/>
            </a:prstGeom>
            <a:noFill/>
            <a:ln w="9525" cap="flat" cmpd="sng">
              <a:solidFill>
                <a:schemeClr val="dk1"/>
              </a:solidFill>
              <a:prstDash val="solid"/>
              <a:round/>
              <a:headEnd type="none" w="med" len="med"/>
              <a:tailEnd type="none" w="med" len="med"/>
            </a:ln>
          </p:spPr>
        </p:cxnSp>
        <p:cxnSp>
          <p:nvCxnSpPr>
            <p:cNvPr id="168" name="Google Shape;168;p21"/>
            <p:cNvCxnSpPr/>
            <p:nvPr/>
          </p:nvCxnSpPr>
          <p:spPr>
            <a:xfrm>
              <a:off x="719100" y="4604100"/>
              <a:ext cx="7705800" cy="0"/>
            </a:xfrm>
            <a:prstGeom prst="straightConnector1">
              <a:avLst/>
            </a:prstGeom>
            <a:noFill/>
            <a:ln w="9525" cap="flat" cmpd="sng">
              <a:solidFill>
                <a:schemeClr val="dk1"/>
              </a:solidFill>
              <a:prstDash val="solid"/>
              <a:round/>
              <a:headEnd type="none" w="med" len="med"/>
              <a:tailEnd type="none" w="med" len="med"/>
            </a:ln>
          </p:spPr>
        </p:cxnSp>
      </p:grpSp>
      <p:grpSp>
        <p:nvGrpSpPr>
          <p:cNvPr id="169" name="Google Shape;169;p21"/>
          <p:cNvGrpSpPr/>
          <p:nvPr/>
        </p:nvGrpSpPr>
        <p:grpSpPr>
          <a:xfrm rot="5400000">
            <a:off x="-573465" y="4267642"/>
            <a:ext cx="3046337" cy="2143247"/>
            <a:chOff x="5539150" y="3176875"/>
            <a:chExt cx="2029449" cy="1427308"/>
          </a:xfrm>
        </p:grpSpPr>
        <p:sp>
          <p:nvSpPr>
            <p:cNvPr id="170" name="Google Shape;170;p21"/>
            <p:cNvSpPr/>
            <p:nvPr/>
          </p:nvSpPr>
          <p:spPr>
            <a:xfrm rot="-5400000" flipH="1">
              <a:off x="6844880" y="3880443"/>
              <a:ext cx="849332" cy="598104"/>
            </a:xfrm>
            <a:custGeom>
              <a:avLst/>
              <a:gdLst/>
              <a:ahLst/>
              <a:cxnLst/>
              <a:rect l="l" t="t" r="r" b="b"/>
              <a:pathLst>
                <a:path w="47635" h="23817" extrusionOk="0">
                  <a:moveTo>
                    <a:pt x="1" y="0"/>
                  </a:moveTo>
                  <a:lnTo>
                    <a:pt x="1" y="23817"/>
                  </a:lnTo>
                  <a:lnTo>
                    <a:pt x="47634" y="23817"/>
                  </a:lnTo>
                  <a:lnTo>
                    <a:pt x="47634" y="0"/>
                  </a:lnTo>
                  <a:close/>
                </a:path>
              </a:pathLst>
            </a:custGeom>
            <a:gradFill>
              <a:gsLst>
                <a:gs pos="0">
                  <a:srgbClr val="174B67">
                    <a:alpha val="34901"/>
                  </a:srgbClr>
                </a:gs>
                <a:gs pos="100000">
                  <a:srgbClr val="174B67">
                    <a:alpha val="5882"/>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1"/>
            <p:cNvSpPr/>
            <p:nvPr/>
          </p:nvSpPr>
          <p:spPr>
            <a:xfrm rot="-5400000" flipH="1">
              <a:off x="5541174" y="3174850"/>
              <a:ext cx="1427293" cy="1431342"/>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gradFill>
              <a:gsLst>
                <a:gs pos="0">
                  <a:srgbClr val="174B67">
                    <a:alpha val="34901"/>
                  </a:srgbClr>
                </a:gs>
                <a:gs pos="100000">
                  <a:srgbClr val="174B67">
                    <a:alpha val="5882"/>
                  </a:srgbClr>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1"/>
            <p:cNvSpPr/>
            <p:nvPr/>
          </p:nvSpPr>
          <p:spPr>
            <a:xfrm rot="-5400000" flipH="1">
              <a:off x="6122188" y="3755881"/>
              <a:ext cx="847111" cy="849493"/>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gradFill>
              <a:gsLst>
                <a:gs pos="0">
                  <a:srgbClr val="174B67">
                    <a:alpha val="14901"/>
                  </a:srgbClr>
                </a:gs>
                <a:gs pos="100000">
                  <a:srgbClr val="174B67">
                    <a:alpha val="25882"/>
                  </a:srgb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45013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73"/>
        <p:cNvGrpSpPr/>
        <p:nvPr/>
      </p:nvGrpSpPr>
      <p:grpSpPr>
        <a:xfrm>
          <a:off x="0" y="0"/>
          <a:ext cx="0" cy="0"/>
          <a:chOff x="0" y="0"/>
          <a:chExt cx="0" cy="0"/>
        </a:xfrm>
      </p:grpSpPr>
      <p:sp>
        <p:nvSpPr>
          <p:cNvPr id="174" name="Google Shape;174;p22"/>
          <p:cNvSpPr/>
          <p:nvPr/>
        </p:nvSpPr>
        <p:spPr>
          <a:xfrm rot="-5400000">
            <a:off x="705669" y="5884483"/>
            <a:ext cx="508652" cy="508652"/>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5" name="Google Shape;175;p22"/>
          <p:cNvGrpSpPr/>
          <p:nvPr/>
        </p:nvGrpSpPr>
        <p:grpSpPr>
          <a:xfrm>
            <a:off x="958800" y="719200"/>
            <a:ext cx="10274400" cy="5419600"/>
            <a:chOff x="719100" y="539400"/>
            <a:chExt cx="7705800" cy="4064700"/>
          </a:xfrm>
        </p:grpSpPr>
        <p:cxnSp>
          <p:nvCxnSpPr>
            <p:cNvPr id="176" name="Google Shape;176;p22"/>
            <p:cNvCxnSpPr/>
            <p:nvPr/>
          </p:nvCxnSpPr>
          <p:spPr>
            <a:xfrm>
              <a:off x="719100" y="539400"/>
              <a:ext cx="7705800" cy="0"/>
            </a:xfrm>
            <a:prstGeom prst="straightConnector1">
              <a:avLst/>
            </a:prstGeom>
            <a:noFill/>
            <a:ln w="9525" cap="flat" cmpd="sng">
              <a:solidFill>
                <a:schemeClr val="dk1"/>
              </a:solidFill>
              <a:prstDash val="solid"/>
              <a:round/>
              <a:headEnd type="none" w="med" len="med"/>
              <a:tailEnd type="none" w="med" len="med"/>
            </a:ln>
          </p:spPr>
        </p:cxnSp>
        <p:cxnSp>
          <p:nvCxnSpPr>
            <p:cNvPr id="177" name="Google Shape;177;p22"/>
            <p:cNvCxnSpPr/>
            <p:nvPr/>
          </p:nvCxnSpPr>
          <p:spPr>
            <a:xfrm>
              <a:off x="719100" y="4604100"/>
              <a:ext cx="7705800" cy="0"/>
            </a:xfrm>
            <a:prstGeom prst="straightConnector1">
              <a:avLst/>
            </a:prstGeom>
            <a:noFill/>
            <a:ln w="9525" cap="flat" cmpd="sng">
              <a:solidFill>
                <a:schemeClr val="dk1"/>
              </a:solidFill>
              <a:prstDash val="solid"/>
              <a:round/>
              <a:headEnd type="none" w="med" len="med"/>
              <a:tailEnd type="none" w="med" len="med"/>
            </a:ln>
          </p:spPr>
        </p:cxnSp>
      </p:grpSp>
      <p:grpSp>
        <p:nvGrpSpPr>
          <p:cNvPr id="178" name="Google Shape;178;p22"/>
          <p:cNvGrpSpPr/>
          <p:nvPr/>
        </p:nvGrpSpPr>
        <p:grpSpPr>
          <a:xfrm rot="10800000" flipH="1">
            <a:off x="9265921" y="278909"/>
            <a:ext cx="3046337" cy="2143247"/>
            <a:chOff x="5539150" y="3176875"/>
            <a:chExt cx="2029449" cy="1427308"/>
          </a:xfrm>
        </p:grpSpPr>
        <p:sp>
          <p:nvSpPr>
            <p:cNvPr id="179" name="Google Shape;179;p22"/>
            <p:cNvSpPr/>
            <p:nvPr/>
          </p:nvSpPr>
          <p:spPr>
            <a:xfrm rot="-5400000" flipH="1">
              <a:off x="6844880" y="3880443"/>
              <a:ext cx="849332" cy="598104"/>
            </a:xfrm>
            <a:custGeom>
              <a:avLst/>
              <a:gdLst/>
              <a:ahLst/>
              <a:cxnLst/>
              <a:rect l="l" t="t" r="r" b="b"/>
              <a:pathLst>
                <a:path w="47635" h="23817" extrusionOk="0">
                  <a:moveTo>
                    <a:pt x="1" y="0"/>
                  </a:moveTo>
                  <a:lnTo>
                    <a:pt x="1" y="23817"/>
                  </a:lnTo>
                  <a:lnTo>
                    <a:pt x="47634" y="23817"/>
                  </a:lnTo>
                  <a:lnTo>
                    <a:pt x="47634" y="0"/>
                  </a:lnTo>
                  <a:close/>
                </a:path>
              </a:pathLst>
            </a:custGeom>
            <a:gradFill>
              <a:gsLst>
                <a:gs pos="0">
                  <a:srgbClr val="174B67">
                    <a:alpha val="34901"/>
                  </a:srgbClr>
                </a:gs>
                <a:gs pos="100000">
                  <a:srgbClr val="174B67">
                    <a:alpha val="5882"/>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2"/>
            <p:cNvSpPr/>
            <p:nvPr/>
          </p:nvSpPr>
          <p:spPr>
            <a:xfrm rot="-5400000" flipH="1">
              <a:off x="5541174" y="3174850"/>
              <a:ext cx="1427293" cy="1431342"/>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gradFill>
              <a:gsLst>
                <a:gs pos="0">
                  <a:srgbClr val="174B67">
                    <a:alpha val="34901"/>
                  </a:srgbClr>
                </a:gs>
                <a:gs pos="100000">
                  <a:srgbClr val="174B67">
                    <a:alpha val="5882"/>
                  </a:srgbClr>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2"/>
            <p:cNvSpPr/>
            <p:nvPr/>
          </p:nvSpPr>
          <p:spPr>
            <a:xfrm rot="-5400000" flipH="1">
              <a:off x="6122188" y="3755881"/>
              <a:ext cx="847111" cy="849493"/>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gradFill>
              <a:gsLst>
                <a:gs pos="0">
                  <a:srgbClr val="174B67">
                    <a:alpha val="14901"/>
                  </a:srgbClr>
                </a:gs>
                <a:gs pos="100000">
                  <a:srgbClr val="174B67">
                    <a:alpha val="25882"/>
                  </a:srgb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86118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smtClean="0"/>
              <a:t>3/18/2025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35414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9" name="Content Placeholder 2"/>
          <p:cNvSpPr>
            <a:spLocks noGrp="1"/>
          </p:cNvSpPr>
          <p:nvPr>
            <p:ph idx="13"/>
          </p:nvPr>
        </p:nvSpPr>
        <p:spPr>
          <a:xfrm>
            <a:off x="995907" y="1830388"/>
            <a:ext cx="10972800" cy="4525963"/>
          </a:xfrm>
          <a:prstGeom prst="rect">
            <a:avLst/>
          </a:prstGeom>
          <a:ln>
            <a:solidFill>
              <a:srgbClr val="FFFFFF"/>
            </a:solidFill>
          </a:ln>
        </p:spPr>
        <p:txBody>
          <a:bodyPr/>
          <a:lstStyle>
            <a:lvl1pPr>
              <a:defRPr>
                <a:solidFill>
                  <a:srgbClr val="BB0000"/>
                </a:solidFill>
              </a:defRPr>
            </a:lvl1pPr>
            <a:lvl2pPr marL="0">
              <a:spcBef>
                <a:spcPts val="800"/>
              </a:spcBef>
              <a:defRPr sz="3200">
                <a:solidFill>
                  <a:schemeClr val="tx1">
                    <a:lumMod val="65000"/>
                    <a:lumOff val="35000"/>
                  </a:schemeClr>
                </a:solidFill>
              </a:defRPr>
            </a:lvl2pPr>
            <a:lvl3pPr>
              <a:spcBef>
                <a:spcPts val="0"/>
              </a:spcBef>
              <a:defRPr sz="2667">
                <a:solidFill>
                  <a:schemeClr val="tx1">
                    <a:lumMod val="65000"/>
                    <a:lumOff val="35000"/>
                  </a:schemeClr>
                </a:solidFill>
              </a:defRPr>
            </a:lvl3pPr>
            <a:lvl5pPr marL="670543" indent="0">
              <a:spcBef>
                <a:spcPts val="467"/>
              </a:spcBef>
              <a:buNone/>
              <a:defRPr sz="2133">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4"/>
            <a:r>
              <a:rPr lang="en-US"/>
              <a:t>Fifth level</a:t>
            </a:r>
          </a:p>
        </p:txBody>
      </p:sp>
      <p:sp>
        <p:nvSpPr>
          <p:cNvPr id="13" name="Content Placeholder 2"/>
          <p:cNvSpPr>
            <a:spLocks noGrp="1"/>
          </p:cNvSpPr>
          <p:nvPr>
            <p:ph idx="15" hasCustomPrompt="1"/>
          </p:nvPr>
        </p:nvSpPr>
        <p:spPr>
          <a:xfrm>
            <a:off x="7431851" y="229811"/>
            <a:ext cx="4522941" cy="668812"/>
          </a:xfrm>
          <a:prstGeom prst="rect">
            <a:avLst/>
          </a:prstGeom>
          <a:ln>
            <a:solidFill>
              <a:srgbClr val="BB0000"/>
            </a:solidFill>
          </a:ln>
        </p:spPr>
        <p:txBody>
          <a:bodyPr/>
          <a:lstStyle>
            <a:lvl1pPr algn="r">
              <a:lnSpc>
                <a:spcPts val="2187"/>
              </a:lnSpc>
              <a:spcBef>
                <a:spcPts val="0"/>
              </a:spcBef>
              <a:defRPr sz="1733" baseline="0">
                <a:solidFill>
                  <a:schemeClr val="bg1"/>
                </a:solidFill>
              </a:defRPr>
            </a:lvl1pPr>
            <a:lvl2pPr marL="0">
              <a:spcBef>
                <a:spcPts val="800"/>
              </a:spcBef>
              <a:defRPr sz="3200">
                <a:solidFill>
                  <a:schemeClr val="tx1">
                    <a:lumMod val="65000"/>
                    <a:lumOff val="35000"/>
                  </a:schemeClr>
                </a:solidFill>
              </a:defRPr>
            </a:lvl2pPr>
            <a:lvl3pPr>
              <a:spcBef>
                <a:spcPts val="0"/>
              </a:spcBef>
              <a:defRPr sz="2667">
                <a:solidFill>
                  <a:schemeClr val="tx1">
                    <a:lumMod val="65000"/>
                    <a:lumOff val="35000"/>
                  </a:schemeClr>
                </a:solidFill>
              </a:defRPr>
            </a:lvl3pPr>
            <a:lvl5pPr marL="670543" indent="0">
              <a:spcBef>
                <a:spcPts val="467"/>
              </a:spcBef>
              <a:buNone/>
              <a:defRPr sz="2133">
                <a:solidFill>
                  <a:schemeClr val="tx1">
                    <a:lumMod val="65000"/>
                    <a:lumOff val="35000"/>
                  </a:schemeClr>
                </a:solidFill>
              </a:defRPr>
            </a:lvl5pPr>
          </a:lstStyle>
          <a:p>
            <a:pPr lvl="0"/>
            <a:r>
              <a:rPr lang="en-US"/>
              <a:t>UNIT NAME HERE</a:t>
            </a:r>
          </a:p>
          <a:p>
            <a:pPr lvl="0"/>
            <a:r>
              <a:rPr lang="en-US"/>
              <a:t>LINE 2 AS NEEDED</a:t>
            </a:r>
          </a:p>
        </p:txBody>
      </p:sp>
      <p:sp>
        <p:nvSpPr>
          <p:cNvPr id="14" name="Content Placeholder 2"/>
          <p:cNvSpPr>
            <a:spLocks noGrp="1"/>
          </p:cNvSpPr>
          <p:nvPr>
            <p:ph idx="16" hasCustomPrompt="1"/>
          </p:nvPr>
        </p:nvSpPr>
        <p:spPr>
          <a:xfrm>
            <a:off x="5753854" y="1052953"/>
            <a:ext cx="6190428" cy="636119"/>
          </a:xfrm>
          <a:prstGeom prst="rect">
            <a:avLst/>
          </a:prstGeom>
          <a:ln>
            <a:solidFill>
              <a:schemeClr val="bg1"/>
            </a:solidFill>
          </a:ln>
        </p:spPr>
        <p:txBody>
          <a:bodyPr/>
          <a:lstStyle>
            <a:lvl1pPr algn="r">
              <a:lnSpc>
                <a:spcPts val="2187"/>
              </a:lnSpc>
              <a:spcBef>
                <a:spcPts val="0"/>
              </a:spcBef>
              <a:defRPr sz="2133" b="1" baseline="0">
                <a:solidFill>
                  <a:schemeClr val="tx1">
                    <a:lumMod val="65000"/>
                    <a:lumOff val="35000"/>
                  </a:schemeClr>
                </a:solidFill>
              </a:defRPr>
            </a:lvl1pPr>
            <a:lvl2pPr marL="0">
              <a:spcBef>
                <a:spcPts val="800"/>
              </a:spcBef>
              <a:defRPr sz="3200">
                <a:solidFill>
                  <a:schemeClr val="tx1">
                    <a:lumMod val="65000"/>
                    <a:lumOff val="35000"/>
                  </a:schemeClr>
                </a:solidFill>
              </a:defRPr>
            </a:lvl2pPr>
            <a:lvl3pPr>
              <a:spcBef>
                <a:spcPts val="0"/>
              </a:spcBef>
              <a:defRPr sz="2667">
                <a:solidFill>
                  <a:schemeClr val="tx1">
                    <a:lumMod val="65000"/>
                    <a:lumOff val="35000"/>
                  </a:schemeClr>
                </a:solidFill>
              </a:defRPr>
            </a:lvl3pPr>
            <a:lvl5pPr marL="670543" indent="0">
              <a:spcBef>
                <a:spcPts val="467"/>
              </a:spcBef>
              <a:buNone/>
              <a:defRPr sz="2133">
                <a:solidFill>
                  <a:schemeClr val="tx1">
                    <a:lumMod val="65000"/>
                    <a:lumOff val="35000"/>
                  </a:schemeClr>
                </a:solidFill>
              </a:defRPr>
            </a:lvl5pPr>
          </a:lstStyle>
          <a:p>
            <a:pPr lvl="0"/>
            <a:r>
              <a:rPr lang="en-US"/>
              <a:t>TOPIC TITLE HERE</a:t>
            </a:r>
          </a:p>
        </p:txBody>
      </p:sp>
    </p:spTree>
    <p:extLst>
      <p:ext uri="{BB962C8B-B14F-4D97-AF65-F5344CB8AC3E}">
        <p14:creationId xmlns:p14="http://schemas.microsoft.com/office/powerpoint/2010/main" val="1350387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4"/>
        <p:cNvGrpSpPr/>
        <p:nvPr/>
      </p:nvGrpSpPr>
      <p:grpSpPr>
        <a:xfrm>
          <a:off x="0" y="0"/>
          <a:ext cx="0" cy="0"/>
          <a:chOff x="0" y="0"/>
          <a:chExt cx="0" cy="0"/>
        </a:xfrm>
      </p:grpSpPr>
      <p:sp>
        <p:nvSpPr>
          <p:cNvPr id="55" name="Google Shape;55;p8"/>
          <p:cNvSpPr/>
          <p:nvPr/>
        </p:nvSpPr>
        <p:spPr>
          <a:xfrm rot="10800000">
            <a:off x="10991723" y="5884475"/>
            <a:ext cx="508652" cy="508652"/>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6" name="Google Shape;56;p8"/>
          <p:cNvGrpSpPr/>
          <p:nvPr/>
        </p:nvGrpSpPr>
        <p:grpSpPr>
          <a:xfrm>
            <a:off x="958800" y="719200"/>
            <a:ext cx="10274400" cy="5419600"/>
            <a:chOff x="719100" y="539400"/>
            <a:chExt cx="7705800" cy="4064700"/>
          </a:xfrm>
        </p:grpSpPr>
        <p:cxnSp>
          <p:nvCxnSpPr>
            <p:cNvPr id="57" name="Google Shape;57;p8"/>
            <p:cNvCxnSpPr/>
            <p:nvPr/>
          </p:nvCxnSpPr>
          <p:spPr>
            <a:xfrm>
              <a:off x="719100" y="539400"/>
              <a:ext cx="7705800" cy="0"/>
            </a:xfrm>
            <a:prstGeom prst="straightConnector1">
              <a:avLst/>
            </a:prstGeom>
            <a:noFill/>
            <a:ln w="9525" cap="flat" cmpd="sng">
              <a:solidFill>
                <a:schemeClr val="dk1"/>
              </a:solidFill>
              <a:prstDash val="solid"/>
              <a:round/>
              <a:headEnd type="none" w="med" len="med"/>
              <a:tailEnd type="none" w="med" len="med"/>
            </a:ln>
          </p:spPr>
        </p:cxnSp>
        <p:cxnSp>
          <p:nvCxnSpPr>
            <p:cNvPr id="58" name="Google Shape;58;p8"/>
            <p:cNvCxnSpPr/>
            <p:nvPr/>
          </p:nvCxnSpPr>
          <p:spPr>
            <a:xfrm>
              <a:off x="719100" y="4604100"/>
              <a:ext cx="7705800" cy="0"/>
            </a:xfrm>
            <a:prstGeom prst="straightConnector1">
              <a:avLst/>
            </a:prstGeom>
            <a:noFill/>
            <a:ln w="9525" cap="flat" cmpd="sng">
              <a:solidFill>
                <a:schemeClr val="dk1"/>
              </a:solidFill>
              <a:prstDash val="solid"/>
              <a:round/>
              <a:headEnd type="none" w="med" len="med"/>
              <a:tailEnd type="none" w="med" len="med"/>
            </a:ln>
          </p:spPr>
        </p:cxnSp>
      </p:grpSp>
      <p:sp>
        <p:nvSpPr>
          <p:cNvPr id="59" name="Google Shape;59;p8"/>
          <p:cNvSpPr txBox="1">
            <a:spLocks noGrp="1"/>
          </p:cNvSpPr>
          <p:nvPr>
            <p:ph type="title"/>
          </p:nvPr>
        </p:nvSpPr>
        <p:spPr>
          <a:xfrm>
            <a:off x="4360000" y="2023400"/>
            <a:ext cx="6872000" cy="2811200"/>
          </a:xfrm>
          <a:prstGeom prst="rect">
            <a:avLst/>
          </a:prstGeom>
        </p:spPr>
        <p:txBody>
          <a:bodyPr spcFirstLastPara="1" wrap="square" lIns="91425" tIns="91425" rIns="91425" bIns="91425" anchor="ctr" anchorCtr="0">
            <a:noAutofit/>
          </a:bodyPr>
          <a:lstStyle>
            <a:lvl1pPr lvl="0" algn="l">
              <a:lnSpc>
                <a:spcPct val="80000"/>
              </a:lnSpc>
              <a:spcBef>
                <a:spcPts val="0"/>
              </a:spcBef>
              <a:spcAft>
                <a:spcPts val="0"/>
              </a:spcAft>
              <a:buSzPts val="4800"/>
              <a:buNone/>
              <a:defRPr sz="9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en-US"/>
              <a:t>Click to edit Master title style</a:t>
            </a:r>
            <a:endParaRPr/>
          </a:p>
        </p:txBody>
      </p:sp>
    </p:spTree>
    <p:extLst>
      <p:ext uri="{BB962C8B-B14F-4D97-AF65-F5344CB8AC3E}">
        <p14:creationId xmlns:p14="http://schemas.microsoft.com/office/powerpoint/2010/main" val="332527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185"/>
        <p:cNvGrpSpPr/>
        <p:nvPr/>
      </p:nvGrpSpPr>
      <p:grpSpPr>
        <a:xfrm>
          <a:off x="0" y="0"/>
          <a:ext cx="0" cy="0"/>
          <a:chOff x="0" y="0"/>
          <a:chExt cx="0" cy="0"/>
        </a:xfrm>
      </p:grpSpPr>
    </p:spTree>
    <p:extLst>
      <p:ext uri="{BB962C8B-B14F-4D97-AF65-F5344CB8AC3E}">
        <p14:creationId xmlns:p14="http://schemas.microsoft.com/office/powerpoint/2010/main" val="968639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
        <p:cNvGrpSpPr/>
        <p:nvPr/>
      </p:nvGrpSpPr>
      <p:grpSpPr>
        <a:xfrm>
          <a:off x="0" y="0"/>
          <a:ext cx="0" cy="0"/>
          <a:chOff x="0" y="0"/>
          <a:chExt cx="0" cy="0"/>
        </a:xfrm>
      </p:grpSpPr>
      <p:sp>
        <p:nvSpPr>
          <p:cNvPr id="24" name="Google Shape;24;p4"/>
          <p:cNvSpPr/>
          <p:nvPr/>
        </p:nvSpPr>
        <p:spPr>
          <a:xfrm rot="5400000">
            <a:off x="10977669" y="464883"/>
            <a:ext cx="508652" cy="508652"/>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 name="Google Shape;25;p4"/>
          <p:cNvGrpSpPr/>
          <p:nvPr/>
        </p:nvGrpSpPr>
        <p:grpSpPr>
          <a:xfrm>
            <a:off x="958800" y="719200"/>
            <a:ext cx="10274400" cy="5419600"/>
            <a:chOff x="719100" y="539400"/>
            <a:chExt cx="7705800" cy="4064700"/>
          </a:xfrm>
        </p:grpSpPr>
        <p:cxnSp>
          <p:nvCxnSpPr>
            <p:cNvPr id="26" name="Google Shape;26;p4"/>
            <p:cNvCxnSpPr/>
            <p:nvPr/>
          </p:nvCxnSpPr>
          <p:spPr>
            <a:xfrm>
              <a:off x="719100" y="539400"/>
              <a:ext cx="7705800" cy="0"/>
            </a:xfrm>
            <a:prstGeom prst="straightConnector1">
              <a:avLst/>
            </a:prstGeom>
            <a:noFill/>
            <a:ln w="9525" cap="flat" cmpd="sng">
              <a:solidFill>
                <a:schemeClr val="dk1"/>
              </a:solidFill>
              <a:prstDash val="solid"/>
              <a:round/>
              <a:headEnd type="none" w="med" len="med"/>
              <a:tailEnd type="none" w="med" len="med"/>
            </a:ln>
          </p:spPr>
        </p:cxnSp>
        <p:cxnSp>
          <p:nvCxnSpPr>
            <p:cNvPr id="27" name="Google Shape;27;p4"/>
            <p:cNvCxnSpPr/>
            <p:nvPr/>
          </p:nvCxnSpPr>
          <p:spPr>
            <a:xfrm>
              <a:off x="719100" y="4604100"/>
              <a:ext cx="7705800" cy="0"/>
            </a:xfrm>
            <a:prstGeom prst="straightConnector1">
              <a:avLst/>
            </a:prstGeom>
            <a:noFill/>
            <a:ln w="9525" cap="flat" cmpd="sng">
              <a:solidFill>
                <a:schemeClr val="dk1"/>
              </a:solidFill>
              <a:prstDash val="solid"/>
              <a:round/>
              <a:headEnd type="none" w="med" len="med"/>
              <a:tailEnd type="none" w="med" len="med"/>
            </a:ln>
          </p:spPr>
        </p:cxnSp>
      </p:grpSp>
      <p:sp>
        <p:nvSpPr>
          <p:cNvPr id="28" name="Google Shape;28;p4"/>
          <p:cNvSpPr txBox="1">
            <a:spLocks noGrp="1"/>
          </p:cNvSpPr>
          <p:nvPr>
            <p:ph type="title"/>
          </p:nvPr>
        </p:nvSpPr>
        <p:spPr>
          <a:xfrm>
            <a:off x="960000" y="717433"/>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29" name="Google Shape;29;p4"/>
          <p:cNvSpPr txBox="1">
            <a:spLocks noGrp="1"/>
          </p:cNvSpPr>
          <p:nvPr>
            <p:ph type="body" idx="1"/>
          </p:nvPr>
        </p:nvSpPr>
        <p:spPr>
          <a:xfrm>
            <a:off x="960000" y="1502667"/>
            <a:ext cx="10272000" cy="527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AutoNum type="arabicPeriod"/>
              <a:defRPr sz="1600"/>
            </a:lvl1pPr>
            <a:lvl2pPr marL="1219170" lvl="1" indent="-406390" rtl="0">
              <a:spcBef>
                <a:spcPts val="0"/>
              </a:spcBef>
              <a:spcAft>
                <a:spcPts val="0"/>
              </a:spcAft>
              <a:buSzPts val="1200"/>
              <a:buFont typeface="Roboto Condensed Light"/>
              <a:buAutoNum type="alphaLcPeriod"/>
              <a:defRPr/>
            </a:lvl2pPr>
            <a:lvl3pPr marL="1828754" lvl="2" indent="-406390" rtl="0">
              <a:spcBef>
                <a:spcPts val="0"/>
              </a:spcBef>
              <a:spcAft>
                <a:spcPts val="0"/>
              </a:spcAft>
              <a:buSzPts val="1200"/>
              <a:buFont typeface="Roboto Condensed Light"/>
              <a:buAutoNum type="romanLcPeriod"/>
              <a:defRPr/>
            </a:lvl3pPr>
            <a:lvl4pPr marL="2438339" lvl="3" indent="-406390" rtl="0">
              <a:spcBef>
                <a:spcPts val="0"/>
              </a:spcBef>
              <a:spcAft>
                <a:spcPts val="0"/>
              </a:spcAft>
              <a:buSzPts val="1200"/>
              <a:buFont typeface="Roboto Condensed Light"/>
              <a:buAutoNum type="arabicPeriod"/>
              <a:defRPr/>
            </a:lvl4pPr>
            <a:lvl5pPr marL="3047924" lvl="4" indent="-406390" rtl="0">
              <a:spcBef>
                <a:spcPts val="0"/>
              </a:spcBef>
              <a:spcAft>
                <a:spcPts val="0"/>
              </a:spcAft>
              <a:buSzPts val="1200"/>
              <a:buFont typeface="Roboto Condensed Light"/>
              <a:buAutoNum type="alphaLcPeriod"/>
              <a:defRPr/>
            </a:lvl5pPr>
            <a:lvl6pPr marL="3657509" lvl="5" indent="-406390" rtl="0">
              <a:spcBef>
                <a:spcPts val="0"/>
              </a:spcBef>
              <a:spcAft>
                <a:spcPts val="0"/>
              </a:spcAft>
              <a:buSzPts val="1200"/>
              <a:buFont typeface="Roboto Condensed Light"/>
              <a:buAutoNum type="romanLcPeriod"/>
              <a:defRPr/>
            </a:lvl6pPr>
            <a:lvl7pPr marL="4267093" lvl="6" indent="-406390" rtl="0">
              <a:spcBef>
                <a:spcPts val="0"/>
              </a:spcBef>
              <a:spcAft>
                <a:spcPts val="0"/>
              </a:spcAft>
              <a:buSzPts val="1200"/>
              <a:buFont typeface="Roboto Condensed Light"/>
              <a:buAutoNum type="arabicPeriod"/>
              <a:defRPr/>
            </a:lvl7pPr>
            <a:lvl8pPr marL="4876678" lvl="7" indent="-406390" rtl="0">
              <a:spcBef>
                <a:spcPts val="0"/>
              </a:spcBef>
              <a:spcAft>
                <a:spcPts val="0"/>
              </a:spcAft>
              <a:buSzPts val="1200"/>
              <a:buFont typeface="Roboto Condensed Light"/>
              <a:buAutoNum type="alphaLcPeriod"/>
              <a:defRPr/>
            </a:lvl8pPr>
            <a:lvl9pPr marL="5486263" lvl="8" indent="-406390" rtl="0">
              <a:spcBef>
                <a:spcPts val="0"/>
              </a:spcBef>
              <a:spcAft>
                <a:spcPts val="0"/>
              </a:spcAft>
              <a:buSzPts val="1200"/>
              <a:buFont typeface="Roboto Condensed Light"/>
              <a:buAutoNum type="romanLcPeriod"/>
              <a:defRPr/>
            </a:lvl9pPr>
          </a:lstStyle>
          <a:p>
            <a:pPr lvl="0"/>
            <a:r>
              <a:rPr lang="en-US"/>
              <a:t>Click to edit Master text styles</a:t>
            </a:r>
          </a:p>
        </p:txBody>
      </p:sp>
    </p:spTree>
    <p:extLst>
      <p:ext uri="{BB962C8B-B14F-4D97-AF65-F5344CB8AC3E}">
        <p14:creationId xmlns:p14="http://schemas.microsoft.com/office/powerpoint/2010/main" val="6509087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preserve="1">
  <p:cSld name="Title only">
    <p:spTree>
      <p:nvGrpSpPr>
        <p:cNvPr id="1" name="Shape 186"/>
        <p:cNvGrpSpPr/>
        <p:nvPr/>
      </p:nvGrpSpPr>
      <p:grpSpPr>
        <a:xfrm>
          <a:off x="0" y="0"/>
          <a:ext cx="0" cy="0"/>
          <a:chOff x="0" y="0"/>
          <a:chExt cx="0" cy="0"/>
        </a:xfrm>
      </p:grpSpPr>
      <p:sp>
        <p:nvSpPr>
          <p:cNvPr id="187" name="Google Shape;187;p25"/>
          <p:cNvSpPr txBox="1">
            <a:spLocks noGrp="1"/>
          </p:cNvSpPr>
          <p:nvPr>
            <p:ph type="title"/>
          </p:nvPr>
        </p:nvSpPr>
        <p:spPr>
          <a:xfrm>
            <a:off x="955700" y="681200"/>
            <a:ext cx="10280800" cy="643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solidFill>
                  <a:schemeClr val="lt1"/>
                </a:solidFill>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r>
              <a:rPr lang="en-US"/>
              <a:t>Click to edit Master title style</a:t>
            </a:r>
            <a:endParaRPr/>
          </a:p>
        </p:txBody>
      </p:sp>
    </p:spTree>
    <p:extLst>
      <p:ext uri="{BB962C8B-B14F-4D97-AF65-F5344CB8AC3E}">
        <p14:creationId xmlns:p14="http://schemas.microsoft.com/office/powerpoint/2010/main" val="494784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0"/>
        <p:cNvGrpSpPr/>
        <p:nvPr/>
      </p:nvGrpSpPr>
      <p:grpSpPr>
        <a:xfrm>
          <a:off x="0" y="0"/>
          <a:ext cx="0" cy="0"/>
          <a:chOff x="0" y="0"/>
          <a:chExt cx="0" cy="0"/>
        </a:xfrm>
      </p:grpSpPr>
      <p:sp>
        <p:nvSpPr>
          <p:cNvPr id="31" name="Google Shape;31;p5"/>
          <p:cNvSpPr/>
          <p:nvPr/>
        </p:nvSpPr>
        <p:spPr>
          <a:xfrm rot="10800000">
            <a:off x="10991723" y="5884475"/>
            <a:ext cx="508652" cy="508652"/>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5"/>
          <p:cNvSpPr txBox="1">
            <a:spLocks noGrp="1"/>
          </p:cNvSpPr>
          <p:nvPr>
            <p:ph type="title"/>
          </p:nvPr>
        </p:nvSpPr>
        <p:spPr>
          <a:xfrm>
            <a:off x="960000" y="719200"/>
            <a:ext cx="10272000" cy="690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a:p>
        </p:txBody>
      </p:sp>
      <p:sp>
        <p:nvSpPr>
          <p:cNvPr id="33" name="Google Shape;33;p5"/>
          <p:cNvSpPr txBox="1">
            <a:spLocks noGrp="1"/>
          </p:cNvSpPr>
          <p:nvPr>
            <p:ph type="title" idx="2"/>
          </p:nvPr>
        </p:nvSpPr>
        <p:spPr>
          <a:xfrm>
            <a:off x="960000" y="2402100"/>
            <a:ext cx="4696400" cy="5248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SzPts val="1800"/>
              <a:buNone/>
              <a:defRPr sz="2400"/>
            </a:lvl1pPr>
            <a:lvl2pPr lvl="1" algn="ctr">
              <a:spcBef>
                <a:spcPts val="0"/>
              </a:spcBef>
              <a:spcAft>
                <a:spcPts val="0"/>
              </a:spcAft>
              <a:buSzPts val="1800"/>
              <a:buNone/>
              <a:defRPr sz="2400"/>
            </a:lvl2pPr>
            <a:lvl3pPr lvl="2" algn="ctr">
              <a:spcBef>
                <a:spcPts val="0"/>
              </a:spcBef>
              <a:spcAft>
                <a:spcPts val="0"/>
              </a:spcAft>
              <a:buSzPts val="1800"/>
              <a:buNone/>
              <a:defRPr sz="2400"/>
            </a:lvl3pPr>
            <a:lvl4pPr lvl="3" algn="ctr">
              <a:spcBef>
                <a:spcPts val="0"/>
              </a:spcBef>
              <a:spcAft>
                <a:spcPts val="0"/>
              </a:spcAft>
              <a:buSzPts val="1800"/>
              <a:buNone/>
              <a:defRPr sz="2400"/>
            </a:lvl4pPr>
            <a:lvl5pPr lvl="4" algn="ctr">
              <a:spcBef>
                <a:spcPts val="0"/>
              </a:spcBef>
              <a:spcAft>
                <a:spcPts val="0"/>
              </a:spcAft>
              <a:buSzPts val="1800"/>
              <a:buNone/>
              <a:defRPr sz="2400"/>
            </a:lvl5pPr>
            <a:lvl6pPr lvl="5" algn="ctr">
              <a:spcBef>
                <a:spcPts val="0"/>
              </a:spcBef>
              <a:spcAft>
                <a:spcPts val="0"/>
              </a:spcAft>
              <a:buSzPts val="1800"/>
              <a:buNone/>
              <a:defRPr sz="2400"/>
            </a:lvl6pPr>
            <a:lvl7pPr lvl="6" algn="ctr">
              <a:spcBef>
                <a:spcPts val="0"/>
              </a:spcBef>
              <a:spcAft>
                <a:spcPts val="0"/>
              </a:spcAft>
              <a:buSzPts val="1800"/>
              <a:buNone/>
              <a:defRPr sz="2400"/>
            </a:lvl7pPr>
            <a:lvl8pPr lvl="7" algn="ctr">
              <a:spcBef>
                <a:spcPts val="0"/>
              </a:spcBef>
              <a:spcAft>
                <a:spcPts val="0"/>
              </a:spcAft>
              <a:buSzPts val="1800"/>
              <a:buNone/>
              <a:defRPr sz="2400"/>
            </a:lvl8pPr>
            <a:lvl9pPr lvl="8" algn="ctr">
              <a:spcBef>
                <a:spcPts val="0"/>
              </a:spcBef>
              <a:spcAft>
                <a:spcPts val="0"/>
              </a:spcAft>
              <a:buSzPts val="1800"/>
              <a:buNone/>
              <a:defRPr sz="2400"/>
            </a:lvl9pPr>
          </a:lstStyle>
          <a:p>
            <a:r>
              <a:rPr lang="en-US"/>
              <a:t>Click to edit Master title style</a:t>
            </a:r>
            <a:endParaRPr/>
          </a:p>
        </p:txBody>
      </p:sp>
      <p:sp>
        <p:nvSpPr>
          <p:cNvPr id="34" name="Google Shape;34;p5"/>
          <p:cNvSpPr txBox="1">
            <a:spLocks noGrp="1"/>
          </p:cNvSpPr>
          <p:nvPr>
            <p:ph type="title" idx="3"/>
          </p:nvPr>
        </p:nvSpPr>
        <p:spPr>
          <a:xfrm>
            <a:off x="6535584" y="2402100"/>
            <a:ext cx="4696400" cy="524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rPr lang="en-US"/>
              <a:t>Click to edit Master title style</a:t>
            </a:r>
            <a:endParaRPr/>
          </a:p>
        </p:txBody>
      </p:sp>
      <p:sp>
        <p:nvSpPr>
          <p:cNvPr id="35" name="Google Shape;35;p5"/>
          <p:cNvSpPr txBox="1">
            <a:spLocks noGrp="1"/>
          </p:cNvSpPr>
          <p:nvPr>
            <p:ph type="subTitle" idx="1"/>
          </p:nvPr>
        </p:nvSpPr>
        <p:spPr>
          <a:xfrm>
            <a:off x="960000" y="2926900"/>
            <a:ext cx="4696400" cy="26084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200"/>
              <a:buFont typeface="Arial"/>
              <a:buChar char="•"/>
              <a:defRPr/>
            </a:lvl1pPr>
            <a:lvl2pPr lvl="1" algn="ctr">
              <a:spcBef>
                <a:spcPts val="0"/>
              </a:spcBef>
              <a:spcAft>
                <a:spcPts val="0"/>
              </a:spcAft>
              <a:buClr>
                <a:schemeClr val="dk1"/>
              </a:buClr>
              <a:buSzPts val="1200"/>
              <a:buFont typeface="Arial"/>
              <a:buChar char="○"/>
              <a:defRPr/>
            </a:lvl2pPr>
            <a:lvl3pPr lvl="2" algn="ctr">
              <a:spcBef>
                <a:spcPts val="0"/>
              </a:spcBef>
              <a:spcAft>
                <a:spcPts val="0"/>
              </a:spcAft>
              <a:buClr>
                <a:schemeClr val="dk1"/>
              </a:buClr>
              <a:buSzPts val="1200"/>
              <a:buFont typeface="Arial"/>
              <a:buChar char="■"/>
              <a:defRPr/>
            </a:lvl3pPr>
            <a:lvl4pPr lvl="3" algn="ctr">
              <a:spcBef>
                <a:spcPts val="0"/>
              </a:spcBef>
              <a:spcAft>
                <a:spcPts val="0"/>
              </a:spcAft>
              <a:buClr>
                <a:schemeClr val="dk1"/>
              </a:buClr>
              <a:buSzPts val="1200"/>
              <a:buFont typeface="Arial"/>
              <a:buChar char="●"/>
              <a:defRPr/>
            </a:lvl4pPr>
            <a:lvl5pPr lvl="4" algn="ctr">
              <a:spcBef>
                <a:spcPts val="0"/>
              </a:spcBef>
              <a:spcAft>
                <a:spcPts val="0"/>
              </a:spcAft>
              <a:buClr>
                <a:schemeClr val="dk1"/>
              </a:buClr>
              <a:buSzPts val="1200"/>
              <a:buFont typeface="Arial"/>
              <a:buChar char="○"/>
              <a:defRPr/>
            </a:lvl5pPr>
            <a:lvl6pPr lvl="5" algn="ctr">
              <a:spcBef>
                <a:spcPts val="0"/>
              </a:spcBef>
              <a:spcAft>
                <a:spcPts val="0"/>
              </a:spcAft>
              <a:buClr>
                <a:schemeClr val="dk1"/>
              </a:buClr>
              <a:buSzPts val="1200"/>
              <a:buFont typeface="Arial"/>
              <a:buChar char="■"/>
              <a:defRPr/>
            </a:lvl6pPr>
            <a:lvl7pPr lvl="6" algn="ctr">
              <a:spcBef>
                <a:spcPts val="0"/>
              </a:spcBef>
              <a:spcAft>
                <a:spcPts val="0"/>
              </a:spcAft>
              <a:buClr>
                <a:schemeClr val="dk1"/>
              </a:buClr>
              <a:buSzPts val="1200"/>
              <a:buFont typeface="Arial"/>
              <a:buChar char="●"/>
              <a:defRPr/>
            </a:lvl7pPr>
            <a:lvl8pPr lvl="7" algn="ctr">
              <a:spcBef>
                <a:spcPts val="0"/>
              </a:spcBef>
              <a:spcAft>
                <a:spcPts val="0"/>
              </a:spcAft>
              <a:buClr>
                <a:schemeClr val="dk1"/>
              </a:buClr>
              <a:buSzPts val="1200"/>
              <a:buFont typeface="Arial"/>
              <a:buChar char="○"/>
              <a:defRPr/>
            </a:lvl8pPr>
            <a:lvl9pPr lvl="8" algn="ctr">
              <a:spcBef>
                <a:spcPts val="0"/>
              </a:spcBef>
              <a:spcAft>
                <a:spcPts val="0"/>
              </a:spcAft>
              <a:buClr>
                <a:schemeClr val="dk1"/>
              </a:buClr>
              <a:buSzPts val="1200"/>
              <a:buFont typeface="Arial"/>
              <a:buChar char="■"/>
              <a:defRPr/>
            </a:lvl9pPr>
          </a:lstStyle>
          <a:p>
            <a:r>
              <a:rPr lang="en-US"/>
              <a:t>Click to edit Master subtitle style</a:t>
            </a:r>
            <a:endParaRPr/>
          </a:p>
        </p:txBody>
      </p:sp>
      <p:sp>
        <p:nvSpPr>
          <p:cNvPr id="36" name="Google Shape;36;p5"/>
          <p:cNvSpPr txBox="1">
            <a:spLocks noGrp="1"/>
          </p:cNvSpPr>
          <p:nvPr>
            <p:ph type="subTitle" idx="4"/>
          </p:nvPr>
        </p:nvSpPr>
        <p:spPr>
          <a:xfrm>
            <a:off x="6535600" y="2926900"/>
            <a:ext cx="4696400" cy="2608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200"/>
              <a:buFont typeface="Arial"/>
              <a:buChar char="•"/>
              <a:defRPr/>
            </a:lvl1pPr>
            <a:lvl2pPr lvl="1" algn="ctr" rtl="0">
              <a:spcBef>
                <a:spcPts val="0"/>
              </a:spcBef>
              <a:spcAft>
                <a:spcPts val="0"/>
              </a:spcAft>
              <a:buClr>
                <a:schemeClr val="dk1"/>
              </a:buClr>
              <a:buSzPts val="1200"/>
              <a:buFont typeface="Arial"/>
              <a:buChar char="○"/>
              <a:defRPr/>
            </a:lvl2pPr>
            <a:lvl3pPr lvl="2" algn="ctr" rtl="0">
              <a:spcBef>
                <a:spcPts val="0"/>
              </a:spcBef>
              <a:spcAft>
                <a:spcPts val="0"/>
              </a:spcAft>
              <a:buClr>
                <a:schemeClr val="dk1"/>
              </a:buClr>
              <a:buSzPts val="1200"/>
              <a:buFont typeface="Arial"/>
              <a:buChar char="■"/>
              <a:defRPr/>
            </a:lvl3pPr>
            <a:lvl4pPr lvl="3" algn="ctr" rtl="0">
              <a:spcBef>
                <a:spcPts val="0"/>
              </a:spcBef>
              <a:spcAft>
                <a:spcPts val="0"/>
              </a:spcAft>
              <a:buClr>
                <a:schemeClr val="dk1"/>
              </a:buClr>
              <a:buSzPts val="1200"/>
              <a:buFont typeface="Arial"/>
              <a:buChar char="●"/>
              <a:defRPr/>
            </a:lvl4pPr>
            <a:lvl5pPr lvl="4" algn="ctr" rtl="0">
              <a:spcBef>
                <a:spcPts val="0"/>
              </a:spcBef>
              <a:spcAft>
                <a:spcPts val="0"/>
              </a:spcAft>
              <a:buClr>
                <a:schemeClr val="dk1"/>
              </a:buClr>
              <a:buSzPts val="1200"/>
              <a:buFont typeface="Arial"/>
              <a:buChar char="○"/>
              <a:defRPr/>
            </a:lvl5pPr>
            <a:lvl6pPr lvl="5" algn="ctr" rtl="0">
              <a:spcBef>
                <a:spcPts val="0"/>
              </a:spcBef>
              <a:spcAft>
                <a:spcPts val="0"/>
              </a:spcAft>
              <a:buClr>
                <a:schemeClr val="dk1"/>
              </a:buClr>
              <a:buSzPts val="1200"/>
              <a:buFont typeface="Arial"/>
              <a:buChar char="■"/>
              <a:defRPr/>
            </a:lvl6pPr>
            <a:lvl7pPr lvl="6" algn="ctr" rtl="0">
              <a:spcBef>
                <a:spcPts val="0"/>
              </a:spcBef>
              <a:spcAft>
                <a:spcPts val="0"/>
              </a:spcAft>
              <a:buClr>
                <a:schemeClr val="dk1"/>
              </a:buClr>
              <a:buSzPts val="1200"/>
              <a:buFont typeface="Arial"/>
              <a:buChar char="●"/>
              <a:defRPr/>
            </a:lvl7pPr>
            <a:lvl8pPr lvl="7" algn="ctr" rtl="0">
              <a:spcBef>
                <a:spcPts val="0"/>
              </a:spcBef>
              <a:spcAft>
                <a:spcPts val="0"/>
              </a:spcAft>
              <a:buClr>
                <a:schemeClr val="dk1"/>
              </a:buClr>
              <a:buSzPts val="1200"/>
              <a:buFont typeface="Arial"/>
              <a:buChar char="○"/>
              <a:defRPr/>
            </a:lvl8pPr>
            <a:lvl9pPr lvl="8" algn="ctr" rtl="0">
              <a:spcBef>
                <a:spcPts val="0"/>
              </a:spcBef>
              <a:spcAft>
                <a:spcPts val="0"/>
              </a:spcAft>
              <a:buClr>
                <a:schemeClr val="dk1"/>
              </a:buClr>
              <a:buSzPts val="1200"/>
              <a:buFont typeface="Arial"/>
              <a:buChar char="■"/>
              <a:defRPr/>
            </a:lvl9pPr>
          </a:lstStyle>
          <a:p>
            <a:r>
              <a:rPr lang="en-US"/>
              <a:t>Click to edit Master subtitle style</a:t>
            </a:r>
            <a:endParaRPr/>
          </a:p>
        </p:txBody>
      </p:sp>
      <p:grpSp>
        <p:nvGrpSpPr>
          <p:cNvPr id="37" name="Google Shape;37;p5"/>
          <p:cNvGrpSpPr/>
          <p:nvPr/>
        </p:nvGrpSpPr>
        <p:grpSpPr>
          <a:xfrm>
            <a:off x="958800" y="719200"/>
            <a:ext cx="10274400" cy="5419600"/>
            <a:chOff x="719100" y="539400"/>
            <a:chExt cx="7705800" cy="4064700"/>
          </a:xfrm>
        </p:grpSpPr>
        <p:cxnSp>
          <p:nvCxnSpPr>
            <p:cNvPr id="38" name="Google Shape;38;p5"/>
            <p:cNvCxnSpPr/>
            <p:nvPr/>
          </p:nvCxnSpPr>
          <p:spPr>
            <a:xfrm>
              <a:off x="719100" y="539400"/>
              <a:ext cx="7705800" cy="0"/>
            </a:xfrm>
            <a:prstGeom prst="straightConnector1">
              <a:avLst/>
            </a:prstGeom>
            <a:noFill/>
            <a:ln w="9525" cap="flat" cmpd="sng">
              <a:solidFill>
                <a:schemeClr val="dk1"/>
              </a:solidFill>
              <a:prstDash val="solid"/>
              <a:round/>
              <a:headEnd type="none" w="med" len="med"/>
              <a:tailEnd type="none" w="med" len="med"/>
            </a:ln>
          </p:spPr>
        </p:cxnSp>
        <p:cxnSp>
          <p:nvCxnSpPr>
            <p:cNvPr id="39" name="Google Shape;39;p5"/>
            <p:cNvCxnSpPr/>
            <p:nvPr/>
          </p:nvCxnSpPr>
          <p:spPr>
            <a:xfrm>
              <a:off x="719100" y="4604100"/>
              <a:ext cx="7705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1017558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0"/>
        <p:cNvGrpSpPr/>
        <p:nvPr/>
      </p:nvGrpSpPr>
      <p:grpSpPr>
        <a:xfrm>
          <a:off x="0" y="0"/>
          <a:ext cx="0" cy="0"/>
          <a:chOff x="0" y="0"/>
          <a:chExt cx="0" cy="0"/>
        </a:xfrm>
      </p:grpSpPr>
      <p:sp>
        <p:nvSpPr>
          <p:cNvPr id="61" name="Google Shape;61;p9"/>
          <p:cNvSpPr/>
          <p:nvPr/>
        </p:nvSpPr>
        <p:spPr>
          <a:xfrm rot="-5400000">
            <a:off x="705669" y="5884483"/>
            <a:ext cx="508652" cy="508652"/>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9"/>
          <p:cNvSpPr txBox="1">
            <a:spLocks noGrp="1"/>
          </p:cNvSpPr>
          <p:nvPr>
            <p:ph type="body" idx="1"/>
          </p:nvPr>
        </p:nvSpPr>
        <p:spPr>
          <a:xfrm>
            <a:off x="960000" y="2094100"/>
            <a:ext cx="5396000" cy="2914800"/>
          </a:xfrm>
          <a:prstGeom prst="rect">
            <a:avLst/>
          </a:prstGeom>
        </p:spPr>
        <p:txBody>
          <a:bodyPr spcFirstLastPara="1" wrap="square" lIns="91425" tIns="91425" rIns="91425" bIns="91425" anchor="t" anchorCtr="0">
            <a:noAutofit/>
          </a:bodyPr>
          <a:lstStyle>
            <a:lvl1pPr marL="609585" lvl="0" indent="-372524">
              <a:spcBef>
                <a:spcPts val="0"/>
              </a:spcBef>
              <a:spcAft>
                <a:spcPts val="0"/>
              </a:spcAft>
              <a:buClr>
                <a:srgbClr val="999999"/>
              </a:buClr>
              <a:buSzPts val="800"/>
              <a:buFont typeface="Open Sans"/>
              <a:buChar char="-"/>
              <a:defRPr/>
            </a:lvl1pPr>
            <a:lvl2pPr marL="1219170" lvl="1" indent="-372524">
              <a:spcBef>
                <a:spcPts val="0"/>
              </a:spcBef>
              <a:spcAft>
                <a:spcPts val="0"/>
              </a:spcAft>
              <a:buClr>
                <a:srgbClr val="999999"/>
              </a:buClr>
              <a:buSzPts val="800"/>
              <a:buFont typeface="Open Sans"/>
              <a:buChar char="○"/>
              <a:defRPr/>
            </a:lvl2pPr>
            <a:lvl3pPr marL="1828754" lvl="2" indent="-372524">
              <a:spcBef>
                <a:spcPts val="0"/>
              </a:spcBef>
              <a:spcAft>
                <a:spcPts val="0"/>
              </a:spcAft>
              <a:buClr>
                <a:srgbClr val="999999"/>
              </a:buClr>
              <a:buSzPts val="800"/>
              <a:buFont typeface="Open Sans"/>
              <a:buChar char="■"/>
              <a:defRPr/>
            </a:lvl3pPr>
            <a:lvl4pPr marL="2438339" lvl="3" indent="-372524">
              <a:spcBef>
                <a:spcPts val="0"/>
              </a:spcBef>
              <a:spcAft>
                <a:spcPts val="0"/>
              </a:spcAft>
              <a:buClr>
                <a:srgbClr val="999999"/>
              </a:buClr>
              <a:buSzPts val="800"/>
              <a:buFont typeface="Open Sans"/>
              <a:buChar char="●"/>
              <a:defRPr/>
            </a:lvl4pPr>
            <a:lvl5pPr marL="3047924" lvl="4" indent="-406390">
              <a:spcBef>
                <a:spcPts val="0"/>
              </a:spcBef>
              <a:spcAft>
                <a:spcPts val="0"/>
              </a:spcAft>
              <a:buClr>
                <a:srgbClr val="999999"/>
              </a:buClr>
              <a:buSzPts val="1200"/>
              <a:buFont typeface="Open Sans"/>
              <a:buChar char="○"/>
              <a:defRPr/>
            </a:lvl5pPr>
            <a:lvl6pPr marL="3657509" lvl="5" indent="-406390">
              <a:spcBef>
                <a:spcPts val="0"/>
              </a:spcBef>
              <a:spcAft>
                <a:spcPts val="0"/>
              </a:spcAft>
              <a:buClr>
                <a:srgbClr val="999999"/>
              </a:buClr>
              <a:buSzPts val="1200"/>
              <a:buFont typeface="Open Sans"/>
              <a:buChar char="■"/>
              <a:defRPr/>
            </a:lvl6pPr>
            <a:lvl7pPr marL="4267093" lvl="6" indent="-364058">
              <a:spcBef>
                <a:spcPts val="0"/>
              </a:spcBef>
              <a:spcAft>
                <a:spcPts val="0"/>
              </a:spcAft>
              <a:buClr>
                <a:srgbClr val="999999"/>
              </a:buClr>
              <a:buSzPts val="700"/>
              <a:buFont typeface="Open Sans"/>
              <a:buChar char="●"/>
              <a:defRPr/>
            </a:lvl7pPr>
            <a:lvl8pPr marL="4876678" lvl="7" indent="-364058">
              <a:spcBef>
                <a:spcPts val="0"/>
              </a:spcBef>
              <a:spcAft>
                <a:spcPts val="0"/>
              </a:spcAft>
              <a:buClr>
                <a:srgbClr val="999999"/>
              </a:buClr>
              <a:buSzPts val="700"/>
              <a:buFont typeface="Open Sans"/>
              <a:buChar char="○"/>
              <a:defRPr/>
            </a:lvl8pPr>
            <a:lvl9pPr marL="5486263" lvl="8" indent="-355591">
              <a:spcBef>
                <a:spcPts val="0"/>
              </a:spcBef>
              <a:spcAft>
                <a:spcPts val="0"/>
              </a:spcAft>
              <a:buClr>
                <a:srgbClr val="999999"/>
              </a:buClr>
              <a:buSzPts val="600"/>
              <a:buFont typeface="Open Sans"/>
              <a:buChar char="■"/>
              <a:defRPr/>
            </a:lvl9pPr>
          </a:lstStyle>
          <a:p>
            <a:pPr lvl="0"/>
            <a:r>
              <a:rPr lang="en-US"/>
              <a:t>Click to edit Master text styles</a:t>
            </a:r>
          </a:p>
        </p:txBody>
      </p:sp>
      <p:sp>
        <p:nvSpPr>
          <p:cNvPr id="63" name="Google Shape;63;p9"/>
          <p:cNvSpPr txBox="1">
            <a:spLocks noGrp="1"/>
          </p:cNvSpPr>
          <p:nvPr>
            <p:ph type="title"/>
          </p:nvPr>
        </p:nvSpPr>
        <p:spPr>
          <a:xfrm>
            <a:off x="960000" y="719200"/>
            <a:ext cx="10272000" cy="69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grpSp>
        <p:nvGrpSpPr>
          <p:cNvPr id="64" name="Google Shape;64;p9"/>
          <p:cNvGrpSpPr/>
          <p:nvPr/>
        </p:nvGrpSpPr>
        <p:grpSpPr>
          <a:xfrm>
            <a:off x="958800" y="719200"/>
            <a:ext cx="10274400" cy="5419600"/>
            <a:chOff x="719100" y="539400"/>
            <a:chExt cx="7705800" cy="4064700"/>
          </a:xfrm>
        </p:grpSpPr>
        <p:cxnSp>
          <p:nvCxnSpPr>
            <p:cNvPr id="65" name="Google Shape;65;p9"/>
            <p:cNvCxnSpPr/>
            <p:nvPr/>
          </p:nvCxnSpPr>
          <p:spPr>
            <a:xfrm>
              <a:off x="719100" y="539400"/>
              <a:ext cx="7705800" cy="0"/>
            </a:xfrm>
            <a:prstGeom prst="straightConnector1">
              <a:avLst/>
            </a:prstGeom>
            <a:noFill/>
            <a:ln w="9525" cap="flat" cmpd="sng">
              <a:solidFill>
                <a:schemeClr val="dk1"/>
              </a:solidFill>
              <a:prstDash val="solid"/>
              <a:round/>
              <a:headEnd type="none" w="med" len="med"/>
              <a:tailEnd type="none" w="med" len="med"/>
            </a:ln>
          </p:spPr>
        </p:cxnSp>
        <p:cxnSp>
          <p:nvCxnSpPr>
            <p:cNvPr id="66" name="Google Shape;66;p9"/>
            <p:cNvCxnSpPr/>
            <p:nvPr/>
          </p:nvCxnSpPr>
          <p:spPr>
            <a:xfrm>
              <a:off x="719100" y="4604100"/>
              <a:ext cx="7705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21500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7"/>
        <p:cNvGrpSpPr/>
        <p:nvPr/>
      </p:nvGrpSpPr>
      <p:grpSpPr>
        <a:xfrm>
          <a:off x="0" y="0"/>
          <a:ext cx="0" cy="0"/>
          <a:chOff x="0" y="0"/>
          <a:chExt cx="0" cy="0"/>
        </a:xfrm>
      </p:grpSpPr>
      <p:sp>
        <p:nvSpPr>
          <p:cNvPr id="68" name="Google Shape;68;p10"/>
          <p:cNvSpPr>
            <a:spLocks noGrp="1"/>
          </p:cNvSpPr>
          <p:nvPr>
            <p:ph type="pic" idx="2"/>
          </p:nvPr>
        </p:nvSpPr>
        <p:spPr>
          <a:xfrm>
            <a:off x="-33" y="0"/>
            <a:ext cx="12192000" cy="6858000"/>
          </a:xfrm>
          <a:prstGeom prst="rect">
            <a:avLst/>
          </a:prstGeom>
          <a:noFill/>
          <a:ln>
            <a:noFill/>
          </a:ln>
        </p:spPr>
      </p:sp>
      <p:sp>
        <p:nvSpPr>
          <p:cNvPr id="69" name="Google Shape;69;p10"/>
          <p:cNvSpPr txBox="1">
            <a:spLocks noGrp="1"/>
          </p:cNvSpPr>
          <p:nvPr>
            <p:ph type="body" idx="1"/>
          </p:nvPr>
        </p:nvSpPr>
        <p:spPr>
          <a:xfrm>
            <a:off x="1533533" y="5332000"/>
            <a:ext cx="9124800" cy="806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marL="609585" lvl="0" indent="-304792" algn="ctr">
              <a:lnSpc>
                <a:spcPct val="100000"/>
              </a:lnSpc>
              <a:spcBef>
                <a:spcPts val="0"/>
              </a:spcBef>
              <a:spcAft>
                <a:spcPts val="0"/>
              </a:spcAft>
              <a:buSzPts val="100"/>
              <a:buFont typeface="Poppins SemiBold"/>
              <a:buNone/>
              <a:defRPr sz="3333">
                <a:latin typeface="Poppins SemiBold"/>
                <a:ea typeface="Poppins SemiBold"/>
                <a:cs typeface="Poppins SemiBold"/>
                <a:sym typeface="Poppins SemiBold"/>
              </a:defRPr>
            </a:lvl1pPr>
          </a:lstStyle>
          <a:p>
            <a:pPr lvl="0"/>
            <a:r>
              <a:rPr lang="en-US"/>
              <a:t>Click to edit Master text styles</a:t>
            </a:r>
          </a:p>
        </p:txBody>
      </p:sp>
    </p:spTree>
    <p:extLst>
      <p:ext uri="{BB962C8B-B14F-4D97-AF65-F5344CB8AC3E}">
        <p14:creationId xmlns:p14="http://schemas.microsoft.com/office/powerpoint/2010/main" val="1659029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70"/>
        <p:cNvGrpSpPr/>
        <p:nvPr/>
      </p:nvGrpSpPr>
      <p:grpSpPr>
        <a:xfrm>
          <a:off x="0" y="0"/>
          <a:ext cx="0" cy="0"/>
          <a:chOff x="0" y="0"/>
          <a:chExt cx="0" cy="0"/>
        </a:xfrm>
      </p:grpSpPr>
      <p:sp>
        <p:nvSpPr>
          <p:cNvPr id="71" name="Google Shape;71;p11"/>
          <p:cNvSpPr/>
          <p:nvPr/>
        </p:nvSpPr>
        <p:spPr>
          <a:xfrm rot="-5400000">
            <a:off x="705669" y="509283"/>
            <a:ext cx="508652" cy="508652"/>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dk2"/>
              </a:solidFill>
            </a:endParaRPr>
          </a:p>
        </p:txBody>
      </p:sp>
      <p:sp>
        <p:nvSpPr>
          <p:cNvPr id="72" name="Google Shape;72;p11"/>
          <p:cNvSpPr txBox="1">
            <a:spLocks noGrp="1"/>
          </p:cNvSpPr>
          <p:nvPr>
            <p:ph type="title" hasCustomPrompt="1"/>
          </p:nvPr>
        </p:nvSpPr>
        <p:spPr>
          <a:xfrm>
            <a:off x="960000" y="2294767"/>
            <a:ext cx="7004000" cy="1829600"/>
          </a:xfrm>
          <a:prstGeom prst="rect">
            <a:avLst/>
          </a:prstGeom>
        </p:spPr>
        <p:txBody>
          <a:bodyPr spcFirstLastPara="1" wrap="square" lIns="91425" tIns="91425" rIns="91425" bIns="91425" anchor="b" anchorCtr="0">
            <a:noAutofit/>
          </a:bodyPr>
          <a:lstStyle>
            <a:lvl1pPr lvl="0" algn="ctr">
              <a:spcBef>
                <a:spcPts val="0"/>
              </a:spcBef>
              <a:spcAft>
                <a:spcPts val="0"/>
              </a:spcAft>
              <a:buSzPts val="10000"/>
              <a:buNone/>
              <a:defRPr sz="9600"/>
            </a:lvl1pPr>
            <a:lvl2pPr lvl="1" algn="ctr">
              <a:spcBef>
                <a:spcPts val="0"/>
              </a:spcBef>
              <a:spcAft>
                <a:spcPts val="0"/>
              </a:spcAft>
              <a:buSzPts val="10000"/>
              <a:buNone/>
              <a:defRPr sz="13333"/>
            </a:lvl2pPr>
            <a:lvl3pPr lvl="2" algn="ctr">
              <a:spcBef>
                <a:spcPts val="0"/>
              </a:spcBef>
              <a:spcAft>
                <a:spcPts val="0"/>
              </a:spcAft>
              <a:buSzPts val="10000"/>
              <a:buNone/>
              <a:defRPr sz="13333"/>
            </a:lvl3pPr>
            <a:lvl4pPr lvl="3" algn="ctr">
              <a:spcBef>
                <a:spcPts val="0"/>
              </a:spcBef>
              <a:spcAft>
                <a:spcPts val="0"/>
              </a:spcAft>
              <a:buSzPts val="10000"/>
              <a:buNone/>
              <a:defRPr sz="13333"/>
            </a:lvl4pPr>
            <a:lvl5pPr lvl="4" algn="ctr">
              <a:spcBef>
                <a:spcPts val="0"/>
              </a:spcBef>
              <a:spcAft>
                <a:spcPts val="0"/>
              </a:spcAft>
              <a:buSzPts val="10000"/>
              <a:buNone/>
              <a:defRPr sz="13333"/>
            </a:lvl5pPr>
            <a:lvl6pPr lvl="5" algn="ctr">
              <a:spcBef>
                <a:spcPts val="0"/>
              </a:spcBef>
              <a:spcAft>
                <a:spcPts val="0"/>
              </a:spcAft>
              <a:buSzPts val="10000"/>
              <a:buNone/>
              <a:defRPr sz="13333"/>
            </a:lvl6pPr>
            <a:lvl7pPr lvl="6" algn="ctr">
              <a:spcBef>
                <a:spcPts val="0"/>
              </a:spcBef>
              <a:spcAft>
                <a:spcPts val="0"/>
              </a:spcAft>
              <a:buSzPts val="10000"/>
              <a:buNone/>
              <a:defRPr sz="13333"/>
            </a:lvl7pPr>
            <a:lvl8pPr lvl="7" algn="ctr">
              <a:spcBef>
                <a:spcPts val="0"/>
              </a:spcBef>
              <a:spcAft>
                <a:spcPts val="0"/>
              </a:spcAft>
              <a:buSzPts val="10000"/>
              <a:buNone/>
              <a:defRPr sz="13333"/>
            </a:lvl8pPr>
            <a:lvl9pPr lvl="8" algn="ctr">
              <a:spcBef>
                <a:spcPts val="0"/>
              </a:spcBef>
              <a:spcAft>
                <a:spcPts val="0"/>
              </a:spcAft>
              <a:buSzPts val="10000"/>
              <a:buNone/>
              <a:defRPr sz="13333"/>
            </a:lvl9pPr>
          </a:lstStyle>
          <a:p>
            <a:r>
              <a:t>xx%</a:t>
            </a:r>
          </a:p>
        </p:txBody>
      </p:sp>
      <p:sp>
        <p:nvSpPr>
          <p:cNvPr id="73" name="Google Shape;73;p11"/>
          <p:cNvSpPr txBox="1">
            <a:spLocks noGrp="1"/>
          </p:cNvSpPr>
          <p:nvPr>
            <p:ph type="subTitle" idx="1"/>
          </p:nvPr>
        </p:nvSpPr>
        <p:spPr>
          <a:xfrm>
            <a:off x="960000" y="4124433"/>
            <a:ext cx="7004000" cy="43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SzPts val="1200"/>
              <a:buNone/>
              <a:defRPr sz="1867"/>
            </a:lvl1pPr>
            <a:lvl2pPr lvl="1" algn="ctr">
              <a:spcBef>
                <a:spcPts val="0"/>
              </a:spcBef>
              <a:spcAft>
                <a:spcPts val="0"/>
              </a:spcAft>
              <a:buSzPts val="1200"/>
              <a:buNone/>
              <a:defRPr/>
            </a:lvl2pPr>
            <a:lvl3pPr lvl="2" algn="ctr">
              <a:spcBef>
                <a:spcPts val="0"/>
              </a:spcBef>
              <a:spcAft>
                <a:spcPts val="0"/>
              </a:spcAft>
              <a:buSzPts val="1200"/>
              <a:buNone/>
              <a:defRPr/>
            </a:lvl3pPr>
            <a:lvl4pPr lvl="3" algn="ctr">
              <a:spcBef>
                <a:spcPts val="0"/>
              </a:spcBef>
              <a:spcAft>
                <a:spcPts val="0"/>
              </a:spcAft>
              <a:buSzPts val="1200"/>
              <a:buNone/>
              <a:defRPr/>
            </a:lvl4pPr>
            <a:lvl5pPr lvl="4" algn="ctr">
              <a:spcBef>
                <a:spcPts val="0"/>
              </a:spcBef>
              <a:spcAft>
                <a:spcPts val="0"/>
              </a:spcAft>
              <a:buSzPts val="1200"/>
              <a:buNone/>
              <a:defRPr/>
            </a:lvl5pPr>
            <a:lvl6pPr lvl="5" algn="ctr">
              <a:spcBef>
                <a:spcPts val="0"/>
              </a:spcBef>
              <a:spcAft>
                <a:spcPts val="0"/>
              </a:spcAft>
              <a:buSzPts val="1200"/>
              <a:buNone/>
              <a:defRPr/>
            </a:lvl6pPr>
            <a:lvl7pPr lvl="6" algn="ctr">
              <a:spcBef>
                <a:spcPts val="0"/>
              </a:spcBef>
              <a:spcAft>
                <a:spcPts val="0"/>
              </a:spcAft>
              <a:buSzPts val="1200"/>
              <a:buNone/>
              <a:defRPr/>
            </a:lvl7pPr>
            <a:lvl8pPr lvl="7" algn="ctr">
              <a:spcBef>
                <a:spcPts val="0"/>
              </a:spcBef>
              <a:spcAft>
                <a:spcPts val="0"/>
              </a:spcAft>
              <a:buSzPts val="1200"/>
              <a:buNone/>
              <a:defRPr/>
            </a:lvl8pPr>
            <a:lvl9pPr lvl="8" algn="ctr">
              <a:spcBef>
                <a:spcPts val="0"/>
              </a:spcBef>
              <a:spcAft>
                <a:spcPts val="0"/>
              </a:spcAft>
              <a:buSzPts val="1200"/>
              <a:buNone/>
              <a:defRPr/>
            </a:lvl9pPr>
          </a:lstStyle>
          <a:p>
            <a:r>
              <a:rPr lang="en-US"/>
              <a:t>Click to edit Master subtitle style</a:t>
            </a:r>
            <a:endParaRPr/>
          </a:p>
        </p:txBody>
      </p:sp>
      <p:grpSp>
        <p:nvGrpSpPr>
          <p:cNvPr id="74" name="Google Shape;74;p11"/>
          <p:cNvGrpSpPr/>
          <p:nvPr/>
        </p:nvGrpSpPr>
        <p:grpSpPr>
          <a:xfrm>
            <a:off x="958800" y="719200"/>
            <a:ext cx="10274400" cy="5419600"/>
            <a:chOff x="719100" y="539400"/>
            <a:chExt cx="7705800" cy="4064700"/>
          </a:xfrm>
        </p:grpSpPr>
        <p:cxnSp>
          <p:nvCxnSpPr>
            <p:cNvPr id="75" name="Google Shape;75;p11"/>
            <p:cNvCxnSpPr/>
            <p:nvPr/>
          </p:nvCxnSpPr>
          <p:spPr>
            <a:xfrm>
              <a:off x="719100" y="539400"/>
              <a:ext cx="7705800" cy="0"/>
            </a:xfrm>
            <a:prstGeom prst="straightConnector1">
              <a:avLst/>
            </a:prstGeom>
            <a:noFill/>
            <a:ln w="9525" cap="flat" cmpd="sng">
              <a:solidFill>
                <a:schemeClr val="dk1"/>
              </a:solidFill>
              <a:prstDash val="solid"/>
              <a:round/>
              <a:headEnd type="none" w="med" len="med"/>
              <a:tailEnd type="none" w="med" len="med"/>
            </a:ln>
          </p:spPr>
        </p:cxnSp>
        <p:cxnSp>
          <p:nvCxnSpPr>
            <p:cNvPr id="76" name="Google Shape;76;p11"/>
            <p:cNvCxnSpPr/>
            <p:nvPr/>
          </p:nvCxnSpPr>
          <p:spPr>
            <a:xfrm>
              <a:off x="719100" y="4604100"/>
              <a:ext cx="7705800" cy="0"/>
            </a:xfrm>
            <a:prstGeom prst="straightConnector1">
              <a:avLst/>
            </a:prstGeom>
            <a:noFill/>
            <a:ln w="9525" cap="flat" cmpd="sng">
              <a:solidFill>
                <a:schemeClr val="dk1"/>
              </a:solidFill>
              <a:prstDash val="solid"/>
              <a:round/>
              <a:headEnd type="none" w="med" len="med"/>
              <a:tailEnd type="none" w="med" len="med"/>
            </a:ln>
          </p:spPr>
        </p:cxnSp>
      </p:grpSp>
      <p:grpSp>
        <p:nvGrpSpPr>
          <p:cNvPr id="77" name="Google Shape;77;p11"/>
          <p:cNvGrpSpPr/>
          <p:nvPr/>
        </p:nvGrpSpPr>
        <p:grpSpPr>
          <a:xfrm rot="-5400000" flipH="1">
            <a:off x="8684189" y="3844356"/>
            <a:ext cx="2324479" cy="3804153"/>
            <a:chOff x="7400641" y="0"/>
            <a:chExt cx="1743359" cy="2853115"/>
          </a:xfrm>
        </p:grpSpPr>
        <p:sp>
          <p:nvSpPr>
            <p:cNvPr id="78" name="Google Shape;78;p11"/>
            <p:cNvSpPr/>
            <p:nvPr/>
          </p:nvSpPr>
          <p:spPr>
            <a:xfrm rot="5400000">
              <a:off x="7400641" y="1109756"/>
              <a:ext cx="1743359" cy="1743359"/>
            </a:xfrm>
            <a:custGeom>
              <a:avLst/>
              <a:gdLst/>
              <a:ahLst/>
              <a:cxnLst/>
              <a:rect l="l" t="t" r="r" b="b"/>
              <a:pathLst>
                <a:path w="23818" h="23818" extrusionOk="0">
                  <a:moveTo>
                    <a:pt x="0" y="1"/>
                  </a:moveTo>
                  <a:lnTo>
                    <a:pt x="0" y="23817"/>
                  </a:lnTo>
                  <a:cubicBezTo>
                    <a:pt x="13155" y="23817"/>
                    <a:pt x="23817" y="13155"/>
                    <a:pt x="23817" y="1"/>
                  </a:cubicBezTo>
                  <a:close/>
                </a:path>
              </a:pathLst>
            </a:custGeom>
            <a:gradFill>
              <a:gsLst>
                <a:gs pos="0">
                  <a:srgbClr val="174B67">
                    <a:alpha val="34901"/>
                  </a:srgbClr>
                </a:gs>
                <a:gs pos="100000">
                  <a:srgbClr val="174B67">
                    <a:alpha val="5882"/>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11"/>
            <p:cNvSpPr/>
            <p:nvPr/>
          </p:nvSpPr>
          <p:spPr>
            <a:xfrm rot="5400000">
              <a:off x="8034154" y="1109707"/>
              <a:ext cx="1109800" cy="1109893"/>
            </a:xfrm>
            <a:custGeom>
              <a:avLst/>
              <a:gdLst/>
              <a:ahLst/>
              <a:cxnLst/>
              <a:rect l="l" t="t" r="r" b="b"/>
              <a:pathLst>
                <a:path w="11909" h="11910" extrusionOk="0">
                  <a:moveTo>
                    <a:pt x="0" y="1"/>
                  </a:moveTo>
                  <a:lnTo>
                    <a:pt x="0" y="11909"/>
                  </a:lnTo>
                  <a:cubicBezTo>
                    <a:pt x="6581" y="11909"/>
                    <a:pt x="11909" y="6581"/>
                    <a:pt x="11909" y="1"/>
                  </a:cubicBezTo>
                  <a:close/>
                </a:path>
              </a:pathLst>
            </a:custGeom>
            <a:gradFill>
              <a:gsLst>
                <a:gs pos="0">
                  <a:srgbClr val="174B67">
                    <a:alpha val="14901"/>
                    <a:alpha val="15000"/>
                  </a:srgbClr>
                </a:gs>
                <a:gs pos="100000">
                  <a:srgbClr val="174B67">
                    <a:alpha val="30196"/>
                    <a:alpha val="15000"/>
                  </a:srgbClr>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11"/>
            <p:cNvSpPr/>
            <p:nvPr/>
          </p:nvSpPr>
          <p:spPr>
            <a:xfrm rot="5400000">
              <a:off x="8034154" y="-47"/>
              <a:ext cx="1109800" cy="1109893"/>
            </a:xfrm>
            <a:custGeom>
              <a:avLst/>
              <a:gdLst/>
              <a:ahLst/>
              <a:cxnLst/>
              <a:rect l="l" t="t" r="r" b="b"/>
              <a:pathLst>
                <a:path w="11909" h="11910" extrusionOk="0">
                  <a:moveTo>
                    <a:pt x="0" y="1"/>
                  </a:moveTo>
                  <a:cubicBezTo>
                    <a:pt x="0" y="6581"/>
                    <a:pt x="5334" y="11909"/>
                    <a:pt x="11908" y="11909"/>
                  </a:cubicBezTo>
                  <a:lnTo>
                    <a:pt x="11908" y="1"/>
                  </a:lnTo>
                  <a:close/>
                </a:path>
              </a:pathLst>
            </a:custGeom>
            <a:gradFill>
              <a:gsLst>
                <a:gs pos="0">
                  <a:srgbClr val="293F5D">
                    <a:alpha val="20000"/>
                  </a:srgbClr>
                </a:gs>
                <a:gs pos="100000">
                  <a:srgbClr val="4B4F73">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07556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1"/>
        </a:solidFill>
        <a:effectLst/>
      </p:bgPr>
    </p:bg>
    <p:spTree>
      <p:nvGrpSpPr>
        <p:cNvPr id="1" name="Shape 81"/>
        <p:cNvGrpSpPr/>
        <p:nvPr/>
      </p:nvGrpSpPr>
      <p:grpSpPr>
        <a:xfrm>
          <a:off x="0" y="0"/>
          <a:ext cx="0" cy="0"/>
          <a:chOff x="0" y="0"/>
          <a:chExt cx="0" cy="0"/>
        </a:xfrm>
      </p:grpSpPr>
    </p:spTree>
    <p:extLst>
      <p:ext uri="{BB962C8B-B14F-4D97-AF65-F5344CB8AC3E}">
        <p14:creationId xmlns:p14="http://schemas.microsoft.com/office/powerpoint/2010/main" val="1838614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umbers and text ">
  <p:cSld name="Numbers and text ">
    <p:spTree>
      <p:nvGrpSpPr>
        <p:cNvPr id="1" name="Shape 100"/>
        <p:cNvGrpSpPr/>
        <p:nvPr/>
      </p:nvGrpSpPr>
      <p:grpSpPr>
        <a:xfrm>
          <a:off x="0" y="0"/>
          <a:ext cx="0" cy="0"/>
          <a:chOff x="0" y="0"/>
          <a:chExt cx="0" cy="0"/>
        </a:xfrm>
      </p:grpSpPr>
      <p:sp>
        <p:nvSpPr>
          <p:cNvPr id="101" name="Google Shape;101;p14"/>
          <p:cNvSpPr/>
          <p:nvPr/>
        </p:nvSpPr>
        <p:spPr>
          <a:xfrm rot="5400000">
            <a:off x="11078986" y="464883"/>
            <a:ext cx="508652" cy="508652"/>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14"/>
          <p:cNvSpPr txBox="1">
            <a:spLocks noGrp="1"/>
          </p:cNvSpPr>
          <p:nvPr>
            <p:ph type="title" hasCustomPrompt="1"/>
          </p:nvPr>
        </p:nvSpPr>
        <p:spPr>
          <a:xfrm>
            <a:off x="960000" y="1243499"/>
            <a:ext cx="4501600" cy="110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0000"/>
              <a:buNone/>
              <a:defRPr sz="6400"/>
            </a:lvl1pPr>
            <a:lvl2pPr lvl="1" algn="ctr" rtl="0">
              <a:spcBef>
                <a:spcPts val="0"/>
              </a:spcBef>
              <a:spcAft>
                <a:spcPts val="0"/>
              </a:spcAft>
              <a:buSzPts val="10000"/>
              <a:buNone/>
              <a:defRPr sz="13333"/>
            </a:lvl2pPr>
            <a:lvl3pPr lvl="2" algn="ctr" rtl="0">
              <a:spcBef>
                <a:spcPts val="0"/>
              </a:spcBef>
              <a:spcAft>
                <a:spcPts val="0"/>
              </a:spcAft>
              <a:buSzPts val="10000"/>
              <a:buNone/>
              <a:defRPr sz="13333"/>
            </a:lvl3pPr>
            <a:lvl4pPr lvl="3" algn="ctr" rtl="0">
              <a:spcBef>
                <a:spcPts val="0"/>
              </a:spcBef>
              <a:spcAft>
                <a:spcPts val="0"/>
              </a:spcAft>
              <a:buSzPts val="10000"/>
              <a:buNone/>
              <a:defRPr sz="13333"/>
            </a:lvl4pPr>
            <a:lvl5pPr lvl="4" algn="ctr" rtl="0">
              <a:spcBef>
                <a:spcPts val="0"/>
              </a:spcBef>
              <a:spcAft>
                <a:spcPts val="0"/>
              </a:spcAft>
              <a:buSzPts val="10000"/>
              <a:buNone/>
              <a:defRPr sz="13333"/>
            </a:lvl5pPr>
            <a:lvl6pPr lvl="5" algn="ctr" rtl="0">
              <a:spcBef>
                <a:spcPts val="0"/>
              </a:spcBef>
              <a:spcAft>
                <a:spcPts val="0"/>
              </a:spcAft>
              <a:buSzPts val="10000"/>
              <a:buNone/>
              <a:defRPr sz="13333"/>
            </a:lvl6pPr>
            <a:lvl7pPr lvl="6" algn="ctr" rtl="0">
              <a:spcBef>
                <a:spcPts val="0"/>
              </a:spcBef>
              <a:spcAft>
                <a:spcPts val="0"/>
              </a:spcAft>
              <a:buSzPts val="10000"/>
              <a:buNone/>
              <a:defRPr sz="13333"/>
            </a:lvl7pPr>
            <a:lvl8pPr lvl="7" algn="ctr" rtl="0">
              <a:spcBef>
                <a:spcPts val="0"/>
              </a:spcBef>
              <a:spcAft>
                <a:spcPts val="0"/>
              </a:spcAft>
              <a:buSzPts val="10000"/>
              <a:buNone/>
              <a:defRPr sz="13333"/>
            </a:lvl8pPr>
            <a:lvl9pPr lvl="8" algn="ctr" rtl="0">
              <a:spcBef>
                <a:spcPts val="0"/>
              </a:spcBef>
              <a:spcAft>
                <a:spcPts val="0"/>
              </a:spcAft>
              <a:buSzPts val="10000"/>
              <a:buNone/>
              <a:defRPr sz="13333"/>
            </a:lvl9pPr>
          </a:lstStyle>
          <a:p>
            <a:r>
              <a:t>xx%</a:t>
            </a:r>
          </a:p>
        </p:txBody>
      </p:sp>
      <p:sp>
        <p:nvSpPr>
          <p:cNvPr id="103" name="Google Shape;103;p14"/>
          <p:cNvSpPr txBox="1">
            <a:spLocks noGrp="1"/>
          </p:cNvSpPr>
          <p:nvPr>
            <p:ph type="subTitle" idx="1"/>
          </p:nvPr>
        </p:nvSpPr>
        <p:spPr>
          <a:xfrm>
            <a:off x="960000" y="2344537"/>
            <a:ext cx="4501600" cy="43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1200"/>
              <a:buNone/>
              <a:defRPr sz="1867"/>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r>
              <a:rPr lang="en-US"/>
              <a:t>Click to edit Master subtitle style</a:t>
            </a:r>
            <a:endParaRPr/>
          </a:p>
        </p:txBody>
      </p:sp>
      <p:sp>
        <p:nvSpPr>
          <p:cNvPr id="104" name="Google Shape;104;p14"/>
          <p:cNvSpPr txBox="1">
            <a:spLocks noGrp="1"/>
          </p:cNvSpPr>
          <p:nvPr>
            <p:ph type="title" idx="2" hasCustomPrompt="1"/>
          </p:nvPr>
        </p:nvSpPr>
        <p:spPr>
          <a:xfrm>
            <a:off x="6730400" y="1243499"/>
            <a:ext cx="4501600" cy="110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0000"/>
              <a:buNone/>
              <a:defRPr sz="6400"/>
            </a:lvl1pPr>
            <a:lvl2pPr lvl="1" algn="ctr" rtl="0">
              <a:spcBef>
                <a:spcPts val="0"/>
              </a:spcBef>
              <a:spcAft>
                <a:spcPts val="0"/>
              </a:spcAft>
              <a:buSzPts val="10000"/>
              <a:buNone/>
              <a:defRPr sz="13333"/>
            </a:lvl2pPr>
            <a:lvl3pPr lvl="2" algn="ctr" rtl="0">
              <a:spcBef>
                <a:spcPts val="0"/>
              </a:spcBef>
              <a:spcAft>
                <a:spcPts val="0"/>
              </a:spcAft>
              <a:buSzPts val="10000"/>
              <a:buNone/>
              <a:defRPr sz="13333"/>
            </a:lvl3pPr>
            <a:lvl4pPr lvl="3" algn="ctr" rtl="0">
              <a:spcBef>
                <a:spcPts val="0"/>
              </a:spcBef>
              <a:spcAft>
                <a:spcPts val="0"/>
              </a:spcAft>
              <a:buSzPts val="10000"/>
              <a:buNone/>
              <a:defRPr sz="13333"/>
            </a:lvl4pPr>
            <a:lvl5pPr lvl="4" algn="ctr" rtl="0">
              <a:spcBef>
                <a:spcPts val="0"/>
              </a:spcBef>
              <a:spcAft>
                <a:spcPts val="0"/>
              </a:spcAft>
              <a:buSzPts val="10000"/>
              <a:buNone/>
              <a:defRPr sz="13333"/>
            </a:lvl5pPr>
            <a:lvl6pPr lvl="5" algn="ctr" rtl="0">
              <a:spcBef>
                <a:spcPts val="0"/>
              </a:spcBef>
              <a:spcAft>
                <a:spcPts val="0"/>
              </a:spcAft>
              <a:buSzPts val="10000"/>
              <a:buNone/>
              <a:defRPr sz="13333"/>
            </a:lvl6pPr>
            <a:lvl7pPr lvl="6" algn="ctr" rtl="0">
              <a:spcBef>
                <a:spcPts val="0"/>
              </a:spcBef>
              <a:spcAft>
                <a:spcPts val="0"/>
              </a:spcAft>
              <a:buSzPts val="10000"/>
              <a:buNone/>
              <a:defRPr sz="13333"/>
            </a:lvl7pPr>
            <a:lvl8pPr lvl="7" algn="ctr" rtl="0">
              <a:spcBef>
                <a:spcPts val="0"/>
              </a:spcBef>
              <a:spcAft>
                <a:spcPts val="0"/>
              </a:spcAft>
              <a:buSzPts val="10000"/>
              <a:buNone/>
              <a:defRPr sz="13333"/>
            </a:lvl8pPr>
            <a:lvl9pPr lvl="8" algn="ctr" rtl="0">
              <a:spcBef>
                <a:spcPts val="0"/>
              </a:spcBef>
              <a:spcAft>
                <a:spcPts val="0"/>
              </a:spcAft>
              <a:buSzPts val="10000"/>
              <a:buNone/>
              <a:defRPr sz="13333"/>
            </a:lvl9pPr>
          </a:lstStyle>
          <a:p>
            <a:r>
              <a:t>xx%</a:t>
            </a:r>
          </a:p>
        </p:txBody>
      </p:sp>
      <p:sp>
        <p:nvSpPr>
          <p:cNvPr id="105" name="Google Shape;105;p14"/>
          <p:cNvSpPr txBox="1">
            <a:spLocks noGrp="1"/>
          </p:cNvSpPr>
          <p:nvPr>
            <p:ph type="subTitle" idx="3"/>
          </p:nvPr>
        </p:nvSpPr>
        <p:spPr>
          <a:xfrm>
            <a:off x="6730400" y="2344537"/>
            <a:ext cx="4501600" cy="43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1200"/>
              <a:buNone/>
              <a:defRPr sz="1867"/>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r>
              <a:rPr lang="en-US"/>
              <a:t>Click to edit Master subtitle style</a:t>
            </a:r>
            <a:endParaRPr/>
          </a:p>
        </p:txBody>
      </p:sp>
      <p:sp>
        <p:nvSpPr>
          <p:cNvPr id="106" name="Google Shape;106;p14"/>
          <p:cNvSpPr txBox="1">
            <a:spLocks noGrp="1"/>
          </p:cNvSpPr>
          <p:nvPr>
            <p:ph type="title" idx="4" hasCustomPrompt="1"/>
          </p:nvPr>
        </p:nvSpPr>
        <p:spPr>
          <a:xfrm>
            <a:off x="6730400" y="3668265"/>
            <a:ext cx="4501600" cy="110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0000"/>
              <a:buNone/>
              <a:defRPr sz="6400"/>
            </a:lvl1pPr>
            <a:lvl2pPr lvl="1" algn="ctr" rtl="0">
              <a:spcBef>
                <a:spcPts val="0"/>
              </a:spcBef>
              <a:spcAft>
                <a:spcPts val="0"/>
              </a:spcAft>
              <a:buSzPts val="10000"/>
              <a:buNone/>
              <a:defRPr sz="13333"/>
            </a:lvl2pPr>
            <a:lvl3pPr lvl="2" algn="ctr" rtl="0">
              <a:spcBef>
                <a:spcPts val="0"/>
              </a:spcBef>
              <a:spcAft>
                <a:spcPts val="0"/>
              </a:spcAft>
              <a:buSzPts val="10000"/>
              <a:buNone/>
              <a:defRPr sz="13333"/>
            </a:lvl3pPr>
            <a:lvl4pPr lvl="3" algn="ctr" rtl="0">
              <a:spcBef>
                <a:spcPts val="0"/>
              </a:spcBef>
              <a:spcAft>
                <a:spcPts val="0"/>
              </a:spcAft>
              <a:buSzPts val="10000"/>
              <a:buNone/>
              <a:defRPr sz="13333"/>
            </a:lvl4pPr>
            <a:lvl5pPr lvl="4" algn="ctr" rtl="0">
              <a:spcBef>
                <a:spcPts val="0"/>
              </a:spcBef>
              <a:spcAft>
                <a:spcPts val="0"/>
              </a:spcAft>
              <a:buSzPts val="10000"/>
              <a:buNone/>
              <a:defRPr sz="13333"/>
            </a:lvl5pPr>
            <a:lvl6pPr lvl="5" algn="ctr" rtl="0">
              <a:spcBef>
                <a:spcPts val="0"/>
              </a:spcBef>
              <a:spcAft>
                <a:spcPts val="0"/>
              </a:spcAft>
              <a:buSzPts val="10000"/>
              <a:buNone/>
              <a:defRPr sz="13333"/>
            </a:lvl6pPr>
            <a:lvl7pPr lvl="6" algn="ctr" rtl="0">
              <a:spcBef>
                <a:spcPts val="0"/>
              </a:spcBef>
              <a:spcAft>
                <a:spcPts val="0"/>
              </a:spcAft>
              <a:buSzPts val="10000"/>
              <a:buNone/>
              <a:defRPr sz="13333"/>
            </a:lvl7pPr>
            <a:lvl8pPr lvl="7" algn="ctr" rtl="0">
              <a:spcBef>
                <a:spcPts val="0"/>
              </a:spcBef>
              <a:spcAft>
                <a:spcPts val="0"/>
              </a:spcAft>
              <a:buSzPts val="10000"/>
              <a:buNone/>
              <a:defRPr sz="13333"/>
            </a:lvl8pPr>
            <a:lvl9pPr lvl="8" algn="ctr" rtl="0">
              <a:spcBef>
                <a:spcPts val="0"/>
              </a:spcBef>
              <a:spcAft>
                <a:spcPts val="0"/>
              </a:spcAft>
              <a:buSzPts val="10000"/>
              <a:buNone/>
              <a:defRPr sz="13333"/>
            </a:lvl9pPr>
          </a:lstStyle>
          <a:p>
            <a:r>
              <a:t>xx%</a:t>
            </a:r>
          </a:p>
        </p:txBody>
      </p:sp>
      <p:sp>
        <p:nvSpPr>
          <p:cNvPr id="107" name="Google Shape;107;p14"/>
          <p:cNvSpPr txBox="1">
            <a:spLocks noGrp="1"/>
          </p:cNvSpPr>
          <p:nvPr>
            <p:ph type="subTitle" idx="5"/>
          </p:nvPr>
        </p:nvSpPr>
        <p:spPr>
          <a:xfrm>
            <a:off x="6730400" y="4769304"/>
            <a:ext cx="4501600" cy="43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1200"/>
              <a:buNone/>
              <a:defRPr sz="1867"/>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r>
              <a:rPr lang="en-US"/>
              <a:t>Click to edit Master subtitle style</a:t>
            </a:r>
            <a:endParaRPr/>
          </a:p>
        </p:txBody>
      </p:sp>
      <p:sp>
        <p:nvSpPr>
          <p:cNvPr id="108" name="Google Shape;108;p14"/>
          <p:cNvSpPr txBox="1">
            <a:spLocks noGrp="1"/>
          </p:cNvSpPr>
          <p:nvPr>
            <p:ph type="title" idx="6" hasCustomPrompt="1"/>
          </p:nvPr>
        </p:nvSpPr>
        <p:spPr>
          <a:xfrm>
            <a:off x="960000" y="3668265"/>
            <a:ext cx="4501600" cy="110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0000"/>
              <a:buNone/>
              <a:defRPr sz="6400"/>
            </a:lvl1pPr>
            <a:lvl2pPr lvl="1" algn="ctr" rtl="0">
              <a:spcBef>
                <a:spcPts val="0"/>
              </a:spcBef>
              <a:spcAft>
                <a:spcPts val="0"/>
              </a:spcAft>
              <a:buSzPts val="10000"/>
              <a:buNone/>
              <a:defRPr sz="13333"/>
            </a:lvl2pPr>
            <a:lvl3pPr lvl="2" algn="ctr" rtl="0">
              <a:spcBef>
                <a:spcPts val="0"/>
              </a:spcBef>
              <a:spcAft>
                <a:spcPts val="0"/>
              </a:spcAft>
              <a:buSzPts val="10000"/>
              <a:buNone/>
              <a:defRPr sz="13333"/>
            </a:lvl3pPr>
            <a:lvl4pPr lvl="3" algn="ctr" rtl="0">
              <a:spcBef>
                <a:spcPts val="0"/>
              </a:spcBef>
              <a:spcAft>
                <a:spcPts val="0"/>
              </a:spcAft>
              <a:buSzPts val="10000"/>
              <a:buNone/>
              <a:defRPr sz="13333"/>
            </a:lvl4pPr>
            <a:lvl5pPr lvl="4" algn="ctr" rtl="0">
              <a:spcBef>
                <a:spcPts val="0"/>
              </a:spcBef>
              <a:spcAft>
                <a:spcPts val="0"/>
              </a:spcAft>
              <a:buSzPts val="10000"/>
              <a:buNone/>
              <a:defRPr sz="13333"/>
            </a:lvl5pPr>
            <a:lvl6pPr lvl="5" algn="ctr" rtl="0">
              <a:spcBef>
                <a:spcPts val="0"/>
              </a:spcBef>
              <a:spcAft>
                <a:spcPts val="0"/>
              </a:spcAft>
              <a:buSzPts val="10000"/>
              <a:buNone/>
              <a:defRPr sz="13333"/>
            </a:lvl6pPr>
            <a:lvl7pPr lvl="6" algn="ctr" rtl="0">
              <a:spcBef>
                <a:spcPts val="0"/>
              </a:spcBef>
              <a:spcAft>
                <a:spcPts val="0"/>
              </a:spcAft>
              <a:buSzPts val="10000"/>
              <a:buNone/>
              <a:defRPr sz="13333"/>
            </a:lvl7pPr>
            <a:lvl8pPr lvl="7" algn="ctr" rtl="0">
              <a:spcBef>
                <a:spcPts val="0"/>
              </a:spcBef>
              <a:spcAft>
                <a:spcPts val="0"/>
              </a:spcAft>
              <a:buSzPts val="10000"/>
              <a:buNone/>
              <a:defRPr sz="13333"/>
            </a:lvl8pPr>
            <a:lvl9pPr lvl="8" algn="ctr" rtl="0">
              <a:spcBef>
                <a:spcPts val="0"/>
              </a:spcBef>
              <a:spcAft>
                <a:spcPts val="0"/>
              </a:spcAft>
              <a:buSzPts val="10000"/>
              <a:buNone/>
              <a:defRPr sz="13333"/>
            </a:lvl9pPr>
          </a:lstStyle>
          <a:p>
            <a:r>
              <a:t>xx%</a:t>
            </a:r>
          </a:p>
        </p:txBody>
      </p:sp>
      <p:sp>
        <p:nvSpPr>
          <p:cNvPr id="109" name="Google Shape;109;p14"/>
          <p:cNvSpPr txBox="1">
            <a:spLocks noGrp="1"/>
          </p:cNvSpPr>
          <p:nvPr>
            <p:ph type="subTitle" idx="7"/>
          </p:nvPr>
        </p:nvSpPr>
        <p:spPr>
          <a:xfrm>
            <a:off x="960000" y="4769304"/>
            <a:ext cx="4501600" cy="43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1200"/>
              <a:buNone/>
              <a:defRPr sz="1867"/>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r>
              <a:rPr lang="en-US"/>
              <a:t>Click to edit Master subtitle style</a:t>
            </a:r>
            <a:endParaRPr/>
          </a:p>
        </p:txBody>
      </p:sp>
      <p:grpSp>
        <p:nvGrpSpPr>
          <p:cNvPr id="110" name="Google Shape;110;p14"/>
          <p:cNvGrpSpPr/>
          <p:nvPr/>
        </p:nvGrpSpPr>
        <p:grpSpPr>
          <a:xfrm>
            <a:off x="958800" y="719200"/>
            <a:ext cx="10274400" cy="5419600"/>
            <a:chOff x="719100" y="539400"/>
            <a:chExt cx="7705800" cy="4064700"/>
          </a:xfrm>
        </p:grpSpPr>
        <p:cxnSp>
          <p:nvCxnSpPr>
            <p:cNvPr id="111" name="Google Shape;111;p14"/>
            <p:cNvCxnSpPr/>
            <p:nvPr/>
          </p:nvCxnSpPr>
          <p:spPr>
            <a:xfrm>
              <a:off x="719100" y="539400"/>
              <a:ext cx="7705800" cy="0"/>
            </a:xfrm>
            <a:prstGeom prst="straightConnector1">
              <a:avLst/>
            </a:prstGeom>
            <a:noFill/>
            <a:ln w="9525" cap="flat" cmpd="sng">
              <a:solidFill>
                <a:schemeClr val="dk1"/>
              </a:solidFill>
              <a:prstDash val="solid"/>
              <a:round/>
              <a:headEnd type="none" w="med" len="med"/>
              <a:tailEnd type="none" w="med" len="med"/>
            </a:ln>
          </p:spPr>
        </p:cxnSp>
        <p:cxnSp>
          <p:nvCxnSpPr>
            <p:cNvPr id="112" name="Google Shape;112;p14"/>
            <p:cNvCxnSpPr/>
            <p:nvPr/>
          </p:nvCxnSpPr>
          <p:spPr>
            <a:xfrm>
              <a:off x="719100" y="4604100"/>
              <a:ext cx="7705800" cy="0"/>
            </a:xfrm>
            <a:prstGeom prst="straightConnector1">
              <a:avLst/>
            </a:prstGeom>
            <a:noFill/>
            <a:ln w="9525" cap="flat" cmpd="sng">
              <a:solidFill>
                <a:schemeClr val="dk1"/>
              </a:solidFill>
              <a:prstDash val="solid"/>
              <a:round/>
              <a:headEnd type="none" w="med" len="med"/>
              <a:tailEnd type="none" w="med" len="med"/>
            </a:ln>
          </p:spPr>
        </p:cxnSp>
      </p:grpSp>
      <p:sp>
        <p:nvSpPr>
          <p:cNvPr id="113" name="Google Shape;113;p14"/>
          <p:cNvSpPr/>
          <p:nvPr/>
        </p:nvSpPr>
        <p:spPr>
          <a:xfrm rot="-5400000" flipH="1">
            <a:off x="705590" y="5691797"/>
            <a:ext cx="894169" cy="894011"/>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gradFill>
            <a:gsLst>
              <a:gs pos="0">
                <a:srgbClr val="174B67">
                  <a:alpha val="34901"/>
                </a:srgbClr>
              </a:gs>
              <a:gs pos="100000">
                <a:srgbClr val="174B67">
                  <a:alpha val="5882"/>
                </a:srgbClr>
              </a:gs>
            </a:gsLst>
            <a:lin ang="1890073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33762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14"/>
        <p:cNvGrpSpPr/>
        <p:nvPr/>
      </p:nvGrpSpPr>
      <p:grpSpPr>
        <a:xfrm>
          <a:off x="0" y="0"/>
          <a:ext cx="0" cy="0"/>
          <a:chOff x="0" y="0"/>
          <a:chExt cx="0" cy="0"/>
        </a:xfrm>
      </p:grpSpPr>
      <p:sp>
        <p:nvSpPr>
          <p:cNvPr id="115" name="Google Shape;115;p15"/>
          <p:cNvSpPr/>
          <p:nvPr/>
        </p:nvSpPr>
        <p:spPr>
          <a:xfrm rot="-5400000">
            <a:off x="705669" y="5884483"/>
            <a:ext cx="508652" cy="508652"/>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15"/>
          <p:cNvSpPr txBox="1">
            <a:spLocks noGrp="1"/>
          </p:cNvSpPr>
          <p:nvPr>
            <p:ph type="title"/>
          </p:nvPr>
        </p:nvSpPr>
        <p:spPr>
          <a:xfrm>
            <a:off x="3082036" y="2081900"/>
            <a:ext cx="2579200" cy="5248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3000"/>
              <a:buNone/>
              <a:defRPr sz="2400" b="0">
                <a:latin typeface="Poppins SemiBold"/>
                <a:ea typeface="Poppins SemiBold"/>
                <a:cs typeface="Poppins SemiBold"/>
                <a:sym typeface="Poppins SemiBold"/>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rPr lang="en-US"/>
              <a:t>Click to edit Master title style</a:t>
            </a:r>
            <a:endParaRPr/>
          </a:p>
        </p:txBody>
      </p:sp>
      <p:sp>
        <p:nvSpPr>
          <p:cNvPr id="117" name="Google Shape;117;p15"/>
          <p:cNvSpPr txBox="1">
            <a:spLocks noGrp="1"/>
          </p:cNvSpPr>
          <p:nvPr>
            <p:ph type="title" idx="2"/>
          </p:nvPr>
        </p:nvSpPr>
        <p:spPr>
          <a:xfrm>
            <a:off x="7517981" y="2081900"/>
            <a:ext cx="2579200" cy="5248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3000"/>
              <a:buNone/>
              <a:defRPr sz="2400" b="0">
                <a:latin typeface="Poppins SemiBold"/>
                <a:ea typeface="Poppins SemiBold"/>
                <a:cs typeface="Poppins SemiBold"/>
                <a:sym typeface="Poppins SemiBold"/>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rPr lang="en-US"/>
              <a:t>Click to edit Master title style</a:t>
            </a:r>
            <a:endParaRPr/>
          </a:p>
        </p:txBody>
      </p:sp>
      <p:sp>
        <p:nvSpPr>
          <p:cNvPr id="118" name="Google Shape;118;p15"/>
          <p:cNvSpPr txBox="1">
            <a:spLocks noGrp="1"/>
          </p:cNvSpPr>
          <p:nvPr>
            <p:ph type="subTitle" idx="1"/>
          </p:nvPr>
        </p:nvSpPr>
        <p:spPr>
          <a:xfrm>
            <a:off x="3082033" y="2505100"/>
            <a:ext cx="2579200" cy="955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r>
              <a:rPr lang="en-US"/>
              <a:t>Click to edit Master subtitle style</a:t>
            </a:r>
            <a:endParaRPr/>
          </a:p>
        </p:txBody>
      </p:sp>
      <p:sp>
        <p:nvSpPr>
          <p:cNvPr id="119" name="Google Shape;119;p15"/>
          <p:cNvSpPr txBox="1">
            <a:spLocks noGrp="1"/>
          </p:cNvSpPr>
          <p:nvPr>
            <p:ph type="subTitle" idx="3"/>
          </p:nvPr>
        </p:nvSpPr>
        <p:spPr>
          <a:xfrm>
            <a:off x="7517968" y="2505100"/>
            <a:ext cx="2579200" cy="955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r>
              <a:rPr lang="en-US"/>
              <a:t>Click to edit Master subtitle style</a:t>
            </a:r>
            <a:endParaRPr/>
          </a:p>
        </p:txBody>
      </p:sp>
      <p:sp>
        <p:nvSpPr>
          <p:cNvPr id="120" name="Google Shape;120;p15"/>
          <p:cNvSpPr txBox="1">
            <a:spLocks noGrp="1"/>
          </p:cNvSpPr>
          <p:nvPr>
            <p:ph type="title" idx="4"/>
          </p:nvPr>
        </p:nvSpPr>
        <p:spPr>
          <a:xfrm>
            <a:off x="3082036" y="4181433"/>
            <a:ext cx="2579200" cy="5248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3000"/>
              <a:buNone/>
              <a:defRPr sz="2400" b="0">
                <a:latin typeface="Poppins SemiBold"/>
                <a:ea typeface="Poppins SemiBold"/>
                <a:cs typeface="Poppins SemiBold"/>
                <a:sym typeface="Poppins SemiBold"/>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rPr lang="en-US"/>
              <a:t>Click to edit Master title style</a:t>
            </a:r>
            <a:endParaRPr/>
          </a:p>
        </p:txBody>
      </p:sp>
      <p:sp>
        <p:nvSpPr>
          <p:cNvPr id="121" name="Google Shape;121;p15"/>
          <p:cNvSpPr txBox="1">
            <a:spLocks noGrp="1"/>
          </p:cNvSpPr>
          <p:nvPr>
            <p:ph type="title" idx="5"/>
          </p:nvPr>
        </p:nvSpPr>
        <p:spPr>
          <a:xfrm>
            <a:off x="7517967" y="4181433"/>
            <a:ext cx="2579200" cy="5248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3000"/>
              <a:buNone/>
              <a:defRPr sz="2400" b="0">
                <a:latin typeface="Poppins SemiBold"/>
                <a:ea typeface="Poppins SemiBold"/>
                <a:cs typeface="Poppins SemiBold"/>
                <a:sym typeface="Poppins SemiBold"/>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rPr lang="en-US"/>
              <a:t>Click to edit Master title style</a:t>
            </a:r>
            <a:endParaRPr/>
          </a:p>
        </p:txBody>
      </p:sp>
      <p:sp>
        <p:nvSpPr>
          <p:cNvPr id="122" name="Google Shape;122;p15"/>
          <p:cNvSpPr txBox="1">
            <a:spLocks noGrp="1"/>
          </p:cNvSpPr>
          <p:nvPr>
            <p:ph type="subTitle" idx="6"/>
          </p:nvPr>
        </p:nvSpPr>
        <p:spPr>
          <a:xfrm>
            <a:off x="3082033" y="4604633"/>
            <a:ext cx="2579200" cy="955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r>
              <a:rPr lang="en-US"/>
              <a:t>Click to edit Master subtitle style</a:t>
            </a:r>
            <a:endParaRPr/>
          </a:p>
        </p:txBody>
      </p:sp>
      <p:sp>
        <p:nvSpPr>
          <p:cNvPr id="123" name="Google Shape;123;p15"/>
          <p:cNvSpPr txBox="1">
            <a:spLocks noGrp="1"/>
          </p:cNvSpPr>
          <p:nvPr>
            <p:ph type="subTitle" idx="7"/>
          </p:nvPr>
        </p:nvSpPr>
        <p:spPr>
          <a:xfrm>
            <a:off x="7517967" y="4604633"/>
            <a:ext cx="2579200" cy="955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r>
              <a:rPr lang="en-US"/>
              <a:t>Click to edit Master subtitle style</a:t>
            </a:r>
            <a:endParaRPr/>
          </a:p>
        </p:txBody>
      </p:sp>
      <p:sp>
        <p:nvSpPr>
          <p:cNvPr id="124" name="Google Shape;124;p15"/>
          <p:cNvSpPr txBox="1">
            <a:spLocks noGrp="1"/>
          </p:cNvSpPr>
          <p:nvPr>
            <p:ph type="title" idx="8"/>
          </p:nvPr>
        </p:nvSpPr>
        <p:spPr>
          <a:xfrm>
            <a:off x="960000" y="719200"/>
            <a:ext cx="10272000" cy="69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grpSp>
        <p:nvGrpSpPr>
          <p:cNvPr id="125" name="Google Shape;125;p15"/>
          <p:cNvGrpSpPr/>
          <p:nvPr/>
        </p:nvGrpSpPr>
        <p:grpSpPr>
          <a:xfrm>
            <a:off x="958800" y="719200"/>
            <a:ext cx="10274400" cy="5419600"/>
            <a:chOff x="719100" y="539400"/>
            <a:chExt cx="7705800" cy="4064700"/>
          </a:xfrm>
        </p:grpSpPr>
        <p:cxnSp>
          <p:nvCxnSpPr>
            <p:cNvPr id="126" name="Google Shape;126;p15"/>
            <p:cNvCxnSpPr/>
            <p:nvPr/>
          </p:nvCxnSpPr>
          <p:spPr>
            <a:xfrm>
              <a:off x="719100" y="539400"/>
              <a:ext cx="7705800" cy="0"/>
            </a:xfrm>
            <a:prstGeom prst="straightConnector1">
              <a:avLst/>
            </a:prstGeom>
            <a:noFill/>
            <a:ln w="9525" cap="flat" cmpd="sng">
              <a:solidFill>
                <a:schemeClr val="dk1"/>
              </a:solidFill>
              <a:prstDash val="solid"/>
              <a:round/>
              <a:headEnd type="none" w="med" len="med"/>
              <a:tailEnd type="none" w="med" len="med"/>
            </a:ln>
          </p:spPr>
        </p:cxnSp>
        <p:cxnSp>
          <p:nvCxnSpPr>
            <p:cNvPr id="127" name="Google Shape;127;p15"/>
            <p:cNvCxnSpPr/>
            <p:nvPr/>
          </p:nvCxnSpPr>
          <p:spPr>
            <a:xfrm>
              <a:off x="719100" y="4604100"/>
              <a:ext cx="7705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4280630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19200"/>
            <a:ext cx="10272000" cy="690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1pPr>
            <a:lvl2pPr lvl="1">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2pPr>
            <a:lvl3pPr lvl="2">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3pPr>
            <a:lvl4pPr lvl="3">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4pPr>
            <a:lvl5pPr lvl="4">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5pPr>
            <a:lvl6pPr lvl="5">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6pPr>
            <a:lvl7pPr lvl="6">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7pPr>
            <a:lvl8pPr lvl="7">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8pPr>
            <a:lvl9pPr lvl="8">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dk1"/>
              </a:buClr>
              <a:buSzPts val="1200"/>
              <a:buFont typeface="Livvic"/>
              <a:buChar char="●"/>
              <a:defRPr sz="1200">
                <a:solidFill>
                  <a:schemeClr val="dk1"/>
                </a:solidFill>
                <a:latin typeface="Livvic"/>
                <a:ea typeface="Livvic"/>
                <a:cs typeface="Livvic"/>
                <a:sym typeface="Livvic"/>
              </a:defRPr>
            </a:lvl1pPr>
            <a:lvl2pPr marL="914400" lvl="1" indent="-304800">
              <a:lnSpc>
                <a:spcPct val="115000"/>
              </a:lnSpc>
              <a:spcBef>
                <a:spcPts val="0"/>
              </a:spcBef>
              <a:spcAft>
                <a:spcPts val="0"/>
              </a:spcAft>
              <a:buClr>
                <a:schemeClr val="dk1"/>
              </a:buClr>
              <a:buSzPts val="1200"/>
              <a:buFont typeface="Livvic"/>
              <a:buChar char="○"/>
              <a:defRPr sz="1200">
                <a:solidFill>
                  <a:schemeClr val="dk1"/>
                </a:solidFill>
                <a:latin typeface="Livvic"/>
                <a:ea typeface="Livvic"/>
                <a:cs typeface="Livvic"/>
                <a:sym typeface="Livvic"/>
              </a:defRPr>
            </a:lvl2pPr>
            <a:lvl3pPr marL="1371600" lvl="2" indent="-304800">
              <a:lnSpc>
                <a:spcPct val="115000"/>
              </a:lnSpc>
              <a:spcBef>
                <a:spcPts val="0"/>
              </a:spcBef>
              <a:spcAft>
                <a:spcPts val="0"/>
              </a:spcAft>
              <a:buClr>
                <a:schemeClr val="dk1"/>
              </a:buClr>
              <a:buSzPts val="1200"/>
              <a:buFont typeface="Livvic"/>
              <a:buChar char="■"/>
              <a:defRPr sz="1200">
                <a:solidFill>
                  <a:schemeClr val="dk1"/>
                </a:solidFill>
                <a:latin typeface="Livvic"/>
                <a:ea typeface="Livvic"/>
                <a:cs typeface="Livvic"/>
                <a:sym typeface="Livvic"/>
              </a:defRPr>
            </a:lvl3pPr>
            <a:lvl4pPr marL="1828800" lvl="3" indent="-304800">
              <a:lnSpc>
                <a:spcPct val="115000"/>
              </a:lnSpc>
              <a:spcBef>
                <a:spcPts val="0"/>
              </a:spcBef>
              <a:spcAft>
                <a:spcPts val="0"/>
              </a:spcAft>
              <a:buClr>
                <a:schemeClr val="dk1"/>
              </a:buClr>
              <a:buSzPts val="1200"/>
              <a:buFont typeface="Livvic"/>
              <a:buChar char="●"/>
              <a:defRPr sz="1200">
                <a:solidFill>
                  <a:schemeClr val="dk1"/>
                </a:solidFill>
                <a:latin typeface="Livvic"/>
                <a:ea typeface="Livvic"/>
                <a:cs typeface="Livvic"/>
                <a:sym typeface="Livvic"/>
              </a:defRPr>
            </a:lvl4pPr>
            <a:lvl5pPr marL="2286000" lvl="4" indent="-304800">
              <a:lnSpc>
                <a:spcPct val="115000"/>
              </a:lnSpc>
              <a:spcBef>
                <a:spcPts val="0"/>
              </a:spcBef>
              <a:spcAft>
                <a:spcPts val="0"/>
              </a:spcAft>
              <a:buClr>
                <a:schemeClr val="dk1"/>
              </a:buClr>
              <a:buSzPts val="1200"/>
              <a:buFont typeface="Livvic"/>
              <a:buChar char="○"/>
              <a:defRPr sz="1200">
                <a:solidFill>
                  <a:schemeClr val="dk1"/>
                </a:solidFill>
                <a:latin typeface="Livvic"/>
                <a:ea typeface="Livvic"/>
                <a:cs typeface="Livvic"/>
                <a:sym typeface="Livvic"/>
              </a:defRPr>
            </a:lvl5pPr>
            <a:lvl6pPr marL="2743200" lvl="5" indent="-304800">
              <a:lnSpc>
                <a:spcPct val="115000"/>
              </a:lnSpc>
              <a:spcBef>
                <a:spcPts val="0"/>
              </a:spcBef>
              <a:spcAft>
                <a:spcPts val="0"/>
              </a:spcAft>
              <a:buClr>
                <a:schemeClr val="dk1"/>
              </a:buClr>
              <a:buSzPts val="1200"/>
              <a:buFont typeface="Livvic"/>
              <a:buChar char="■"/>
              <a:defRPr sz="1200">
                <a:solidFill>
                  <a:schemeClr val="dk1"/>
                </a:solidFill>
                <a:latin typeface="Livvic"/>
                <a:ea typeface="Livvic"/>
                <a:cs typeface="Livvic"/>
                <a:sym typeface="Livvic"/>
              </a:defRPr>
            </a:lvl6pPr>
            <a:lvl7pPr marL="3200400" lvl="6" indent="-304800">
              <a:lnSpc>
                <a:spcPct val="115000"/>
              </a:lnSpc>
              <a:spcBef>
                <a:spcPts val="0"/>
              </a:spcBef>
              <a:spcAft>
                <a:spcPts val="0"/>
              </a:spcAft>
              <a:buClr>
                <a:schemeClr val="dk1"/>
              </a:buClr>
              <a:buSzPts val="1200"/>
              <a:buFont typeface="Livvic"/>
              <a:buChar char="●"/>
              <a:defRPr sz="1200">
                <a:solidFill>
                  <a:schemeClr val="dk1"/>
                </a:solidFill>
                <a:latin typeface="Livvic"/>
                <a:ea typeface="Livvic"/>
                <a:cs typeface="Livvic"/>
                <a:sym typeface="Livvic"/>
              </a:defRPr>
            </a:lvl7pPr>
            <a:lvl8pPr marL="3657600" lvl="7" indent="-304800">
              <a:lnSpc>
                <a:spcPct val="115000"/>
              </a:lnSpc>
              <a:spcBef>
                <a:spcPts val="0"/>
              </a:spcBef>
              <a:spcAft>
                <a:spcPts val="0"/>
              </a:spcAft>
              <a:buClr>
                <a:schemeClr val="dk1"/>
              </a:buClr>
              <a:buSzPts val="1200"/>
              <a:buFont typeface="Livvic"/>
              <a:buChar char="○"/>
              <a:defRPr sz="1200">
                <a:solidFill>
                  <a:schemeClr val="dk1"/>
                </a:solidFill>
                <a:latin typeface="Livvic"/>
                <a:ea typeface="Livvic"/>
                <a:cs typeface="Livvic"/>
                <a:sym typeface="Livvic"/>
              </a:defRPr>
            </a:lvl8pPr>
            <a:lvl9pPr marL="4114800" lvl="8" indent="-304800">
              <a:lnSpc>
                <a:spcPct val="115000"/>
              </a:lnSpc>
              <a:spcBef>
                <a:spcPts val="0"/>
              </a:spcBef>
              <a:spcAft>
                <a:spcPts val="0"/>
              </a:spcAft>
              <a:buClr>
                <a:schemeClr val="dk1"/>
              </a:buClr>
              <a:buSzPts val="1200"/>
              <a:buFont typeface="Livvic"/>
              <a:buChar char="■"/>
              <a:defRPr sz="1200">
                <a:solidFill>
                  <a:schemeClr val="dk1"/>
                </a:solidFill>
                <a:latin typeface="Livvic"/>
                <a:ea typeface="Livvic"/>
                <a:cs typeface="Livvic"/>
                <a:sym typeface="Livvic"/>
              </a:defRPr>
            </a:lvl9pPr>
          </a:lstStyle>
          <a:p>
            <a:endParaRPr/>
          </a:p>
        </p:txBody>
      </p:sp>
    </p:spTree>
    <p:extLst>
      <p:ext uri="{BB962C8B-B14F-4D97-AF65-F5344CB8AC3E}">
        <p14:creationId xmlns:p14="http://schemas.microsoft.com/office/powerpoint/2010/main" val="204590965"/>
      </p:ext>
    </p:extLst>
  </p:cSld>
  <p:clrMap bg1="lt1" tx1="dk1" bg2="dk2" tx2="lt2" accent1="accent1" accent2="accent2" accent3="accent3" accent4="accent4" accent5="accent5" accent6="accent6" hlink="hlink" folHlink="folHlink"/>
  <p:sldLayoutIdLst>
    <p:sldLayoutId id="2147483710" r:id="rId1"/>
    <p:sldLayoutId id="2147483712" r:id="rId2"/>
    <p:sldLayoutId id="2147483713" r:id="rId3"/>
    <p:sldLayoutId id="2147483717" r:id="rId4"/>
    <p:sldLayoutId id="2147483718" r:id="rId5"/>
    <p:sldLayoutId id="2147483719" r:id="rId6"/>
    <p:sldLayoutId id="2147483720" r:id="rId7"/>
    <p:sldLayoutId id="2147483722" r:id="rId8"/>
    <p:sldLayoutId id="2147483723" r:id="rId9"/>
    <p:sldLayoutId id="2147483724" r:id="rId10"/>
    <p:sldLayoutId id="2147483726" r:id="rId11"/>
    <p:sldLayoutId id="2147483727" r:id="rId12"/>
    <p:sldLayoutId id="2147483728" r:id="rId13"/>
    <p:sldLayoutId id="2147483729" r:id="rId14"/>
    <p:sldLayoutId id="2147483730" r:id="rId15"/>
    <p:sldLayoutId id="2147483731" r:id="rId16"/>
    <p:sldLayoutId id="2147483735" r:id="rId17"/>
    <p:sldLayoutId id="2147483736" r:id="rId18"/>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182"/>
        <p:cNvGrpSpPr/>
        <p:nvPr/>
      </p:nvGrpSpPr>
      <p:grpSpPr>
        <a:xfrm>
          <a:off x="0" y="0"/>
          <a:ext cx="0" cy="0"/>
          <a:chOff x="0" y="0"/>
          <a:chExt cx="0" cy="0"/>
        </a:xfrm>
      </p:grpSpPr>
      <p:sp>
        <p:nvSpPr>
          <p:cNvPr id="183" name="Google Shape;183;p23"/>
          <p:cNvSpPr txBox="1">
            <a:spLocks noGrp="1"/>
          </p:cNvSpPr>
          <p:nvPr>
            <p:ph type="title"/>
          </p:nvPr>
        </p:nvSpPr>
        <p:spPr>
          <a:xfrm>
            <a:off x="1424133" y="1244600"/>
            <a:ext cx="93964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None/>
              <a:defRPr sz="2400">
                <a:solidFill>
                  <a:srgbClr val="FFFFFF"/>
                </a:solidFill>
              </a:defRPr>
            </a:lvl1pPr>
            <a:lvl2pPr lvl="1" algn="ctr" rtl="0">
              <a:spcBef>
                <a:spcPts val="0"/>
              </a:spcBef>
              <a:spcAft>
                <a:spcPts val="0"/>
              </a:spcAft>
              <a:buClr>
                <a:srgbClr val="FFFFFF"/>
              </a:buClr>
              <a:buSzPts val="2400"/>
              <a:buNone/>
              <a:defRPr sz="2400">
                <a:solidFill>
                  <a:srgbClr val="FFFFFF"/>
                </a:solidFill>
              </a:defRPr>
            </a:lvl2pPr>
            <a:lvl3pPr lvl="2" algn="ctr" rtl="0">
              <a:spcBef>
                <a:spcPts val="0"/>
              </a:spcBef>
              <a:spcAft>
                <a:spcPts val="0"/>
              </a:spcAft>
              <a:buClr>
                <a:srgbClr val="FFFFFF"/>
              </a:buClr>
              <a:buSzPts val="2400"/>
              <a:buNone/>
              <a:defRPr sz="2400">
                <a:solidFill>
                  <a:srgbClr val="FFFFFF"/>
                </a:solidFill>
              </a:defRPr>
            </a:lvl3pPr>
            <a:lvl4pPr lvl="3" algn="ctr" rtl="0">
              <a:spcBef>
                <a:spcPts val="0"/>
              </a:spcBef>
              <a:spcAft>
                <a:spcPts val="0"/>
              </a:spcAft>
              <a:buClr>
                <a:srgbClr val="FFFFFF"/>
              </a:buClr>
              <a:buSzPts val="2400"/>
              <a:buNone/>
              <a:defRPr sz="2400">
                <a:solidFill>
                  <a:srgbClr val="FFFFFF"/>
                </a:solidFill>
              </a:defRPr>
            </a:lvl4pPr>
            <a:lvl5pPr lvl="4" algn="ctr" rtl="0">
              <a:spcBef>
                <a:spcPts val="0"/>
              </a:spcBef>
              <a:spcAft>
                <a:spcPts val="0"/>
              </a:spcAft>
              <a:buClr>
                <a:srgbClr val="FFFFFF"/>
              </a:buClr>
              <a:buSzPts val="2400"/>
              <a:buNone/>
              <a:defRPr sz="2400">
                <a:solidFill>
                  <a:srgbClr val="FFFFFF"/>
                </a:solidFill>
              </a:defRPr>
            </a:lvl5pPr>
            <a:lvl6pPr lvl="5" algn="ctr" rtl="0">
              <a:spcBef>
                <a:spcPts val="0"/>
              </a:spcBef>
              <a:spcAft>
                <a:spcPts val="0"/>
              </a:spcAft>
              <a:buClr>
                <a:srgbClr val="FFFFFF"/>
              </a:buClr>
              <a:buSzPts val="2400"/>
              <a:buNone/>
              <a:defRPr sz="2400">
                <a:solidFill>
                  <a:srgbClr val="FFFFFF"/>
                </a:solidFill>
              </a:defRPr>
            </a:lvl6pPr>
            <a:lvl7pPr lvl="6" algn="ctr" rtl="0">
              <a:spcBef>
                <a:spcPts val="0"/>
              </a:spcBef>
              <a:spcAft>
                <a:spcPts val="0"/>
              </a:spcAft>
              <a:buClr>
                <a:srgbClr val="FFFFFF"/>
              </a:buClr>
              <a:buSzPts val="2400"/>
              <a:buNone/>
              <a:defRPr sz="2400">
                <a:solidFill>
                  <a:srgbClr val="FFFFFF"/>
                </a:solidFill>
              </a:defRPr>
            </a:lvl7pPr>
            <a:lvl8pPr lvl="7" algn="ctr" rtl="0">
              <a:spcBef>
                <a:spcPts val="0"/>
              </a:spcBef>
              <a:spcAft>
                <a:spcPts val="0"/>
              </a:spcAft>
              <a:buClr>
                <a:srgbClr val="FFFFFF"/>
              </a:buClr>
              <a:buSzPts val="2400"/>
              <a:buNone/>
              <a:defRPr sz="2400">
                <a:solidFill>
                  <a:srgbClr val="FFFFFF"/>
                </a:solidFill>
              </a:defRPr>
            </a:lvl8pPr>
            <a:lvl9pPr lvl="8" algn="ctr" rtl="0">
              <a:spcBef>
                <a:spcPts val="0"/>
              </a:spcBef>
              <a:spcAft>
                <a:spcPts val="0"/>
              </a:spcAft>
              <a:buClr>
                <a:srgbClr val="FFFFFF"/>
              </a:buClr>
              <a:buSzPts val="2400"/>
              <a:buNone/>
              <a:defRPr sz="2400">
                <a:solidFill>
                  <a:srgbClr val="FFFFFF"/>
                </a:solidFill>
              </a:defRPr>
            </a:lvl9pPr>
          </a:lstStyle>
          <a:p>
            <a:endParaRPr/>
          </a:p>
        </p:txBody>
      </p:sp>
      <p:sp>
        <p:nvSpPr>
          <p:cNvPr id="184" name="Google Shape;184;p23"/>
          <p:cNvSpPr txBox="1">
            <a:spLocks noGrp="1"/>
          </p:cNvSpPr>
          <p:nvPr>
            <p:ph type="body" idx="1"/>
          </p:nvPr>
        </p:nvSpPr>
        <p:spPr>
          <a:xfrm>
            <a:off x="1424133" y="2260600"/>
            <a:ext cx="93964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3049096238"/>
      </p:ext>
    </p:extLst>
  </p:cSld>
  <p:clrMap bg1="lt1" tx1="dk1" bg2="dk2" tx2="lt2" accent1="accent1" accent2="accent2" accent3="accent3" accent4="accent4" accent5="accent5" accent6="accent6" hlink="hlink" folHlink="folHlink"/>
  <p:sldLayoutIdLst>
    <p:sldLayoutId id="2147483733" r:id="rId1"/>
    <p:sldLayoutId id="2147483734" r:id="rId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gif"/><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18" Type="http://schemas.openxmlformats.org/officeDocument/2006/relationships/image" Target="../media/image12.png"/><Relationship Id="rId26" Type="http://schemas.openxmlformats.org/officeDocument/2006/relationships/image" Target="../media/image20.png"/><Relationship Id="rId3" Type="http://schemas.openxmlformats.org/officeDocument/2006/relationships/diagramData" Target="../diagrams/data1.xml"/><Relationship Id="rId21" Type="http://schemas.openxmlformats.org/officeDocument/2006/relationships/image" Target="../media/image15.png"/><Relationship Id="rId7" Type="http://schemas.microsoft.com/office/2007/relationships/diagramDrawing" Target="../diagrams/drawing1.xml"/><Relationship Id="rId12" Type="http://schemas.openxmlformats.org/officeDocument/2006/relationships/image" Target="../media/image7.png"/><Relationship Id="rId17" Type="http://schemas.openxmlformats.org/officeDocument/2006/relationships/image" Target="../media/image11.png"/><Relationship Id="rId25" Type="http://schemas.openxmlformats.org/officeDocument/2006/relationships/image" Target="../media/image19.png"/><Relationship Id="rId2" Type="http://schemas.openxmlformats.org/officeDocument/2006/relationships/notesSlide" Target="../notesSlides/notesSlide3.xml"/><Relationship Id="rId16" Type="http://schemas.microsoft.com/office/2007/relationships/hdphoto" Target="../media/hdphoto1.wdp"/><Relationship Id="rId20" Type="http://schemas.openxmlformats.org/officeDocument/2006/relationships/image" Target="../media/image14.png"/><Relationship Id="rId1" Type="http://schemas.openxmlformats.org/officeDocument/2006/relationships/slideLayout" Target="../slideLayouts/slideLayout16.xml"/><Relationship Id="rId6" Type="http://schemas.openxmlformats.org/officeDocument/2006/relationships/diagramColors" Target="../diagrams/colors1.xml"/><Relationship Id="rId11" Type="http://schemas.openxmlformats.org/officeDocument/2006/relationships/image" Target="../media/image6.png"/><Relationship Id="rId24" Type="http://schemas.openxmlformats.org/officeDocument/2006/relationships/image" Target="../media/image18.png"/><Relationship Id="rId5" Type="http://schemas.openxmlformats.org/officeDocument/2006/relationships/diagramQuickStyle" Target="../diagrams/quickStyle1.xml"/><Relationship Id="rId15" Type="http://schemas.openxmlformats.org/officeDocument/2006/relationships/image" Target="../media/image10.png"/><Relationship Id="rId23" Type="http://schemas.openxmlformats.org/officeDocument/2006/relationships/image" Target="../media/image17.png"/><Relationship Id="rId10" Type="http://schemas.openxmlformats.org/officeDocument/2006/relationships/image" Target="../media/image5.png"/><Relationship Id="rId19" Type="http://schemas.openxmlformats.org/officeDocument/2006/relationships/image" Target="../media/image13.png"/><Relationship Id="rId4" Type="http://schemas.openxmlformats.org/officeDocument/2006/relationships/diagramLayout" Target="../diagrams/layout1.xml"/><Relationship Id="rId9" Type="http://schemas.openxmlformats.org/officeDocument/2006/relationships/image" Target="../media/image4.png"/><Relationship Id="rId14" Type="http://schemas.openxmlformats.org/officeDocument/2006/relationships/image" Target="../media/image9.png"/><Relationship Id="rId22" Type="http://schemas.openxmlformats.org/officeDocument/2006/relationships/image" Target="../media/image16.png"/><Relationship Id="rId27"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91323-0007-24DC-550E-2F92311C4088}"/>
              </a:ext>
            </a:extLst>
          </p:cNvPr>
          <p:cNvSpPr>
            <a:spLocks noGrp="1"/>
          </p:cNvSpPr>
          <p:nvPr>
            <p:ph type="ctrTitle"/>
          </p:nvPr>
        </p:nvSpPr>
        <p:spPr/>
        <p:txBody>
          <a:bodyPr/>
          <a:lstStyle/>
          <a:p>
            <a:r>
              <a:rPr lang="en-US">
                <a:latin typeface="Franklin Gothic Medium" panose="020B0603020102020204" pitchFamily="34" charset="0"/>
                <a:cs typeface="Consolas" panose="020B0609020204030204" pitchFamily="49" charset="0"/>
              </a:rPr>
              <a:t>Info Tech</a:t>
            </a:r>
          </a:p>
        </p:txBody>
      </p:sp>
      <p:sp>
        <p:nvSpPr>
          <p:cNvPr id="5" name="Subtitle 4">
            <a:extLst>
              <a:ext uri="{FF2B5EF4-FFF2-40B4-BE49-F238E27FC236}">
                <a16:creationId xmlns:a16="http://schemas.microsoft.com/office/drawing/2014/main" id="{3F2584F9-69FF-1DE0-3958-EDE63E0E0C86}"/>
              </a:ext>
            </a:extLst>
          </p:cNvPr>
          <p:cNvSpPr>
            <a:spLocks noGrp="1"/>
          </p:cNvSpPr>
          <p:nvPr>
            <p:ph type="subTitle" idx="1"/>
          </p:nvPr>
        </p:nvSpPr>
        <p:spPr>
          <a:xfrm>
            <a:off x="1651222" y="4676932"/>
            <a:ext cx="8887032" cy="1073467"/>
          </a:xfrm>
        </p:spPr>
        <p:txBody>
          <a:bodyPr anchor="ctr"/>
          <a:lstStyle/>
          <a:p>
            <a:pPr marL="152400" indent="0"/>
            <a:r>
              <a:rPr lang="en-US">
                <a:latin typeface="Microsoft GothicNeo" panose="020B0500000101010101" pitchFamily="34" charset="-127"/>
                <a:ea typeface="Microsoft GothicNeo" panose="020B0500000101010101" pitchFamily="34" charset="-127"/>
                <a:cs typeface="Microsoft GothicNeo" panose="020B0500000101010101" pitchFamily="34" charset="-127"/>
              </a:rPr>
              <a:t>Anna Lagergren, Ava Kadro, Leo Kleban, Kurt Joshi, Ruta Kanhere, Adam Kwan, and Shivani Sharma</a:t>
            </a:r>
          </a:p>
        </p:txBody>
      </p:sp>
      <p:sp>
        <p:nvSpPr>
          <p:cNvPr id="6" name="AutoShape 1">
            <a:extLst>
              <a:ext uri="{FF2B5EF4-FFF2-40B4-BE49-F238E27FC236}">
                <a16:creationId xmlns:a16="http://schemas.microsoft.com/office/drawing/2014/main" id="{7822B4CF-A79E-B69A-A409-7A15E23A2B7D}"/>
              </a:ext>
            </a:extLst>
          </p:cNvPr>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61317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2B2D4-884C-467E-3197-17D805D2CDB8}"/>
              </a:ext>
            </a:extLst>
          </p:cNvPr>
          <p:cNvSpPr>
            <a:spLocks noGrp="1"/>
          </p:cNvSpPr>
          <p:nvPr>
            <p:ph type="title"/>
          </p:nvPr>
        </p:nvSpPr>
        <p:spPr/>
        <p:txBody>
          <a:bodyPr/>
          <a:lstStyle/>
          <a:p>
            <a:r>
              <a:rPr lang="en-US">
                <a:latin typeface="Franklin Gothic Medium" panose="020B0603020102020204" pitchFamily="34" charset="0"/>
              </a:rPr>
              <a:t>Supply Capacities </a:t>
            </a:r>
          </a:p>
        </p:txBody>
      </p:sp>
      <p:sp>
        <p:nvSpPr>
          <p:cNvPr id="3" name="Content Placeholder 2">
            <a:extLst>
              <a:ext uri="{FF2B5EF4-FFF2-40B4-BE49-F238E27FC236}">
                <a16:creationId xmlns:a16="http://schemas.microsoft.com/office/drawing/2014/main" id="{91746FA9-B7A5-7C8B-00F1-74A936A6A79E}"/>
              </a:ext>
            </a:extLst>
          </p:cNvPr>
          <p:cNvSpPr>
            <a:spLocks noGrp="1"/>
          </p:cNvSpPr>
          <p:nvPr>
            <p:ph idx="1"/>
          </p:nvPr>
        </p:nvSpPr>
        <p:spPr>
          <a:xfrm>
            <a:off x="832409" y="1577103"/>
            <a:ext cx="10272000" cy="4555200"/>
          </a:xfrm>
        </p:spPr>
        <p:txBody>
          <a:bodyPr/>
          <a:lstStyle/>
          <a:p>
            <a:pPr marL="152400" indent="0">
              <a:lnSpc>
                <a:spcPct val="114999"/>
              </a:lnSpc>
              <a:buNone/>
            </a:pPr>
            <a:r>
              <a:rPr lang="en-US" sz="1800" dirty="0">
                <a:latin typeface="Microsoft GothicNeo"/>
                <a:ea typeface="Microsoft GothicNeo"/>
                <a:cs typeface="Microsoft GothicNeo"/>
              </a:rPr>
              <a:t>New Capacity Additions: </a:t>
            </a:r>
          </a:p>
          <a:p>
            <a:pPr>
              <a:lnSpc>
                <a:spcPct val="114999"/>
              </a:lnSpc>
              <a:buFont typeface="Wingdings" pitchFamily="2" charset="2"/>
              <a:buChar char="q"/>
            </a:pPr>
            <a:endParaRPr lang="en-US" sz="1800">
              <a:latin typeface="Microsoft GothicNeo" panose="020B0500000101010101" pitchFamily="34" charset="-127"/>
              <a:ea typeface="Microsoft GothicNeo" panose="020B0500000101010101" pitchFamily="34" charset="-127"/>
              <a:cs typeface="Microsoft GothicNeo" panose="020B0500000101010101" pitchFamily="34" charset="-127"/>
            </a:endParaRPr>
          </a:p>
          <a:p>
            <a:pPr marL="152400" indent="0">
              <a:lnSpc>
                <a:spcPct val="114999"/>
              </a:lnSpc>
              <a:buNone/>
            </a:pPr>
            <a:r>
              <a:rPr lang="en-US" sz="1800" b="1" dirty="0">
                <a:latin typeface="Microsoft GothicNeo"/>
                <a:ea typeface="Microsoft GothicNeo"/>
                <a:cs typeface="Microsoft GothicNeo"/>
              </a:rPr>
              <a:t>Infrastructure </a:t>
            </a:r>
          </a:p>
          <a:p>
            <a:pPr>
              <a:lnSpc>
                <a:spcPct val="114999"/>
              </a:lnSpc>
              <a:buFont typeface="Wingdings" pitchFamily="2" charset="2"/>
              <a:buChar char="q"/>
            </a:pPr>
            <a:r>
              <a:rPr lang="en-US" sz="1800" dirty="0">
                <a:latin typeface="Microsoft GothicNeo"/>
                <a:ea typeface="Microsoft GothicNeo"/>
                <a:cs typeface="Microsoft GothicNeo"/>
              </a:rPr>
              <a:t>Data Centers</a:t>
            </a:r>
          </a:p>
          <a:p>
            <a:pPr>
              <a:lnSpc>
                <a:spcPct val="114999"/>
              </a:lnSpc>
              <a:buFont typeface="Wingdings" pitchFamily="2" charset="2"/>
              <a:buChar char="q"/>
            </a:pPr>
            <a:r>
              <a:rPr lang="en-US" sz="1800" dirty="0">
                <a:latin typeface="Microsoft GothicNeo"/>
                <a:ea typeface="Microsoft GothicNeo"/>
                <a:cs typeface="Microsoft GothicNeo"/>
              </a:rPr>
              <a:t>GPU's</a:t>
            </a:r>
          </a:p>
          <a:p>
            <a:pPr>
              <a:lnSpc>
                <a:spcPct val="114999"/>
              </a:lnSpc>
              <a:buFont typeface="Wingdings" pitchFamily="2" charset="2"/>
              <a:buChar char="q"/>
            </a:pPr>
            <a:r>
              <a:rPr lang="en-US" sz="1800" dirty="0">
                <a:latin typeface="Microsoft GothicNeo"/>
                <a:ea typeface="Microsoft GothicNeo"/>
                <a:cs typeface="Microsoft GothicNeo"/>
              </a:rPr>
              <a:t>AI Chips</a:t>
            </a:r>
          </a:p>
          <a:p>
            <a:pPr>
              <a:lnSpc>
                <a:spcPct val="114999"/>
              </a:lnSpc>
              <a:buFont typeface="Wingdings" pitchFamily="2" charset="2"/>
              <a:buChar char="q"/>
            </a:pPr>
            <a:endParaRPr lang="en-US" sz="1800">
              <a:latin typeface="Microsoft GothicNeo" panose="020B0500000101010101" pitchFamily="34" charset="-127"/>
              <a:ea typeface="Microsoft GothicNeo" panose="020B0500000101010101" pitchFamily="34" charset="-127"/>
              <a:cs typeface="Microsoft GothicNeo" panose="020B0500000101010101" pitchFamily="34" charset="-127"/>
            </a:endParaRPr>
          </a:p>
          <a:p>
            <a:pPr marL="152400" indent="0">
              <a:lnSpc>
                <a:spcPct val="114999"/>
              </a:lnSpc>
              <a:buNone/>
            </a:pPr>
            <a:r>
              <a:rPr lang="en-US" sz="1800" b="1" dirty="0">
                <a:latin typeface="Microsoft GothicNeo"/>
                <a:ea typeface="Microsoft GothicNeo"/>
                <a:cs typeface="Microsoft GothicNeo"/>
              </a:rPr>
              <a:t>Cloud Computing </a:t>
            </a:r>
          </a:p>
          <a:p>
            <a:pPr>
              <a:lnSpc>
                <a:spcPct val="114999"/>
              </a:lnSpc>
              <a:buFont typeface="Wingdings" pitchFamily="2" charset="2"/>
              <a:buChar char="q"/>
            </a:pPr>
            <a:r>
              <a:rPr lang="en-US" sz="1800" dirty="0">
                <a:latin typeface="Microsoft GothicNeo"/>
                <a:ea typeface="Microsoft GothicNeo"/>
                <a:cs typeface="Microsoft GothicNeo"/>
              </a:rPr>
              <a:t>Digital Transformation (Integration)</a:t>
            </a:r>
            <a:endParaRPr lang="en-US" sz="1800" dirty="0">
              <a:latin typeface="Microsoft GothicNeo" panose="020B0500000101010101" pitchFamily="34" charset="-127"/>
              <a:ea typeface="Microsoft GothicNeo" panose="020B0500000101010101" pitchFamily="34" charset="-127"/>
              <a:cs typeface="Microsoft GothicNeo" panose="020B0500000101010101" pitchFamily="34" charset="-127"/>
            </a:endParaRPr>
          </a:p>
          <a:p>
            <a:pPr>
              <a:lnSpc>
                <a:spcPct val="114999"/>
              </a:lnSpc>
              <a:buFont typeface="Wingdings" pitchFamily="2" charset="2"/>
              <a:buChar char="q"/>
            </a:pPr>
            <a:r>
              <a:rPr lang="en-US" sz="1800" dirty="0">
                <a:latin typeface="Microsoft GothicNeo"/>
                <a:ea typeface="Microsoft GothicNeo"/>
                <a:cs typeface="Microsoft GothicNeo"/>
              </a:rPr>
              <a:t>Enterprise Software (SaaS, CRM)</a:t>
            </a:r>
            <a:endParaRPr lang="en-US" sz="1800" dirty="0">
              <a:latin typeface="Microsoft GothicNeo" panose="020B0500000101010101" pitchFamily="34" charset="-127"/>
              <a:ea typeface="Microsoft GothicNeo" panose="020B0500000101010101" pitchFamily="34" charset="-127"/>
              <a:cs typeface="Microsoft GothicNeo" panose="020B0500000101010101" pitchFamily="34" charset="-127"/>
            </a:endParaRPr>
          </a:p>
          <a:p>
            <a:pPr>
              <a:lnSpc>
                <a:spcPct val="114999"/>
              </a:lnSpc>
              <a:buFont typeface="Wingdings" pitchFamily="2" charset="2"/>
              <a:buChar char="q"/>
            </a:pPr>
            <a:endParaRPr lang="en-US" sz="1800">
              <a:latin typeface="Microsoft GothicNeo" panose="020B0500000101010101" pitchFamily="34" charset="-127"/>
              <a:ea typeface="Microsoft GothicNeo" panose="020B0500000101010101" pitchFamily="34" charset="-127"/>
              <a:cs typeface="Microsoft GothicNeo" panose="020B0500000101010101" pitchFamily="34" charset="-127"/>
            </a:endParaRPr>
          </a:p>
          <a:p>
            <a:pPr marL="152400" indent="0">
              <a:lnSpc>
                <a:spcPct val="114999"/>
              </a:lnSpc>
              <a:buNone/>
            </a:pPr>
            <a:r>
              <a:rPr lang="en-US" sz="1800" b="1" dirty="0">
                <a:latin typeface="Microsoft GothicNeo"/>
                <a:ea typeface="Microsoft GothicNeo"/>
                <a:cs typeface="Microsoft GothicNeo"/>
              </a:rPr>
              <a:t>Quantum computing </a:t>
            </a:r>
          </a:p>
          <a:p>
            <a:pPr>
              <a:lnSpc>
                <a:spcPct val="114999"/>
              </a:lnSpc>
              <a:buFont typeface="Wingdings" pitchFamily="2" charset="2"/>
              <a:buChar char="q"/>
            </a:pPr>
            <a:r>
              <a:rPr lang="en-US" sz="1800" dirty="0">
                <a:latin typeface="Microsoft GothicNeo"/>
                <a:ea typeface="Microsoft GothicNeo"/>
                <a:cs typeface="Microsoft GothicNeo"/>
              </a:rPr>
              <a:t>Processing Power</a:t>
            </a:r>
          </a:p>
          <a:p>
            <a:pPr>
              <a:lnSpc>
                <a:spcPct val="114999"/>
              </a:lnSpc>
              <a:buFont typeface="Wingdings" pitchFamily="2" charset="2"/>
              <a:buChar char="q"/>
            </a:pPr>
            <a:r>
              <a:rPr lang="en-US" sz="1800" dirty="0">
                <a:latin typeface="Microsoft GothicNeo"/>
                <a:ea typeface="Microsoft GothicNeo"/>
                <a:cs typeface="Microsoft GothicNeo"/>
              </a:rPr>
              <a:t>Increased Capabilities </a:t>
            </a:r>
          </a:p>
          <a:p>
            <a:pPr>
              <a:lnSpc>
                <a:spcPct val="114999"/>
              </a:lnSpc>
              <a:buFont typeface="Wingdings" pitchFamily="2" charset="2"/>
              <a:buChar char="q"/>
            </a:pPr>
            <a:endParaRPr lang="en-US" sz="1800">
              <a:latin typeface="Microsoft GothicNeo" panose="020B0500000101010101" pitchFamily="34" charset="-127"/>
              <a:ea typeface="Microsoft GothicNeo" panose="020B0500000101010101" pitchFamily="34" charset="-127"/>
              <a:cs typeface="Microsoft GothicNeo" panose="020B0500000101010101" pitchFamily="34" charset="-127"/>
            </a:endParaRPr>
          </a:p>
          <a:p>
            <a:pPr>
              <a:lnSpc>
                <a:spcPct val="114999"/>
              </a:lnSpc>
              <a:buFont typeface="Wingdings" pitchFamily="2" charset="2"/>
              <a:buChar char="q"/>
            </a:pPr>
            <a:endParaRPr lang="en-US" sz="1800">
              <a:latin typeface="Microsoft GothicNeo" panose="020B0500000101010101" pitchFamily="34" charset="-127"/>
              <a:ea typeface="Microsoft GothicNeo" panose="020B0500000101010101" pitchFamily="34" charset="-127"/>
              <a:cs typeface="Microsoft GothicNeo" panose="020B0500000101010101" pitchFamily="34" charset="-127"/>
            </a:endParaRPr>
          </a:p>
          <a:p>
            <a:pPr>
              <a:lnSpc>
                <a:spcPct val="114999"/>
              </a:lnSpc>
              <a:buFont typeface="Wingdings" pitchFamily="2" charset="2"/>
              <a:buChar char="q"/>
            </a:pPr>
            <a:endParaRPr lang="en-US" sz="1800">
              <a:latin typeface="Microsoft GothicNeo" panose="020B0500000101010101" pitchFamily="34" charset="-127"/>
              <a:ea typeface="Microsoft GothicNeo" panose="020B0500000101010101" pitchFamily="34" charset="-127"/>
              <a:cs typeface="Microsoft GothicNeo" panose="020B0500000101010101" pitchFamily="34" charset="-127"/>
            </a:endParaRPr>
          </a:p>
        </p:txBody>
      </p:sp>
      <p:pic>
        <p:nvPicPr>
          <p:cNvPr id="5" name="Picture 4">
            <a:extLst>
              <a:ext uri="{FF2B5EF4-FFF2-40B4-BE49-F238E27FC236}">
                <a16:creationId xmlns:a16="http://schemas.microsoft.com/office/drawing/2014/main" id="{B4B40D2A-4FD1-E5F4-3662-72B00B74A1AB}"/>
              </a:ext>
            </a:extLst>
          </p:cNvPr>
          <p:cNvPicPr>
            <a:picLocks noChangeAspect="1"/>
          </p:cNvPicPr>
          <p:nvPr/>
        </p:nvPicPr>
        <p:blipFill>
          <a:blip r:embed="rId2"/>
          <a:stretch>
            <a:fillRect/>
          </a:stretch>
        </p:blipFill>
        <p:spPr>
          <a:xfrm>
            <a:off x="5071075" y="1717735"/>
            <a:ext cx="6161776" cy="4414568"/>
          </a:xfrm>
          <a:prstGeom prst="rect">
            <a:avLst/>
          </a:prstGeom>
          <a:ln>
            <a:noFill/>
          </a:ln>
          <a:effectLst/>
        </p:spPr>
      </p:pic>
    </p:spTree>
    <p:extLst>
      <p:ext uri="{BB962C8B-B14F-4D97-AF65-F5344CB8AC3E}">
        <p14:creationId xmlns:p14="http://schemas.microsoft.com/office/powerpoint/2010/main" val="2676811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Connector 4">
            <a:extLst>
              <a:ext uri="{FF2B5EF4-FFF2-40B4-BE49-F238E27FC236}">
                <a16:creationId xmlns:a16="http://schemas.microsoft.com/office/drawing/2014/main" id="{44C2C183-36A3-B11E-20BA-EFEF9D2408FA}"/>
              </a:ext>
            </a:extLst>
          </p:cNvPr>
          <p:cNvSpPr/>
          <p:nvPr/>
        </p:nvSpPr>
        <p:spPr>
          <a:xfrm>
            <a:off x="3328188" y="1049551"/>
            <a:ext cx="5102377" cy="4869276"/>
          </a:xfrm>
          <a:prstGeom prst="flowChartConnector">
            <a:avLst/>
          </a:prstGeom>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91BD2CDD-3BB1-97D0-2B59-E40780F103EA}"/>
              </a:ext>
            </a:extLst>
          </p:cNvPr>
          <p:cNvSpPr/>
          <p:nvPr/>
        </p:nvSpPr>
        <p:spPr>
          <a:xfrm>
            <a:off x="3869959" y="1631513"/>
            <a:ext cx="4003662" cy="3786387"/>
          </a:xfrm>
          <a:prstGeom prst="flowChartConnector">
            <a:avLst/>
          </a:prstGeom>
          <a:solidFill>
            <a:schemeClr val="bg1">
              <a:lumMod val="90000"/>
            </a:schemeClr>
          </a:solidFill>
          <a:ln>
            <a:solidFill>
              <a:schemeClr val="bg1">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a:extLst>
              <a:ext uri="{FF2B5EF4-FFF2-40B4-BE49-F238E27FC236}">
                <a16:creationId xmlns:a16="http://schemas.microsoft.com/office/drawing/2014/main" id="{AFAA0609-EC66-741A-F83B-00B05A31F455}"/>
              </a:ext>
            </a:extLst>
          </p:cNvPr>
          <p:cNvSpPr/>
          <p:nvPr/>
        </p:nvSpPr>
        <p:spPr>
          <a:xfrm>
            <a:off x="4816318" y="2425479"/>
            <a:ext cx="2109979" cy="2115362"/>
          </a:xfrm>
          <a:prstGeom prst="flowChartConnector">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bg1">
                    <a:lumMod val="10000"/>
                  </a:schemeClr>
                </a:solidFill>
                <a:latin typeface="Poppins Medium"/>
                <a:cs typeface="Arial"/>
              </a:rPr>
              <a:t>PORTER'S 5 FORCES</a:t>
            </a:r>
          </a:p>
        </p:txBody>
      </p:sp>
      <p:sp>
        <p:nvSpPr>
          <p:cNvPr id="8" name="Flowchart: Connector 7">
            <a:extLst>
              <a:ext uri="{FF2B5EF4-FFF2-40B4-BE49-F238E27FC236}">
                <a16:creationId xmlns:a16="http://schemas.microsoft.com/office/drawing/2014/main" id="{067E7737-FEA4-7964-83A2-C1EE07B816F3}"/>
              </a:ext>
            </a:extLst>
          </p:cNvPr>
          <p:cNvSpPr/>
          <p:nvPr/>
        </p:nvSpPr>
        <p:spPr>
          <a:xfrm>
            <a:off x="4983503" y="240167"/>
            <a:ext cx="1757322" cy="1704638"/>
          </a:xfrm>
          <a:prstGeom prst="flowChartConnector">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lumMod val="10000"/>
                  </a:schemeClr>
                </a:solidFill>
                <a:latin typeface="Poppins Medium"/>
                <a:cs typeface="Arial"/>
              </a:rPr>
              <a:t>Threat of Substitutes</a:t>
            </a:r>
          </a:p>
        </p:txBody>
      </p:sp>
      <p:sp>
        <p:nvSpPr>
          <p:cNvPr id="9" name="Flowchart: Connector 8">
            <a:extLst>
              <a:ext uri="{FF2B5EF4-FFF2-40B4-BE49-F238E27FC236}">
                <a16:creationId xmlns:a16="http://schemas.microsoft.com/office/drawing/2014/main" id="{62A997AE-21D5-D005-BEC0-48BBBFC2E82E}"/>
              </a:ext>
            </a:extLst>
          </p:cNvPr>
          <p:cNvSpPr/>
          <p:nvPr/>
        </p:nvSpPr>
        <p:spPr>
          <a:xfrm>
            <a:off x="3006774" y="4501248"/>
            <a:ext cx="1724440" cy="1701512"/>
          </a:xfrm>
          <a:prstGeom prst="flowChartConnector">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lumMod val="10000"/>
                  </a:schemeClr>
                </a:solidFill>
                <a:latin typeface="Poppins Medium"/>
                <a:cs typeface="Arial"/>
              </a:rPr>
              <a:t>Buyer’s Power</a:t>
            </a:r>
          </a:p>
        </p:txBody>
      </p:sp>
      <p:sp>
        <p:nvSpPr>
          <p:cNvPr id="10" name="Flowchart: Connector 9">
            <a:extLst>
              <a:ext uri="{FF2B5EF4-FFF2-40B4-BE49-F238E27FC236}">
                <a16:creationId xmlns:a16="http://schemas.microsoft.com/office/drawing/2014/main" id="{61E55DF5-C74E-53F1-9FE4-440300E243C2}"/>
              </a:ext>
            </a:extLst>
          </p:cNvPr>
          <p:cNvSpPr/>
          <p:nvPr/>
        </p:nvSpPr>
        <p:spPr>
          <a:xfrm>
            <a:off x="2630706" y="1688105"/>
            <a:ext cx="1724440" cy="1704638"/>
          </a:xfrm>
          <a:prstGeom prst="flowChartConnector">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lumMod val="10000"/>
                  </a:schemeClr>
                </a:solidFill>
                <a:latin typeface="Poppins Medium"/>
                <a:cs typeface="Arial"/>
              </a:rPr>
              <a:t>Barriers to Entry</a:t>
            </a:r>
          </a:p>
        </p:txBody>
      </p:sp>
      <p:sp>
        <p:nvSpPr>
          <p:cNvPr id="11" name="Flowchart: Connector 10">
            <a:extLst>
              <a:ext uri="{FF2B5EF4-FFF2-40B4-BE49-F238E27FC236}">
                <a16:creationId xmlns:a16="http://schemas.microsoft.com/office/drawing/2014/main" id="{7190577D-64D8-575E-BBD0-D4D35B09A7A5}"/>
              </a:ext>
            </a:extLst>
          </p:cNvPr>
          <p:cNvSpPr/>
          <p:nvPr/>
        </p:nvSpPr>
        <p:spPr>
          <a:xfrm>
            <a:off x="7369182" y="1661891"/>
            <a:ext cx="1758865" cy="1730852"/>
          </a:xfrm>
          <a:prstGeom prst="flowChartConnector">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1300">
                <a:solidFill>
                  <a:schemeClr val="bg1">
                    <a:lumMod val="10000"/>
                  </a:schemeClr>
                </a:solidFill>
                <a:latin typeface="Poppins Medium"/>
                <a:cs typeface="Arial"/>
              </a:rPr>
              <a:t>Competition</a:t>
            </a:r>
            <a:endParaRPr lang="en-US" sz="1300">
              <a:solidFill>
                <a:schemeClr val="bg1">
                  <a:lumMod val="10000"/>
                </a:schemeClr>
              </a:solidFill>
              <a:cs typeface="Arial"/>
            </a:endParaRPr>
          </a:p>
        </p:txBody>
      </p:sp>
      <p:sp>
        <p:nvSpPr>
          <p:cNvPr id="12" name="Flowchart: Connector 11">
            <a:extLst>
              <a:ext uri="{FF2B5EF4-FFF2-40B4-BE49-F238E27FC236}">
                <a16:creationId xmlns:a16="http://schemas.microsoft.com/office/drawing/2014/main" id="{09536713-DB56-883A-F59A-982374D4F8A8}"/>
              </a:ext>
            </a:extLst>
          </p:cNvPr>
          <p:cNvSpPr/>
          <p:nvPr/>
        </p:nvSpPr>
        <p:spPr>
          <a:xfrm>
            <a:off x="7010436" y="4498122"/>
            <a:ext cx="1724440" cy="1704638"/>
          </a:xfrm>
          <a:prstGeom prst="flowChartConnector">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lumMod val="10000"/>
                  </a:schemeClr>
                </a:solidFill>
                <a:latin typeface="Poppins Medium"/>
                <a:cs typeface="Arial"/>
              </a:rPr>
              <a:t>Supplier's Power</a:t>
            </a:r>
          </a:p>
        </p:txBody>
      </p:sp>
      <p:sp>
        <p:nvSpPr>
          <p:cNvPr id="19" name="TextBox 18">
            <a:extLst>
              <a:ext uri="{FF2B5EF4-FFF2-40B4-BE49-F238E27FC236}">
                <a16:creationId xmlns:a16="http://schemas.microsoft.com/office/drawing/2014/main" id="{5F9ADF72-5E81-7B91-E1A1-F9D4DA6F7AD3}"/>
              </a:ext>
            </a:extLst>
          </p:cNvPr>
          <p:cNvSpPr txBox="1"/>
          <p:nvPr/>
        </p:nvSpPr>
        <p:spPr>
          <a:xfrm>
            <a:off x="10299137" y="1931961"/>
            <a:ext cx="645670"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300" b="1" i="1"/>
              <a:t>HIGH</a:t>
            </a:r>
          </a:p>
        </p:txBody>
      </p:sp>
      <p:sp>
        <p:nvSpPr>
          <p:cNvPr id="20" name="TextBox 19">
            <a:extLst>
              <a:ext uri="{FF2B5EF4-FFF2-40B4-BE49-F238E27FC236}">
                <a16:creationId xmlns:a16="http://schemas.microsoft.com/office/drawing/2014/main" id="{0C223326-27E0-C8B2-5A67-1769D5C6771E}"/>
              </a:ext>
            </a:extLst>
          </p:cNvPr>
          <p:cNvSpPr txBox="1"/>
          <p:nvPr/>
        </p:nvSpPr>
        <p:spPr>
          <a:xfrm>
            <a:off x="7854369" y="319649"/>
            <a:ext cx="1878407"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300" b="1" i="1"/>
              <a:t>LOW TO MODERATE</a:t>
            </a:r>
          </a:p>
        </p:txBody>
      </p:sp>
      <p:sp>
        <p:nvSpPr>
          <p:cNvPr id="21" name="TextBox 20">
            <a:extLst>
              <a:ext uri="{FF2B5EF4-FFF2-40B4-BE49-F238E27FC236}">
                <a16:creationId xmlns:a16="http://schemas.microsoft.com/office/drawing/2014/main" id="{F23BDD0B-10B5-A4B1-ED63-F29C9F273984}"/>
              </a:ext>
            </a:extLst>
          </p:cNvPr>
          <p:cNvSpPr txBox="1"/>
          <p:nvPr/>
        </p:nvSpPr>
        <p:spPr>
          <a:xfrm>
            <a:off x="10025217" y="4638665"/>
            <a:ext cx="1326323"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300" b="1" i="1"/>
              <a:t>MODERATE</a:t>
            </a:r>
          </a:p>
        </p:txBody>
      </p:sp>
      <p:sp>
        <p:nvSpPr>
          <p:cNvPr id="22" name="TextBox 21">
            <a:extLst>
              <a:ext uri="{FF2B5EF4-FFF2-40B4-BE49-F238E27FC236}">
                <a16:creationId xmlns:a16="http://schemas.microsoft.com/office/drawing/2014/main" id="{FCDBCB24-51B3-934A-CF97-DC45B68871EC}"/>
              </a:ext>
            </a:extLst>
          </p:cNvPr>
          <p:cNvSpPr txBox="1"/>
          <p:nvPr/>
        </p:nvSpPr>
        <p:spPr>
          <a:xfrm>
            <a:off x="1039992" y="4644407"/>
            <a:ext cx="840621"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300" b="1" i="1"/>
              <a:t>LOW</a:t>
            </a:r>
          </a:p>
        </p:txBody>
      </p:sp>
      <p:sp>
        <p:nvSpPr>
          <p:cNvPr id="23" name="TextBox 22">
            <a:extLst>
              <a:ext uri="{FF2B5EF4-FFF2-40B4-BE49-F238E27FC236}">
                <a16:creationId xmlns:a16="http://schemas.microsoft.com/office/drawing/2014/main" id="{46EE5399-1A9B-70D4-0257-B93901E1AF59}"/>
              </a:ext>
            </a:extLst>
          </p:cNvPr>
          <p:cNvSpPr txBox="1"/>
          <p:nvPr/>
        </p:nvSpPr>
        <p:spPr>
          <a:xfrm>
            <a:off x="177683" y="1790703"/>
            <a:ext cx="2017709"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300" b="1" i="1"/>
              <a:t>MODERATE TO HIGH</a:t>
            </a:r>
          </a:p>
        </p:txBody>
      </p:sp>
      <p:sp>
        <p:nvSpPr>
          <p:cNvPr id="2" name="Rectangle: Rounded Corners 1">
            <a:extLst>
              <a:ext uri="{FF2B5EF4-FFF2-40B4-BE49-F238E27FC236}">
                <a16:creationId xmlns:a16="http://schemas.microsoft.com/office/drawing/2014/main" id="{5669E167-7B20-8EC1-E008-B3F150AFF304}"/>
              </a:ext>
            </a:extLst>
          </p:cNvPr>
          <p:cNvSpPr/>
          <p:nvPr/>
        </p:nvSpPr>
        <p:spPr>
          <a:xfrm>
            <a:off x="197046" y="2167626"/>
            <a:ext cx="2198771" cy="127886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High costs, specialized skills, market competition, regulations, and limited resources restrict entry</a:t>
            </a:r>
            <a:endParaRPr lang="en-US">
              <a:solidFill>
                <a:schemeClr val="tx1"/>
              </a:solidFill>
            </a:endParaRPr>
          </a:p>
        </p:txBody>
      </p:sp>
      <p:sp>
        <p:nvSpPr>
          <p:cNvPr id="3" name="Rectangle: Rounded Corners 2">
            <a:extLst>
              <a:ext uri="{FF2B5EF4-FFF2-40B4-BE49-F238E27FC236}">
                <a16:creationId xmlns:a16="http://schemas.microsoft.com/office/drawing/2014/main" id="{B3417993-F58E-923C-2732-FEEC82A497D0}"/>
              </a:ext>
            </a:extLst>
          </p:cNvPr>
          <p:cNvSpPr/>
          <p:nvPr/>
        </p:nvSpPr>
        <p:spPr>
          <a:xfrm>
            <a:off x="197487" y="5006820"/>
            <a:ext cx="2295473" cy="135879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Major players dominate market share due to large-scale purchasing power as well as tech and capital intensity </a:t>
            </a:r>
          </a:p>
        </p:txBody>
      </p:sp>
      <p:sp>
        <p:nvSpPr>
          <p:cNvPr id="4" name="Rectangle: Rounded Corners 3">
            <a:extLst>
              <a:ext uri="{FF2B5EF4-FFF2-40B4-BE49-F238E27FC236}">
                <a16:creationId xmlns:a16="http://schemas.microsoft.com/office/drawing/2014/main" id="{C1B40D27-59E2-4B37-E0BB-C35AE7E77204}"/>
              </a:ext>
            </a:extLst>
          </p:cNvPr>
          <p:cNvSpPr/>
          <p:nvPr/>
        </p:nvSpPr>
        <p:spPr>
          <a:xfrm>
            <a:off x="9459808" y="5006820"/>
            <a:ext cx="2295473" cy="170151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Suppliers in the upstream supply chain hold some leverage over industry participants, allowing them some influence on price and availability of inputs</a:t>
            </a:r>
          </a:p>
        </p:txBody>
      </p:sp>
      <p:sp>
        <p:nvSpPr>
          <p:cNvPr id="14" name="Rectangle: Rounded Corners 13">
            <a:extLst>
              <a:ext uri="{FF2B5EF4-FFF2-40B4-BE49-F238E27FC236}">
                <a16:creationId xmlns:a16="http://schemas.microsoft.com/office/drawing/2014/main" id="{36AE5CC5-0894-063F-5363-78F600DD957D}"/>
              </a:ext>
            </a:extLst>
          </p:cNvPr>
          <p:cNvSpPr/>
          <p:nvPr/>
        </p:nvSpPr>
        <p:spPr>
          <a:xfrm>
            <a:off x="7748794" y="666960"/>
            <a:ext cx="2295473" cy="76892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Higher consumer loyalty makes retaining market share easier</a:t>
            </a:r>
          </a:p>
        </p:txBody>
      </p:sp>
      <p:sp>
        <p:nvSpPr>
          <p:cNvPr id="24" name="Rectangle: Rounded Corners 23">
            <a:extLst>
              <a:ext uri="{FF2B5EF4-FFF2-40B4-BE49-F238E27FC236}">
                <a16:creationId xmlns:a16="http://schemas.microsoft.com/office/drawing/2014/main" id="{66607549-717D-AFE8-1E54-DE4D737F0960}"/>
              </a:ext>
            </a:extLst>
          </p:cNvPr>
          <p:cNvSpPr/>
          <p:nvPr/>
        </p:nvSpPr>
        <p:spPr>
          <a:xfrm>
            <a:off x="9419645" y="2291947"/>
            <a:ext cx="2295473" cy="137579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High internal competition for market share, new technological developments and highly skilled workforce</a:t>
            </a:r>
          </a:p>
        </p:txBody>
      </p:sp>
      <p:cxnSp>
        <p:nvCxnSpPr>
          <p:cNvPr id="29" name="Straight Arrow Connector 28">
            <a:extLst>
              <a:ext uri="{FF2B5EF4-FFF2-40B4-BE49-F238E27FC236}">
                <a16:creationId xmlns:a16="http://schemas.microsoft.com/office/drawing/2014/main" id="{A303D598-A4D9-9164-EFD6-5620BFA58598}"/>
              </a:ext>
            </a:extLst>
          </p:cNvPr>
          <p:cNvCxnSpPr>
            <a:cxnSpLocks/>
          </p:cNvCxnSpPr>
          <p:nvPr/>
        </p:nvCxnSpPr>
        <p:spPr>
          <a:xfrm>
            <a:off x="6651514" y="465843"/>
            <a:ext cx="1097280" cy="0"/>
          </a:xfrm>
          <a:prstGeom prst="straightConnector1">
            <a:avLst/>
          </a:prstGeom>
          <a:ln w="25400" cap="flat" cmpd="sng" algn="ctr">
            <a:solidFill>
              <a:schemeClr val="bg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9F7846B2-08DA-B3CE-C5B5-3E702E4F22E4}"/>
              </a:ext>
            </a:extLst>
          </p:cNvPr>
          <p:cNvCxnSpPr>
            <a:cxnSpLocks/>
          </p:cNvCxnSpPr>
          <p:nvPr/>
        </p:nvCxnSpPr>
        <p:spPr>
          <a:xfrm>
            <a:off x="9185197" y="2096323"/>
            <a:ext cx="916220" cy="0"/>
          </a:xfrm>
          <a:prstGeom prst="straightConnector1">
            <a:avLst/>
          </a:prstGeom>
          <a:ln w="25400" cap="flat" cmpd="sng" algn="ctr">
            <a:solidFill>
              <a:schemeClr val="bg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6" name="Straight Arrow Connector 35">
            <a:extLst>
              <a:ext uri="{FF2B5EF4-FFF2-40B4-BE49-F238E27FC236}">
                <a16:creationId xmlns:a16="http://schemas.microsoft.com/office/drawing/2014/main" id="{D7A66CCA-E227-5CCE-1DE3-329165739583}"/>
              </a:ext>
            </a:extLst>
          </p:cNvPr>
          <p:cNvCxnSpPr>
            <a:cxnSpLocks/>
          </p:cNvCxnSpPr>
          <p:nvPr/>
        </p:nvCxnSpPr>
        <p:spPr>
          <a:xfrm>
            <a:off x="8635496" y="4781958"/>
            <a:ext cx="1097280" cy="0"/>
          </a:xfrm>
          <a:prstGeom prst="straightConnector1">
            <a:avLst/>
          </a:prstGeom>
          <a:ln w="25400" cap="flat" cmpd="sng" algn="ctr">
            <a:solidFill>
              <a:schemeClr val="bg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7" name="Straight Arrow Connector 36">
            <a:extLst>
              <a:ext uri="{FF2B5EF4-FFF2-40B4-BE49-F238E27FC236}">
                <a16:creationId xmlns:a16="http://schemas.microsoft.com/office/drawing/2014/main" id="{119DC50F-D9DC-B420-21EA-B4DA1CAFE057}"/>
              </a:ext>
            </a:extLst>
          </p:cNvPr>
          <p:cNvCxnSpPr>
            <a:cxnSpLocks/>
          </p:cNvCxnSpPr>
          <p:nvPr/>
        </p:nvCxnSpPr>
        <p:spPr>
          <a:xfrm flipH="1">
            <a:off x="1979147" y="4790601"/>
            <a:ext cx="1056600" cy="0"/>
          </a:xfrm>
          <a:prstGeom prst="straightConnector1">
            <a:avLst/>
          </a:prstGeom>
          <a:ln w="25400" cap="flat" cmpd="sng" algn="ctr">
            <a:solidFill>
              <a:schemeClr val="bg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0" name="Straight Arrow Connector 39">
            <a:extLst>
              <a:ext uri="{FF2B5EF4-FFF2-40B4-BE49-F238E27FC236}">
                <a16:creationId xmlns:a16="http://schemas.microsoft.com/office/drawing/2014/main" id="{D2A0CEBA-5F02-69D4-25E4-CEFE0BC0FD0A}"/>
              </a:ext>
            </a:extLst>
          </p:cNvPr>
          <p:cNvCxnSpPr>
            <a:cxnSpLocks/>
          </p:cNvCxnSpPr>
          <p:nvPr/>
        </p:nvCxnSpPr>
        <p:spPr>
          <a:xfrm flipH="1">
            <a:off x="2057400" y="1937743"/>
            <a:ext cx="654394" cy="7062"/>
          </a:xfrm>
          <a:prstGeom prst="straightConnector1">
            <a:avLst/>
          </a:prstGeom>
          <a:ln w="25400" cap="flat" cmpd="sng" algn="ctr">
            <a:solidFill>
              <a:schemeClr val="bg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039265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6">
          <a:extLst>
            <a:ext uri="{FF2B5EF4-FFF2-40B4-BE49-F238E27FC236}">
              <a16:creationId xmlns:a16="http://schemas.microsoft.com/office/drawing/2014/main" id="{4B9E3304-E76A-D5AB-57FC-7472D638F1DA}"/>
            </a:ext>
          </a:extLst>
        </p:cNvPr>
        <p:cNvGrpSpPr/>
        <p:nvPr/>
      </p:nvGrpSpPr>
      <p:grpSpPr>
        <a:xfrm>
          <a:off x="0" y="0"/>
          <a:ext cx="0" cy="0"/>
          <a:chOff x="0" y="0"/>
          <a:chExt cx="0" cy="0"/>
        </a:xfrm>
      </p:grpSpPr>
      <p:sp>
        <p:nvSpPr>
          <p:cNvPr id="317" name="Google Shape;317;p34">
            <a:extLst>
              <a:ext uri="{FF2B5EF4-FFF2-40B4-BE49-F238E27FC236}">
                <a16:creationId xmlns:a16="http://schemas.microsoft.com/office/drawing/2014/main" id="{850FFBED-74E2-8764-DC39-83816072BE44}"/>
              </a:ext>
            </a:extLst>
          </p:cNvPr>
          <p:cNvSpPr txBox="1">
            <a:spLocks noGrp="1"/>
          </p:cNvSpPr>
          <p:nvPr>
            <p:ph type="title"/>
          </p:nvPr>
        </p:nvSpPr>
        <p:spPr>
          <a:xfrm>
            <a:off x="4360000" y="2023400"/>
            <a:ext cx="6872000" cy="2811200"/>
          </a:xfrm>
          <a:prstGeom prst="rect">
            <a:avLst/>
          </a:prstGeom>
        </p:spPr>
        <p:txBody>
          <a:bodyPr spcFirstLastPara="1" wrap="square" lIns="121900" tIns="121900" rIns="121900" bIns="121900" anchor="ctr" anchorCtr="0">
            <a:noAutofit/>
          </a:bodyPr>
          <a:lstStyle/>
          <a:p>
            <a:r>
              <a:rPr lang="en-US" sz="9300">
                <a:latin typeface="Franklin Gothic Medium" panose="020B0603020102020204" pitchFamily="34" charset="0"/>
              </a:rPr>
              <a:t>Economic Analysis</a:t>
            </a:r>
            <a:endParaRPr lang="en-US" sz="9300" b="0">
              <a:latin typeface="Franklin Gothic Medium" panose="020B0603020102020204" pitchFamily="34" charset="0"/>
              <a:ea typeface="Poppins Medium"/>
              <a:cs typeface="Poppins Medium"/>
              <a:sym typeface="Poppins Medium"/>
            </a:endParaRPr>
          </a:p>
        </p:txBody>
      </p:sp>
      <p:grpSp>
        <p:nvGrpSpPr>
          <p:cNvPr id="318" name="Google Shape;318;p34">
            <a:extLst>
              <a:ext uri="{FF2B5EF4-FFF2-40B4-BE49-F238E27FC236}">
                <a16:creationId xmlns:a16="http://schemas.microsoft.com/office/drawing/2014/main" id="{5855759C-0B35-0B1B-E28E-3E18C5FB0222}"/>
              </a:ext>
            </a:extLst>
          </p:cNvPr>
          <p:cNvGrpSpPr/>
          <p:nvPr/>
        </p:nvGrpSpPr>
        <p:grpSpPr>
          <a:xfrm rot="10800000">
            <a:off x="-20560" y="-27167"/>
            <a:ext cx="3046337" cy="2143247"/>
            <a:chOff x="5539150" y="3176875"/>
            <a:chExt cx="2029449" cy="1427308"/>
          </a:xfrm>
        </p:grpSpPr>
        <p:sp>
          <p:nvSpPr>
            <p:cNvPr id="319" name="Google Shape;319;p34">
              <a:extLst>
                <a:ext uri="{FF2B5EF4-FFF2-40B4-BE49-F238E27FC236}">
                  <a16:creationId xmlns:a16="http://schemas.microsoft.com/office/drawing/2014/main" id="{137E1110-234F-23EA-9733-9ECFE66157F8}"/>
                </a:ext>
              </a:extLst>
            </p:cNvPr>
            <p:cNvSpPr/>
            <p:nvPr/>
          </p:nvSpPr>
          <p:spPr>
            <a:xfrm rot="-5400000" flipH="1">
              <a:off x="6844880" y="3880443"/>
              <a:ext cx="849332" cy="598104"/>
            </a:xfrm>
            <a:custGeom>
              <a:avLst/>
              <a:gdLst/>
              <a:ahLst/>
              <a:cxnLst/>
              <a:rect l="l" t="t" r="r" b="b"/>
              <a:pathLst>
                <a:path w="47635" h="23817" extrusionOk="0">
                  <a:moveTo>
                    <a:pt x="1" y="0"/>
                  </a:moveTo>
                  <a:lnTo>
                    <a:pt x="1" y="23817"/>
                  </a:lnTo>
                  <a:lnTo>
                    <a:pt x="47634" y="23817"/>
                  </a:lnTo>
                  <a:lnTo>
                    <a:pt x="47634" y="0"/>
                  </a:lnTo>
                  <a:close/>
                </a:path>
              </a:pathLst>
            </a:custGeom>
            <a:gradFill>
              <a:gsLst>
                <a:gs pos="0">
                  <a:srgbClr val="174B67">
                    <a:alpha val="34901"/>
                  </a:srgbClr>
                </a:gs>
                <a:gs pos="100000">
                  <a:srgbClr val="174B67">
                    <a:alpha val="5882"/>
                  </a:srgbClr>
                </a:gs>
              </a:gsLst>
              <a:lin ang="5400700" scaled="0"/>
            </a:gradFill>
            <a:ln>
              <a:noFill/>
            </a:ln>
          </p:spPr>
          <p:txBody>
            <a:bodyPr spcFirstLastPara="1" wrap="square" lIns="121900" tIns="121900" rIns="121900" bIns="121900" anchor="ctr" anchorCtr="0">
              <a:noAutofit/>
            </a:bodyPr>
            <a:lstStyle/>
            <a:p>
              <a:endParaRPr sz="1867"/>
            </a:p>
          </p:txBody>
        </p:sp>
        <p:sp>
          <p:nvSpPr>
            <p:cNvPr id="320" name="Google Shape;320;p34">
              <a:extLst>
                <a:ext uri="{FF2B5EF4-FFF2-40B4-BE49-F238E27FC236}">
                  <a16:creationId xmlns:a16="http://schemas.microsoft.com/office/drawing/2014/main" id="{950028F5-DC0E-2CE7-9856-7042DB2C2E33}"/>
                </a:ext>
              </a:extLst>
            </p:cNvPr>
            <p:cNvSpPr/>
            <p:nvPr/>
          </p:nvSpPr>
          <p:spPr>
            <a:xfrm rot="-5400000" flipH="1">
              <a:off x="5541174" y="3174850"/>
              <a:ext cx="1427293" cy="1431342"/>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gradFill>
              <a:gsLst>
                <a:gs pos="0">
                  <a:srgbClr val="174B67">
                    <a:alpha val="34901"/>
                  </a:srgbClr>
                </a:gs>
                <a:gs pos="100000">
                  <a:srgbClr val="174B67">
                    <a:alpha val="5882"/>
                  </a:srgbClr>
                </a:gs>
              </a:gsLst>
              <a:lin ang="18900732" scaled="0"/>
            </a:gradFill>
            <a:ln>
              <a:noFill/>
            </a:ln>
          </p:spPr>
          <p:txBody>
            <a:bodyPr spcFirstLastPara="1" wrap="square" lIns="121900" tIns="121900" rIns="121900" bIns="121900" anchor="ctr" anchorCtr="0">
              <a:noAutofit/>
            </a:bodyPr>
            <a:lstStyle/>
            <a:p>
              <a:endParaRPr sz="1867"/>
            </a:p>
          </p:txBody>
        </p:sp>
        <p:sp>
          <p:nvSpPr>
            <p:cNvPr id="321" name="Google Shape;321;p34">
              <a:extLst>
                <a:ext uri="{FF2B5EF4-FFF2-40B4-BE49-F238E27FC236}">
                  <a16:creationId xmlns:a16="http://schemas.microsoft.com/office/drawing/2014/main" id="{448578C8-77A1-9DF5-8679-1B9AF597BF54}"/>
                </a:ext>
              </a:extLst>
            </p:cNvPr>
            <p:cNvSpPr/>
            <p:nvPr/>
          </p:nvSpPr>
          <p:spPr>
            <a:xfrm rot="-5400000" flipH="1">
              <a:off x="6122188" y="3755881"/>
              <a:ext cx="847111" cy="849493"/>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gradFill>
              <a:gsLst>
                <a:gs pos="0">
                  <a:srgbClr val="174B67">
                    <a:alpha val="14901"/>
                  </a:srgbClr>
                </a:gs>
                <a:gs pos="100000">
                  <a:srgbClr val="174B67">
                    <a:alpha val="25882"/>
                  </a:srgbClr>
                </a:gs>
              </a:gsLst>
              <a:lin ang="2700006" scaled="0"/>
            </a:gradFill>
            <a:ln>
              <a:noFill/>
            </a:ln>
          </p:spPr>
          <p:txBody>
            <a:bodyPr spcFirstLastPara="1" wrap="square" lIns="121900" tIns="121900" rIns="121900" bIns="121900" anchor="ctr" anchorCtr="0">
              <a:noAutofit/>
            </a:bodyPr>
            <a:lstStyle/>
            <a:p>
              <a:endParaRPr sz="1867"/>
            </a:p>
          </p:txBody>
        </p:sp>
      </p:grpSp>
    </p:spTree>
    <p:extLst>
      <p:ext uri="{BB962C8B-B14F-4D97-AF65-F5344CB8AC3E}">
        <p14:creationId xmlns:p14="http://schemas.microsoft.com/office/powerpoint/2010/main" val="2349376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CA56A-AF5F-7894-8C37-332C725F8A8C}"/>
            </a:ext>
          </a:extLst>
        </p:cNvPr>
        <p:cNvGrpSpPr/>
        <p:nvPr/>
      </p:nvGrpSpPr>
      <p:grpSpPr>
        <a:xfrm>
          <a:off x="0" y="0"/>
          <a:ext cx="0" cy="0"/>
          <a:chOff x="0" y="0"/>
          <a:chExt cx="0" cy="0"/>
        </a:xfrm>
      </p:grpSpPr>
      <p:sp>
        <p:nvSpPr>
          <p:cNvPr id="17" name="Title 1">
            <a:extLst>
              <a:ext uri="{FF2B5EF4-FFF2-40B4-BE49-F238E27FC236}">
                <a16:creationId xmlns:a16="http://schemas.microsoft.com/office/drawing/2014/main" id="{5E65D6A2-08A4-9A69-9BE5-44C1D2E1F548}"/>
              </a:ext>
            </a:extLst>
          </p:cNvPr>
          <p:cNvSpPr>
            <a:spLocks noGrp="1"/>
          </p:cNvSpPr>
          <p:nvPr>
            <p:ph type="title"/>
          </p:nvPr>
        </p:nvSpPr>
        <p:spPr>
          <a:xfrm>
            <a:off x="960000" y="719200"/>
            <a:ext cx="10272000" cy="690400"/>
          </a:xfrm>
        </p:spPr>
        <p:txBody>
          <a:bodyPr wrap="square" anchor="ctr">
            <a:normAutofit/>
          </a:bodyPr>
          <a:lstStyle/>
          <a:p>
            <a:r>
              <a:rPr lang="en-US">
                <a:latin typeface="Franklin Gothic Medium" panose="020B0603020102020204" pitchFamily="34" charset="0"/>
              </a:rPr>
              <a:t>Economic Analysis - GDP</a:t>
            </a:r>
          </a:p>
        </p:txBody>
      </p:sp>
      <p:pic>
        <p:nvPicPr>
          <p:cNvPr id="7" name="Picture 6" descr="A graph with blue bars&#10;&#10;AI-generated content may be incorrect.">
            <a:extLst>
              <a:ext uri="{FF2B5EF4-FFF2-40B4-BE49-F238E27FC236}">
                <a16:creationId xmlns:a16="http://schemas.microsoft.com/office/drawing/2014/main" id="{06115A1E-206C-146A-13E9-318C05A9C3F0}"/>
              </a:ext>
            </a:extLst>
          </p:cNvPr>
          <p:cNvPicPr>
            <a:picLocks noChangeAspect="1"/>
          </p:cNvPicPr>
          <p:nvPr/>
        </p:nvPicPr>
        <p:blipFill>
          <a:blip r:embed="rId2"/>
          <a:stretch>
            <a:fillRect/>
          </a:stretch>
        </p:blipFill>
        <p:spPr>
          <a:xfrm>
            <a:off x="599120" y="1694448"/>
            <a:ext cx="5401632" cy="3556398"/>
          </a:xfrm>
          <a:prstGeom prst="rect">
            <a:avLst/>
          </a:prstGeom>
          <a:ln>
            <a:noFill/>
          </a:ln>
          <a:effectLst/>
        </p:spPr>
      </p:pic>
      <p:pic>
        <p:nvPicPr>
          <p:cNvPr id="2" name="Picture 1" descr="A graph with blue dots&#10;&#10;AI-generated content may be incorrect.">
            <a:extLst>
              <a:ext uri="{FF2B5EF4-FFF2-40B4-BE49-F238E27FC236}">
                <a16:creationId xmlns:a16="http://schemas.microsoft.com/office/drawing/2014/main" id="{74224A3B-B735-1531-D3E7-8F01D9F67059}"/>
              </a:ext>
            </a:extLst>
          </p:cNvPr>
          <p:cNvPicPr>
            <a:picLocks noChangeAspect="1"/>
          </p:cNvPicPr>
          <p:nvPr/>
        </p:nvPicPr>
        <p:blipFill>
          <a:blip r:embed="rId3"/>
          <a:stretch>
            <a:fillRect/>
          </a:stretch>
        </p:blipFill>
        <p:spPr>
          <a:xfrm>
            <a:off x="6191250" y="1694448"/>
            <a:ext cx="5476929" cy="3556398"/>
          </a:xfrm>
          <a:prstGeom prst="rect">
            <a:avLst/>
          </a:prstGeom>
          <a:ln>
            <a:noFill/>
          </a:ln>
          <a:effectLst/>
        </p:spPr>
      </p:pic>
    </p:spTree>
    <p:extLst>
      <p:ext uri="{BB962C8B-B14F-4D97-AF65-F5344CB8AC3E}">
        <p14:creationId xmlns:p14="http://schemas.microsoft.com/office/powerpoint/2010/main" val="210801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AD668-EB10-5114-1BA1-9538F4CB9152}"/>
            </a:ext>
          </a:extLst>
        </p:cNvPr>
        <p:cNvGrpSpPr/>
        <p:nvPr/>
      </p:nvGrpSpPr>
      <p:grpSpPr>
        <a:xfrm>
          <a:off x="0" y="0"/>
          <a:ext cx="0" cy="0"/>
          <a:chOff x="0" y="0"/>
          <a:chExt cx="0" cy="0"/>
        </a:xfrm>
      </p:grpSpPr>
      <p:sp>
        <p:nvSpPr>
          <p:cNvPr id="17" name="Title 1">
            <a:extLst>
              <a:ext uri="{FF2B5EF4-FFF2-40B4-BE49-F238E27FC236}">
                <a16:creationId xmlns:a16="http://schemas.microsoft.com/office/drawing/2014/main" id="{1CDE848C-F0AD-6382-2AFA-1639E2572332}"/>
              </a:ext>
            </a:extLst>
          </p:cNvPr>
          <p:cNvSpPr>
            <a:spLocks noGrp="1"/>
          </p:cNvSpPr>
          <p:nvPr>
            <p:ph type="title"/>
          </p:nvPr>
        </p:nvSpPr>
        <p:spPr>
          <a:xfrm>
            <a:off x="960000" y="719200"/>
            <a:ext cx="10272000" cy="690400"/>
          </a:xfrm>
        </p:spPr>
        <p:txBody>
          <a:bodyPr wrap="square" anchor="ctr">
            <a:normAutofit/>
          </a:bodyPr>
          <a:lstStyle/>
          <a:p>
            <a:r>
              <a:rPr lang="en-US">
                <a:latin typeface="Franklin Gothic Medium" panose="020B0603020102020204" pitchFamily="34" charset="0"/>
              </a:rPr>
              <a:t>Economic Analysis - GDP</a:t>
            </a:r>
          </a:p>
        </p:txBody>
      </p:sp>
      <p:graphicFrame>
        <p:nvGraphicFramePr>
          <p:cNvPr id="2" name="Table 1">
            <a:extLst>
              <a:ext uri="{FF2B5EF4-FFF2-40B4-BE49-F238E27FC236}">
                <a16:creationId xmlns:a16="http://schemas.microsoft.com/office/drawing/2014/main" id="{AFB7E40C-62D7-D377-7238-E8F53D841423}"/>
              </a:ext>
            </a:extLst>
          </p:cNvPr>
          <p:cNvGraphicFramePr>
            <a:graphicFrameLocks noGrp="1"/>
          </p:cNvGraphicFramePr>
          <p:nvPr>
            <p:extLst>
              <p:ext uri="{D42A27DB-BD31-4B8C-83A1-F6EECF244321}">
                <p14:modId xmlns:p14="http://schemas.microsoft.com/office/powerpoint/2010/main" val="3434923849"/>
              </p:ext>
            </p:extLst>
          </p:nvPr>
        </p:nvGraphicFramePr>
        <p:xfrm>
          <a:off x="1049983" y="2088721"/>
          <a:ext cx="6087292" cy="2186577"/>
        </p:xfrm>
        <a:graphic>
          <a:graphicData uri="http://schemas.openxmlformats.org/drawingml/2006/table">
            <a:tbl>
              <a:tblPr firstRow="1" bandRow="1">
                <a:tableStyleId>{073A0DAA-6AF3-43AB-8588-CEC1D06C72B9}</a:tableStyleId>
              </a:tblPr>
              <a:tblGrid>
                <a:gridCol w="1521823">
                  <a:extLst>
                    <a:ext uri="{9D8B030D-6E8A-4147-A177-3AD203B41FA5}">
                      <a16:colId xmlns:a16="http://schemas.microsoft.com/office/drawing/2014/main" val="1214830590"/>
                    </a:ext>
                  </a:extLst>
                </a:gridCol>
                <a:gridCol w="1521823">
                  <a:extLst>
                    <a:ext uri="{9D8B030D-6E8A-4147-A177-3AD203B41FA5}">
                      <a16:colId xmlns:a16="http://schemas.microsoft.com/office/drawing/2014/main" val="116308127"/>
                    </a:ext>
                  </a:extLst>
                </a:gridCol>
                <a:gridCol w="1521823">
                  <a:extLst>
                    <a:ext uri="{9D8B030D-6E8A-4147-A177-3AD203B41FA5}">
                      <a16:colId xmlns:a16="http://schemas.microsoft.com/office/drawing/2014/main" val="2001925638"/>
                    </a:ext>
                  </a:extLst>
                </a:gridCol>
                <a:gridCol w="1521823">
                  <a:extLst>
                    <a:ext uri="{9D8B030D-6E8A-4147-A177-3AD203B41FA5}">
                      <a16:colId xmlns:a16="http://schemas.microsoft.com/office/drawing/2014/main" val="2102211118"/>
                    </a:ext>
                  </a:extLst>
                </a:gridCol>
              </a:tblGrid>
              <a:tr h="534537">
                <a:tc gridSpan="4">
                  <a:txBody>
                    <a:bodyPr/>
                    <a:lstStyle/>
                    <a:p>
                      <a:pPr algn="l"/>
                      <a:r>
                        <a:rPr lang="en-US" b="0">
                          <a:latin typeface="Poppins Medium"/>
                        </a:rPr>
                        <a:t>MODEL SUMMARY</a:t>
                      </a:r>
                    </a:p>
                  </a:txBody>
                  <a:tcPr anchor="ctr">
                    <a:solidFill>
                      <a:schemeClr val="bg2">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68632309"/>
                  </a:ext>
                </a:extLst>
              </a:tr>
              <a:tr h="826020">
                <a:tc>
                  <a:txBody>
                    <a:bodyPr/>
                    <a:lstStyle/>
                    <a:p>
                      <a:pPr algn="l"/>
                      <a:r>
                        <a:rPr lang="en-US"/>
                        <a:t>Multiple - R</a:t>
                      </a:r>
                    </a:p>
                  </a:txBody>
                  <a:tcPr anchor="ctr"/>
                </a:tc>
                <a:tc>
                  <a:txBody>
                    <a:bodyPr/>
                    <a:lstStyle/>
                    <a:p>
                      <a:pPr algn="l"/>
                      <a:r>
                        <a:rPr lang="en-US"/>
                        <a:t>R-Square</a:t>
                      </a:r>
                    </a:p>
                  </a:txBody>
                  <a:tcPr anchor="ctr"/>
                </a:tc>
                <a:tc>
                  <a:txBody>
                    <a:bodyPr/>
                    <a:lstStyle/>
                    <a:p>
                      <a:pPr algn="l"/>
                      <a:r>
                        <a:rPr lang="en-US"/>
                        <a:t>Adjusted R-Square</a:t>
                      </a:r>
                    </a:p>
                  </a:txBody>
                  <a:tcPr anchor="ctr"/>
                </a:tc>
                <a:tc>
                  <a:txBody>
                    <a:bodyPr/>
                    <a:lstStyle/>
                    <a:p>
                      <a:pPr algn="l"/>
                      <a:r>
                        <a:rPr lang="en-US"/>
                        <a:t>Standard Error </a:t>
                      </a:r>
                    </a:p>
                  </a:txBody>
                  <a:tcPr anchor="ctr"/>
                </a:tc>
                <a:extLst>
                  <a:ext uri="{0D108BD9-81ED-4DB2-BD59-A6C34878D82A}">
                    <a16:rowId xmlns:a16="http://schemas.microsoft.com/office/drawing/2014/main" val="559694700"/>
                  </a:ext>
                </a:extLst>
              </a:tr>
              <a:tr h="826020">
                <a:tc>
                  <a:txBody>
                    <a:bodyPr/>
                    <a:lstStyle/>
                    <a:p>
                      <a:pPr algn="l"/>
                      <a:r>
                        <a:rPr lang="en-US"/>
                        <a:t>0.845</a:t>
                      </a:r>
                    </a:p>
                  </a:txBody>
                  <a:tcPr anchor="ctr"/>
                </a:tc>
                <a:tc>
                  <a:txBody>
                    <a:bodyPr/>
                    <a:lstStyle/>
                    <a:p>
                      <a:pPr algn="l"/>
                      <a:r>
                        <a:rPr lang="en-US"/>
                        <a:t>0.714</a:t>
                      </a:r>
                    </a:p>
                  </a:txBody>
                  <a:tcPr anchor="ctr"/>
                </a:tc>
                <a:tc>
                  <a:txBody>
                    <a:bodyPr/>
                    <a:lstStyle/>
                    <a:p>
                      <a:pPr algn="l"/>
                      <a:r>
                        <a:rPr lang="en-US"/>
                        <a:t>0.706</a:t>
                      </a:r>
                    </a:p>
                  </a:txBody>
                  <a:tcPr anchor="ctr"/>
                </a:tc>
                <a:tc>
                  <a:txBody>
                    <a:bodyPr/>
                    <a:lstStyle/>
                    <a:p>
                      <a:pPr algn="l"/>
                      <a:r>
                        <a:rPr lang="en-US"/>
                        <a:t>455.00</a:t>
                      </a:r>
                    </a:p>
                  </a:txBody>
                  <a:tcPr anchor="ctr"/>
                </a:tc>
                <a:extLst>
                  <a:ext uri="{0D108BD9-81ED-4DB2-BD59-A6C34878D82A}">
                    <a16:rowId xmlns:a16="http://schemas.microsoft.com/office/drawing/2014/main" val="586590845"/>
                  </a:ext>
                </a:extLst>
              </a:tr>
            </a:tbl>
          </a:graphicData>
        </a:graphic>
      </p:graphicFrame>
      <p:sp>
        <p:nvSpPr>
          <p:cNvPr id="5" name="TextBox 4">
            <a:extLst>
              <a:ext uri="{FF2B5EF4-FFF2-40B4-BE49-F238E27FC236}">
                <a16:creationId xmlns:a16="http://schemas.microsoft.com/office/drawing/2014/main" id="{2613BEEE-4FF2-2434-250D-4EB028A58E32}"/>
              </a:ext>
            </a:extLst>
          </p:cNvPr>
          <p:cNvSpPr txBox="1"/>
          <p:nvPr/>
        </p:nvSpPr>
        <p:spPr>
          <a:xfrm>
            <a:off x="1047819" y="4558822"/>
            <a:ext cx="553871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a:p>
            <a:r>
              <a:rPr lang="en-US"/>
              <a:t>*U.S. GDP – Independent variable</a:t>
            </a:r>
          </a:p>
          <a:p>
            <a:r>
              <a:rPr lang="en-US"/>
              <a:t> Info Tech Price – Dependent variable</a:t>
            </a:r>
          </a:p>
          <a:p>
            <a:r>
              <a:rPr lang="en-US"/>
              <a:t> Data of year 1989 to 2023 (35 years)</a:t>
            </a:r>
          </a:p>
        </p:txBody>
      </p:sp>
      <p:sp>
        <p:nvSpPr>
          <p:cNvPr id="6" name="TextBox 5">
            <a:extLst>
              <a:ext uri="{FF2B5EF4-FFF2-40B4-BE49-F238E27FC236}">
                <a16:creationId xmlns:a16="http://schemas.microsoft.com/office/drawing/2014/main" id="{1E4C5117-CD7D-3A70-6CF3-708A383EFEC4}"/>
              </a:ext>
            </a:extLst>
          </p:cNvPr>
          <p:cNvSpPr txBox="1"/>
          <p:nvPr/>
        </p:nvSpPr>
        <p:spPr>
          <a:xfrm>
            <a:off x="7365241" y="2088969"/>
            <a:ext cx="4367283"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Wingdings"/>
              <a:buChar char="q"/>
            </a:pPr>
            <a:r>
              <a:rPr lang="en-US"/>
              <a:t>GDP has a significant relationship with the Info-Tech Sector price in a long term </a:t>
            </a:r>
          </a:p>
          <a:p>
            <a:pPr marL="285750" indent="-285750" algn="just">
              <a:buFont typeface="Wingdings"/>
              <a:buChar char="q"/>
            </a:pPr>
            <a:endParaRPr lang="en-US"/>
          </a:p>
          <a:p>
            <a:pPr marL="285750" indent="-285750" algn="just">
              <a:buFont typeface="Wingdings"/>
              <a:buChar char="q"/>
            </a:pPr>
            <a:r>
              <a:rPr lang="en-US"/>
              <a:t>The result indicate that over the long term, Info-Tech Sector price follows the same pattern of growth as of the GDP</a:t>
            </a:r>
          </a:p>
          <a:p>
            <a:pPr marL="285750" indent="-285750" algn="just">
              <a:buFont typeface="Wingdings"/>
              <a:buChar char="q"/>
            </a:pPr>
            <a:endParaRPr lang="en-US"/>
          </a:p>
          <a:p>
            <a:pPr marL="285750" indent="-285750" algn="just">
              <a:buFont typeface="Wingdings"/>
              <a:buChar char="q"/>
            </a:pPr>
            <a:r>
              <a:rPr lang="en-US"/>
              <a:t>The relationship between Info-Tech Sector price and GDP is validated by higher value of Multiple-R derived by the regression analysis model</a:t>
            </a:r>
          </a:p>
          <a:p>
            <a:pPr marL="285750" indent="-285750" algn="just">
              <a:buFont typeface="Wingdings"/>
              <a:buChar char="q"/>
            </a:pPr>
            <a:endParaRPr lang="en-US"/>
          </a:p>
          <a:p>
            <a:pPr marL="285750" indent="-285750" algn="just">
              <a:buFont typeface="Wingdings"/>
              <a:buChar char="q"/>
            </a:pPr>
            <a:r>
              <a:rPr lang="en-US"/>
              <a:t>An R-Square of 0.714 indicates that Info-Tech Sector price is explained by the GDP at a level of 71%</a:t>
            </a:r>
          </a:p>
          <a:p>
            <a:pPr marL="285750" indent="-285750" algn="just">
              <a:buFont typeface="Wingdings"/>
              <a:buChar char="q"/>
            </a:pPr>
            <a:endParaRPr lang="en-US"/>
          </a:p>
        </p:txBody>
      </p:sp>
    </p:spTree>
    <p:extLst>
      <p:ext uri="{BB962C8B-B14F-4D97-AF65-F5344CB8AC3E}">
        <p14:creationId xmlns:p14="http://schemas.microsoft.com/office/powerpoint/2010/main" val="1788016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69EC9-BE75-E65E-F232-6F603965D3F0}"/>
            </a:ext>
          </a:extLst>
        </p:cNvPr>
        <p:cNvGrpSpPr/>
        <p:nvPr/>
      </p:nvGrpSpPr>
      <p:grpSpPr>
        <a:xfrm>
          <a:off x="0" y="0"/>
          <a:ext cx="0" cy="0"/>
          <a:chOff x="0" y="0"/>
          <a:chExt cx="0" cy="0"/>
        </a:xfrm>
      </p:grpSpPr>
      <p:sp>
        <p:nvSpPr>
          <p:cNvPr id="17" name="Title 1">
            <a:extLst>
              <a:ext uri="{FF2B5EF4-FFF2-40B4-BE49-F238E27FC236}">
                <a16:creationId xmlns:a16="http://schemas.microsoft.com/office/drawing/2014/main" id="{CBFA5E54-51C9-6BC3-DC8D-18D8AA296A3B}"/>
              </a:ext>
            </a:extLst>
          </p:cNvPr>
          <p:cNvSpPr>
            <a:spLocks noGrp="1"/>
          </p:cNvSpPr>
          <p:nvPr>
            <p:ph type="title"/>
          </p:nvPr>
        </p:nvSpPr>
        <p:spPr>
          <a:xfrm>
            <a:off x="960000" y="719200"/>
            <a:ext cx="10272000" cy="690400"/>
          </a:xfrm>
        </p:spPr>
        <p:txBody>
          <a:bodyPr wrap="square" anchor="ctr">
            <a:normAutofit/>
          </a:bodyPr>
          <a:lstStyle/>
          <a:p>
            <a:r>
              <a:rPr lang="en-US">
                <a:latin typeface="Franklin Gothic Medium" panose="020B0603020102020204" pitchFamily="34" charset="0"/>
              </a:rPr>
              <a:t>Economic Analysis – Interest Rate</a:t>
            </a:r>
          </a:p>
        </p:txBody>
      </p:sp>
      <p:pic>
        <p:nvPicPr>
          <p:cNvPr id="4" name="Picture 3" descr="A graph with blue dots&#10;&#10;AI-generated content may be incorrect.">
            <a:extLst>
              <a:ext uri="{FF2B5EF4-FFF2-40B4-BE49-F238E27FC236}">
                <a16:creationId xmlns:a16="http://schemas.microsoft.com/office/drawing/2014/main" id="{7F8E4EC4-F0C2-8405-6D03-78226C98F74F}"/>
              </a:ext>
            </a:extLst>
          </p:cNvPr>
          <p:cNvPicPr>
            <a:picLocks noChangeAspect="1"/>
          </p:cNvPicPr>
          <p:nvPr/>
        </p:nvPicPr>
        <p:blipFill>
          <a:blip r:embed="rId2"/>
          <a:stretch>
            <a:fillRect/>
          </a:stretch>
        </p:blipFill>
        <p:spPr>
          <a:xfrm>
            <a:off x="6391668" y="1725969"/>
            <a:ext cx="5269742" cy="3563392"/>
          </a:xfrm>
          <a:prstGeom prst="rect">
            <a:avLst/>
          </a:prstGeom>
          <a:ln w="12700">
            <a:noFill/>
          </a:ln>
        </p:spPr>
      </p:pic>
      <p:pic>
        <p:nvPicPr>
          <p:cNvPr id="5" name="Picture 4" descr="A graph showing the growth of a stock market&#10;&#10;AI-generated content may be incorrect.">
            <a:extLst>
              <a:ext uri="{FF2B5EF4-FFF2-40B4-BE49-F238E27FC236}">
                <a16:creationId xmlns:a16="http://schemas.microsoft.com/office/drawing/2014/main" id="{874B3A60-DBD7-FC88-F25C-5784EC86AAD3}"/>
              </a:ext>
            </a:extLst>
          </p:cNvPr>
          <p:cNvPicPr>
            <a:picLocks noChangeAspect="1"/>
          </p:cNvPicPr>
          <p:nvPr/>
        </p:nvPicPr>
        <p:blipFill>
          <a:blip r:embed="rId3"/>
          <a:stretch>
            <a:fillRect/>
          </a:stretch>
        </p:blipFill>
        <p:spPr>
          <a:xfrm>
            <a:off x="803052" y="1721173"/>
            <a:ext cx="5404558" cy="3568188"/>
          </a:xfrm>
          <a:prstGeom prst="rect">
            <a:avLst/>
          </a:prstGeom>
          <a:ln w="12700">
            <a:noFill/>
          </a:ln>
        </p:spPr>
      </p:pic>
    </p:spTree>
    <p:extLst>
      <p:ext uri="{BB962C8B-B14F-4D97-AF65-F5344CB8AC3E}">
        <p14:creationId xmlns:p14="http://schemas.microsoft.com/office/powerpoint/2010/main" val="1105115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D7A78-1E90-BC19-289E-B32BDF8D553E}"/>
            </a:ext>
          </a:extLst>
        </p:cNvPr>
        <p:cNvGrpSpPr/>
        <p:nvPr/>
      </p:nvGrpSpPr>
      <p:grpSpPr>
        <a:xfrm>
          <a:off x="0" y="0"/>
          <a:ext cx="0" cy="0"/>
          <a:chOff x="0" y="0"/>
          <a:chExt cx="0" cy="0"/>
        </a:xfrm>
      </p:grpSpPr>
      <p:sp>
        <p:nvSpPr>
          <p:cNvPr id="17" name="Title 1">
            <a:extLst>
              <a:ext uri="{FF2B5EF4-FFF2-40B4-BE49-F238E27FC236}">
                <a16:creationId xmlns:a16="http://schemas.microsoft.com/office/drawing/2014/main" id="{0CBC69DA-9B63-C6C1-7FA7-3401DD452ABF}"/>
              </a:ext>
            </a:extLst>
          </p:cNvPr>
          <p:cNvSpPr>
            <a:spLocks noGrp="1"/>
          </p:cNvSpPr>
          <p:nvPr>
            <p:ph type="title"/>
          </p:nvPr>
        </p:nvSpPr>
        <p:spPr>
          <a:xfrm>
            <a:off x="960000" y="719200"/>
            <a:ext cx="10272000" cy="690400"/>
          </a:xfrm>
        </p:spPr>
        <p:txBody>
          <a:bodyPr wrap="square" anchor="ctr">
            <a:normAutofit/>
          </a:bodyPr>
          <a:lstStyle/>
          <a:p>
            <a:r>
              <a:rPr lang="en-US">
                <a:latin typeface="Franklin Gothic Medium" panose="020B0603020102020204" pitchFamily="34" charset="0"/>
              </a:rPr>
              <a:t>Economic Analysis – Interest Rate</a:t>
            </a:r>
          </a:p>
        </p:txBody>
      </p:sp>
      <p:graphicFrame>
        <p:nvGraphicFramePr>
          <p:cNvPr id="2" name="Table 1">
            <a:extLst>
              <a:ext uri="{FF2B5EF4-FFF2-40B4-BE49-F238E27FC236}">
                <a16:creationId xmlns:a16="http://schemas.microsoft.com/office/drawing/2014/main" id="{DAB07485-B7C3-2B35-4606-0FADDFFD9ED9}"/>
              </a:ext>
            </a:extLst>
          </p:cNvPr>
          <p:cNvGraphicFramePr>
            <a:graphicFrameLocks noGrp="1"/>
          </p:cNvGraphicFramePr>
          <p:nvPr>
            <p:extLst>
              <p:ext uri="{D42A27DB-BD31-4B8C-83A1-F6EECF244321}">
                <p14:modId xmlns:p14="http://schemas.microsoft.com/office/powerpoint/2010/main" val="1206045841"/>
              </p:ext>
            </p:extLst>
          </p:nvPr>
        </p:nvGraphicFramePr>
        <p:xfrm>
          <a:off x="1049983" y="2088721"/>
          <a:ext cx="6087292" cy="2186577"/>
        </p:xfrm>
        <a:graphic>
          <a:graphicData uri="http://schemas.openxmlformats.org/drawingml/2006/table">
            <a:tbl>
              <a:tblPr firstRow="1" bandRow="1">
                <a:tableStyleId>{073A0DAA-6AF3-43AB-8588-CEC1D06C72B9}</a:tableStyleId>
              </a:tblPr>
              <a:tblGrid>
                <a:gridCol w="1521823">
                  <a:extLst>
                    <a:ext uri="{9D8B030D-6E8A-4147-A177-3AD203B41FA5}">
                      <a16:colId xmlns:a16="http://schemas.microsoft.com/office/drawing/2014/main" val="1214830590"/>
                    </a:ext>
                  </a:extLst>
                </a:gridCol>
                <a:gridCol w="1521823">
                  <a:extLst>
                    <a:ext uri="{9D8B030D-6E8A-4147-A177-3AD203B41FA5}">
                      <a16:colId xmlns:a16="http://schemas.microsoft.com/office/drawing/2014/main" val="116308127"/>
                    </a:ext>
                  </a:extLst>
                </a:gridCol>
                <a:gridCol w="1521823">
                  <a:extLst>
                    <a:ext uri="{9D8B030D-6E8A-4147-A177-3AD203B41FA5}">
                      <a16:colId xmlns:a16="http://schemas.microsoft.com/office/drawing/2014/main" val="2001925638"/>
                    </a:ext>
                  </a:extLst>
                </a:gridCol>
                <a:gridCol w="1521823">
                  <a:extLst>
                    <a:ext uri="{9D8B030D-6E8A-4147-A177-3AD203B41FA5}">
                      <a16:colId xmlns:a16="http://schemas.microsoft.com/office/drawing/2014/main" val="2102211118"/>
                    </a:ext>
                  </a:extLst>
                </a:gridCol>
              </a:tblGrid>
              <a:tr h="534537">
                <a:tc gridSpan="4">
                  <a:txBody>
                    <a:bodyPr/>
                    <a:lstStyle/>
                    <a:p>
                      <a:pPr algn="l"/>
                      <a:r>
                        <a:rPr lang="en-US" b="0">
                          <a:latin typeface="Poppins Medium"/>
                        </a:rPr>
                        <a:t>MODEL SUMMARY</a:t>
                      </a:r>
                    </a:p>
                  </a:txBody>
                  <a:tcPr anchor="ctr">
                    <a:solidFill>
                      <a:schemeClr val="bg2">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68632309"/>
                  </a:ext>
                </a:extLst>
              </a:tr>
              <a:tr h="826020">
                <a:tc>
                  <a:txBody>
                    <a:bodyPr/>
                    <a:lstStyle/>
                    <a:p>
                      <a:pPr algn="l"/>
                      <a:r>
                        <a:rPr lang="en-US"/>
                        <a:t>Multiple - R</a:t>
                      </a:r>
                    </a:p>
                  </a:txBody>
                  <a:tcPr anchor="ctr"/>
                </a:tc>
                <a:tc>
                  <a:txBody>
                    <a:bodyPr/>
                    <a:lstStyle/>
                    <a:p>
                      <a:pPr algn="l"/>
                      <a:r>
                        <a:rPr lang="en-US"/>
                        <a:t>R-Square</a:t>
                      </a:r>
                    </a:p>
                  </a:txBody>
                  <a:tcPr anchor="ctr"/>
                </a:tc>
                <a:tc>
                  <a:txBody>
                    <a:bodyPr/>
                    <a:lstStyle/>
                    <a:p>
                      <a:pPr algn="l"/>
                      <a:r>
                        <a:rPr lang="en-US"/>
                        <a:t>Adjusted R-Square</a:t>
                      </a:r>
                    </a:p>
                  </a:txBody>
                  <a:tcPr anchor="ctr"/>
                </a:tc>
                <a:tc>
                  <a:txBody>
                    <a:bodyPr/>
                    <a:lstStyle/>
                    <a:p>
                      <a:pPr algn="l"/>
                      <a:r>
                        <a:rPr lang="en-US"/>
                        <a:t>Standard Error </a:t>
                      </a:r>
                    </a:p>
                  </a:txBody>
                  <a:tcPr anchor="ctr"/>
                </a:tc>
                <a:extLst>
                  <a:ext uri="{0D108BD9-81ED-4DB2-BD59-A6C34878D82A}">
                    <a16:rowId xmlns:a16="http://schemas.microsoft.com/office/drawing/2014/main" val="559694700"/>
                  </a:ext>
                </a:extLst>
              </a:tr>
              <a:tr h="826020">
                <a:tc>
                  <a:txBody>
                    <a:bodyPr/>
                    <a:lstStyle/>
                    <a:p>
                      <a:pPr algn="l"/>
                      <a:r>
                        <a:rPr lang="en-US"/>
                        <a:t>0.275</a:t>
                      </a:r>
                    </a:p>
                  </a:txBody>
                  <a:tcPr anchor="ctr"/>
                </a:tc>
                <a:tc>
                  <a:txBody>
                    <a:bodyPr/>
                    <a:lstStyle/>
                    <a:p>
                      <a:pPr algn="l"/>
                      <a:r>
                        <a:rPr lang="en-US"/>
                        <a:t>0.076</a:t>
                      </a:r>
                    </a:p>
                  </a:txBody>
                  <a:tcPr anchor="ctr"/>
                </a:tc>
                <a:tc>
                  <a:txBody>
                    <a:bodyPr/>
                    <a:lstStyle/>
                    <a:p>
                      <a:pPr algn="l"/>
                      <a:r>
                        <a:rPr lang="en-US"/>
                        <a:t>0.048</a:t>
                      </a:r>
                    </a:p>
                  </a:txBody>
                  <a:tcPr anchor="ctr"/>
                </a:tc>
                <a:tc>
                  <a:txBody>
                    <a:bodyPr/>
                    <a:lstStyle/>
                    <a:p>
                      <a:pPr algn="l"/>
                      <a:r>
                        <a:rPr lang="en-US"/>
                        <a:t>0.019</a:t>
                      </a:r>
                    </a:p>
                  </a:txBody>
                  <a:tcPr anchor="ctr"/>
                </a:tc>
                <a:extLst>
                  <a:ext uri="{0D108BD9-81ED-4DB2-BD59-A6C34878D82A}">
                    <a16:rowId xmlns:a16="http://schemas.microsoft.com/office/drawing/2014/main" val="586590845"/>
                  </a:ext>
                </a:extLst>
              </a:tr>
            </a:tbl>
          </a:graphicData>
        </a:graphic>
      </p:graphicFrame>
      <p:sp>
        <p:nvSpPr>
          <p:cNvPr id="5" name="TextBox 4">
            <a:extLst>
              <a:ext uri="{FF2B5EF4-FFF2-40B4-BE49-F238E27FC236}">
                <a16:creationId xmlns:a16="http://schemas.microsoft.com/office/drawing/2014/main" id="{024EABE9-6901-010B-72A0-1237A5A3750F}"/>
              </a:ext>
            </a:extLst>
          </p:cNvPr>
          <p:cNvSpPr txBox="1"/>
          <p:nvPr/>
        </p:nvSpPr>
        <p:spPr>
          <a:xfrm>
            <a:off x="1047819" y="4558822"/>
            <a:ext cx="5538716"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a:p>
            <a:r>
              <a:rPr lang="en-US"/>
              <a:t>*Market Yield on U.S. Treasury Securities at 10 years Constant</a:t>
            </a:r>
          </a:p>
          <a:p>
            <a:r>
              <a:rPr lang="en-US"/>
              <a:t> Maturity – Independent variable</a:t>
            </a:r>
          </a:p>
          <a:p>
            <a:r>
              <a:rPr lang="en-US"/>
              <a:t> Info Tech Price – Dependent variable</a:t>
            </a:r>
          </a:p>
          <a:p>
            <a:r>
              <a:rPr lang="en-US"/>
              <a:t> Data of year 1989 to 2023 (35 years)</a:t>
            </a:r>
          </a:p>
        </p:txBody>
      </p:sp>
      <p:sp>
        <p:nvSpPr>
          <p:cNvPr id="6" name="TextBox 5">
            <a:extLst>
              <a:ext uri="{FF2B5EF4-FFF2-40B4-BE49-F238E27FC236}">
                <a16:creationId xmlns:a16="http://schemas.microsoft.com/office/drawing/2014/main" id="{6E2EC24F-9815-95E3-0327-B1FC177E808E}"/>
              </a:ext>
            </a:extLst>
          </p:cNvPr>
          <p:cNvSpPr txBox="1"/>
          <p:nvPr/>
        </p:nvSpPr>
        <p:spPr>
          <a:xfrm>
            <a:off x="7376614" y="2071909"/>
            <a:ext cx="4367283"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Wingdings"/>
              <a:buChar char="q"/>
            </a:pPr>
            <a:r>
              <a:rPr lang="en-US"/>
              <a:t>In equity market, the link between interest rates and growth is not as direct and obvious. The effect of interest rates depends on the overall sector as well as on wider macroeconomic context.</a:t>
            </a:r>
          </a:p>
          <a:p>
            <a:pPr marL="285750" indent="-285750" algn="just">
              <a:buFont typeface="Wingdings"/>
              <a:buChar char="q"/>
            </a:pPr>
            <a:endParaRPr lang="en-US"/>
          </a:p>
          <a:p>
            <a:pPr marL="285750" indent="-285750" algn="just">
              <a:buFont typeface="Wingdings"/>
              <a:buChar char="q"/>
            </a:pPr>
            <a:r>
              <a:rPr lang="en-US">
                <a:ea typeface="Open Sans"/>
              </a:rPr>
              <a:t>6 out of the 11 sectors that make up the S&amp;P 500 are shown to be sensitive to changes in monetary policy, together accounting for 65% of the index, including Information technology.</a:t>
            </a:r>
            <a:endParaRPr lang="en-US"/>
          </a:p>
          <a:p>
            <a:pPr marL="285750" indent="-285750" algn="just">
              <a:buFont typeface="Wingdings"/>
              <a:buChar char="q"/>
            </a:pPr>
            <a:endParaRPr lang="en-US">
              <a:ea typeface="Open Sans"/>
            </a:endParaRPr>
          </a:p>
          <a:p>
            <a:pPr marL="285750" indent="-285750" algn="just">
              <a:buFont typeface="Wingdings"/>
              <a:buChar char="q"/>
            </a:pPr>
            <a:r>
              <a:rPr lang="en-US"/>
              <a:t>The result indicate that over the long term, Info-Tech Sector growth is sensitive to change in interest rates but not very significantly</a:t>
            </a:r>
          </a:p>
          <a:p>
            <a:pPr marL="285750" indent="-285750" algn="just">
              <a:buFont typeface="Wingdings"/>
              <a:buChar char="q"/>
            </a:pPr>
            <a:endParaRPr lang="en-US"/>
          </a:p>
          <a:p>
            <a:pPr marL="285750" indent="-285750" algn="just">
              <a:buFont typeface="Wingdings"/>
              <a:buChar char="q"/>
            </a:pPr>
            <a:r>
              <a:rPr lang="en-US"/>
              <a:t>It was validated with the Technology sector performance in 2023 where firms enjoyed significant gains suggesting other dynamics offset the interest rate burden </a:t>
            </a:r>
          </a:p>
          <a:p>
            <a:pPr algn="just"/>
            <a:endParaRPr lang="en-US"/>
          </a:p>
        </p:txBody>
      </p:sp>
    </p:spTree>
    <p:extLst>
      <p:ext uri="{BB962C8B-B14F-4D97-AF65-F5344CB8AC3E}">
        <p14:creationId xmlns:p14="http://schemas.microsoft.com/office/powerpoint/2010/main" val="670484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443E6-CD20-68F7-A696-F17A63409394}"/>
            </a:ext>
          </a:extLst>
        </p:cNvPr>
        <p:cNvGrpSpPr/>
        <p:nvPr/>
      </p:nvGrpSpPr>
      <p:grpSpPr>
        <a:xfrm>
          <a:off x="0" y="0"/>
          <a:ext cx="0" cy="0"/>
          <a:chOff x="0" y="0"/>
          <a:chExt cx="0" cy="0"/>
        </a:xfrm>
      </p:grpSpPr>
      <p:sp>
        <p:nvSpPr>
          <p:cNvPr id="17" name="Title 1">
            <a:extLst>
              <a:ext uri="{FF2B5EF4-FFF2-40B4-BE49-F238E27FC236}">
                <a16:creationId xmlns:a16="http://schemas.microsoft.com/office/drawing/2014/main" id="{3C9E13D9-5402-9426-BDF9-F31695773453}"/>
              </a:ext>
            </a:extLst>
          </p:cNvPr>
          <p:cNvSpPr>
            <a:spLocks noGrp="1"/>
          </p:cNvSpPr>
          <p:nvPr>
            <p:ph type="title"/>
          </p:nvPr>
        </p:nvSpPr>
        <p:spPr>
          <a:xfrm>
            <a:off x="960000" y="719200"/>
            <a:ext cx="10272000" cy="690400"/>
          </a:xfrm>
        </p:spPr>
        <p:txBody>
          <a:bodyPr wrap="square" anchor="ctr">
            <a:normAutofit/>
          </a:bodyPr>
          <a:lstStyle/>
          <a:p>
            <a:r>
              <a:rPr lang="en-US">
                <a:latin typeface="Franklin Gothic Medium" panose="020B0603020102020204" pitchFamily="34" charset="0"/>
              </a:rPr>
              <a:t>Economic Analysis – Inflation</a:t>
            </a:r>
          </a:p>
        </p:txBody>
      </p:sp>
      <p:pic>
        <p:nvPicPr>
          <p:cNvPr id="2" name="Picture 1" descr="Graph of CUUR0000SA0L1E">
            <a:extLst>
              <a:ext uri="{FF2B5EF4-FFF2-40B4-BE49-F238E27FC236}">
                <a16:creationId xmlns:a16="http://schemas.microsoft.com/office/drawing/2014/main" id="{793404ED-B728-C51F-A7B9-82AAF783CBCF}"/>
              </a:ext>
            </a:extLst>
          </p:cNvPr>
          <p:cNvPicPr>
            <a:picLocks noChangeAspect="1"/>
          </p:cNvPicPr>
          <p:nvPr/>
        </p:nvPicPr>
        <p:blipFill>
          <a:blip r:embed="rId2"/>
          <a:stretch>
            <a:fillRect/>
          </a:stretch>
        </p:blipFill>
        <p:spPr>
          <a:xfrm>
            <a:off x="-297712" y="1875889"/>
            <a:ext cx="7365707" cy="4530994"/>
          </a:xfrm>
          <a:prstGeom prst="rect">
            <a:avLst/>
          </a:prstGeom>
        </p:spPr>
      </p:pic>
      <p:pic>
        <p:nvPicPr>
          <p:cNvPr id="3" name="Picture 2" descr="A graph with blue dots and a dotted line&#10;&#10;AI-generated content may be incorrect.">
            <a:extLst>
              <a:ext uri="{FF2B5EF4-FFF2-40B4-BE49-F238E27FC236}">
                <a16:creationId xmlns:a16="http://schemas.microsoft.com/office/drawing/2014/main" id="{7ED84D9F-C01D-AB5B-0898-65F35D01218D}"/>
              </a:ext>
            </a:extLst>
          </p:cNvPr>
          <p:cNvPicPr>
            <a:picLocks noChangeAspect="1"/>
          </p:cNvPicPr>
          <p:nvPr/>
        </p:nvPicPr>
        <p:blipFill>
          <a:blip r:embed="rId3"/>
          <a:stretch>
            <a:fillRect/>
          </a:stretch>
        </p:blipFill>
        <p:spPr>
          <a:xfrm>
            <a:off x="6796615" y="2029883"/>
            <a:ext cx="4991101" cy="3390900"/>
          </a:xfrm>
          <a:prstGeom prst="rect">
            <a:avLst/>
          </a:prstGeom>
          <a:ln>
            <a:noFill/>
          </a:ln>
          <a:effectLst/>
        </p:spPr>
      </p:pic>
    </p:spTree>
    <p:extLst>
      <p:ext uri="{BB962C8B-B14F-4D97-AF65-F5344CB8AC3E}">
        <p14:creationId xmlns:p14="http://schemas.microsoft.com/office/powerpoint/2010/main" val="604711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DED8A-4F48-23F5-64F5-4D14F0A2C52A}"/>
            </a:ext>
          </a:extLst>
        </p:cNvPr>
        <p:cNvGrpSpPr/>
        <p:nvPr/>
      </p:nvGrpSpPr>
      <p:grpSpPr>
        <a:xfrm>
          <a:off x="0" y="0"/>
          <a:ext cx="0" cy="0"/>
          <a:chOff x="0" y="0"/>
          <a:chExt cx="0" cy="0"/>
        </a:xfrm>
      </p:grpSpPr>
      <p:sp>
        <p:nvSpPr>
          <p:cNvPr id="17" name="Title 1">
            <a:extLst>
              <a:ext uri="{FF2B5EF4-FFF2-40B4-BE49-F238E27FC236}">
                <a16:creationId xmlns:a16="http://schemas.microsoft.com/office/drawing/2014/main" id="{28DE5299-8A35-1826-188A-E63554FBC8D3}"/>
              </a:ext>
            </a:extLst>
          </p:cNvPr>
          <p:cNvSpPr>
            <a:spLocks noGrp="1"/>
          </p:cNvSpPr>
          <p:nvPr>
            <p:ph type="title"/>
          </p:nvPr>
        </p:nvSpPr>
        <p:spPr>
          <a:xfrm>
            <a:off x="960000" y="719200"/>
            <a:ext cx="10272000" cy="690400"/>
          </a:xfrm>
        </p:spPr>
        <p:txBody>
          <a:bodyPr wrap="square" anchor="ctr">
            <a:normAutofit/>
          </a:bodyPr>
          <a:lstStyle/>
          <a:p>
            <a:r>
              <a:rPr lang="en-US">
                <a:latin typeface="Franklin Gothic Medium" panose="020B0603020102020204" pitchFamily="34" charset="0"/>
              </a:rPr>
              <a:t>Economic Analysis – Inflation Rate</a:t>
            </a:r>
          </a:p>
        </p:txBody>
      </p:sp>
      <p:graphicFrame>
        <p:nvGraphicFramePr>
          <p:cNvPr id="2" name="Table 1">
            <a:extLst>
              <a:ext uri="{FF2B5EF4-FFF2-40B4-BE49-F238E27FC236}">
                <a16:creationId xmlns:a16="http://schemas.microsoft.com/office/drawing/2014/main" id="{BE7F2201-FAD6-7649-1169-F798119EB59F}"/>
              </a:ext>
            </a:extLst>
          </p:cNvPr>
          <p:cNvGraphicFramePr>
            <a:graphicFrameLocks noGrp="1"/>
          </p:cNvGraphicFramePr>
          <p:nvPr>
            <p:extLst>
              <p:ext uri="{D42A27DB-BD31-4B8C-83A1-F6EECF244321}">
                <p14:modId xmlns:p14="http://schemas.microsoft.com/office/powerpoint/2010/main" val="302346429"/>
              </p:ext>
            </p:extLst>
          </p:nvPr>
        </p:nvGraphicFramePr>
        <p:xfrm>
          <a:off x="1049983" y="2088721"/>
          <a:ext cx="6087292" cy="2186577"/>
        </p:xfrm>
        <a:graphic>
          <a:graphicData uri="http://schemas.openxmlformats.org/drawingml/2006/table">
            <a:tbl>
              <a:tblPr firstRow="1" bandRow="1">
                <a:tableStyleId>{073A0DAA-6AF3-43AB-8588-CEC1D06C72B9}</a:tableStyleId>
              </a:tblPr>
              <a:tblGrid>
                <a:gridCol w="1521823">
                  <a:extLst>
                    <a:ext uri="{9D8B030D-6E8A-4147-A177-3AD203B41FA5}">
                      <a16:colId xmlns:a16="http://schemas.microsoft.com/office/drawing/2014/main" val="1214830590"/>
                    </a:ext>
                  </a:extLst>
                </a:gridCol>
                <a:gridCol w="1521823">
                  <a:extLst>
                    <a:ext uri="{9D8B030D-6E8A-4147-A177-3AD203B41FA5}">
                      <a16:colId xmlns:a16="http://schemas.microsoft.com/office/drawing/2014/main" val="116308127"/>
                    </a:ext>
                  </a:extLst>
                </a:gridCol>
                <a:gridCol w="1521823">
                  <a:extLst>
                    <a:ext uri="{9D8B030D-6E8A-4147-A177-3AD203B41FA5}">
                      <a16:colId xmlns:a16="http://schemas.microsoft.com/office/drawing/2014/main" val="2001925638"/>
                    </a:ext>
                  </a:extLst>
                </a:gridCol>
                <a:gridCol w="1521823">
                  <a:extLst>
                    <a:ext uri="{9D8B030D-6E8A-4147-A177-3AD203B41FA5}">
                      <a16:colId xmlns:a16="http://schemas.microsoft.com/office/drawing/2014/main" val="2102211118"/>
                    </a:ext>
                  </a:extLst>
                </a:gridCol>
              </a:tblGrid>
              <a:tr h="534537">
                <a:tc gridSpan="4">
                  <a:txBody>
                    <a:bodyPr/>
                    <a:lstStyle/>
                    <a:p>
                      <a:pPr algn="l"/>
                      <a:r>
                        <a:rPr lang="en-US" b="0">
                          <a:latin typeface="Poppins Medium"/>
                        </a:rPr>
                        <a:t>MODEL SUMMARY</a:t>
                      </a:r>
                    </a:p>
                  </a:txBody>
                  <a:tcPr anchor="ctr">
                    <a:solidFill>
                      <a:schemeClr val="bg2">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68632309"/>
                  </a:ext>
                </a:extLst>
              </a:tr>
              <a:tr h="826020">
                <a:tc>
                  <a:txBody>
                    <a:bodyPr/>
                    <a:lstStyle/>
                    <a:p>
                      <a:pPr algn="l"/>
                      <a:r>
                        <a:rPr lang="en-US"/>
                        <a:t>Multiple - R</a:t>
                      </a:r>
                    </a:p>
                  </a:txBody>
                  <a:tcPr anchor="ctr"/>
                </a:tc>
                <a:tc>
                  <a:txBody>
                    <a:bodyPr/>
                    <a:lstStyle/>
                    <a:p>
                      <a:pPr algn="l"/>
                      <a:r>
                        <a:rPr lang="en-US"/>
                        <a:t>R-Square</a:t>
                      </a:r>
                    </a:p>
                  </a:txBody>
                  <a:tcPr anchor="ctr"/>
                </a:tc>
                <a:tc>
                  <a:txBody>
                    <a:bodyPr/>
                    <a:lstStyle/>
                    <a:p>
                      <a:pPr algn="l"/>
                      <a:r>
                        <a:rPr lang="en-US"/>
                        <a:t>Adjusted R-Square</a:t>
                      </a:r>
                    </a:p>
                  </a:txBody>
                  <a:tcPr anchor="ctr"/>
                </a:tc>
                <a:tc>
                  <a:txBody>
                    <a:bodyPr/>
                    <a:lstStyle/>
                    <a:p>
                      <a:pPr algn="l"/>
                      <a:r>
                        <a:rPr lang="en-US"/>
                        <a:t>Standard Error </a:t>
                      </a:r>
                    </a:p>
                  </a:txBody>
                  <a:tcPr anchor="ctr"/>
                </a:tc>
                <a:extLst>
                  <a:ext uri="{0D108BD9-81ED-4DB2-BD59-A6C34878D82A}">
                    <a16:rowId xmlns:a16="http://schemas.microsoft.com/office/drawing/2014/main" val="559694700"/>
                  </a:ext>
                </a:extLst>
              </a:tr>
              <a:tr h="826020">
                <a:tc>
                  <a:txBody>
                    <a:bodyPr/>
                    <a:lstStyle/>
                    <a:p>
                      <a:pPr algn="l"/>
                      <a:r>
                        <a:rPr lang="en-US"/>
                        <a:t>0.277</a:t>
                      </a:r>
                    </a:p>
                  </a:txBody>
                  <a:tcPr anchor="ctr"/>
                </a:tc>
                <a:tc>
                  <a:txBody>
                    <a:bodyPr/>
                    <a:lstStyle/>
                    <a:p>
                      <a:pPr algn="l"/>
                      <a:r>
                        <a:rPr lang="en-US"/>
                        <a:t>0.077</a:t>
                      </a:r>
                    </a:p>
                  </a:txBody>
                  <a:tcPr anchor="ctr"/>
                </a:tc>
                <a:tc>
                  <a:txBody>
                    <a:bodyPr/>
                    <a:lstStyle/>
                    <a:p>
                      <a:pPr algn="l"/>
                      <a:r>
                        <a:rPr lang="en-US"/>
                        <a:t>0.049</a:t>
                      </a:r>
                    </a:p>
                  </a:txBody>
                  <a:tcPr anchor="ctr"/>
                </a:tc>
                <a:tc>
                  <a:txBody>
                    <a:bodyPr/>
                    <a:lstStyle/>
                    <a:p>
                      <a:pPr algn="l"/>
                      <a:r>
                        <a:rPr lang="en-US"/>
                        <a:t>0.011</a:t>
                      </a:r>
                    </a:p>
                  </a:txBody>
                  <a:tcPr anchor="ctr"/>
                </a:tc>
                <a:extLst>
                  <a:ext uri="{0D108BD9-81ED-4DB2-BD59-A6C34878D82A}">
                    <a16:rowId xmlns:a16="http://schemas.microsoft.com/office/drawing/2014/main" val="586590845"/>
                  </a:ext>
                </a:extLst>
              </a:tr>
            </a:tbl>
          </a:graphicData>
        </a:graphic>
      </p:graphicFrame>
      <p:sp>
        <p:nvSpPr>
          <p:cNvPr id="5" name="TextBox 4">
            <a:extLst>
              <a:ext uri="{FF2B5EF4-FFF2-40B4-BE49-F238E27FC236}">
                <a16:creationId xmlns:a16="http://schemas.microsoft.com/office/drawing/2014/main" id="{A762DBD3-6B80-78B2-4668-4832FB666C8B}"/>
              </a:ext>
            </a:extLst>
          </p:cNvPr>
          <p:cNvSpPr txBox="1"/>
          <p:nvPr/>
        </p:nvSpPr>
        <p:spPr>
          <a:xfrm>
            <a:off x="1047819" y="4558822"/>
            <a:ext cx="5538716"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a:p>
            <a:r>
              <a:rPr lang="en-US"/>
              <a:t>*Consumer Price Index for all Urban Consumer (CPI-U) –   </a:t>
            </a:r>
          </a:p>
          <a:p>
            <a:r>
              <a:rPr lang="en-US"/>
              <a:t> Independent variable</a:t>
            </a:r>
          </a:p>
          <a:p>
            <a:r>
              <a:rPr lang="en-US"/>
              <a:t> Info Tech Price – Dependent variable</a:t>
            </a:r>
          </a:p>
          <a:p>
            <a:r>
              <a:rPr lang="en-US"/>
              <a:t> Data of year 1989 to 2023 (35 years)</a:t>
            </a:r>
          </a:p>
        </p:txBody>
      </p:sp>
      <p:sp>
        <p:nvSpPr>
          <p:cNvPr id="6" name="TextBox 5">
            <a:extLst>
              <a:ext uri="{FF2B5EF4-FFF2-40B4-BE49-F238E27FC236}">
                <a16:creationId xmlns:a16="http://schemas.microsoft.com/office/drawing/2014/main" id="{D9607379-7FE9-ECC1-CA36-4ED011D7CA43}"/>
              </a:ext>
            </a:extLst>
          </p:cNvPr>
          <p:cNvSpPr txBox="1"/>
          <p:nvPr/>
        </p:nvSpPr>
        <p:spPr>
          <a:xfrm>
            <a:off x="7376614" y="2071909"/>
            <a:ext cx="4367283"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Wingdings"/>
              <a:buChar char="q"/>
            </a:pPr>
            <a:r>
              <a:rPr lang="en-US"/>
              <a:t>Inflation rate affects nearly every sector to a greater or lesser extent. Nominal stock returns react negatively to inflation in the U.S. and several industrialized countries</a:t>
            </a:r>
          </a:p>
          <a:p>
            <a:pPr marL="285750" indent="-285750" algn="just">
              <a:buFont typeface="Wingdings"/>
              <a:buChar char="q"/>
            </a:pPr>
            <a:endParaRPr lang="en-US"/>
          </a:p>
          <a:p>
            <a:pPr marL="285750" indent="-285750" algn="just">
              <a:buFont typeface="Wingdings"/>
              <a:buChar char="q"/>
            </a:pPr>
            <a:r>
              <a:rPr lang="en-US"/>
              <a:t>The movements in the stock returns are often observed to be negatively correlated with the prevailing equity market volatility</a:t>
            </a:r>
          </a:p>
          <a:p>
            <a:pPr marL="285750" indent="-285750" algn="just">
              <a:buFont typeface="Wingdings"/>
              <a:buChar char="q"/>
            </a:pPr>
            <a:endParaRPr lang="en-US"/>
          </a:p>
          <a:p>
            <a:pPr algn="just"/>
            <a:endParaRPr lang="en-US"/>
          </a:p>
          <a:p>
            <a:pPr marL="285750" indent="-285750" algn="just">
              <a:buFont typeface="Wingdings"/>
              <a:buChar char="q"/>
            </a:pPr>
            <a:endParaRPr lang="en-US"/>
          </a:p>
          <a:p>
            <a:pPr marL="285750" indent="-285750" algn="just">
              <a:buFont typeface="Wingdings"/>
              <a:buChar char="q"/>
            </a:pPr>
            <a:endParaRPr lang="en-US"/>
          </a:p>
          <a:p>
            <a:pPr marL="285750" indent="-285750" algn="just">
              <a:buFont typeface="Wingdings"/>
              <a:buChar char="q"/>
            </a:pPr>
            <a:endParaRPr lang="en-US"/>
          </a:p>
          <a:p>
            <a:pPr marL="285750" indent="-285750" algn="just">
              <a:buFont typeface="Wingdings"/>
              <a:buChar char="q"/>
            </a:pPr>
            <a:endParaRPr lang="en-US"/>
          </a:p>
        </p:txBody>
      </p:sp>
    </p:spTree>
    <p:extLst>
      <p:ext uri="{BB962C8B-B14F-4D97-AF65-F5344CB8AC3E}">
        <p14:creationId xmlns:p14="http://schemas.microsoft.com/office/powerpoint/2010/main" val="4098159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4"/>
          <p:cNvSpPr txBox="1">
            <a:spLocks noGrp="1"/>
          </p:cNvSpPr>
          <p:nvPr>
            <p:ph type="title"/>
          </p:nvPr>
        </p:nvSpPr>
        <p:spPr>
          <a:xfrm>
            <a:off x="4360000" y="2023400"/>
            <a:ext cx="6872000" cy="2811200"/>
          </a:xfrm>
          <a:prstGeom prst="rect">
            <a:avLst/>
          </a:prstGeom>
        </p:spPr>
        <p:txBody>
          <a:bodyPr spcFirstLastPara="1" wrap="square" lIns="121900" tIns="121900" rIns="121900" bIns="121900" anchor="ctr" anchorCtr="0">
            <a:noAutofit/>
          </a:bodyPr>
          <a:lstStyle/>
          <a:p>
            <a:r>
              <a:rPr lang="en-US">
                <a:latin typeface="Franklin Gothic Medium" panose="020B0603020102020204" pitchFamily="34" charset="0"/>
              </a:rPr>
              <a:t>Financial Analysis</a:t>
            </a:r>
            <a:endParaRPr lang="en-US" b="0">
              <a:latin typeface="Franklin Gothic Medium" panose="020B0603020102020204" pitchFamily="34" charset="0"/>
              <a:ea typeface="Poppins Medium"/>
              <a:cs typeface="Poppins Medium"/>
              <a:sym typeface="Poppins Medium"/>
            </a:endParaRPr>
          </a:p>
        </p:txBody>
      </p:sp>
      <p:grpSp>
        <p:nvGrpSpPr>
          <p:cNvPr id="318" name="Google Shape;318;p34"/>
          <p:cNvGrpSpPr/>
          <p:nvPr/>
        </p:nvGrpSpPr>
        <p:grpSpPr>
          <a:xfrm rot="10800000">
            <a:off x="-20560" y="-27167"/>
            <a:ext cx="3046337" cy="2143247"/>
            <a:chOff x="5539150" y="3176875"/>
            <a:chExt cx="2029449" cy="1427308"/>
          </a:xfrm>
        </p:grpSpPr>
        <p:sp>
          <p:nvSpPr>
            <p:cNvPr id="319" name="Google Shape;319;p34"/>
            <p:cNvSpPr/>
            <p:nvPr/>
          </p:nvSpPr>
          <p:spPr>
            <a:xfrm rot="-5400000" flipH="1">
              <a:off x="6844880" y="3880443"/>
              <a:ext cx="849332" cy="598104"/>
            </a:xfrm>
            <a:custGeom>
              <a:avLst/>
              <a:gdLst/>
              <a:ahLst/>
              <a:cxnLst/>
              <a:rect l="l" t="t" r="r" b="b"/>
              <a:pathLst>
                <a:path w="47635" h="23817" extrusionOk="0">
                  <a:moveTo>
                    <a:pt x="1" y="0"/>
                  </a:moveTo>
                  <a:lnTo>
                    <a:pt x="1" y="23817"/>
                  </a:lnTo>
                  <a:lnTo>
                    <a:pt x="47634" y="23817"/>
                  </a:lnTo>
                  <a:lnTo>
                    <a:pt x="47634" y="0"/>
                  </a:lnTo>
                  <a:close/>
                </a:path>
              </a:pathLst>
            </a:custGeom>
            <a:gradFill>
              <a:gsLst>
                <a:gs pos="0">
                  <a:srgbClr val="174B67">
                    <a:alpha val="34901"/>
                  </a:srgbClr>
                </a:gs>
                <a:gs pos="100000">
                  <a:srgbClr val="174B67">
                    <a:alpha val="5882"/>
                  </a:srgbClr>
                </a:gs>
              </a:gsLst>
              <a:lin ang="5400700" scaled="0"/>
            </a:gradFill>
            <a:ln>
              <a:noFill/>
            </a:ln>
          </p:spPr>
          <p:txBody>
            <a:bodyPr spcFirstLastPara="1" wrap="square" lIns="121900" tIns="121900" rIns="121900" bIns="121900" anchor="ctr" anchorCtr="0">
              <a:noAutofit/>
            </a:bodyPr>
            <a:lstStyle/>
            <a:p>
              <a:endParaRPr sz="1867"/>
            </a:p>
          </p:txBody>
        </p:sp>
        <p:sp>
          <p:nvSpPr>
            <p:cNvPr id="320" name="Google Shape;320;p34"/>
            <p:cNvSpPr/>
            <p:nvPr/>
          </p:nvSpPr>
          <p:spPr>
            <a:xfrm rot="-5400000" flipH="1">
              <a:off x="5541174" y="3174850"/>
              <a:ext cx="1427293" cy="1431342"/>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gradFill>
              <a:gsLst>
                <a:gs pos="0">
                  <a:srgbClr val="174B67">
                    <a:alpha val="34901"/>
                  </a:srgbClr>
                </a:gs>
                <a:gs pos="100000">
                  <a:srgbClr val="174B67">
                    <a:alpha val="5882"/>
                  </a:srgbClr>
                </a:gs>
              </a:gsLst>
              <a:lin ang="18900732" scaled="0"/>
            </a:gradFill>
            <a:ln>
              <a:noFill/>
            </a:ln>
          </p:spPr>
          <p:txBody>
            <a:bodyPr spcFirstLastPara="1" wrap="square" lIns="121900" tIns="121900" rIns="121900" bIns="121900" anchor="ctr" anchorCtr="0">
              <a:noAutofit/>
            </a:bodyPr>
            <a:lstStyle/>
            <a:p>
              <a:endParaRPr sz="1867"/>
            </a:p>
          </p:txBody>
        </p:sp>
        <p:sp>
          <p:nvSpPr>
            <p:cNvPr id="321" name="Google Shape;321;p34"/>
            <p:cNvSpPr/>
            <p:nvPr/>
          </p:nvSpPr>
          <p:spPr>
            <a:xfrm rot="-5400000" flipH="1">
              <a:off x="6122188" y="3755881"/>
              <a:ext cx="847111" cy="849493"/>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gradFill>
              <a:gsLst>
                <a:gs pos="0">
                  <a:srgbClr val="174B67">
                    <a:alpha val="14901"/>
                  </a:srgbClr>
                </a:gs>
                <a:gs pos="100000">
                  <a:srgbClr val="174B67">
                    <a:alpha val="25882"/>
                  </a:srgbClr>
                </a:gs>
              </a:gsLst>
              <a:lin ang="2700006" scaled="0"/>
            </a:gradFill>
            <a:ln>
              <a:noFill/>
            </a:ln>
          </p:spPr>
          <p:txBody>
            <a:bodyPr spcFirstLastPara="1" wrap="square" lIns="121900" tIns="121900" rIns="121900" bIns="121900" anchor="ctr" anchorCtr="0">
              <a:noAutofit/>
            </a:bodyPr>
            <a:lstStyle/>
            <a:p>
              <a:endParaRPr sz="1867"/>
            </a:p>
          </p:txBody>
        </p:sp>
      </p:grpSp>
    </p:spTree>
    <p:extLst>
      <p:ext uri="{BB962C8B-B14F-4D97-AF65-F5344CB8AC3E}">
        <p14:creationId xmlns:p14="http://schemas.microsoft.com/office/powerpoint/2010/main" val="342853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6">
          <a:extLst>
            <a:ext uri="{FF2B5EF4-FFF2-40B4-BE49-F238E27FC236}">
              <a16:creationId xmlns:a16="http://schemas.microsoft.com/office/drawing/2014/main" id="{BF57AAD9-3ADE-AC1D-3B0C-9B4DC8952515}"/>
            </a:ext>
          </a:extLst>
        </p:cNvPr>
        <p:cNvGrpSpPr/>
        <p:nvPr/>
      </p:nvGrpSpPr>
      <p:grpSpPr>
        <a:xfrm>
          <a:off x="0" y="0"/>
          <a:ext cx="0" cy="0"/>
          <a:chOff x="0" y="0"/>
          <a:chExt cx="0" cy="0"/>
        </a:xfrm>
      </p:grpSpPr>
      <p:sp>
        <p:nvSpPr>
          <p:cNvPr id="317" name="Google Shape;317;p34">
            <a:extLst>
              <a:ext uri="{FF2B5EF4-FFF2-40B4-BE49-F238E27FC236}">
                <a16:creationId xmlns:a16="http://schemas.microsoft.com/office/drawing/2014/main" id="{D317169D-51A9-1AF5-46AE-B00236A1C347}"/>
              </a:ext>
            </a:extLst>
          </p:cNvPr>
          <p:cNvSpPr txBox="1">
            <a:spLocks noGrp="1"/>
          </p:cNvSpPr>
          <p:nvPr>
            <p:ph type="title"/>
          </p:nvPr>
        </p:nvSpPr>
        <p:spPr>
          <a:xfrm>
            <a:off x="3377283" y="2023400"/>
            <a:ext cx="6872000" cy="2811200"/>
          </a:xfrm>
          <a:prstGeom prst="rect">
            <a:avLst/>
          </a:prstGeom>
        </p:spPr>
        <p:txBody>
          <a:bodyPr spcFirstLastPara="1" wrap="square" lIns="121900" tIns="121900" rIns="121900" bIns="121900" anchor="ctr" anchorCtr="0">
            <a:noAutofit/>
          </a:bodyPr>
          <a:lstStyle/>
          <a:p>
            <a:r>
              <a:rPr lang="en-US" sz="9300">
                <a:latin typeface="Franklin Gothic Medium" panose="020B0603020102020204" pitchFamily="34" charset="0"/>
              </a:rPr>
              <a:t>Overview</a:t>
            </a:r>
            <a:endParaRPr lang="en-US" sz="9300" b="0">
              <a:latin typeface="Franklin Gothic Medium" panose="020B0603020102020204" pitchFamily="34" charset="0"/>
              <a:ea typeface="Poppins Medium"/>
              <a:cs typeface="Poppins Medium"/>
              <a:sym typeface="Poppins Medium"/>
            </a:endParaRPr>
          </a:p>
        </p:txBody>
      </p:sp>
      <p:grpSp>
        <p:nvGrpSpPr>
          <p:cNvPr id="318" name="Google Shape;318;p34">
            <a:extLst>
              <a:ext uri="{FF2B5EF4-FFF2-40B4-BE49-F238E27FC236}">
                <a16:creationId xmlns:a16="http://schemas.microsoft.com/office/drawing/2014/main" id="{FD37CE35-67EE-BA9C-19A6-5966F7741EDB}"/>
              </a:ext>
            </a:extLst>
          </p:cNvPr>
          <p:cNvGrpSpPr/>
          <p:nvPr/>
        </p:nvGrpSpPr>
        <p:grpSpPr>
          <a:xfrm rot="10800000">
            <a:off x="-20560" y="-27167"/>
            <a:ext cx="3046337" cy="2143247"/>
            <a:chOff x="5539150" y="3176875"/>
            <a:chExt cx="2029449" cy="1427308"/>
          </a:xfrm>
        </p:grpSpPr>
        <p:sp>
          <p:nvSpPr>
            <p:cNvPr id="319" name="Google Shape;319;p34">
              <a:extLst>
                <a:ext uri="{FF2B5EF4-FFF2-40B4-BE49-F238E27FC236}">
                  <a16:creationId xmlns:a16="http://schemas.microsoft.com/office/drawing/2014/main" id="{54D4AED4-88E8-08FE-C5D5-6D4851785EA4}"/>
                </a:ext>
              </a:extLst>
            </p:cNvPr>
            <p:cNvSpPr/>
            <p:nvPr/>
          </p:nvSpPr>
          <p:spPr>
            <a:xfrm rot="-5400000" flipH="1">
              <a:off x="6844880" y="3880443"/>
              <a:ext cx="849332" cy="598104"/>
            </a:xfrm>
            <a:custGeom>
              <a:avLst/>
              <a:gdLst/>
              <a:ahLst/>
              <a:cxnLst/>
              <a:rect l="l" t="t" r="r" b="b"/>
              <a:pathLst>
                <a:path w="47635" h="23817" extrusionOk="0">
                  <a:moveTo>
                    <a:pt x="1" y="0"/>
                  </a:moveTo>
                  <a:lnTo>
                    <a:pt x="1" y="23817"/>
                  </a:lnTo>
                  <a:lnTo>
                    <a:pt x="47634" y="23817"/>
                  </a:lnTo>
                  <a:lnTo>
                    <a:pt x="47634" y="0"/>
                  </a:lnTo>
                  <a:close/>
                </a:path>
              </a:pathLst>
            </a:custGeom>
            <a:gradFill>
              <a:gsLst>
                <a:gs pos="0">
                  <a:srgbClr val="174B67">
                    <a:alpha val="34901"/>
                  </a:srgbClr>
                </a:gs>
                <a:gs pos="100000">
                  <a:srgbClr val="174B67">
                    <a:alpha val="5882"/>
                  </a:srgbClr>
                </a:gs>
              </a:gsLst>
              <a:lin ang="5400700" scaled="0"/>
            </a:gradFill>
            <a:ln>
              <a:noFill/>
            </a:ln>
          </p:spPr>
          <p:txBody>
            <a:bodyPr spcFirstLastPara="1" wrap="square" lIns="121900" tIns="121900" rIns="121900" bIns="121900" anchor="ctr" anchorCtr="0">
              <a:noAutofit/>
            </a:bodyPr>
            <a:lstStyle/>
            <a:p>
              <a:endParaRPr sz="1867"/>
            </a:p>
          </p:txBody>
        </p:sp>
        <p:sp>
          <p:nvSpPr>
            <p:cNvPr id="320" name="Google Shape;320;p34">
              <a:extLst>
                <a:ext uri="{FF2B5EF4-FFF2-40B4-BE49-F238E27FC236}">
                  <a16:creationId xmlns:a16="http://schemas.microsoft.com/office/drawing/2014/main" id="{5895A94B-DC88-501B-DFC3-CD272BA1CD0B}"/>
                </a:ext>
              </a:extLst>
            </p:cNvPr>
            <p:cNvSpPr/>
            <p:nvPr/>
          </p:nvSpPr>
          <p:spPr>
            <a:xfrm rot="-5400000" flipH="1">
              <a:off x="5541174" y="3174850"/>
              <a:ext cx="1427293" cy="1431342"/>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gradFill>
              <a:gsLst>
                <a:gs pos="0">
                  <a:srgbClr val="174B67">
                    <a:alpha val="34901"/>
                  </a:srgbClr>
                </a:gs>
                <a:gs pos="100000">
                  <a:srgbClr val="174B67">
                    <a:alpha val="5882"/>
                  </a:srgbClr>
                </a:gs>
              </a:gsLst>
              <a:lin ang="18900732" scaled="0"/>
            </a:gradFill>
            <a:ln>
              <a:noFill/>
            </a:ln>
          </p:spPr>
          <p:txBody>
            <a:bodyPr spcFirstLastPara="1" wrap="square" lIns="121900" tIns="121900" rIns="121900" bIns="121900" anchor="ctr" anchorCtr="0">
              <a:noAutofit/>
            </a:bodyPr>
            <a:lstStyle/>
            <a:p>
              <a:endParaRPr sz="1867"/>
            </a:p>
          </p:txBody>
        </p:sp>
        <p:sp>
          <p:nvSpPr>
            <p:cNvPr id="321" name="Google Shape;321;p34">
              <a:extLst>
                <a:ext uri="{FF2B5EF4-FFF2-40B4-BE49-F238E27FC236}">
                  <a16:creationId xmlns:a16="http://schemas.microsoft.com/office/drawing/2014/main" id="{7CC2812D-7142-52AE-4DD9-725B026A1641}"/>
                </a:ext>
              </a:extLst>
            </p:cNvPr>
            <p:cNvSpPr/>
            <p:nvPr/>
          </p:nvSpPr>
          <p:spPr>
            <a:xfrm rot="-5400000" flipH="1">
              <a:off x="6122188" y="3755881"/>
              <a:ext cx="847111" cy="849493"/>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gradFill>
              <a:gsLst>
                <a:gs pos="0">
                  <a:srgbClr val="174B67">
                    <a:alpha val="14901"/>
                  </a:srgbClr>
                </a:gs>
                <a:gs pos="100000">
                  <a:srgbClr val="174B67">
                    <a:alpha val="25882"/>
                  </a:srgbClr>
                </a:gs>
              </a:gsLst>
              <a:lin ang="2700006" scaled="0"/>
            </a:gradFill>
            <a:ln>
              <a:noFill/>
            </a:ln>
          </p:spPr>
          <p:txBody>
            <a:bodyPr spcFirstLastPara="1" wrap="square" lIns="121900" tIns="121900" rIns="121900" bIns="121900" anchor="ctr" anchorCtr="0">
              <a:noAutofit/>
            </a:bodyPr>
            <a:lstStyle/>
            <a:p>
              <a:endParaRPr sz="1867"/>
            </a:p>
          </p:txBody>
        </p:sp>
      </p:grpSp>
    </p:spTree>
    <p:extLst>
      <p:ext uri="{BB962C8B-B14F-4D97-AF65-F5344CB8AC3E}">
        <p14:creationId xmlns:p14="http://schemas.microsoft.com/office/powerpoint/2010/main" val="396354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BD9EC-9B8F-618B-B8D8-45C9810BC5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22DAF1-775C-1DA6-1760-F0DC63DCFA58}"/>
              </a:ext>
            </a:extLst>
          </p:cNvPr>
          <p:cNvSpPr>
            <a:spLocks noGrp="1"/>
          </p:cNvSpPr>
          <p:nvPr>
            <p:ph type="title"/>
          </p:nvPr>
        </p:nvSpPr>
        <p:spPr>
          <a:xfrm>
            <a:off x="629493" y="615395"/>
            <a:ext cx="10272000" cy="690400"/>
          </a:xfrm>
        </p:spPr>
        <p:txBody>
          <a:bodyPr/>
          <a:lstStyle/>
          <a:p>
            <a:r>
              <a:rPr lang="en-US">
                <a:latin typeface="Franklin Gothic Medium" panose="020B0603020102020204" pitchFamily="34" charset="0"/>
              </a:rPr>
              <a:t>Sales &amp; Earnings Growth Rates</a:t>
            </a:r>
            <a:br>
              <a:rPr lang="en-US">
                <a:latin typeface="Franklin Gothic Medium" panose="020B0603020102020204" pitchFamily="34" charset="0"/>
              </a:rPr>
            </a:br>
            <a:endParaRPr lang="en-US">
              <a:latin typeface="Franklin Gothic Medium" panose="020B0603020102020204" pitchFamily="34" charset="0"/>
            </a:endParaRPr>
          </a:p>
        </p:txBody>
      </p:sp>
      <p:pic>
        <p:nvPicPr>
          <p:cNvPr id="10" name="Picture 9">
            <a:extLst>
              <a:ext uri="{FF2B5EF4-FFF2-40B4-BE49-F238E27FC236}">
                <a16:creationId xmlns:a16="http://schemas.microsoft.com/office/drawing/2014/main" id="{5D7E513D-819E-EFE3-672D-15E1BEB1AE0D}"/>
              </a:ext>
            </a:extLst>
          </p:cNvPr>
          <p:cNvPicPr>
            <a:picLocks noChangeAspect="1"/>
          </p:cNvPicPr>
          <p:nvPr/>
        </p:nvPicPr>
        <p:blipFill>
          <a:blip r:embed="rId3"/>
          <a:stretch>
            <a:fillRect/>
          </a:stretch>
        </p:blipFill>
        <p:spPr>
          <a:xfrm>
            <a:off x="6426508" y="477804"/>
            <a:ext cx="5421558" cy="2270051"/>
          </a:xfrm>
          <a:prstGeom prst="rect">
            <a:avLst/>
          </a:prstGeom>
        </p:spPr>
      </p:pic>
      <p:pic>
        <p:nvPicPr>
          <p:cNvPr id="13" name="Picture 12">
            <a:extLst>
              <a:ext uri="{FF2B5EF4-FFF2-40B4-BE49-F238E27FC236}">
                <a16:creationId xmlns:a16="http://schemas.microsoft.com/office/drawing/2014/main" id="{3432282B-410A-8C4F-BE96-4512A2968C76}"/>
              </a:ext>
            </a:extLst>
          </p:cNvPr>
          <p:cNvPicPr>
            <a:picLocks noChangeAspect="1"/>
          </p:cNvPicPr>
          <p:nvPr/>
        </p:nvPicPr>
        <p:blipFill>
          <a:blip r:embed="rId4"/>
          <a:stretch>
            <a:fillRect/>
          </a:stretch>
        </p:blipFill>
        <p:spPr>
          <a:xfrm>
            <a:off x="6426508" y="3060617"/>
            <a:ext cx="5418972" cy="3301113"/>
          </a:xfrm>
          <a:prstGeom prst="rect">
            <a:avLst/>
          </a:prstGeom>
          <a:ln>
            <a:noFill/>
          </a:ln>
          <a:effectLst/>
        </p:spPr>
      </p:pic>
      <p:pic>
        <p:nvPicPr>
          <p:cNvPr id="15" name="Picture 14">
            <a:extLst>
              <a:ext uri="{FF2B5EF4-FFF2-40B4-BE49-F238E27FC236}">
                <a16:creationId xmlns:a16="http://schemas.microsoft.com/office/drawing/2014/main" id="{54C0C0C8-EBCF-E275-E7CB-AA6691C7E19B}"/>
              </a:ext>
            </a:extLst>
          </p:cNvPr>
          <p:cNvPicPr>
            <a:picLocks noChangeAspect="1"/>
          </p:cNvPicPr>
          <p:nvPr/>
        </p:nvPicPr>
        <p:blipFill>
          <a:blip r:embed="rId5"/>
          <a:stretch>
            <a:fillRect/>
          </a:stretch>
        </p:blipFill>
        <p:spPr>
          <a:xfrm>
            <a:off x="519962" y="3060616"/>
            <a:ext cx="5576038" cy="3301113"/>
          </a:xfrm>
          <a:prstGeom prst="rect">
            <a:avLst/>
          </a:prstGeom>
          <a:ln>
            <a:noFill/>
          </a:ln>
          <a:effectLst/>
        </p:spPr>
      </p:pic>
      <p:sp>
        <p:nvSpPr>
          <p:cNvPr id="8" name="Content Placeholder 2">
            <a:extLst>
              <a:ext uri="{FF2B5EF4-FFF2-40B4-BE49-F238E27FC236}">
                <a16:creationId xmlns:a16="http://schemas.microsoft.com/office/drawing/2014/main" id="{E1E90F8A-43D5-6A70-4B42-BB2229BF9761}"/>
              </a:ext>
            </a:extLst>
          </p:cNvPr>
          <p:cNvSpPr txBox="1">
            <a:spLocks/>
          </p:cNvSpPr>
          <p:nvPr/>
        </p:nvSpPr>
        <p:spPr>
          <a:xfrm>
            <a:off x="519962" y="1305795"/>
            <a:ext cx="5576038" cy="17548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eaLnBrk="1" hangingPunct="1">
              <a:lnSpc>
                <a:spcPct val="115000"/>
              </a:lnSpc>
              <a:spcBef>
                <a:spcPts val="0"/>
              </a:spcBef>
              <a:spcAft>
                <a:spcPts val="0"/>
              </a:spcAft>
              <a:buClr>
                <a:schemeClr val="dk1"/>
              </a:buClr>
              <a:buSzPts val="1200"/>
              <a:buFont typeface="Livvic"/>
              <a:buChar char="●"/>
              <a:defRPr sz="1200" b="0" i="0" u="none" strike="noStrike" cap="none">
                <a:solidFill>
                  <a:schemeClr val="dk1"/>
                </a:solidFill>
                <a:latin typeface="Livvic"/>
                <a:ea typeface="Livvic"/>
                <a:cs typeface="Livvic"/>
                <a:sym typeface="Livvic"/>
              </a:defRPr>
            </a:lvl1pPr>
            <a:lvl2pPr marL="914400" marR="0" lvl="1" indent="-304800" algn="l" rtl="0" eaLnBrk="1" hangingPunct="1">
              <a:lnSpc>
                <a:spcPct val="115000"/>
              </a:lnSpc>
              <a:spcBef>
                <a:spcPts val="0"/>
              </a:spcBef>
              <a:spcAft>
                <a:spcPts val="0"/>
              </a:spcAft>
              <a:buClr>
                <a:schemeClr val="dk1"/>
              </a:buClr>
              <a:buSzPts val="1200"/>
              <a:buFont typeface="Livvic"/>
              <a:buChar char="○"/>
              <a:defRPr sz="1200" b="0" i="0" u="none" strike="noStrike" cap="none">
                <a:solidFill>
                  <a:schemeClr val="dk1"/>
                </a:solidFill>
                <a:latin typeface="Livvic"/>
                <a:ea typeface="Livvic"/>
                <a:cs typeface="Livvic"/>
                <a:sym typeface="Livvic"/>
              </a:defRPr>
            </a:lvl2pPr>
            <a:lvl3pPr marL="1371600" marR="0" lvl="2" indent="-304800" algn="l" rtl="0" eaLnBrk="1" hangingPunct="1">
              <a:lnSpc>
                <a:spcPct val="115000"/>
              </a:lnSpc>
              <a:spcBef>
                <a:spcPts val="0"/>
              </a:spcBef>
              <a:spcAft>
                <a:spcPts val="0"/>
              </a:spcAft>
              <a:buClr>
                <a:schemeClr val="dk1"/>
              </a:buClr>
              <a:buSzPts val="1200"/>
              <a:buFont typeface="Livvic"/>
              <a:buChar char="■"/>
              <a:defRPr sz="1200" b="0" i="0" u="none" strike="noStrike" cap="none">
                <a:solidFill>
                  <a:schemeClr val="dk1"/>
                </a:solidFill>
                <a:latin typeface="Livvic"/>
                <a:ea typeface="Livvic"/>
                <a:cs typeface="Livvic"/>
                <a:sym typeface="Livvic"/>
              </a:defRPr>
            </a:lvl3pPr>
            <a:lvl4pPr marL="1828800" marR="0" lvl="3" indent="-304800" algn="l" rtl="0" eaLnBrk="1" hangingPunct="1">
              <a:lnSpc>
                <a:spcPct val="115000"/>
              </a:lnSpc>
              <a:spcBef>
                <a:spcPts val="0"/>
              </a:spcBef>
              <a:spcAft>
                <a:spcPts val="0"/>
              </a:spcAft>
              <a:buClr>
                <a:schemeClr val="dk1"/>
              </a:buClr>
              <a:buSzPts val="1200"/>
              <a:buFont typeface="Livvic"/>
              <a:buChar char="●"/>
              <a:defRPr sz="1200" b="0" i="0" u="none" strike="noStrike" cap="none">
                <a:solidFill>
                  <a:schemeClr val="dk1"/>
                </a:solidFill>
                <a:latin typeface="Livvic"/>
                <a:ea typeface="Livvic"/>
                <a:cs typeface="Livvic"/>
                <a:sym typeface="Livvic"/>
              </a:defRPr>
            </a:lvl4pPr>
            <a:lvl5pPr marL="2286000" marR="0" lvl="4" indent="-304800" algn="l" rtl="0" eaLnBrk="1" hangingPunct="1">
              <a:lnSpc>
                <a:spcPct val="115000"/>
              </a:lnSpc>
              <a:spcBef>
                <a:spcPts val="0"/>
              </a:spcBef>
              <a:spcAft>
                <a:spcPts val="0"/>
              </a:spcAft>
              <a:buClr>
                <a:schemeClr val="dk1"/>
              </a:buClr>
              <a:buSzPts val="1200"/>
              <a:buFont typeface="Livvic"/>
              <a:buChar char="○"/>
              <a:defRPr sz="1200" b="0" i="0" u="none" strike="noStrike" cap="none">
                <a:solidFill>
                  <a:schemeClr val="dk1"/>
                </a:solidFill>
                <a:latin typeface="Livvic"/>
                <a:ea typeface="Livvic"/>
                <a:cs typeface="Livvic"/>
                <a:sym typeface="Livvic"/>
              </a:defRPr>
            </a:lvl5pPr>
            <a:lvl6pPr marL="2743200" marR="0" lvl="5" indent="-304800" algn="l" rtl="0" eaLnBrk="1" hangingPunct="1">
              <a:lnSpc>
                <a:spcPct val="115000"/>
              </a:lnSpc>
              <a:spcBef>
                <a:spcPts val="0"/>
              </a:spcBef>
              <a:spcAft>
                <a:spcPts val="0"/>
              </a:spcAft>
              <a:buClr>
                <a:schemeClr val="dk1"/>
              </a:buClr>
              <a:buSzPts val="1200"/>
              <a:buFont typeface="Livvic"/>
              <a:buChar char="■"/>
              <a:defRPr sz="1200" b="0" i="0" u="none" strike="noStrike" cap="none">
                <a:solidFill>
                  <a:schemeClr val="dk1"/>
                </a:solidFill>
                <a:latin typeface="Livvic"/>
                <a:ea typeface="Livvic"/>
                <a:cs typeface="Livvic"/>
                <a:sym typeface="Livvic"/>
              </a:defRPr>
            </a:lvl6pPr>
            <a:lvl7pPr marL="3200400" marR="0" lvl="6" indent="-304800" algn="l" rtl="0" eaLnBrk="1" hangingPunct="1">
              <a:lnSpc>
                <a:spcPct val="115000"/>
              </a:lnSpc>
              <a:spcBef>
                <a:spcPts val="0"/>
              </a:spcBef>
              <a:spcAft>
                <a:spcPts val="0"/>
              </a:spcAft>
              <a:buClr>
                <a:schemeClr val="dk1"/>
              </a:buClr>
              <a:buSzPts val="1200"/>
              <a:buFont typeface="Livvic"/>
              <a:buChar char="●"/>
              <a:defRPr sz="1200" b="0" i="0" u="none" strike="noStrike" cap="none">
                <a:solidFill>
                  <a:schemeClr val="dk1"/>
                </a:solidFill>
                <a:latin typeface="Livvic"/>
                <a:ea typeface="Livvic"/>
                <a:cs typeface="Livvic"/>
                <a:sym typeface="Livvic"/>
              </a:defRPr>
            </a:lvl7pPr>
            <a:lvl8pPr marL="3657600" marR="0" lvl="7" indent="-304800" algn="l" rtl="0" eaLnBrk="1" hangingPunct="1">
              <a:lnSpc>
                <a:spcPct val="115000"/>
              </a:lnSpc>
              <a:spcBef>
                <a:spcPts val="0"/>
              </a:spcBef>
              <a:spcAft>
                <a:spcPts val="0"/>
              </a:spcAft>
              <a:buClr>
                <a:schemeClr val="dk1"/>
              </a:buClr>
              <a:buSzPts val="1200"/>
              <a:buFont typeface="Livvic"/>
              <a:buChar char="○"/>
              <a:defRPr sz="1200" b="0" i="0" u="none" strike="noStrike" cap="none">
                <a:solidFill>
                  <a:schemeClr val="dk1"/>
                </a:solidFill>
                <a:latin typeface="Livvic"/>
                <a:ea typeface="Livvic"/>
                <a:cs typeface="Livvic"/>
                <a:sym typeface="Livvic"/>
              </a:defRPr>
            </a:lvl8pPr>
            <a:lvl9pPr marL="4114800" marR="0" lvl="8" indent="-304800" algn="l" rtl="0" eaLnBrk="1" hangingPunct="1">
              <a:lnSpc>
                <a:spcPct val="115000"/>
              </a:lnSpc>
              <a:spcBef>
                <a:spcPts val="0"/>
              </a:spcBef>
              <a:spcAft>
                <a:spcPts val="0"/>
              </a:spcAft>
              <a:buClr>
                <a:schemeClr val="dk1"/>
              </a:buClr>
              <a:buSzPts val="1200"/>
              <a:buFont typeface="Livvic"/>
              <a:buChar char="■"/>
              <a:defRPr sz="1200" b="0" i="0" u="none" strike="noStrike" cap="none">
                <a:solidFill>
                  <a:schemeClr val="dk1"/>
                </a:solidFill>
                <a:latin typeface="Livvic"/>
                <a:ea typeface="Livvic"/>
                <a:cs typeface="Livvic"/>
                <a:sym typeface="Livvic"/>
              </a:defRPr>
            </a:lvl9pPr>
          </a:lstStyle>
          <a:p>
            <a:pPr>
              <a:buFont typeface="Wingdings" pitchFamily="2" charset="2"/>
              <a:buChar char="q"/>
            </a:pPr>
            <a:r>
              <a:rPr lang="en-US" sz="2400">
                <a:latin typeface="Microsoft GothicNeo" panose="020B0500000101010101" pitchFamily="34" charset="-127"/>
                <a:ea typeface="Microsoft GothicNeo" panose="020B0500000101010101" pitchFamily="34" charset="-127"/>
                <a:cs typeface="Microsoft GothicNeo" panose="020B0500000101010101" pitchFamily="34" charset="-127"/>
              </a:rPr>
              <a:t>Tech hardware &amp; Semiconductors vs Software &amp; Tech Services</a:t>
            </a:r>
          </a:p>
          <a:p>
            <a:pPr>
              <a:buFont typeface="Wingdings" pitchFamily="2" charset="2"/>
              <a:buChar char="q"/>
            </a:pPr>
            <a:endParaRPr lang="en-US" sz="800">
              <a:latin typeface="Microsoft GothicNeo" panose="020B0500000101010101" pitchFamily="34" charset="-127"/>
              <a:ea typeface="Microsoft GothicNeo" panose="020B0500000101010101" pitchFamily="34" charset="-127"/>
              <a:cs typeface="Microsoft GothicNeo" panose="020B0500000101010101" pitchFamily="34" charset="-127"/>
            </a:endParaRPr>
          </a:p>
          <a:p>
            <a:pPr>
              <a:buFont typeface="Wingdings" pitchFamily="2" charset="2"/>
              <a:buChar char="q"/>
            </a:pPr>
            <a:r>
              <a:rPr lang="en-US" sz="2400">
                <a:latin typeface="Microsoft GothicNeo" panose="020B0500000101010101" pitchFamily="34" charset="-127"/>
                <a:ea typeface="Microsoft GothicNeo" panose="020B0500000101010101" pitchFamily="34" charset="-127"/>
                <a:cs typeface="Microsoft GothicNeo" panose="020B0500000101010101" pitchFamily="34" charset="-127"/>
              </a:rPr>
              <a:t>High variations across industries</a:t>
            </a:r>
          </a:p>
          <a:p>
            <a:pPr>
              <a:buFont typeface="Wingdings" pitchFamily="2" charset="2"/>
              <a:buChar char="q"/>
            </a:pPr>
            <a:endParaRPr lang="en-US" sz="2400">
              <a:latin typeface="Microsoft GothicNeo" panose="020B0500000101010101" pitchFamily="34" charset="-127"/>
              <a:ea typeface="Microsoft GothicNeo" panose="020B0500000101010101" pitchFamily="34" charset="-127"/>
              <a:cs typeface="Microsoft GothicNeo" panose="020B0500000101010101" pitchFamily="34" charset="-127"/>
            </a:endParaRPr>
          </a:p>
          <a:p>
            <a:pPr>
              <a:buFont typeface="Wingdings" pitchFamily="2" charset="2"/>
              <a:buChar char="q"/>
            </a:pPr>
            <a:endParaRPr lang="en-US" sz="800">
              <a:latin typeface="Microsoft GothicNeo" panose="020B0500000101010101" pitchFamily="34" charset="-127"/>
              <a:ea typeface="Microsoft GothicNeo" panose="020B0500000101010101" pitchFamily="34" charset="-127"/>
              <a:cs typeface="Microsoft GothicNeo" panose="020B0500000101010101" pitchFamily="34" charset="-127"/>
            </a:endParaRPr>
          </a:p>
        </p:txBody>
      </p:sp>
    </p:spTree>
    <p:extLst>
      <p:ext uri="{BB962C8B-B14F-4D97-AF65-F5344CB8AC3E}">
        <p14:creationId xmlns:p14="http://schemas.microsoft.com/office/powerpoint/2010/main" val="2693394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35E20-6C3C-F7EA-4227-4DB0DFF8A2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EF6D04-B26B-DB75-2193-06319360B199}"/>
              </a:ext>
            </a:extLst>
          </p:cNvPr>
          <p:cNvSpPr>
            <a:spLocks noGrp="1"/>
          </p:cNvSpPr>
          <p:nvPr>
            <p:ph type="title"/>
          </p:nvPr>
        </p:nvSpPr>
        <p:spPr>
          <a:xfrm>
            <a:off x="573352" y="636432"/>
            <a:ext cx="10272000" cy="690400"/>
          </a:xfrm>
        </p:spPr>
        <p:txBody>
          <a:bodyPr/>
          <a:lstStyle/>
          <a:p>
            <a:r>
              <a:rPr lang="en-US">
                <a:latin typeface="Franklin Gothic Medium" panose="020B0603020102020204" pitchFamily="34" charset="0"/>
              </a:rPr>
              <a:t>Key Ratios</a:t>
            </a:r>
          </a:p>
        </p:txBody>
      </p:sp>
      <p:sp>
        <p:nvSpPr>
          <p:cNvPr id="3" name="Content Placeholder 2">
            <a:extLst>
              <a:ext uri="{FF2B5EF4-FFF2-40B4-BE49-F238E27FC236}">
                <a16:creationId xmlns:a16="http://schemas.microsoft.com/office/drawing/2014/main" id="{1260B693-3DB6-71C3-6CEC-DFA0F70E5533}"/>
              </a:ext>
            </a:extLst>
          </p:cNvPr>
          <p:cNvSpPr>
            <a:spLocks noGrp="1"/>
          </p:cNvSpPr>
          <p:nvPr>
            <p:ph idx="1"/>
          </p:nvPr>
        </p:nvSpPr>
        <p:spPr>
          <a:xfrm>
            <a:off x="157423" y="6222039"/>
            <a:ext cx="5136000" cy="690400"/>
          </a:xfrm>
        </p:spPr>
        <p:txBody>
          <a:bodyPr>
            <a:noAutofit/>
          </a:bodyPr>
          <a:lstStyle/>
          <a:p>
            <a:pPr marL="152400" indent="0">
              <a:buNone/>
            </a:pPr>
            <a:r>
              <a:rPr lang="en-US" sz="2400" b="1" i="0">
                <a:effectLst/>
                <a:latin typeface="Microsoft GothicNeo" panose="020B0500000101010101" pitchFamily="34" charset="-127"/>
                <a:ea typeface="Microsoft GothicNeo" panose="020B0500000101010101" pitchFamily="34" charset="-127"/>
                <a:cs typeface="Microsoft GothicNeo" panose="020B0500000101010101" pitchFamily="34" charset="-127"/>
              </a:rPr>
              <a:t>ROE </a:t>
            </a:r>
            <a:endParaRPr lang="en-US" sz="2400" b="1">
              <a:latin typeface="Microsoft GothicNeo" panose="020B0500000101010101" pitchFamily="34" charset="-127"/>
              <a:ea typeface="Microsoft GothicNeo" panose="020B0500000101010101" pitchFamily="34" charset="-127"/>
              <a:cs typeface="Microsoft GothicNeo" panose="020B0500000101010101" pitchFamily="34" charset="-127"/>
            </a:endParaRPr>
          </a:p>
        </p:txBody>
      </p:sp>
      <p:pic>
        <p:nvPicPr>
          <p:cNvPr id="9" name="Picture 8">
            <a:extLst>
              <a:ext uri="{FF2B5EF4-FFF2-40B4-BE49-F238E27FC236}">
                <a16:creationId xmlns:a16="http://schemas.microsoft.com/office/drawing/2014/main" id="{00000000-0008-0000-0100-0000020000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226" r="29756" b="9811"/>
          <a:stretch/>
        </p:blipFill>
        <p:spPr bwMode="auto">
          <a:xfrm>
            <a:off x="6705599" y="93013"/>
            <a:ext cx="4139751" cy="298309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00000000-0008-0000-0100-000003000000}"/>
              </a:ext>
            </a:extLst>
          </p:cNvPr>
          <p:cNvPicPr>
            <a:picLocks noChangeAspect="1"/>
          </p:cNvPicPr>
          <p:nvPr/>
        </p:nvPicPr>
        <p:blipFill>
          <a:blip r:embed="rId4"/>
          <a:stretch>
            <a:fillRect/>
          </a:stretch>
        </p:blipFill>
        <p:spPr>
          <a:xfrm>
            <a:off x="6705600" y="3453384"/>
            <a:ext cx="4139752" cy="2828714"/>
          </a:xfrm>
          <a:prstGeom prst="rect">
            <a:avLst/>
          </a:prstGeom>
          <a:ln>
            <a:noFill/>
          </a:ln>
          <a:effectLst/>
        </p:spPr>
      </p:pic>
      <p:pic>
        <p:nvPicPr>
          <p:cNvPr id="12" name="Picture 11">
            <a:extLst>
              <a:ext uri="{FF2B5EF4-FFF2-40B4-BE49-F238E27FC236}">
                <a16:creationId xmlns:a16="http://schemas.microsoft.com/office/drawing/2014/main" id="{00000000-0008-0000-0100-000005000000}"/>
              </a:ext>
            </a:extLst>
          </p:cNvPr>
          <p:cNvPicPr>
            <a:picLocks noChangeAspect="1"/>
          </p:cNvPicPr>
          <p:nvPr/>
        </p:nvPicPr>
        <p:blipFill>
          <a:blip r:embed="rId5"/>
          <a:stretch>
            <a:fillRect/>
          </a:stretch>
        </p:blipFill>
        <p:spPr>
          <a:xfrm>
            <a:off x="378131" y="3465576"/>
            <a:ext cx="5877817" cy="2828713"/>
          </a:xfrm>
          <a:prstGeom prst="rect">
            <a:avLst/>
          </a:prstGeom>
          <a:ln>
            <a:noFill/>
          </a:ln>
          <a:effectLst/>
        </p:spPr>
      </p:pic>
      <p:sp>
        <p:nvSpPr>
          <p:cNvPr id="16" name="Content Placeholder 2">
            <a:extLst>
              <a:ext uri="{FF2B5EF4-FFF2-40B4-BE49-F238E27FC236}">
                <a16:creationId xmlns:a16="http://schemas.microsoft.com/office/drawing/2014/main" id="{5CFDA063-E2C6-BD98-0BBA-F7D6CC9A0C12}"/>
              </a:ext>
            </a:extLst>
          </p:cNvPr>
          <p:cNvSpPr txBox="1">
            <a:spLocks/>
          </p:cNvSpPr>
          <p:nvPr/>
        </p:nvSpPr>
        <p:spPr>
          <a:xfrm>
            <a:off x="6476656" y="2965009"/>
            <a:ext cx="3766252" cy="5503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eaLnBrk="1" hangingPunct="1">
              <a:lnSpc>
                <a:spcPct val="115000"/>
              </a:lnSpc>
              <a:spcBef>
                <a:spcPts val="0"/>
              </a:spcBef>
              <a:spcAft>
                <a:spcPts val="0"/>
              </a:spcAft>
              <a:buClr>
                <a:schemeClr val="dk1"/>
              </a:buClr>
              <a:buSzPts val="1200"/>
              <a:buFont typeface="Livvic"/>
              <a:buChar char="●"/>
              <a:defRPr sz="1200" b="0" i="0" u="none" strike="noStrike" cap="none">
                <a:solidFill>
                  <a:schemeClr val="dk1"/>
                </a:solidFill>
                <a:latin typeface="Livvic"/>
                <a:ea typeface="Livvic"/>
                <a:cs typeface="Livvic"/>
                <a:sym typeface="Livvic"/>
              </a:defRPr>
            </a:lvl1pPr>
            <a:lvl2pPr marL="914400" marR="0" lvl="1" indent="-304800" algn="l" rtl="0" eaLnBrk="1" hangingPunct="1">
              <a:lnSpc>
                <a:spcPct val="115000"/>
              </a:lnSpc>
              <a:spcBef>
                <a:spcPts val="0"/>
              </a:spcBef>
              <a:spcAft>
                <a:spcPts val="0"/>
              </a:spcAft>
              <a:buClr>
                <a:schemeClr val="dk1"/>
              </a:buClr>
              <a:buSzPts val="1200"/>
              <a:buFont typeface="Livvic"/>
              <a:buChar char="○"/>
              <a:defRPr sz="1200" b="0" i="0" u="none" strike="noStrike" cap="none">
                <a:solidFill>
                  <a:schemeClr val="dk1"/>
                </a:solidFill>
                <a:latin typeface="Livvic"/>
                <a:ea typeface="Livvic"/>
                <a:cs typeface="Livvic"/>
                <a:sym typeface="Livvic"/>
              </a:defRPr>
            </a:lvl2pPr>
            <a:lvl3pPr marL="1371600" marR="0" lvl="2" indent="-304800" algn="l" rtl="0" eaLnBrk="1" hangingPunct="1">
              <a:lnSpc>
                <a:spcPct val="115000"/>
              </a:lnSpc>
              <a:spcBef>
                <a:spcPts val="0"/>
              </a:spcBef>
              <a:spcAft>
                <a:spcPts val="0"/>
              </a:spcAft>
              <a:buClr>
                <a:schemeClr val="dk1"/>
              </a:buClr>
              <a:buSzPts val="1200"/>
              <a:buFont typeface="Livvic"/>
              <a:buChar char="■"/>
              <a:defRPr sz="1200" b="0" i="0" u="none" strike="noStrike" cap="none">
                <a:solidFill>
                  <a:schemeClr val="dk1"/>
                </a:solidFill>
                <a:latin typeface="Livvic"/>
                <a:ea typeface="Livvic"/>
                <a:cs typeface="Livvic"/>
                <a:sym typeface="Livvic"/>
              </a:defRPr>
            </a:lvl3pPr>
            <a:lvl4pPr marL="1828800" marR="0" lvl="3" indent="-304800" algn="l" rtl="0" eaLnBrk="1" hangingPunct="1">
              <a:lnSpc>
                <a:spcPct val="115000"/>
              </a:lnSpc>
              <a:spcBef>
                <a:spcPts val="0"/>
              </a:spcBef>
              <a:spcAft>
                <a:spcPts val="0"/>
              </a:spcAft>
              <a:buClr>
                <a:schemeClr val="dk1"/>
              </a:buClr>
              <a:buSzPts val="1200"/>
              <a:buFont typeface="Livvic"/>
              <a:buChar char="●"/>
              <a:defRPr sz="1200" b="0" i="0" u="none" strike="noStrike" cap="none">
                <a:solidFill>
                  <a:schemeClr val="dk1"/>
                </a:solidFill>
                <a:latin typeface="Livvic"/>
                <a:ea typeface="Livvic"/>
                <a:cs typeface="Livvic"/>
                <a:sym typeface="Livvic"/>
              </a:defRPr>
            </a:lvl4pPr>
            <a:lvl5pPr marL="2286000" marR="0" lvl="4" indent="-304800" algn="l" rtl="0" eaLnBrk="1" hangingPunct="1">
              <a:lnSpc>
                <a:spcPct val="115000"/>
              </a:lnSpc>
              <a:spcBef>
                <a:spcPts val="0"/>
              </a:spcBef>
              <a:spcAft>
                <a:spcPts val="0"/>
              </a:spcAft>
              <a:buClr>
                <a:schemeClr val="dk1"/>
              </a:buClr>
              <a:buSzPts val="1200"/>
              <a:buFont typeface="Livvic"/>
              <a:buChar char="○"/>
              <a:defRPr sz="1200" b="0" i="0" u="none" strike="noStrike" cap="none">
                <a:solidFill>
                  <a:schemeClr val="dk1"/>
                </a:solidFill>
                <a:latin typeface="Livvic"/>
                <a:ea typeface="Livvic"/>
                <a:cs typeface="Livvic"/>
                <a:sym typeface="Livvic"/>
              </a:defRPr>
            </a:lvl5pPr>
            <a:lvl6pPr marL="2743200" marR="0" lvl="5" indent="-304800" algn="l" rtl="0" eaLnBrk="1" hangingPunct="1">
              <a:lnSpc>
                <a:spcPct val="115000"/>
              </a:lnSpc>
              <a:spcBef>
                <a:spcPts val="0"/>
              </a:spcBef>
              <a:spcAft>
                <a:spcPts val="0"/>
              </a:spcAft>
              <a:buClr>
                <a:schemeClr val="dk1"/>
              </a:buClr>
              <a:buSzPts val="1200"/>
              <a:buFont typeface="Livvic"/>
              <a:buChar char="■"/>
              <a:defRPr sz="1200" b="0" i="0" u="none" strike="noStrike" cap="none">
                <a:solidFill>
                  <a:schemeClr val="dk1"/>
                </a:solidFill>
                <a:latin typeface="Livvic"/>
                <a:ea typeface="Livvic"/>
                <a:cs typeface="Livvic"/>
                <a:sym typeface="Livvic"/>
              </a:defRPr>
            </a:lvl6pPr>
            <a:lvl7pPr marL="3200400" marR="0" lvl="6" indent="-304800" algn="l" rtl="0" eaLnBrk="1" hangingPunct="1">
              <a:lnSpc>
                <a:spcPct val="115000"/>
              </a:lnSpc>
              <a:spcBef>
                <a:spcPts val="0"/>
              </a:spcBef>
              <a:spcAft>
                <a:spcPts val="0"/>
              </a:spcAft>
              <a:buClr>
                <a:schemeClr val="dk1"/>
              </a:buClr>
              <a:buSzPts val="1200"/>
              <a:buFont typeface="Livvic"/>
              <a:buChar char="●"/>
              <a:defRPr sz="1200" b="0" i="0" u="none" strike="noStrike" cap="none">
                <a:solidFill>
                  <a:schemeClr val="dk1"/>
                </a:solidFill>
                <a:latin typeface="Livvic"/>
                <a:ea typeface="Livvic"/>
                <a:cs typeface="Livvic"/>
                <a:sym typeface="Livvic"/>
              </a:defRPr>
            </a:lvl7pPr>
            <a:lvl8pPr marL="3657600" marR="0" lvl="7" indent="-304800" algn="l" rtl="0" eaLnBrk="1" hangingPunct="1">
              <a:lnSpc>
                <a:spcPct val="115000"/>
              </a:lnSpc>
              <a:spcBef>
                <a:spcPts val="0"/>
              </a:spcBef>
              <a:spcAft>
                <a:spcPts val="0"/>
              </a:spcAft>
              <a:buClr>
                <a:schemeClr val="dk1"/>
              </a:buClr>
              <a:buSzPts val="1200"/>
              <a:buFont typeface="Livvic"/>
              <a:buChar char="○"/>
              <a:defRPr sz="1200" b="0" i="0" u="none" strike="noStrike" cap="none">
                <a:solidFill>
                  <a:schemeClr val="dk1"/>
                </a:solidFill>
                <a:latin typeface="Livvic"/>
                <a:ea typeface="Livvic"/>
                <a:cs typeface="Livvic"/>
                <a:sym typeface="Livvic"/>
              </a:defRPr>
            </a:lvl8pPr>
            <a:lvl9pPr marL="4114800" marR="0" lvl="8" indent="-304800" algn="l" rtl="0" eaLnBrk="1" hangingPunct="1">
              <a:lnSpc>
                <a:spcPct val="115000"/>
              </a:lnSpc>
              <a:spcBef>
                <a:spcPts val="0"/>
              </a:spcBef>
              <a:spcAft>
                <a:spcPts val="0"/>
              </a:spcAft>
              <a:buClr>
                <a:schemeClr val="dk1"/>
              </a:buClr>
              <a:buSzPts val="1200"/>
              <a:buFont typeface="Livvic"/>
              <a:buChar char="■"/>
              <a:defRPr sz="1200" b="0" i="0" u="none" strike="noStrike" cap="none">
                <a:solidFill>
                  <a:schemeClr val="dk1"/>
                </a:solidFill>
                <a:latin typeface="Livvic"/>
                <a:ea typeface="Livvic"/>
                <a:cs typeface="Livvic"/>
                <a:sym typeface="Livvic"/>
              </a:defRPr>
            </a:lvl9pPr>
          </a:lstStyle>
          <a:p>
            <a:pPr marL="152400" indent="0">
              <a:buNone/>
            </a:pPr>
            <a:r>
              <a:rPr lang="en-US" sz="2400" b="1">
                <a:latin typeface="Microsoft GothicNeo" panose="020B0500000101010101" pitchFamily="34" charset="-127"/>
                <a:ea typeface="Microsoft GothicNeo" panose="020B0500000101010101" pitchFamily="34" charset="-127"/>
                <a:cs typeface="Microsoft GothicNeo" panose="020B0500000101010101" pitchFamily="34" charset="-127"/>
              </a:rPr>
              <a:t>Gross Margin</a:t>
            </a:r>
          </a:p>
        </p:txBody>
      </p:sp>
      <p:sp>
        <p:nvSpPr>
          <p:cNvPr id="17" name="Content Placeholder 2">
            <a:extLst>
              <a:ext uri="{FF2B5EF4-FFF2-40B4-BE49-F238E27FC236}">
                <a16:creationId xmlns:a16="http://schemas.microsoft.com/office/drawing/2014/main" id="{C9CE669E-0B83-471F-A169-8E3A500738D8}"/>
              </a:ext>
            </a:extLst>
          </p:cNvPr>
          <p:cNvSpPr txBox="1">
            <a:spLocks/>
          </p:cNvSpPr>
          <p:nvPr/>
        </p:nvSpPr>
        <p:spPr>
          <a:xfrm>
            <a:off x="6476656" y="6222039"/>
            <a:ext cx="5717868" cy="248183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eaLnBrk="1" hangingPunct="1">
              <a:lnSpc>
                <a:spcPct val="115000"/>
              </a:lnSpc>
              <a:spcBef>
                <a:spcPts val="0"/>
              </a:spcBef>
              <a:spcAft>
                <a:spcPts val="0"/>
              </a:spcAft>
              <a:buClr>
                <a:schemeClr val="dk1"/>
              </a:buClr>
              <a:buSzPts val="1200"/>
              <a:buFont typeface="Livvic"/>
              <a:buChar char="●"/>
              <a:defRPr sz="1200" b="0" i="0" u="none" strike="noStrike" cap="none">
                <a:solidFill>
                  <a:schemeClr val="dk1"/>
                </a:solidFill>
                <a:latin typeface="Livvic"/>
                <a:ea typeface="Livvic"/>
                <a:cs typeface="Livvic"/>
                <a:sym typeface="Livvic"/>
              </a:defRPr>
            </a:lvl1pPr>
            <a:lvl2pPr marL="914400" marR="0" lvl="1" indent="-304800" algn="l" rtl="0" eaLnBrk="1" hangingPunct="1">
              <a:lnSpc>
                <a:spcPct val="115000"/>
              </a:lnSpc>
              <a:spcBef>
                <a:spcPts val="0"/>
              </a:spcBef>
              <a:spcAft>
                <a:spcPts val="0"/>
              </a:spcAft>
              <a:buClr>
                <a:schemeClr val="dk1"/>
              </a:buClr>
              <a:buSzPts val="1200"/>
              <a:buFont typeface="Livvic"/>
              <a:buChar char="○"/>
              <a:defRPr sz="1200" b="0" i="0" u="none" strike="noStrike" cap="none">
                <a:solidFill>
                  <a:schemeClr val="dk1"/>
                </a:solidFill>
                <a:latin typeface="Livvic"/>
                <a:ea typeface="Livvic"/>
                <a:cs typeface="Livvic"/>
                <a:sym typeface="Livvic"/>
              </a:defRPr>
            </a:lvl2pPr>
            <a:lvl3pPr marL="1371600" marR="0" lvl="2" indent="-304800" algn="l" rtl="0" eaLnBrk="1" hangingPunct="1">
              <a:lnSpc>
                <a:spcPct val="115000"/>
              </a:lnSpc>
              <a:spcBef>
                <a:spcPts val="0"/>
              </a:spcBef>
              <a:spcAft>
                <a:spcPts val="0"/>
              </a:spcAft>
              <a:buClr>
                <a:schemeClr val="dk1"/>
              </a:buClr>
              <a:buSzPts val="1200"/>
              <a:buFont typeface="Livvic"/>
              <a:buChar char="■"/>
              <a:defRPr sz="1200" b="0" i="0" u="none" strike="noStrike" cap="none">
                <a:solidFill>
                  <a:schemeClr val="dk1"/>
                </a:solidFill>
                <a:latin typeface="Livvic"/>
                <a:ea typeface="Livvic"/>
                <a:cs typeface="Livvic"/>
                <a:sym typeface="Livvic"/>
              </a:defRPr>
            </a:lvl3pPr>
            <a:lvl4pPr marL="1828800" marR="0" lvl="3" indent="-304800" algn="l" rtl="0" eaLnBrk="1" hangingPunct="1">
              <a:lnSpc>
                <a:spcPct val="115000"/>
              </a:lnSpc>
              <a:spcBef>
                <a:spcPts val="0"/>
              </a:spcBef>
              <a:spcAft>
                <a:spcPts val="0"/>
              </a:spcAft>
              <a:buClr>
                <a:schemeClr val="dk1"/>
              </a:buClr>
              <a:buSzPts val="1200"/>
              <a:buFont typeface="Livvic"/>
              <a:buChar char="●"/>
              <a:defRPr sz="1200" b="0" i="0" u="none" strike="noStrike" cap="none">
                <a:solidFill>
                  <a:schemeClr val="dk1"/>
                </a:solidFill>
                <a:latin typeface="Livvic"/>
                <a:ea typeface="Livvic"/>
                <a:cs typeface="Livvic"/>
                <a:sym typeface="Livvic"/>
              </a:defRPr>
            </a:lvl4pPr>
            <a:lvl5pPr marL="2286000" marR="0" lvl="4" indent="-304800" algn="l" rtl="0" eaLnBrk="1" hangingPunct="1">
              <a:lnSpc>
                <a:spcPct val="115000"/>
              </a:lnSpc>
              <a:spcBef>
                <a:spcPts val="0"/>
              </a:spcBef>
              <a:spcAft>
                <a:spcPts val="0"/>
              </a:spcAft>
              <a:buClr>
                <a:schemeClr val="dk1"/>
              </a:buClr>
              <a:buSzPts val="1200"/>
              <a:buFont typeface="Livvic"/>
              <a:buChar char="○"/>
              <a:defRPr sz="1200" b="0" i="0" u="none" strike="noStrike" cap="none">
                <a:solidFill>
                  <a:schemeClr val="dk1"/>
                </a:solidFill>
                <a:latin typeface="Livvic"/>
                <a:ea typeface="Livvic"/>
                <a:cs typeface="Livvic"/>
                <a:sym typeface="Livvic"/>
              </a:defRPr>
            </a:lvl5pPr>
            <a:lvl6pPr marL="2743200" marR="0" lvl="5" indent="-304800" algn="l" rtl="0" eaLnBrk="1" hangingPunct="1">
              <a:lnSpc>
                <a:spcPct val="115000"/>
              </a:lnSpc>
              <a:spcBef>
                <a:spcPts val="0"/>
              </a:spcBef>
              <a:spcAft>
                <a:spcPts val="0"/>
              </a:spcAft>
              <a:buClr>
                <a:schemeClr val="dk1"/>
              </a:buClr>
              <a:buSzPts val="1200"/>
              <a:buFont typeface="Livvic"/>
              <a:buChar char="■"/>
              <a:defRPr sz="1200" b="0" i="0" u="none" strike="noStrike" cap="none">
                <a:solidFill>
                  <a:schemeClr val="dk1"/>
                </a:solidFill>
                <a:latin typeface="Livvic"/>
                <a:ea typeface="Livvic"/>
                <a:cs typeface="Livvic"/>
                <a:sym typeface="Livvic"/>
              </a:defRPr>
            </a:lvl6pPr>
            <a:lvl7pPr marL="3200400" marR="0" lvl="6" indent="-304800" algn="l" rtl="0" eaLnBrk="1" hangingPunct="1">
              <a:lnSpc>
                <a:spcPct val="115000"/>
              </a:lnSpc>
              <a:spcBef>
                <a:spcPts val="0"/>
              </a:spcBef>
              <a:spcAft>
                <a:spcPts val="0"/>
              </a:spcAft>
              <a:buClr>
                <a:schemeClr val="dk1"/>
              </a:buClr>
              <a:buSzPts val="1200"/>
              <a:buFont typeface="Livvic"/>
              <a:buChar char="●"/>
              <a:defRPr sz="1200" b="0" i="0" u="none" strike="noStrike" cap="none">
                <a:solidFill>
                  <a:schemeClr val="dk1"/>
                </a:solidFill>
                <a:latin typeface="Livvic"/>
                <a:ea typeface="Livvic"/>
                <a:cs typeface="Livvic"/>
                <a:sym typeface="Livvic"/>
              </a:defRPr>
            </a:lvl7pPr>
            <a:lvl8pPr marL="3657600" marR="0" lvl="7" indent="-304800" algn="l" rtl="0" eaLnBrk="1" hangingPunct="1">
              <a:lnSpc>
                <a:spcPct val="115000"/>
              </a:lnSpc>
              <a:spcBef>
                <a:spcPts val="0"/>
              </a:spcBef>
              <a:spcAft>
                <a:spcPts val="0"/>
              </a:spcAft>
              <a:buClr>
                <a:schemeClr val="dk1"/>
              </a:buClr>
              <a:buSzPts val="1200"/>
              <a:buFont typeface="Livvic"/>
              <a:buChar char="○"/>
              <a:defRPr sz="1200" b="0" i="0" u="none" strike="noStrike" cap="none">
                <a:solidFill>
                  <a:schemeClr val="dk1"/>
                </a:solidFill>
                <a:latin typeface="Livvic"/>
                <a:ea typeface="Livvic"/>
                <a:cs typeface="Livvic"/>
                <a:sym typeface="Livvic"/>
              </a:defRPr>
            </a:lvl8pPr>
            <a:lvl9pPr marL="4114800" marR="0" lvl="8" indent="-304800" algn="l" rtl="0" eaLnBrk="1" hangingPunct="1">
              <a:lnSpc>
                <a:spcPct val="115000"/>
              </a:lnSpc>
              <a:spcBef>
                <a:spcPts val="0"/>
              </a:spcBef>
              <a:spcAft>
                <a:spcPts val="0"/>
              </a:spcAft>
              <a:buClr>
                <a:schemeClr val="dk1"/>
              </a:buClr>
              <a:buSzPts val="1200"/>
              <a:buFont typeface="Livvic"/>
              <a:buChar char="■"/>
              <a:defRPr sz="1200" b="0" i="0" u="none" strike="noStrike" cap="none">
                <a:solidFill>
                  <a:schemeClr val="dk1"/>
                </a:solidFill>
                <a:latin typeface="Livvic"/>
                <a:ea typeface="Livvic"/>
                <a:cs typeface="Livvic"/>
                <a:sym typeface="Livvic"/>
              </a:defRPr>
            </a:lvl9pPr>
          </a:lstStyle>
          <a:p>
            <a:pPr marL="152400" indent="0">
              <a:buNone/>
            </a:pPr>
            <a:r>
              <a:rPr lang="en-US" sz="2400" b="1">
                <a:latin typeface="Microsoft GothicNeo" panose="020B0500000101010101" pitchFamily="34" charset="-127"/>
                <a:ea typeface="Microsoft GothicNeo" panose="020B0500000101010101" pitchFamily="34" charset="-127"/>
                <a:cs typeface="Microsoft GothicNeo" panose="020B0500000101010101" pitchFamily="34" charset="-127"/>
              </a:rPr>
              <a:t>Operating Margin</a:t>
            </a:r>
          </a:p>
        </p:txBody>
      </p:sp>
      <p:sp>
        <p:nvSpPr>
          <p:cNvPr id="18" name="Content Placeholder 2">
            <a:extLst>
              <a:ext uri="{FF2B5EF4-FFF2-40B4-BE49-F238E27FC236}">
                <a16:creationId xmlns:a16="http://schemas.microsoft.com/office/drawing/2014/main" id="{95B4A709-55D8-D21A-EC8E-E2AFE6E0D023}"/>
              </a:ext>
            </a:extLst>
          </p:cNvPr>
          <p:cNvSpPr txBox="1">
            <a:spLocks/>
          </p:cNvSpPr>
          <p:nvPr/>
        </p:nvSpPr>
        <p:spPr>
          <a:xfrm>
            <a:off x="378131" y="1309602"/>
            <a:ext cx="6126255" cy="690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eaLnBrk="1" hangingPunct="1">
              <a:lnSpc>
                <a:spcPct val="115000"/>
              </a:lnSpc>
              <a:spcBef>
                <a:spcPts val="0"/>
              </a:spcBef>
              <a:spcAft>
                <a:spcPts val="0"/>
              </a:spcAft>
              <a:buClr>
                <a:schemeClr val="dk1"/>
              </a:buClr>
              <a:buSzPts val="1200"/>
              <a:buFont typeface="Livvic"/>
              <a:buChar char="●"/>
              <a:defRPr sz="1200" b="0" i="0" u="none" strike="noStrike" cap="none">
                <a:solidFill>
                  <a:schemeClr val="dk1"/>
                </a:solidFill>
                <a:latin typeface="Livvic"/>
                <a:ea typeface="Livvic"/>
                <a:cs typeface="Livvic"/>
                <a:sym typeface="Livvic"/>
              </a:defRPr>
            </a:lvl1pPr>
            <a:lvl2pPr marL="914400" marR="0" lvl="1" indent="-304800" algn="l" rtl="0" eaLnBrk="1" hangingPunct="1">
              <a:lnSpc>
                <a:spcPct val="115000"/>
              </a:lnSpc>
              <a:spcBef>
                <a:spcPts val="0"/>
              </a:spcBef>
              <a:spcAft>
                <a:spcPts val="0"/>
              </a:spcAft>
              <a:buClr>
                <a:schemeClr val="dk1"/>
              </a:buClr>
              <a:buSzPts val="1200"/>
              <a:buFont typeface="Livvic"/>
              <a:buChar char="○"/>
              <a:defRPr sz="1200" b="0" i="0" u="none" strike="noStrike" cap="none">
                <a:solidFill>
                  <a:schemeClr val="dk1"/>
                </a:solidFill>
                <a:latin typeface="Livvic"/>
                <a:ea typeface="Livvic"/>
                <a:cs typeface="Livvic"/>
                <a:sym typeface="Livvic"/>
              </a:defRPr>
            </a:lvl2pPr>
            <a:lvl3pPr marL="1371600" marR="0" lvl="2" indent="-304800" algn="l" rtl="0" eaLnBrk="1" hangingPunct="1">
              <a:lnSpc>
                <a:spcPct val="115000"/>
              </a:lnSpc>
              <a:spcBef>
                <a:spcPts val="0"/>
              </a:spcBef>
              <a:spcAft>
                <a:spcPts val="0"/>
              </a:spcAft>
              <a:buClr>
                <a:schemeClr val="dk1"/>
              </a:buClr>
              <a:buSzPts val="1200"/>
              <a:buFont typeface="Livvic"/>
              <a:buChar char="■"/>
              <a:defRPr sz="1200" b="0" i="0" u="none" strike="noStrike" cap="none">
                <a:solidFill>
                  <a:schemeClr val="dk1"/>
                </a:solidFill>
                <a:latin typeface="Livvic"/>
                <a:ea typeface="Livvic"/>
                <a:cs typeface="Livvic"/>
                <a:sym typeface="Livvic"/>
              </a:defRPr>
            </a:lvl3pPr>
            <a:lvl4pPr marL="1828800" marR="0" lvl="3" indent="-304800" algn="l" rtl="0" eaLnBrk="1" hangingPunct="1">
              <a:lnSpc>
                <a:spcPct val="115000"/>
              </a:lnSpc>
              <a:spcBef>
                <a:spcPts val="0"/>
              </a:spcBef>
              <a:spcAft>
                <a:spcPts val="0"/>
              </a:spcAft>
              <a:buClr>
                <a:schemeClr val="dk1"/>
              </a:buClr>
              <a:buSzPts val="1200"/>
              <a:buFont typeface="Livvic"/>
              <a:buChar char="●"/>
              <a:defRPr sz="1200" b="0" i="0" u="none" strike="noStrike" cap="none">
                <a:solidFill>
                  <a:schemeClr val="dk1"/>
                </a:solidFill>
                <a:latin typeface="Livvic"/>
                <a:ea typeface="Livvic"/>
                <a:cs typeface="Livvic"/>
                <a:sym typeface="Livvic"/>
              </a:defRPr>
            </a:lvl4pPr>
            <a:lvl5pPr marL="2286000" marR="0" lvl="4" indent="-304800" algn="l" rtl="0" eaLnBrk="1" hangingPunct="1">
              <a:lnSpc>
                <a:spcPct val="115000"/>
              </a:lnSpc>
              <a:spcBef>
                <a:spcPts val="0"/>
              </a:spcBef>
              <a:spcAft>
                <a:spcPts val="0"/>
              </a:spcAft>
              <a:buClr>
                <a:schemeClr val="dk1"/>
              </a:buClr>
              <a:buSzPts val="1200"/>
              <a:buFont typeface="Livvic"/>
              <a:buChar char="○"/>
              <a:defRPr sz="1200" b="0" i="0" u="none" strike="noStrike" cap="none">
                <a:solidFill>
                  <a:schemeClr val="dk1"/>
                </a:solidFill>
                <a:latin typeface="Livvic"/>
                <a:ea typeface="Livvic"/>
                <a:cs typeface="Livvic"/>
                <a:sym typeface="Livvic"/>
              </a:defRPr>
            </a:lvl5pPr>
            <a:lvl6pPr marL="2743200" marR="0" lvl="5" indent="-304800" algn="l" rtl="0" eaLnBrk="1" hangingPunct="1">
              <a:lnSpc>
                <a:spcPct val="115000"/>
              </a:lnSpc>
              <a:spcBef>
                <a:spcPts val="0"/>
              </a:spcBef>
              <a:spcAft>
                <a:spcPts val="0"/>
              </a:spcAft>
              <a:buClr>
                <a:schemeClr val="dk1"/>
              </a:buClr>
              <a:buSzPts val="1200"/>
              <a:buFont typeface="Livvic"/>
              <a:buChar char="■"/>
              <a:defRPr sz="1200" b="0" i="0" u="none" strike="noStrike" cap="none">
                <a:solidFill>
                  <a:schemeClr val="dk1"/>
                </a:solidFill>
                <a:latin typeface="Livvic"/>
                <a:ea typeface="Livvic"/>
                <a:cs typeface="Livvic"/>
                <a:sym typeface="Livvic"/>
              </a:defRPr>
            </a:lvl6pPr>
            <a:lvl7pPr marL="3200400" marR="0" lvl="6" indent="-304800" algn="l" rtl="0" eaLnBrk="1" hangingPunct="1">
              <a:lnSpc>
                <a:spcPct val="115000"/>
              </a:lnSpc>
              <a:spcBef>
                <a:spcPts val="0"/>
              </a:spcBef>
              <a:spcAft>
                <a:spcPts val="0"/>
              </a:spcAft>
              <a:buClr>
                <a:schemeClr val="dk1"/>
              </a:buClr>
              <a:buSzPts val="1200"/>
              <a:buFont typeface="Livvic"/>
              <a:buChar char="●"/>
              <a:defRPr sz="1200" b="0" i="0" u="none" strike="noStrike" cap="none">
                <a:solidFill>
                  <a:schemeClr val="dk1"/>
                </a:solidFill>
                <a:latin typeface="Livvic"/>
                <a:ea typeface="Livvic"/>
                <a:cs typeface="Livvic"/>
                <a:sym typeface="Livvic"/>
              </a:defRPr>
            </a:lvl7pPr>
            <a:lvl8pPr marL="3657600" marR="0" lvl="7" indent="-304800" algn="l" rtl="0" eaLnBrk="1" hangingPunct="1">
              <a:lnSpc>
                <a:spcPct val="115000"/>
              </a:lnSpc>
              <a:spcBef>
                <a:spcPts val="0"/>
              </a:spcBef>
              <a:spcAft>
                <a:spcPts val="0"/>
              </a:spcAft>
              <a:buClr>
                <a:schemeClr val="dk1"/>
              </a:buClr>
              <a:buSzPts val="1200"/>
              <a:buFont typeface="Livvic"/>
              <a:buChar char="○"/>
              <a:defRPr sz="1200" b="0" i="0" u="none" strike="noStrike" cap="none">
                <a:solidFill>
                  <a:schemeClr val="dk1"/>
                </a:solidFill>
                <a:latin typeface="Livvic"/>
                <a:ea typeface="Livvic"/>
                <a:cs typeface="Livvic"/>
                <a:sym typeface="Livvic"/>
              </a:defRPr>
            </a:lvl8pPr>
            <a:lvl9pPr marL="4114800" marR="0" lvl="8" indent="-304800" algn="l" rtl="0" eaLnBrk="1" hangingPunct="1">
              <a:lnSpc>
                <a:spcPct val="115000"/>
              </a:lnSpc>
              <a:spcBef>
                <a:spcPts val="0"/>
              </a:spcBef>
              <a:spcAft>
                <a:spcPts val="0"/>
              </a:spcAft>
              <a:buClr>
                <a:schemeClr val="dk1"/>
              </a:buClr>
              <a:buSzPts val="1200"/>
              <a:buFont typeface="Livvic"/>
              <a:buChar char="■"/>
              <a:defRPr sz="1200" b="0" i="0" u="none" strike="noStrike" cap="none">
                <a:solidFill>
                  <a:schemeClr val="dk1"/>
                </a:solidFill>
                <a:latin typeface="Livvic"/>
                <a:ea typeface="Livvic"/>
                <a:cs typeface="Livvic"/>
                <a:sym typeface="Livvic"/>
              </a:defRPr>
            </a:lvl9pPr>
          </a:lstStyle>
          <a:p>
            <a:pPr>
              <a:buFont typeface="Wingdings" pitchFamily="2" charset="2"/>
              <a:buChar char="q"/>
            </a:pPr>
            <a:r>
              <a:rPr lang="en-US" sz="2400">
                <a:latin typeface="Microsoft GothicNeo" panose="020B0500000101010101" pitchFamily="34" charset="-127"/>
                <a:ea typeface="Microsoft GothicNeo" panose="020B0500000101010101" pitchFamily="34" charset="-127"/>
                <a:cs typeface="Microsoft GothicNeo" panose="020B0500000101010101" pitchFamily="34" charset="-127"/>
              </a:rPr>
              <a:t>ROE of Info Tech predicted to increase despite a steep drop in S&amp;P 500 ROE</a:t>
            </a:r>
          </a:p>
          <a:p>
            <a:pPr>
              <a:buFont typeface="Wingdings" pitchFamily="2" charset="2"/>
              <a:buChar char="q"/>
            </a:pPr>
            <a:endParaRPr lang="en-US" sz="800">
              <a:latin typeface="Microsoft GothicNeo" panose="020B0500000101010101" pitchFamily="34" charset="-127"/>
              <a:ea typeface="Microsoft GothicNeo" panose="020B0500000101010101" pitchFamily="34" charset="-127"/>
              <a:cs typeface="Microsoft GothicNeo" panose="020B0500000101010101" pitchFamily="34" charset="-127"/>
            </a:endParaRPr>
          </a:p>
          <a:p>
            <a:pPr>
              <a:buFont typeface="Wingdings" pitchFamily="2" charset="2"/>
              <a:buChar char="q"/>
            </a:pPr>
            <a:r>
              <a:rPr lang="en-US" sz="2400">
                <a:latin typeface="Microsoft GothicNeo" panose="020B0500000101010101" pitchFamily="34" charset="-127"/>
                <a:ea typeface="Microsoft GothicNeo" panose="020B0500000101010101" pitchFamily="34" charset="-127"/>
                <a:cs typeface="Microsoft GothicNeo" panose="020B0500000101010101" pitchFamily="34" charset="-127"/>
              </a:rPr>
              <a:t>Margins expecting a steady increase</a:t>
            </a:r>
          </a:p>
        </p:txBody>
      </p:sp>
    </p:spTree>
    <p:extLst>
      <p:ext uri="{BB962C8B-B14F-4D97-AF65-F5344CB8AC3E}">
        <p14:creationId xmlns:p14="http://schemas.microsoft.com/office/powerpoint/2010/main" val="2661112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61D56-25B8-37AB-272A-543E6289E3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9D8895-D567-8312-EA09-9C6E3FADD804}"/>
              </a:ext>
            </a:extLst>
          </p:cNvPr>
          <p:cNvSpPr>
            <a:spLocks noGrp="1"/>
          </p:cNvSpPr>
          <p:nvPr>
            <p:ph type="title"/>
          </p:nvPr>
        </p:nvSpPr>
        <p:spPr/>
        <p:txBody>
          <a:bodyPr/>
          <a:lstStyle/>
          <a:p>
            <a:r>
              <a:rPr lang="en-US">
                <a:latin typeface="Franklin Gothic Medium" panose="020B0603020102020204" pitchFamily="34" charset="0"/>
              </a:rPr>
              <a:t>Industry Data</a:t>
            </a:r>
            <a:br>
              <a:rPr lang="en-US">
                <a:latin typeface="Franklin Gothic Medium" panose="020B0603020102020204" pitchFamily="34" charset="0"/>
              </a:rPr>
            </a:br>
            <a:endParaRPr lang="en-US">
              <a:latin typeface="Franklin Gothic Medium" panose="020B0603020102020204" pitchFamily="34" charset="0"/>
            </a:endParaRPr>
          </a:p>
        </p:txBody>
      </p:sp>
      <p:sp>
        <p:nvSpPr>
          <p:cNvPr id="4" name="Content Placeholder 2">
            <a:extLst>
              <a:ext uri="{FF2B5EF4-FFF2-40B4-BE49-F238E27FC236}">
                <a16:creationId xmlns:a16="http://schemas.microsoft.com/office/drawing/2014/main" id="{74BEEA01-5751-1F2A-74D5-FA28A469BDA0}"/>
              </a:ext>
            </a:extLst>
          </p:cNvPr>
          <p:cNvSpPr txBox="1">
            <a:spLocks/>
          </p:cNvSpPr>
          <p:nvPr/>
        </p:nvSpPr>
        <p:spPr>
          <a:xfrm>
            <a:off x="790881" y="1288435"/>
            <a:ext cx="11399341" cy="690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eaLnBrk="1" hangingPunct="1">
              <a:lnSpc>
                <a:spcPct val="115000"/>
              </a:lnSpc>
              <a:spcBef>
                <a:spcPts val="0"/>
              </a:spcBef>
              <a:spcAft>
                <a:spcPts val="0"/>
              </a:spcAft>
              <a:buClr>
                <a:schemeClr val="dk1"/>
              </a:buClr>
              <a:buSzPts val="1200"/>
              <a:buFont typeface="Livvic"/>
              <a:buChar char="●"/>
              <a:defRPr sz="1200" b="0" i="0" u="none" strike="noStrike" cap="none">
                <a:solidFill>
                  <a:schemeClr val="dk1"/>
                </a:solidFill>
                <a:latin typeface="Livvic"/>
                <a:ea typeface="Livvic"/>
                <a:cs typeface="Livvic"/>
                <a:sym typeface="Livvic"/>
              </a:defRPr>
            </a:lvl1pPr>
            <a:lvl2pPr marL="914400" marR="0" lvl="1" indent="-304800" algn="l" rtl="0" eaLnBrk="1" hangingPunct="1">
              <a:lnSpc>
                <a:spcPct val="115000"/>
              </a:lnSpc>
              <a:spcBef>
                <a:spcPts val="0"/>
              </a:spcBef>
              <a:spcAft>
                <a:spcPts val="0"/>
              </a:spcAft>
              <a:buClr>
                <a:schemeClr val="dk1"/>
              </a:buClr>
              <a:buSzPts val="1200"/>
              <a:buFont typeface="Livvic"/>
              <a:buChar char="○"/>
              <a:defRPr sz="1200" b="0" i="0" u="none" strike="noStrike" cap="none">
                <a:solidFill>
                  <a:schemeClr val="dk1"/>
                </a:solidFill>
                <a:latin typeface="Livvic"/>
                <a:ea typeface="Livvic"/>
                <a:cs typeface="Livvic"/>
                <a:sym typeface="Livvic"/>
              </a:defRPr>
            </a:lvl2pPr>
            <a:lvl3pPr marL="1371600" marR="0" lvl="2" indent="-304800" algn="l" rtl="0" eaLnBrk="1" hangingPunct="1">
              <a:lnSpc>
                <a:spcPct val="115000"/>
              </a:lnSpc>
              <a:spcBef>
                <a:spcPts val="0"/>
              </a:spcBef>
              <a:spcAft>
                <a:spcPts val="0"/>
              </a:spcAft>
              <a:buClr>
                <a:schemeClr val="dk1"/>
              </a:buClr>
              <a:buSzPts val="1200"/>
              <a:buFont typeface="Livvic"/>
              <a:buChar char="■"/>
              <a:defRPr sz="1200" b="0" i="0" u="none" strike="noStrike" cap="none">
                <a:solidFill>
                  <a:schemeClr val="dk1"/>
                </a:solidFill>
                <a:latin typeface="Livvic"/>
                <a:ea typeface="Livvic"/>
                <a:cs typeface="Livvic"/>
                <a:sym typeface="Livvic"/>
              </a:defRPr>
            </a:lvl3pPr>
            <a:lvl4pPr marL="1828800" marR="0" lvl="3" indent="-304800" algn="l" rtl="0" eaLnBrk="1" hangingPunct="1">
              <a:lnSpc>
                <a:spcPct val="115000"/>
              </a:lnSpc>
              <a:spcBef>
                <a:spcPts val="0"/>
              </a:spcBef>
              <a:spcAft>
                <a:spcPts val="0"/>
              </a:spcAft>
              <a:buClr>
                <a:schemeClr val="dk1"/>
              </a:buClr>
              <a:buSzPts val="1200"/>
              <a:buFont typeface="Livvic"/>
              <a:buChar char="●"/>
              <a:defRPr sz="1200" b="0" i="0" u="none" strike="noStrike" cap="none">
                <a:solidFill>
                  <a:schemeClr val="dk1"/>
                </a:solidFill>
                <a:latin typeface="Livvic"/>
                <a:ea typeface="Livvic"/>
                <a:cs typeface="Livvic"/>
                <a:sym typeface="Livvic"/>
              </a:defRPr>
            </a:lvl4pPr>
            <a:lvl5pPr marL="2286000" marR="0" lvl="4" indent="-304800" algn="l" rtl="0" eaLnBrk="1" hangingPunct="1">
              <a:lnSpc>
                <a:spcPct val="115000"/>
              </a:lnSpc>
              <a:spcBef>
                <a:spcPts val="0"/>
              </a:spcBef>
              <a:spcAft>
                <a:spcPts val="0"/>
              </a:spcAft>
              <a:buClr>
                <a:schemeClr val="dk1"/>
              </a:buClr>
              <a:buSzPts val="1200"/>
              <a:buFont typeface="Livvic"/>
              <a:buChar char="○"/>
              <a:defRPr sz="1200" b="0" i="0" u="none" strike="noStrike" cap="none">
                <a:solidFill>
                  <a:schemeClr val="dk1"/>
                </a:solidFill>
                <a:latin typeface="Livvic"/>
                <a:ea typeface="Livvic"/>
                <a:cs typeface="Livvic"/>
                <a:sym typeface="Livvic"/>
              </a:defRPr>
            </a:lvl5pPr>
            <a:lvl6pPr marL="2743200" marR="0" lvl="5" indent="-304800" algn="l" rtl="0" eaLnBrk="1" hangingPunct="1">
              <a:lnSpc>
                <a:spcPct val="115000"/>
              </a:lnSpc>
              <a:spcBef>
                <a:spcPts val="0"/>
              </a:spcBef>
              <a:spcAft>
                <a:spcPts val="0"/>
              </a:spcAft>
              <a:buClr>
                <a:schemeClr val="dk1"/>
              </a:buClr>
              <a:buSzPts val="1200"/>
              <a:buFont typeface="Livvic"/>
              <a:buChar char="■"/>
              <a:defRPr sz="1200" b="0" i="0" u="none" strike="noStrike" cap="none">
                <a:solidFill>
                  <a:schemeClr val="dk1"/>
                </a:solidFill>
                <a:latin typeface="Livvic"/>
                <a:ea typeface="Livvic"/>
                <a:cs typeface="Livvic"/>
                <a:sym typeface="Livvic"/>
              </a:defRPr>
            </a:lvl6pPr>
            <a:lvl7pPr marL="3200400" marR="0" lvl="6" indent="-304800" algn="l" rtl="0" eaLnBrk="1" hangingPunct="1">
              <a:lnSpc>
                <a:spcPct val="115000"/>
              </a:lnSpc>
              <a:spcBef>
                <a:spcPts val="0"/>
              </a:spcBef>
              <a:spcAft>
                <a:spcPts val="0"/>
              </a:spcAft>
              <a:buClr>
                <a:schemeClr val="dk1"/>
              </a:buClr>
              <a:buSzPts val="1200"/>
              <a:buFont typeface="Livvic"/>
              <a:buChar char="●"/>
              <a:defRPr sz="1200" b="0" i="0" u="none" strike="noStrike" cap="none">
                <a:solidFill>
                  <a:schemeClr val="dk1"/>
                </a:solidFill>
                <a:latin typeface="Livvic"/>
                <a:ea typeface="Livvic"/>
                <a:cs typeface="Livvic"/>
                <a:sym typeface="Livvic"/>
              </a:defRPr>
            </a:lvl7pPr>
            <a:lvl8pPr marL="3657600" marR="0" lvl="7" indent="-304800" algn="l" rtl="0" eaLnBrk="1" hangingPunct="1">
              <a:lnSpc>
                <a:spcPct val="115000"/>
              </a:lnSpc>
              <a:spcBef>
                <a:spcPts val="0"/>
              </a:spcBef>
              <a:spcAft>
                <a:spcPts val="0"/>
              </a:spcAft>
              <a:buClr>
                <a:schemeClr val="dk1"/>
              </a:buClr>
              <a:buSzPts val="1200"/>
              <a:buFont typeface="Livvic"/>
              <a:buChar char="○"/>
              <a:defRPr sz="1200" b="0" i="0" u="none" strike="noStrike" cap="none">
                <a:solidFill>
                  <a:schemeClr val="dk1"/>
                </a:solidFill>
                <a:latin typeface="Livvic"/>
                <a:ea typeface="Livvic"/>
                <a:cs typeface="Livvic"/>
                <a:sym typeface="Livvic"/>
              </a:defRPr>
            </a:lvl8pPr>
            <a:lvl9pPr marL="4114800" marR="0" lvl="8" indent="-304800" algn="l" rtl="0" eaLnBrk="1" hangingPunct="1">
              <a:lnSpc>
                <a:spcPct val="115000"/>
              </a:lnSpc>
              <a:spcBef>
                <a:spcPts val="0"/>
              </a:spcBef>
              <a:spcAft>
                <a:spcPts val="0"/>
              </a:spcAft>
              <a:buClr>
                <a:schemeClr val="dk1"/>
              </a:buClr>
              <a:buSzPts val="1200"/>
              <a:buFont typeface="Livvic"/>
              <a:buChar char="■"/>
              <a:defRPr sz="1200" b="0" i="0" u="none" strike="noStrike" cap="none">
                <a:solidFill>
                  <a:schemeClr val="dk1"/>
                </a:solidFill>
                <a:latin typeface="Livvic"/>
                <a:ea typeface="Livvic"/>
                <a:cs typeface="Livvic"/>
                <a:sym typeface="Livvic"/>
              </a:defRPr>
            </a:lvl9pPr>
          </a:lstStyle>
          <a:p>
            <a:pPr>
              <a:buFont typeface="Wingdings" pitchFamily="2" charset="2"/>
              <a:buChar char="q"/>
            </a:pPr>
            <a:r>
              <a:rPr lang="en-US" sz="2400">
                <a:latin typeface="Microsoft GothicNeo" panose="020B0500000101010101" pitchFamily="34" charset="-127"/>
                <a:ea typeface="Microsoft GothicNeo" panose="020B0500000101010101" pitchFamily="34" charset="-127"/>
                <a:cs typeface="Microsoft GothicNeo" panose="020B0500000101010101" pitchFamily="34" charset="-127"/>
              </a:rPr>
              <a:t>Systems Software stands out with high operating margins, R&amp;D, and ROE</a:t>
            </a:r>
          </a:p>
          <a:p>
            <a:pPr>
              <a:buFont typeface="Wingdings" pitchFamily="2" charset="2"/>
              <a:buChar char="q"/>
            </a:pPr>
            <a:endParaRPr lang="en-US" sz="800">
              <a:latin typeface="Microsoft GothicNeo" panose="020B0500000101010101" pitchFamily="34" charset="-127"/>
              <a:ea typeface="Microsoft GothicNeo" panose="020B0500000101010101" pitchFamily="34" charset="-127"/>
              <a:cs typeface="Microsoft GothicNeo" panose="020B0500000101010101" pitchFamily="34" charset="-127"/>
            </a:endParaRPr>
          </a:p>
          <a:p>
            <a:pPr>
              <a:buFont typeface="Wingdings" pitchFamily="2" charset="2"/>
              <a:buChar char="q"/>
            </a:pPr>
            <a:r>
              <a:rPr lang="en-US" sz="2400">
                <a:latin typeface="Microsoft GothicNeo" panose="020B0500000101010101" pitchFamily="34" charset="-127"/>
                <a:ea typeface="Microsoft GothicNeo" panose="020B0500000101010101" pitchFamily="34" charset="-127"/>
                <a:cs typeface="Microsoft GothicNeo" panose="020B0500000101010101" pitchFamily="34" charset="-127"/>
              </a:rPr>
              <a:t>Technology Hardware, Storage &amp; Peripherals has a high ROE</a:t>
            </a:r>
          </a:p>
          <a:p>
            <a:pPr>
              <a:buFont typeface="Wingdings" pitchFamily="2" charset="2"/>
              <a:buChar char="q"/>
            </a:pPr>
            <a:endParaRPr lang="en-US" sz="800">
              <a:latin typeface="Microsoft GothicNeo" panose="020B0500000101010101" pitchFamily="34" charset="-127"/>
              <a:ea typeface="Microsoft GothicNeo" panose="020B0500000101010101" pitchFamily="34" charset="-127"/>
              <a:cs typeface="Microsoft GothicNeo" panose="020B0500000101010101" pitchFamily="34" charset="-127"/>
            </a:endParaRPr>
          </a:p>
          <a:p>
            <a:pPr>
              <a:buFont typeface="Wingdings" pitchFamily="2" charset="2"/>
              <a:buChar char="q"/>
            </a:pPr>
            <a:r>
              <a:rPr lang="en-US" sz="2400">
                <a:latin typeface="Microsoft GothicNeo" panose="020B0500000101010101" pitchFamily="34" charset="-127"/>
                <a:ea typeface="Microsoft GothicNeo" panose="020B0500000101010101" pitchFamily="34" charset="-127"/>
                <a:cs typeface="Microsoft GothicNeo" panose="020B0500000101010101" pitchFamily="34" charset="-127"/>
              </a:rPr>
              <a:t>Semiconductors and their materials also score highly in terms of operating margin and ROE</a:t>
            </a:r>
          </a:p>
        </p:txBody>
      </p:sp>
      <p:pic>
        <p:nvPicPr>
          <p:cNvPr id="8" name="Picture 7">
            <a:extLst>
              <a:ext uri="{FF2B5EF4-FFF2-40B4-BE49-F238E27FC236}">
                <a16:creationId xmlns:a16="http://schemas.microsoft.com/office/drawing/2014/main" id="{946EFA02-DC10-0000-6F5A-BC916E428B04}"/>
              </a:ext>
            </a:extLst>
          </p:cNvPr>
          <p:cNvPicPr>
            <a:picLocks noChangeAspect="1"/>
          </p:cNvPicPr>
          <p:nvPr/>
        </p:nvPicPr>
        <p:blipFill>
          <a:blip r:embed="rId3"/>
          <a:stretch>
            <a:fillRect/>
          </a:stretch>
        </p:blipFill>
        <p:spPr>
          <a:xfrm>
            <a:off x="229304" y="3803905"/>
            <a:ext cx="11733391" cy="2652976"/>
          </a:xfrm>
          <a:prstGeom prst="rect">
            <a:avLst/>
          </a:prstGeom>
          <a:ln>
            <a:noFill/>
          </a:ln>
        </p:spPr>
      </p:pic>
    </p:spTree>
    <p:extLst>
      <p:ext uri="{BB962C8B-B14F-4D97-AF65-F5344CB8AC3E}">
        <p14:creationId xmlns:p14="http://schemas.microsoft.com/office/powerpoint/2010/main" val="991256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79099-3F6F-946D-D391-501CCF900F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CC9869-5D03-1E09-6046-9E183ECF752A}"/>
              </a:ext>
            </a:extLst>
          </p:cNvPr>
          <p:cNvSpPr>
            <a:spLocks noGrp="1"/>
          </p:cNvSpPr>
          <p:nvPr>
            <p:ph type="title"/>
          </p:nvPr>
        </p:nvSpPr>
        <p:spPr/>
        <p:txBody>
          <a:bodyPr/>
          <a:lstStyle/>
          <a:p>
            <a:r>
              <a:rPr lang="en-US">
                <a:latin typeface="Franklin Gothic Medium" panose="020B0603020102020204" pitchFamily="34" charset="0"/>
              </a:rPr>
              <a:t>Cash Flow &amp; Margin Trends</a:t>
            </a:r>
          </a:p>
        </p:txBody>
      </p:sp>
      <p:sp>
        <p:nvSpPr>
          <p:cNvPr id="3" name="Content Placeholder 2">
            <a:extLst>
              <a:ext uri="{FF2B5EF4-FFF2-40B4-BE49-F238E27FC236}">
                <a16:creationId xmlns:a16="http://schemas.microsoft.com/office/drawing/2014/main" id="{634838EA-AD5F-F902-2368-F5BB0A50693B}"/>
              </a:ext>
            </a:extLst>
          </p:cNvPr>
          <p:cNvSpPr>
            <a:spLocks noGrp="1"/>
          </p:cNvSpPr>
          <p:nvPr>
            <p:ph idx="1"/>
          </p:nvPr>
        </p:nvSpPr>
        <p:spPr>
          <a:xfrm>
            <a:off x="804672" y="1536633"/>
            <a:ext cx="4584192" cy="4131067"/>
          </a:xfrm>
        </p:spPr>
        <p:txBody>
          <a:bodyPr>
            <a:normAutofit/>
          </a:bodyPr>
          <a:lstStyle/>
          <a:p>
            <a:pPr marL="152400" indent="0">
              <a:buNone/>
            </a:pPr>
            <a:endParaRPr lang="en-US" sz="2400">
              <a:latin typeface="Microsoft GothicNeo" panose="020B0500000101010101" pitchFamily="34" charset="-127"/>
              <a:ea typeface="Microsoft GothicNeo" panose="020B0500000101010101" pitchFamily="34" charset="-127"/>
              <a:cs typeface="Microsoft GothicNeo" panose="020B0500000101010101" pitchFamily="34" charset="-127"/>
            </a:endParaRPr>
          </a:p>
          <a:p>
            <a:pPr>
              <a:buFont typeface="Wingdings" pitchFamily="2" charset="2"/>
              <a:buChar char="q"/>
            </a:pPr>
            <a:r>
              <a:rPr lang="en-US" sz="2400">
                <a:latin typeface="Microsoft GothicNeo"/>
                <a:ea typeface="Microsoft GothicNeo"/>
                <a:cs typeface="Microsoft GothicNeo"/>
              </a:rPr>
              <a:t>Generally, a net generator of FCF</a:t>
            </a:r>
          </a:p>
          <a:p>
            <a:pPr>
              <a:buFont typeface="Wingdings" pitchFamily="2" charset="2"/>
              <a:buChar char="q"/>
            </a:pPr>
            <a:endParaRPr lang="en-US" sz="2400">
              <a:latin typeface="Microsoft GothicNeo" panose="020B0500000101010101" pitchFamily="34" charset="-127"/>
              <a:ea typeface="Microsoft GothicNeo" panose="020B0500000101010101" pitchFamily="34" charset="-127"/>
              <a:cs typeface="Microsoft GothicNeo" panose="020B0500000101010101" pitchFamily="34" charset="-127"/>
            </a:endParaRPr>
          </a:p>
          <a:p>
            <a:pPr>
              <a:buFont typeface="Wingdings" pitchFamily="2" charset="2"/>
              <a:buChar char="q"/>
            </a:pPr>
            <a:r>
              <a:rPr lang="en-US" sz="2400">
                <a:latin typeface="Microsoft GothicNeo"/>
                <a:ea typeface="Microsoft GothicNeo"/>
                <a:cs typeface="Microsoft GothicNeo"/>
              </a:rPr>
              <a:t>Margin expansion is a common trend, especially for the semiconductor industry</a:t>
            </a:r>
          </a:p>
          <a:p>
            <a:pPr>
              <a:buFont typeface="Wingdings" pitchFamily="2" charset="2"/>
              <a:buChar char="q"/>
            </a:pPr>
            <a:endParaRPr lang="en-US" sz="2400">
              <a:latin typeface="Microsoft GothicNeo" panose="020B0500000101010101" pitchFamily="34" charset="-127"/>
              <a:ea typeface="Microsoft GothicNeo" panose="020B0500000101010101" pitchFamily="34" charset="-127"/>
              <a:cs typeface="Microsoft GothicNeo" panose="020B0500000101010101" pitchFamily="34" charset="-127"/>
            </a:endParaRPr>
          </a:p>
        </p:txBody>
      </p:sp>
      <p:pic>
        <p:nvPicPr>
          <p:cNvPr id="8" name="Picture 7">
            <a:extLst>
              <a:ext uri="{FF2B5EF4-FFF2-40B4-BE49-F238E27FC236}">
                <a16:creationId xmlns:a16="http://schemas.microsoft.com/office/drawing/2014/main" id="{F0E7BD6D-4648-080C-2B75-C98F4F0D6270}"/>
              </a:ext>
            </a:extLst>
          </p:cNvPr>
          <p:cNvPicPr>
            <a:picLocks noChangeAspect="1"/>
          </p:cNvPicPr>
          <p:nvPr/>
        </p:nvPicPr>
        <p:blipFill>
          <a:blip r:embed="rId3"/>
          <a:stretch>
            <a:fillRect/>
          </a:stretch>
        </p:blipFill>
        <p:spPr>
          <a:xfrm>
            <a:off x="5664840" y="1535500"/>
            <a:ext cx="6053591" cy="4132200"/>
          </a:xfrm>
          <a:prstGeom prst="rect">
            <a:avLst/>
          </a:prstGeom>
          <a:ln>
            <a:noFill/>
          </a:ln>
          <a:effectLst/>
        </p:spPr>
      </p:pic>
      <p:sp>
        <p:nvSpPr>
          <p:cNvPr id="12" name="Content Placeholder 2">
            <a:extLst>
              <a:ext uri="{FF2B5EF4-FFF2-40B4-BE49-F238E27FC236}">
                <a16:creationId xmlns:a16="http://schemas.microsoft.com/office/drawing/2014/main" id="{874C685C-A696-77EC-CCFB-D397D6A22CEC}"/>
              </a:ext>
            </a:extLst>
          </p:cNvPr>
          <p:cNvSpPr txBox="1">
            <a:spLocks/>
          </p:cNvSpPr>
          <p:nvPr/>
        </p:nvSpPr>
        <p:spPr>
          <a:xfrm>
            <a:off x="5603880" y="5793600"/>
            <a:ext cx="5136000" cy="690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eaLnBrk="1" hangingPunct="1">
              <a:lnSpc>
                <a:spcPct val="115000"/>
              </a:lnSpc>
              <a:spcBef>
                <a:spcPts val="0"/>
              </a:spcBef>
              <a:spcAft>
                <a:spcPts val="0"/>
              </a:spcAft>
              <a:buClr>
                <a:schemeClr val="dk1"/>
              </a:buClr>
              <a:buSzPts val="1200"/>
              <a:buFont typeface="Livvic"/>
              <a:buChar char="●"/>
              <a:defRPr sz="1200" b="0" i="0" u="none" strike="noStrike" cap="none">
                <a:solidFill>
                  <a:schemeClr val="dk1"/>
                </a:solidFill>
                <a:latin typeface="Livvic"/>
                <a:ea typeface="Livvic"/>
                <a:cs typeface="Livvic"/>
                <a:sym typeface="Livvic"/>
              </a:defRPr>
            </a:lvl1pPr>
            <a:lvl2pPr marL="914400" marR="0" lvl="1" indent="-304800" algn="l" rtl="0" eaLnBrk="1" hangingPunct="1">
              <a:lnSpc>
                <a:spcPct val="115000"/>
              </a:lnSpc>
              <a:spcBef>
                <a:spcPts val="0"/>
              </a:spcBef>
              <a:spcAft>
                <a:spcPts val="0"/>
              </a:spcAft>
              <a:buClr>
                <a:schemeClr val="dk1"/>
              </a:buClr>
              <a:buSzPts val="1200"/>
              <a:buFont typeface="Livvic"/>
              <a:buChar char="○"/>
              <a:defRPr sz="1200" b="0" i="0" u="none" strike="noStrike" cap="none">
                <a:solidFill>
                  <a:schemeClr val="dk1"/>
                </a:solidFill>
                <a:latin typeface="Livvic"/>
                <a:ea typeface="Livvic"/>
                <a:cs typeface="Livvic"/>
                <a:sym typeface="Livvic"/>
              </a:defRPr>
            </a:lvl2pPr>
            <a:lvl3pPr marL="1371600" marR="0" lvl="2" indent="-304800" algn="l" rtl="0" eaLnBrk="1" hangingPunct="1">
              <a:lnSpc>
                <a:spcPct val="115000"/>
              </a:lnSpc>
              <a:spcBef>
                <a:spcPts val="0"/>
              </a:spcBef>
              <a:spcAft>
                <a:spcPts val="0"/>
              </a:spcAft>
              <a:buClr>
                <a:schemeClr val="dk1"/>
              </a:buClr>
              <a:buSzPts val="1200"/>
              <a:buFont typeface="Livvic"/>
              <a:buChar char="■"/>
              <a:defRPr sz="1200" b="0" i="0" u="none" strike="noStrike" cap="none">
                <a:solidFill>
                  <a:schemeClr val="dk1"/>
                </a:solidFill>
                <a:latin typeface="Livvic"/>
                <a:ea typeface="Livvic"/>
                <a:cs typeface="Livvic"/>
                <a:sym typeface="Livvic"/>
              </a:defRPr>
            </a:lvl3pPr>
            <a:lvl4pPr marL="1828800" marR="0" lvl="3" indent="-304800" algn="l" rtl="0" eaLnBrk="1" hangingPunct="1">
              <a:lnSpc>
                <a:spcPct val="115000"/>
              </a:lnSpc>
              <a:spcBef>
                <a:spcPts val="0"/>
              </a:spcBef>
              <a:spcAft>
                <a:spcPts val="0"/>
              </a:spcAft>
              <a:buClr>
                <a:schemeClr val="dk1"/>
              </a:buClr>
              <a:buSzPts val="1200"/>
              <a:buFont typeface="Livvic"/>
              <a:buChar char="●"/>
              <a:defRPr sz="1200" b="0" i="0" u="none" strike="noStrike" cap="none">
                <a:solidFill>
                  <a:schemeClr val="dk1"/>
                </a:solidFill>
                <a:latin typeface="Livvic"/>
                <a:ea typeface="Livvic"/>
                <a:cs typeface="Livvic"/>
                <a:sym typeface="Livvic"/>
              </a:defRPr>
            </a:lvl4pPr>
            <a:lvl5pPr marL="2286000" marR="0" lvl="4" indent="-304800" algn="l" rtl="0" eaLnBrk="1" hangingPunct="1">
              <a:lnSpc>
                <a:spcPct val="115000"/>
              </a:lnSpc>
              <a:spcBef>
                <a:spcPts val="0"/>
              </a:spcBef>
              <a:spcAft>
                <a:spcPts val="0"/>
              </a:spcAft>
              <a:buClr>
                <a:schemeClr val="dk1"/>
              </a:buClr>
              <a:buSzPts val="1200"/>
              <a:buFont typeface="Livvic"/>
              <a:buChar char="○"/>
              <a:defRPr sz="1200" b="0" i="0" u="none" strike="noStrike" cap="none">
                <a:solidFill>
                  <a:schemeClr val="dk1"/>
                </a:solidFill>
                <a:latin typeface="Livvic"/>
                <a:ea typeface="Livvic"/>
                <a:cs typeface="Livvic"/>
                <a:sym typeface="Livvic"/>
              </a:defRPr>
            </a:lvl5pPr>
            <a:lvl6pPr marL="2743200" marR="0" lvl="5" indent="-304800" algn="l" rtl="0" eaLnBrk="1" hangingPunct="1">
              <a:lnSpc>
                <a:spcPct val="115000"/>
              </a:lnSpc>
              <a:spcBef>
                <a:spcPts val="0"/>
              </a:spcBef>
              <a:spcAft>
                <a:spcPts val="0"/>
              </a:spcAft>
              <a:buClr>
                <a:schemeClr val="dk1"/>
              </a:buClr>
              <a:buSzPts val="1200"/>
              <a:buFont typeface="Livvic"/>
              <a:buChar char="■"/>
              <a:defRPr sz="1200" b="0" i="0" u="none" strike="noStrike" cap="none">
                <a:solidFill>
                  <a:schemeClr val="dk1"/>
                </a:solidFill>
                <a:latin typeface="Livvic"/>
                <a:ea typeface="Livvic"/>
                <a:cs typeface="Livvic"/>
                <a:sym typeface="Livvic"/>
              </a:defRPr>
            </a:lvl6pPr>
            <a:lvl7pPr marL="3200400" marR="0" lvl="6" indent="-304800" algn="l" rtl="0" eaLnBrk="1" hangingPunct="1">
              <a:lnSpc>
                <a:spcPct val="115000"/>
              </a:lnSpc>
              <a:spcBef>
                <a:spcPts val="0"/>
              </a:spcBef>
              <a:spcAft>
                <a:spcPts val="0"/>
              </a:spcAft>
              <a:buClr>
                <a:schemeClr val="dk1"/>
              </a:buClr>
              <a:buSzPts val="1200"/>
              <a:buFont typeface="Livvic"/>
              <a:buChar char="●"/>
              <a:defRPr sz="1200" b="0" i="0" u="none" strike="noStrike" cap="none">
                <a:solidFill>
                  <a:schemeClr val="dk1"/>
                </a:solidFill>
                <a:latin typeface="Livvic"/>
                <a:ea typeface="Livvic"/>
                <a:cs typeface="Livvic"/>
                <a:sym typeface="Livvic"/>
              </a:defRPr>
            </a:lvl7pPr>
            <a:lvl8pPr marL="3657600" marR="0" lvl="7" indent="-304800" algn="l" rtl="0" eaLnBrk="1" hangingPunct="1">
              <a:lnSpc>
                <a:spcPct val="115000"/>
              </a:lnSpc>
              <a:spcBef>
                <a:spcPts val="0"/>
              </a:spcBef>
              <a:spcAft>
                <a:spcPts val="0"/>
              </a:spcAft>
              <a:buClr>
                <a:schemeClr val="dk1"/>
              </a:buClr>
              <a:buSzPts val="1200"/>
              <a:buFont typeface="Livvic"/>
              <a:buChar char="○"/>
              <a:defRPr sz="1200" b="0" i="0" u="none" strike="noStrike" cap="none">
                <a:solidFill>
                  <a:schemeClr val="dk1"/>
                </a:solidFill>
                <a:latin typeface="Livvic"/>
                <a:ea typeface="Livvic"/>
                <a:cs typeface="Livvic"/>
                <a:sym typeface="Livvic"/>
              </a:defRPr>
            </a:lvl8pPr>
            <a:lvl9pPr marL="4114800" marR="0" lvl="8" indent="-304800" algn="l" rtl="0" eaLnBrk="1" hangingPunct="1">
              <a:lnSpc>
                <a:spcPct val="115000"/>
              </a:lnSpc>
              <a:spcBef>
                <a:spcPts val="0"/>
              </a:spcBef>
              <a:spcAft>
                <a:spcPts val="0"/>
              </a:spcAft>
              <a:buClr>
                <a:schemeClr val="dk1"/>
              </a:buClr>
              <a:buSzPts val="1200"/>
              <a:buFont typeface="Livvic"/>
              <a:buChar char="■"/>
              <a:defRPr sz="1200" b="0" i="0" u="none" strike="noStrike" cap="none">
                <a:solidFill>
                  <a:schemeClr val="dk1"/>
                </a:solidFill>
                <a:latin typeface="Livvic"/>
                <a:ea typeface="Livvic"/>
                <a:cs typeface="Livvic"/>
                <a:sym typeface="Livvic"/>
              </a:defRPr>
            </a:lvl9pPr>
          </a:lstStyle>
          <a:p>
            <a:pPr marL="152400" indent="0">
              <a:buFont typeface="Livvic"/>
              <a:buNone/>
            </a:pPr>
            <a:r>
              <a:rPr lang="en-US" sz="2400" b="1">
                <a:latin typeface="Microsoft GothicNeo" panose="020B0500000101010101" pitchFamily="34" charset="-127"/>
                <a:ea typeface="Microsoft GothicNeo" panose="020B0500000101010101" pitchFamily="34" charset="-127"/>
                <a:cs typeface="Microsoft GothicNeo" panose="020B0500000101010101" pitchFamily="34" charset="-127"/>
              </a:rPr>
              <a:t>Free Cash Flow Yield </a:t>
            </a:r>
          </a:p>
        </p:txBody>
      </p:sp>
    </p:spTree>
    <p:extLst>
      <p:ext uri="{BB962C8B-B14F-4D97-AF65-F5344CB8AC3E}">
        <p14:creationId xmlns:p14="http://schemas.microsoft.com/office/powerpoint/2010/main" val="2152575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6">
          <a:extLst>
            <a:ext uri="{FF2B5EF4-FFF2-40B4-BE49-F238E27FC236}">
              <a16:creationId xmlns:a16="http://schemas.microsoft.com/office/drawing/2014/main" id="{E1A0E35E-564E-4DD9-2086-11B7B3D9A78B}"/>
            </a:ext>
          </a:extLst>
        </p:cNvPr>
        <p:cNvGrpSpPr/>
        <p:nvPr/>
      </p:nvGrpSpPr>
      <p:grpSpPr>
        <a:xfrm>
          <a:off x="0" y="0"/>
          <a:ext cx="0" cy="0"/>
          <a:chOff x="0" y="0"/>
          <a:chExt cx="0" cy="0"/>
        </a:xfrm>
      </p:grpSpPr>
      <p:sp>
        <p:nvSpPr>
          <p:cNvPr id="317" name="Google Shape;317;p34">
            <a:extLst>
              <a:ext uri="{FF2B5EF4-FFF2-40B4-BE49-F238E27FC236}">
                <a16:creationId xmlns:a16="http://schemas.microsoft.com/office/drawing/2014/main" id="{B47ABCC0-78A5-56F9-C1ED-91E7A80F1902}"/>
              </a:ext>
            </a:extLst>
          </p:cNvPr>
          <p:cNvSpPr txBox="1">
            <a:spLocks noGrp="1"/>
          </p:cNvSpPr>
          <p:nvPr>
            <p:ph type="title"/>
          </p:nvPr>
        </p:nvSpPr>
        <p:spPr>
          <a:xfrm>
            <a:off x="4360000" y="2023400"/>
            <a:ext cx="6872000" cy="2811200"/>
          </a:xfrm>
          <a:prstGeom prst="rect">
            <a:avLst/>
          </a:prstGeom>
        </p:spPr>
        <p:txBody>
          <a:bodyPr spcFirstLastPara="1" wrap="square" lIns="121900" tIns="121900" rIns="121900" bIns="121900" anchor="ctr" anchorCtr="0">
            <a:noAutofit/>
          </a:bodyPr>
          <a:lstStyle/>
          <a:p>
            <a:r>
              <a:rPr lang="en-US" sz="9300">
                <a:latin typeface="Franklin Gothic Medium" panose="020B0603020102020204" pitchFamily="34" charset="0"/>
              </a:rPr>
              <a:t>Valuation Analysis</a:t>
            </a:r>
            <a:endParaRPr lang="en-US" sz="9300" b="0">
              <a:latin typeface="Franklin Gothic Medium" panose="020B0603020102020204" pitchFamily="34" charset="0"/>
              <a:ea typeface="Poppins Medium"/>
              <a:cs typeface="Poppins Medium"/>
              <a:sym typeface="Poppins Medium"/>
            </a:endParaRPr>
          </a:p>
        </p:txBody>
      </p:sp>
      <p:grpSp>
        <p:nvGrpSpPr>
          <p:cNvPr id="318" name="Google Shape;318;p34">
            <a:extLst>
              <a:ext uri="{FF2B5EF4-FFF2-40B4-BE49-F238E27FC236}">
                <a16:creationId xmlns:a16="http://schemas.microsoft.com/office/drawing/2014/main" id="{1BFA46A4-C1F4-B4FF-E96B-46BFB250A5A6}"/>
              </a:ext>
            </a:extLst>
          </p:cNvPr>
          <p:cNvGrpSpPr/>
          <p:nvPr/>
        </p:nvGrpSpPr>
        <p:grpSpPr>
          <a:xfrm rot="10800000">
            <a:off x="-20560" y="-27167"/>
            <a:ext cx="3046337" cy="2143247"/>
            <a:chOff x="5539150" y="3176875"/>
            <a:chExt cx="2029449" cy="1427308"/>
          </a:xfrm>
        </p:grpSpPr>
        <p:sp>
          <p:nvSpPr>
            <p:cNvPr id="319" name="Google Shape;319;p34">
              <a:extLst>
                <a:ext uri="{FF2B5EF4-FFF2-40B4-BE49-F238E27FC236}">
                  <a16:creationId xmlns:a16="http://schemas.microsoft.com/office/drawing/2014/main" id="{F53EDFC5-9BC0-5163-10C7-86090982B089}"/>
                </a:ext>
              </a:extLst>
            </p:cNvPr>
            <p:cNvSpPr/>
            <p:nvPr/>
          </p:nvSpPr>
          <p:spPr>
            <a:xfrm rot="-5400000" flipH="1">
              <a:off x="6844880" y="3880443"/>
              <a:ext cx="849332" cy="598104"/>
            </a:xfrm>
            <a:custGeom>
              <a:avLst/>
              <a:gdLst/>
              <a:ahLst/>
              <a:cxnLst/>
              <a:rect l="l" t="t" r="r" b="b"/>
              <a:pathLst>
                <a:path w="47635" h="23817" extrusionOk="0">
                  <a:moveTo>
                    <a:pt x="1" y="0"/>
                  </a:moveTo>
                  <a:lnTo>
                    <a:pt x="1" y="23817"/>
                  </a:lnTo>
                  <a:lnTo>
                    <a:pt x="47634" y="23817"/>
                  </a:lnTo>
                  <a:lnTo>
                    <a:pt x="47634" y="0"/>
                  </a:lnTo>
                  <a:close/>
                </a:path>
              </a:pathLst>
            </a:custGeom>
            <a:gradFill>
              <a:gsLst>
                <a:gs pos="0">
                  <a:srgbClr val="174B67">
                    <a:alpha val="34901"/>
                  </a:srgbClr>
                </a:gs>
                <a:gs pos="100000">
                  <a:srgbClr val="174B67">
                    <a:alpha val="5882"/>
                  </a:srgbClr>
                </a:gs>
              </a:gsLst>
              <a:lin ang="5400700" scaled="0"/>
            </a:gradFill>
            <a:ln>
              <a:noFill/>
            </a:ln>
          </p:spPr>
          <p:txBody>
            <a:bodyPr spcFirstLastPara="1" wrap="square" lIns="121900" tIns="121900" rIns="121900" bIns="121900" anchor="ctr" anchorCtr="0">
              <a:noAutofit/>
            </a:bodyPr>
            <a:lstStyle/>
            <a:p>
              <a:endParaRPr sz="1867"/>
            </a:p>
          </p:txBody>
        </p:sp>
        <p:sp>
          <p:nvSpPr>
            <p:cNvPr id="320" name="Google Shape;320;p34">
              <a:extLst>
                <a:ext uri="{FF2B5EF4-FFF2-40B4-BE49-F238E27FC236}">
                  <a16:creationId xmlns:a16="http://schemas.microsoft.com/office/drawing/2014/main" id="{833903DD-57C2-2FBA-354B-A4893E9EB509}"/>
                </a:ext>
              </a:extLst>
            </p:cNvPr>
            <p:cNvSpPr/>
            <p:nvPr/>
          </p:nvSpPr>
          <p:spPr>
            <a:xfrm rot="-5400000" flipH="1">
              <a:off x="5541174" y="3174850"/>
              <a:ext cx="1427293" cy="1431342"/>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gradFill>
              <a:gsLst>
                <a:gs pos="0">
                  <a:srgbClr val="174B67">
                    <a:alpha val="34901"/>
                  </a:srgbClr>
                </a:gs>
                <a:gs pos="100000">
                  <a:srgbClr val="174B67">
                    <a:alpha val="5882"/>
                  </a:srgbClr>
                </a:gs>
              </a:gsLst>
              <a:lin ang="18900732" scaled="0"/>
            </a:gradFill>
            <a:ln>
              <a:noFill/>
            </a:ln>
          </p:spPr>
          <p:txBody>
            <a:bodyPr spcFirstLastPara="1" wrap="square" lIns="121900" tIns="121900" rIns="121900" bIns="121900" anchor="ctr" anchorCtr="0">
              <a:noAutofit/>
            </a:bodyPr>
            <a:lstStyle/>
            <a:p>
              <a:endParaRPr sz="1867"/>
            </a:p>
          </p:txBody>
        </p:sp>
        <p:sp>
          <p:nvSpPr>
            <p:cNvPr id="321" name="Google Shape;321;p34">
              <a:extLst>
                <a:ext uri="{FF2B5EF4-FFF2-40B4-BE49-F238E27FC236}">
                  <a16:creationId xmlns:a16="http://schemas.microsoft.com/office/drawing/2014/main" id="{C4147CE1-23F5-3349-297E-B43911EAA5EE}"/>
                </a:ext>
              </a:extLst>
            </p:cNvPr>
            <p:cNvSpPr/>
            <p:nvPr/>
          </p:nvSpPr>
          <p:spPr>
            <a:xfrm rot="-5400000" flipH="1">
              <a:off x="6122188" y="3755881"/>
              <a:ext cx="847111" cy="849493"/>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gradFill>
              <a:gsLst>
                <a:gs pos="0">
                  <a:srgbClr val="174B67">
                    <a:alpha val="14901"/>
                  </a:srgbClr>
                </a:gs>
                <a:gs pos="100000">
                  <a:srgbClr val="174B67">
                    <a:alpha val="25882"/>
                  </a:srgbClr>
                </a:gs>
              </a:gsLst>
              <a:lin ang="2700006" scaled="0"/>
            </a:gradFill>
            <a:ln>
              <a:noFill/>
            </a:ln>
          </p:spPr>
          <p:txBody>
            <a:bodyPr spcFirstLastPara="1" wrap="square" lIns="121900" tIns="121900" rIns="121900" bIns="121900" anchor="ctr" anchorCtr="0">
              <a:noAutofit/>
            </a:bodyPr>
            <a:lstStyle/>
            <a:p>
              <a:endParaRPr sz="1867"/>
            </a:p>
          </p:txBody>
        </p:sp>
      </p:grpSp>
    </p:spTree>
    <p:extLst>
      <p:ext uri="{BB962C8B-B14F-4D97-AF65-F5344CB8AC3E}">
        <p14:creationId xmlns:p14="http://schemas.microsoft.com/office/powerpoint/2010/main" val="630608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3A4B5-0A1A-416A-FF7E-DA27C38A506F}"/>
              </a:ext>
            </a:extLst>
          </p:cNvPr>
          <p:cNvSpPr>
            <a:spLocks noGrp="1"/>
          </p:cNvSpPr>
          <p:nvPr>
            <p:ph type="title"/>
          </p:nvPr>
        </p:nvSpPr>
        <p:spPr/>
        <p:txBody>
          <a:bodyPr/>
          <a:lstStyle/>
          <a:p>
            <a:r>
              <a:rPr lang="en-US">
                <a:latin typeface="Franklin Gothic Medium" panose="020B0603020102020204" pitchFamily="34" charset="0"/>
              </a:rPr>
              <a:t>Do Valuations Vary Industry to Industry?</a:t>
            </a:r>
            <a:endParaRPr lang="en-US" b="0">
              <a:latin typeface="Franklin Gothic Medium" panose="020B0603020102020204" pitchFamily="34" charset="0"/>
            </a:endParaRPr>
          </a:p>
          <a:p>
            <a:endParaRPr lang="en-US" b="0">
              <a:latin typeface="Franklin Gothic Medium" panose="020B0603020102020204" pitchFamily="34" charset="0"/>
            </a:endParaRPr>
          </a:p>
          <a:p>
            <a:endParaRPr lang="en-US">
              <a:latin typeface="Franklin Gothic Medium" panose="020B0603020102020204" pitchFamily="34" charset="0"/>
            </a:endParaRPr>
          </a:p>
        </p:txBody>
      </p:sp>
      <p:sp>
        <p:nvSpPr>
          <p:cNvPr id="3" name="Text Placeholder 2">
            <a:extLst>
              <a:ext uri="{FF2B5EF4-FFF2-40B4-BE49-F238E27FC236}">
                <a16:creationId xmlns:a16="http://schemas.microsoft.com/office/drawing/2014/main" id="{793860E2-D2A5-198E-63CF-B563F97C6CF8}"/>
              </a:ext>
            </a:extLst>
          </p:cNvPr>
          <p:cNvSpPr>
            <a:spLocks noGrp="1"/>
          </p:cNvSpPr>
          <p:nvPr>
            <p:ph type="body" idx="1"/>
          </p:nvPr>
        </p:nvSpPr>
        <p:spPr>
          <a:xfrm>
            <a:off x="960000" y="1480581"/>
            <a:ext cx="10349304" cy="3155546"/>
          </a:xfrm>
        </p:spPr>
        <p:txBody>
          <a:bodyPr/>
          <a:lstStyle/>
          <a:p>
            <a:pPr marL="203200" indent="0">
              <a:buNone/>
            </a:pPr>
            <a:r>
              <a:rPr lang="en-US" sz="2400">
                <a:latin typeface="Microsoft GothicNeo" panose="020B0500000101010101" pitchFamily="34" charset="-127"/>
                <a:ea typeface="Microsoft GothicNeo" panose="020B0500000101010101" pitchFamily="34" charset="-127"/>
                <a:cs typeface="Microsoft GothicNeo" panose="020B0500000101010101" pitchFamily="34" charset="-127"/>
              </a:rPr>
              <a:t>Industries:</a:t>
            </a:r>
          </a:p>
          <a:p>
            <a:pPr marL="1218565" lvl="1" indent="-405765">
              <a:lnSpc>
                <a:spcPct val="114999"/>
              </a:lnSpc>
              <a:buFont typeface="Wingdings" pitchFamily="2" charset="2"/>
              <a:buChar char="q"/>
            </a:pPr>
            <a:r>
              <a:rPr lang="en-US" sz="2400">
                <a:latin typeface="Microsoft GothicNeo" panose="020B0500000101010101" pitchFamily="34" charset="-127"/>
                <a:ea typeface="Microsoft GothicNeo" panose="020B0500000101010101" pitchFamily="34" charset="-127"/>
                <a:cs typeface="Microsoft GothicNeo" panose="020B0500000101010101" pitchFamily="34" charset="-127"/>
              </a:rPr>
              <a:t>Software / Services</a:t>
            </a:r>
          </a:p>
          <a:p>
            <a:pPr marL="1218565" lvl="1" indent="-405765">
              <a:lnSpc>
                <a:spcPct val="114999"/>
              </a:lnSpc>
              <a:buFont typeface="Wingdings" pitchFamily="2" charset="2"/>
              <a:buChar char="q"/>
            </a:pPr>
            <a:r>
              <a:rPr lang="en-US" sz="2400">
                <a:latin typeface="Microsoft GothicNeo" panose="020B0500000101010101" pitchFamily="34" charset="-127"/>
                <a:ea typeface="Microsoft GothicNeo" panose="020B0500000101010101" pitchFamily="34" charset="-127"/>
                <a:cs typeface="Microsoft GothicNeo" panose="020B0500000101010101" pitchFamily="34" charset="-127"/>
              </a:rPr>
              <a:t>Technology Hardware</a:t>
            </a:r>
          </a:p>
          <a:p>
            <a:pPr marL="1218565" lvl="1" indent="-405765">
              <a:lnSpc>
                <a:spcPct val="114999"/>
              </a:lnSpc>
              <a:buFont typeface="Wingdings" pitchFamily="2" charset="2"/>
              <a:buChar char="q"/>
            </a:pPr>
            <a:r>
              <a:rPr lang="en-US" sz="2400">
                <a:latin typeface="Microsoft GothicNeo" panose="020B0500000101010101" pitchFamily="34" charset="-127"/>
                <a:ea typeface="Microsoft GothicNeo" panose="020B0500000101010101" pitchFamily="34" charset="-127"/>
                <a:cs typeface="Microsoft GothicNeo" panose="020B0500000101010101" pitchFamily="34" charset="-127"/>
              </a:rPr>
              <a:t>Semiconductors</a:t>
            </a:r>
          </a:p>
          <a:p>
            <a:pPr marL="1218565" lvl="1" indent="-405765">
              <a:lnSpc>
                <a:spcPct val="114999"/>
              </a:lnSpc>
              <a:buFont typeface="Wingdings" pitchFamily="2" charset="2"/>
              <a:buChar char="q"/>
            </a:pPr>
            <a:endParaRPr lang="en-US" sz="2400">
              <a:latin typeface="Microsoft GothicNeo" panose="020B0500000101010101" pitchFamily="34" charset="-127"/>
              <a:ea typeface="Microsoft GothicNeo" panose="020B0500000101010101" pitchFamily="34" charset="-127"/>
              <a:cs typeface="Microsoft GothicNeo" panose="020B0500000101010101" pitchFamily="34" charset="-127"/>
            </a:endParaRPr>
          </a:p>
          <a:p>
            <a:pPr marL="203200" indent="0">
              <a:buNone/>
            </a:pPr>
            <a:r>
              <a:rPr lang="en-US" sz="2400">
                <a:latin typeface="Microsoft GothicNeo" panose="020B0500000101010101" pitchFamily="34" charset="-127"/>
                <a:ea typeface="Microsoft GothicNeo" panose="020B0500000101010101" pitchFamily="34" charset="-127"/>
                <a:cs typeface="Microsoft GothicNeo" panose="020B0500000101010101" pitchFamily="34" charset="-127"/>
              </a:rPr>
              <a:t>Overall, valuations can widely vary from industry to industry</a:t>
            </a:r>
            <a:endParaRPr lang="en-US">
              <a:latin typeface="Microsoft GothicNeo" panose="020B0500000101010101" pitchFamily="34" charset="-127"/>
              <a:ea typeface="Microsoft GothicNeo" panose="020B0500000101010101" pitchFamily="34" charset="-127"/>
              <a:cs typeface="Microsoft GothicNeo" panose="020B0500000101010101" pitchFamily="34" charset="-127"/>
            </a:endParaRPr>
          </a:p>
          <a:p>
            <a:pPr marL="1218565" lvl="1" indent="-405765">
              <a:lnSpc>
                <a:spcPct val="114999"/>
              </a:lnSpc>
              <a:buFont typeface="Wingdings" pitchFamily="2" charset="2"/>
              <a:buChar char="q"/>
            </a:pPr>
            <a:r>
              <a:rPr lang="en-US" sz="2000">
                <a:latin typeface="Microsoft GothicNeo" panose="020B0500000101010101" pitchFamily="34" charset="-127"/>
                <a:ea typeface="Microsoft GothicNeo" panose="020B0500000101010101" pitchFamily="34" charset="-127"/>
                <a:cs typeface="Microsoft GothicNeo" panose="020B0500000101010101" pitchFamily="34" charset="-127"/>
              </a:rPr>
              <a:t>InfoTech Valuations are typically </a:t>
            </a:r>
            <a:r>
              <a:rPr lang="en-US" sz="2000" b="1">
                <a:latin typeface="Microsoft GothicNeo" panose="020B0500000101010101" pitchFamily="34" charset="-127"/>
                <a:ea typeface="Microsoft GothicNeo" panose="020B0500000101010101" pitchFamily="34" charset="-127"/>
                <a:cs typeface="Microsoft GothicNeo" panose="020B0500000101010101" pitchFamily="34" charset="-127"/>
              </a:rPr>
              <a:t>higher</a:t>
            </a:r>
            <a:r>
              <a:rPr lang="en-US" sz="2000">
                <a:latin typeface="Microsoft GothicNeo" panose="020B0500000101010101" pitchFamily="34" charset="-127"/>
                <a:ea typeface="Microsoft GothicNeo" panose="020B0500000101010101" pitchFamily="34" charset="-127"/>
                <a:cs typeface="Microsoft GothicNeo" panose="020B0500000101010101" pitchFamily="34" charset="-127"/>
              </a:rPr>
              <a:t> than Market Valuations.</a:t>
            </a:r>
          </a:p>
        </p:txBody>
      </p:sp>
    </p:spTree>
    <p:extLst>
      <p:ext uri="{BB962C8B-B14F-4D97-AF65-F5344CB8AC3E}">
        <p14:creationId xmlns:p14="http://schemas.microsoft.com/office/powerpoint/2010/main" val="2977195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51413-EC80-1654-3C93-95AD463EF0AA}"/>
              </a:ext>
            </a:extLst>
          </p:cNvPr>
          <p:cNvSpPr>
            <a:spLocks noGrp="1"/>
          </p:cNvSpPr>
          <p:nvPr>
            <p:ph type="title"/>
          </p:nvPr>
        </p:nvSpPr>
        <p:spPr/>
        <p:txBody>
          <a:bodyPr/>
          <a:lstStyle/>
          <a:p>
            <a:r>
              <a:rPr lang="en-US" sz="3000" b="1" baseline="0">
                <a:solidFill>
                  <a:srgbClr val="174B67"/>
                </a:solidFill>
                <a:latin typeface="Franklin Gothic Medium" panose="020B0603020102020204" pitchFamily="34" charset="0"/>
              </a:rPr>
              <a:t>Valuations of InfoTech vs Market</a:t>
            </a:r>
            <a:r>
              <a:rPr lang="en-US" sz="3000">
                <a:latin typeface="Franklin Gothic Medium" panose="020B0603020102020204" pitchFamily="34" charset="0"/>
              </a:rPr>
              <a:t>​</a:t>
            </a:r>
            <a:endParaRPr lang="en-US">
              <a:latin typeface="Franklin Gothic Medium" panose="020B0603020102020204" pitchFamily="34" charset="0"/>
            </a:endParaRPr>
          </a:p>
        </p:txBody>
      </p:sp>
      <p:sp>
        <p:nvSpPr>
          <p:cNvPr id="3" name="Title 2">
            <a:extLst>
              <a:ext uri="{FF2B5EF4-FFF2-40B4-BE49-F238E27FC236}">
                <a16:creationId xmlns:a16="http://schemas.microsoft.com/office/drawing/2014/main" id="{383E44A6-71C9-DA20-BEAF-A2F285AC0D47}"/>
              </a:ext>
            </a:extLst>
          </p:cNvPr>
          <p:cNvSpPr>
            <a:spLocks noGrp="1"/>
          </p:cNvSpPr>
          <p:nvPr>
            <p:ph type="title" idx="2"/>
          </p:nvPr>
        </p:nvSpPr>
        <p:spPr>
          <a:xfrm>
            <a:off x="858400" y="1599460"/>
            <a:ext cx="4919920" cy="524800"/>
          </a:xfrm>
        </p:spPr>
        <p:txBody>
          <a:bodyPr/>
          <a:lstStyle/>
          <a:p>
            <a:r>
              <a:rPr lang="en-US">
                <a:latin typeface="Microsoft GothicNeo" panose="020B0500000101010101" pitchFamily="34" charset="-127"/>
                <a:ea typeface="Microsoft GothicNeo" panose="020B0500000101010101" pitchFamily="34" charset="-127"/>
                <a:cs typeface="Microsoft GothicNeo" panose="020B0500000101010101" pitchFamily="34" charset="-127"/>
              </a:rPr>
              <a:t>InfoTech Valuations (S5INFT)</a:t>
            </a:r>
          </a:p>
        </p:txBody>
      </p:sp>
      <p:sp>
        <p:nvSpPr>
          <p:cNvPr id="4" name="Title 3">
            <a:extLst>
              <a:ext uri="{FF2B5EF4-FFF2-40B4-BE49-F238E27FC236}">
                <a16:creationId xmlns:a16="http://schemas.microsoft.com/office/drawing/2014/main" id="{B6915F5E-4B55-5D35-5FEB-253C71E1C5F5}"/>
              </a:ext>
            </a:extLst>
          </p:cNvPr>
          <p:cNvSpPr>
            <a:spLocks noGrp="1"/>
          </p:cNvSpPr>
          <p:nvPr>
            <p:ph type="title" idx="3"/>
          </p:nvPr>
        </p:nvSpPr>
        <p:spPr>
          <a:xfrm>
            <a:off x="6545744" y="1599460"/>
            <a:ext cx="4696400" cy="524800"/>
          </a:xfrm>
        </p:spPr>
        <p:txBody>
          <a:bodyPr/>
          <a:lstStyle/>
          <a:p>
            <a:r>
              <a:rPr lang="en-US">
                <a:latin typeface="Microsoft GothicNeo" panose="020B0500000101010101" pitchFamily="34" charset="-127"/>
                <a:ea typeface="Microsoft GothicNeo" panose="020B0500000101010101" pitchFamily="34" charset="-127"/>
                <a:cs typeface="Microsoft GothicNeo" panose="020B0500000101010101" pitchFamily="34" charset="-127"/>
              </a:rPr>
              <a:t>Market Valuations (SPX)</a:t>
            </a:r>
          </a:p>
        </p:txBody>
      </p:sp>
      <p:sp>
        <p:nvSpPr>
          <p:cNvPr id="5" name="Subtitle 4">
            <a:extLst>
              <a:ext uri="{FF2B5EF4-FFF2-40B4-BE49-F238E27FC236}">
                <a16:creationId xmlns:a16="http://schemas.microsoft.com/office/drawing/2014/main" id="{5C02901E-D61E-1F75-B2AB-54281A3EA3D5}"/>
              </a:ext>
            </a:extLst>
          </p:cNvPr>
          <p:cNvSpPr>
            <a:spLocks noGrp="1"/>
          </p:cNvSpPr>
          <p:nvPr>
            <p:ph type="subTitle" idx="1"/>
          </p:nvPr>
        </p:nvSpPr>
        <p:spPr>
          <a:xfrm>
            <a:off x="970160" y="2124260"/>
            <a:ext cx="4696400" cy="2608400"/>
          </a:xfrm>
        </p:spPr>
        <p:txBody>
          <a:bodyPr/>
          <a:lstStyle/>
          <a:p>
            <a:r>
              <a:rPr lang="en-US" sz="2400">
                <a:latin typeface="Microsoft GothicNeo" panose="020B0500000101010101" pitchFamily="34" charset="-127"/>
                <a:ea typeface="Microsoft GothicNeo" panose="020B0500000101010101" pitchFamily="34" charset="-127"/>
                <a:cs typeface="Microsoft GothicNeo" panose="020B0500000101010101" pitchFamily="34" charset="-127"/>
              </a:rPr>
              <a:t>P / E = 36.61</a:t>
            </a:r>
          </a:p>
          <a:p>
            <a:r>
              <a:rPr lang="en-US" sz="2400">
                <a:latin typeface="Microsoft GothicNeo" panose="020B0500000101010101" pitchFamily="34" charset="-127"/>
                <a:ea typeface="Microsoft GothicNeo" panose="020B0500000101010101" pitchFamily="34" charset="-127"/>
                <a:cs typeface="Microsoft GothicNeo" panose="020B0500000101010101" pitchFamily="34" charset="-127"/>
              </a:rPr>
              <a:t>P / S = 8.29</a:t>
            </a:r>
            <a:endParaRPr lang="en-US" sz="2400">
              <a:solidFill>
                <a:srgbClr val="000000"/>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a:p>
            <a:r>
              <a:rPr lang="en-US" sz="2400">
                <a:latin typeface="Microsoft GothicNeo" panose="020B0500000101010101" pitchFamily="34" charset="-127"/>
                <a:ea typeface="Microsoft GothicNeo" panose="020B0500000101010101" pitchFamily="34" charset="-127"/>
                <a:cs typeface="Microsoft GothicNeo" panose="020B0500000101010101" pitchFamily="34" charset="-127"/>
              </a:rPr>
              <a:t>P / B = 11.80</a:t>
            </a:r>
            <a:endParaRPr lang="en-US" sz="2400">
              <a:solidFill>
                <a:srgbClr val="000000"/>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a:p>
            <a:r>
              <a:rPr lang="en-US" sz="2400">
                <a:latin typeface="Microsoft GothicNeo" panose="020B0500000101010101" pitchFamily="34" charset="-127"/>
                <a:ea typeface="Microsoft GothicNeo" panose="020B0500000101010101" pitchFamily="34" charset="-127"/>
                <a:cs typeface="Microsoft GothicNeo" panose="020B0500000101010101" pitchFamily="34" charset="-127"/>
              </a:rPr>
              <a:t>P / CF = 27.94</a:t>
            </a:r>
            <a:endParaRPr lang="en-US" sz="2400">
              <a:solidFill>
                <a:srgbClr val="000000"/>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p:txBody>
      </p:sp>
      <p:sp>
        <p:nvSpPr>
          <p:cNvPr id="6" name="Subtitle 5">
            <a:extLst>
              <a:ext uri="{FF2B5EF4-FFF2-40B4-BE49-F238E27FC236}">
                <a16:creationId xmlns:a16="http://schemas.microsoft.com/office/drawing/2014/main" id="{B618A336-E5E2-2477-FA5F-5F1DD9B06A74}"/>
              </a:ext>
            </a:extLst>
          </p:cNvPr>
          <p:cNvSpPr>
            <a:spLocks noGrp="1"/>
          </p:cNvSpPr>
          <p:nvPr>
            <p:ph type="subTitle" idx="4"/>
          </p:nvPr>
        </p:nvSpPr>
        <p:spPr>
          <a:xfrm>
            <a:off x="6545760" y="2124260"/>
            <a:ext cx="4696400" cy="2608400"/>
          </a:xfrm>
        </p:spPr>
        <p:txBody>
          <a:bodyPr/>
          <a:lstStyle/>
          <a:p>
            <a:r>
              <a:rPr lang="en-US" sz="2400">
                <a:latin typeface="Microsoft GothicNeo" panose="020B0500000101010101" pitchFamily="34" charset="-127"/>
                <a:ea typeface="Microsoft GothicNeo" panose="020B0500000101010101" pitchFamily="34" charset="-127"/>
                <a:cs typeface="Microsoft GothicNeo" panose="020B0500000101010101" pitchFamily="34" charset="-127"/>
              </a:rPr>
              <a:t>P / E = 24.29</a:t>
            </a:r>
            <a:endParaRPr lang="en-US" sz="2400">
              <a:solidFill>
                <a:srgbClr val="000000"/>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a:p>
            <a:r>
              <a:rPr lang="en-US" sz="2400">
                <a:latin typeface="Microsoft GothicNeo" panose="020B0500000101010101" pitchFamily="34" charset="-127"/>
                <a:ea typeface="Microsoft GothicNeo" panose="020B0500000101010101" pitchFamily="34" charset="-127"/>
                <a:cs typeface="Microsoft GothicNeo" panose="020B0500000101010101" pitchFamily="34" charset="-127"/>
              </a:rPr>
              <a:t>P / S = 3.01</a:t>
            </a:r>
            <a:endParaRPr lang="en-US" sz="2400">
              <a:solidFill>
                <a:srgbClr val="000000"/>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a:p>
            <a:r>
              <a:rPr lang="en-US" sz="2400">
                <a:latin typeface="Microsoft GothicNeo" panose="020B0500000101010101" pitchFamily="34" charset="-127"/>
                <a:ea typeface="Microsoft GothicNeo" panose="020B0500000101010101" pitchFamily="34" charset="-127"/>
                <a:cs typeface="Microsoft GothicNeo" panose="020B0500000101010101" pitchFamily="34" charset="-127"/>
              </a:rPr>
              <a:t>P / B = 4.88</a:t>
            </a:r>
            <a:endParaRPr lang="en-US" sz="2400">
              <a:solidFill>
                <a:srgbClr val="000000"/>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a:p>
            <a:r>
              <a:rPr lang="en-US" sz="2400">
                <a:latin typeface="Microsoft GothicNeo" panose="020B0500000101010101" pitchFamily="34" charset="-127"/>
                <a:ea typeface="Microsoft GothicNeo" panose="020B0500000101010101" pitchFamily="34" charset="-127"/>
                <a:cs typeface="Microsoft GothicNeo" panose="020B0500000101010101" pitchFamily="34" charset="-127"/>
              </a:rPr>
              <a:t>P / CF = 19.36</a:t>
            </a:r>
            <a:endParaRPr lang="en-US" sz="2400">
              <a:solidFill>
                <a:srgbClr val="000000"/>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p:txBody>
      </p:sp>
      <p:sp>
        <p:nvSpPr>
          <p:cNvPr id="10" name="TextBox 9">
            <a:extLst>
              <a:ext uri="{FF2B5EF4-FFF2-40B4-BE49-F238E27FC236}">
                <a16:creationId xmlns:a16="http://schemas.microsoft.com/office/drawing/2014/main" id="{10672C69-A232-9527-B3E4-EC3F1330BBC0}"/>
              </a:ext>
            </a:extLst>
          </p:cNvPr>
          <p:cNvSpPr txBox="1"/>
          <p:nvPr/>
        </p:nvSpPr>
        <p:spPr>
          <a:xfrm>
            <a:off x="1744428" y="4136003"/>
            <a:ext cx="8698726"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rPr>
              <a:t>Valuations have expanded due to:</a:t>
            </a:r>
            <a:endParaRPr lang="en-US" b="1">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a:p>
            <a:pPr marL="342900" indent="-342900">
              <a:buSzPct val="69000"/>
              <a:buFont typeface="Wingdings" pitchFamily="2" charset="2"/>
              <a:buChar char="q"/>
            </a:pPr>
            <a:r>
              <a:rPr lang="en-US" sz="240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rPr>
              <a:t>Fast growth in AI / Cloud Computing</a:t>
            </a:r>
            <a:endParaRPr lang="en-US">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a:p>
            <a:pPr marL="342900" indent="-342900">
              <a:buSzPct val="69000"/>
              <a:buFont typeface="Wingdings" pitchFamily="2" charset="2"/>
              <a:buChar char="q"/>
            </a:pPr>
            <a:r>
              <a:rPr lang="en-US" sz="240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rPr>
              <a:t>Increased demand for:</a:t>
            </a:r>
          </a:p>
          <a:p>
            <a:pPr marL="800100" lvl="1" indent="-342900">
              <a:buFont typeface="Wingdings" pitchFamily="2" charset="2"/>
              <a:buChar char="§"/>
            </a:pPr>
            <a:r>
              <a:rPr lang="en-US" sz="240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rPr>
              <a:t>Semiconductors</a:t>
            </a:r>
            <a:endParaRPr lang="en-US">
              <a:latin typeface="Microsoft GothicNeo" panose="020B0500000101010101" pitchFamily="34" charset="-127"/>
              <a:ea typeface="Microsoft GothicNeo" panose="020B0500000101010101" pitchFamily="34" charset="-127"/>
              <a:cs typeface="Microsoft GothicNeo" panose="020B0500000101010101" pitchFamily="34" charset="-127"/>
            </a:endParaRPr>
          </a:p>
          <a:p>
            <a:pPr marL="800100" lvl="1" indent="-342900">
              <a:buFont typeface="Wingdings" pitchFamily="2" charset="2"/>
              <a:buChar char="§"/>
            </a:pPr>
            <a:r>
              <a:rPr lang="en-US" sz="240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rPr>
              <a:t>Data infrastructure</a:t>
            </a:r>
            <a:endParaRPr lang="en-US">
              <a:latin typeface="Microsoft GothicNeo" panose="020B0500000101010101" pitchFamily="34" charset="-127"/>
              <a:ea typeface="Microsoft GothicNeo" panose="020B0500000101010101" pitchFamily="34" charset="-127"/>
              <a:cs typeface="Microsoft GothicNeo" panose="020B0500000101010101" pitchFamily="34" charset="-127"/>
            </a:endParaRPr>
          </a:p>
        </p:txBody>
      </p:sp>
    </p:spTree>
    <p:extLst>
      <p:ext uri="{BB962C8B-B14F-4D97-AF65-F5344CB8AC3E}">
        <p14:creationId xmlns:p14="http://schemas.microsoft.com/office/powerpoint/2010/main" val="445970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91547-90AF-FBFA-6826-A1E53564819C}"/>
              </a:ext>
            </a:extLst>
          </p:cNvPr>
          <p:cNvSpPr>
            <a:spLocks noGrp="1"/>
          </p:cNvSpPr>
          <p:nvPr>
            <p:ph type="title"/>
          </p:nvPr>
        </p:nvSpPr>
        <p:spPr/>
        <p:txBody>
          <a:bodyPr/>
          <a:lstStyle/>
          <a:p>
            <a:r>
              <a:rPr lang="en-US">
                <a:latin typeface="Franklin Gothic Medium" panose="020B0603020102020204" pitchFamily="34" charset="0"/>
              </a:rPr>
              <a:t>Valuations of Each Industry</a:t>
            </a:r>
          </a:p>
        </p:txBody>
      </p:sp>
      <p:sp>
        <p:nvSpPr>
          <p:cNvPr id="3" name="Title 2">
            <a:extLst>
              <a:ext uri="{FF2B5EF4-FFF2-40B4-BE49-F238E27FC236}">
                <a16:creationId xmlns:a16="http://schemas.microsoft.com/office/drawing/2014/main" id="{1A209152-E534-2C91-3E2A-4BCF619FB449}"/>
              </a:ext>
            </a:extLst>
          </p:cNvPr>
          <p:cNvSpPr>
            <a:spLocks noGrp="1"/>
          </p:cNvSpPr>
          <p:nvPr>
            <p:ph type="title" idx="2"/>
          </p:nvPr>
        </p:nvSpPr>
        <p:spPr>
          <a:xfrm>
            <a:off x="562434" y="1624638"/>
            <a:ext cx="3713531" cy="524800"/>
          </a:xfrm>
        </p:spPr>
        <p:txBody>
          <a:bodyPr/>
          <a:lstStyle/>
          <a:p>
            <a:r>
              <a:rPr lang="en-US"/>
              <a:t>Software / Services (SPSISS)</a:t>
            </a:r>
          </a:p>
        </p:txBody>
      </p:sp>
      <p:sp>
        <p:nvSpPr>
          <p:cNvPr id="5" name="Subtitle 4">
            <a:extLst>
              <a:ext uri="{FF2B5EF4-FFF2-40B4-BE49-F238E27FC236}">
                <a16:creationId xmlns:a16="http://schemas.microsoft.com/office/drawing/2014/main" id="{4218DE99-8EC8-5739-1E92-F71E040F8F1A}"/>
              </a:ext>
            </a:extLst>
          </p:cNvPr>
          <p:cNvSpPr>
            <a:spLocks noGrp="1"/>
          </p:cNvSpPr>
          <p:nvPr>
            <p:ph type="subTitle" idx="1"/>
          </p:nvPr>
        </p:nvSpPr>
        <p:spPr>
          <a:xfrm>
            <a:off x="529304" y="2268709"/>
            <a:ext cx="3713531" cy="1448835"/>
          </a:xfrm>
        </p:spPr>
        <p:txBody>
          <a:bodyPr/>
          <a:lstStyle/>
          <a:p>
            <a:r>
              <a:rPr lang="en-US" sz="2000">
                <a:latin typeface="Microsoft GothicNeo" panose="020B0500000101010101" pitchFamily="34" charset="-127"/>
                <a:ea typeface="Microsoft GothicNeo" panose="020B0500000101010101" pitchFamily="34" charset="-127"/>
                <a:cs typeface="Microsoft GothicNeo" panose="020B0500000101010101" pitchFamily="34" charset="-127"/>
              </a:rPr>
              <a:t>P / E = 27.42</a:t>
            </a:r>
          </a:p>
          <a:p>
            <a:r>
              <a:rPr lang="en-US" sz="2000">
                <a:latin typeface="Microsoft GothicNeo" panose="020B0500000101010101" pitchFamily="34" charset="-127"/>
                <a:ea typeface="Microsoft GothicNeo" panose="020B0500000101010101" pitchFamily="34" charset="-127"/>
                <a:cs typeface="Microsoft GothicNeo" panose="020B0500000101010101" pitchFamily="34" charset="-127"/>
              </a:rPr>
              <a:t>P / S = </a:t>
            </a:r>
            <a:r>
              <a:rPr lang="en-US" sz="2000" b="1">
                <a:latin typeface="Microsoft GothicNeo" panose="020B0500000101010101" pitchFamily="34" charset="-127"/>
                <a:ea typeface="Microsoft GothicNeo" panose="020B0500000101010101" pitchFamily="34" charset="-127"/>
                <a:cs typeface="Microsoft GothicNeo" panose="020B0500000101010101" pitchFamily="34" charset="-127"/>
              </a:rPr>
              <a:t>3.44</a:t>
            </a:r>
          </a:p>
          <a:p>
            <a:r>
              <a:rPr lang="en-US" sz="2000">
                <a:latin typeface="Microsoft GothicNeo" panose="020B0500000101010101" pitchFamily="34" charset="-127"/>
                <a:ea typeface="Microsoft GothicNeo" panose="020B0500000101010101" pitchFamily="34" charset="-127"/>
                <a:cs typeface="Microsoft GothicNeo" panose="020B0500000101010101" pitchFamily="34" charset="-127"/>
              </a:rPr>
              <a:t>P / B = </a:t>
            </a:r>
            <a:r>
              <a:rPr lang="en-US" sz="2000" b="1">
                <a:latin typeface="Microsoft GothicNeo" panose="020B0500000101010101" pitchFamily="34" charset="-127"/>
                <a:ea typeface="Microsoft GothicNeo" panose="020B0500000101010101" pitchFamily="34" charset="-127"/>
                <a:cs typeface="Microsoft GothicNeo" panose="020B0500000101010101" pitchFamily="34" charset="-127"/>
              </a:rPr>
              <a:t>4.99</a:t>
            </a:r>
          </a:p>
          <a:p>
            <a:r>
              <a:rPr lang="en-US" sz="2000">
                <a:latin typeface="Microsoft GothicNeo" panose="020B0500000101010101" pitchFamily="34" charset="-127"/>
                <a:ea typeface="Microsoft GothicNeo" panose="020B0500000101010101" pitchFamily="34" charset="-127"/>
                <a:cs typeface="Microsoft GothicNeo" panose="020B0500000101010101" pitchFamily="34" charset="-127"/>
              </a:rPr>
              <a:t>P / CF = 24.78</a:t>
            </a:r>
          </a:p>
          <a:p>
            <a:endParaRPr lang="en-US" sz="2000"/>
          </a:p>
        </p:txBody>
      </p:sp>
      <p:sp>
        <p:nvSpPr>
          <p:cNvPr id="9" name="Title 2">
            <a:extLst>
              <a:ext uri="{FF2B5EF4-FFF2-40B4-BE49-F238E27FC236}">
                <a16:creationId xmlns:a16="http://schemas.microsoft.com/office/drawing/2014/main" id="{9615ED72-0C15-027D-3E62-99AEEADE53F2}"/>
              </a:ext>
            </a:extLst>
          </p:cNvPr>
          <p:cNvSpPr txBox="1">
            <a:spLocks/>
          </p:cNvSpPr>
          <p:nvPr/>
        </p:nvSpPr>
        <p:spPr>
          <a:xfrm>
            <a:off x="4237704" y="1611387"/>
            <a:ext cx="3713531"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1800"/>
              <a:buFont typeface="Poppins"/>
              <a:buNone/>
              <a:defRPr sz="2400" b="1" i="0" u="none" strike="noStrike" cap="none">
                <a:solidFill>
                  <a:schemeClr val="dk1"/>
                </a:solidFill>
                <a:latin typeface="Poppins"/>
                <a:ea typeface="Poppins"/>
                <a:cs typeface="Poppins"/>
                <a:sym typeface="Poppins"/>
              </a:defRPr>
            </a:lvl1pPr>
            <a:lvl2pPr marR="0" lvl="1" algn="ctr" rtl="0" eaLnBrk="1" hangingPunct="1">
              <a:lnSpc>
                <a:spcPct val="100000"/>
              </a:lnSpc>
              <a:spcBef>
                <a:spcPts val="0"/>
              </a:spcBef>
              <a:spcAft>
                <a:spcPts val="0"/>
              </a:spcAft>
              <a:buClr>
                <a:schemeClr val="dk1"/>
              </a:buClr>
              <a:buSzPts val="1800"/>
              <a:buFont typeface="Poppins"/>
              <a:buNone/>
              <a:defRPr sz="2400" b="1" i="0" u="none" strike="noStrike" cap="none">
                <a:solidFill>
                  <a:schemeClr val="dk1"/>
                </a:solidFill>
                <a:latin typeface="Poppins"/>
                <a:ea typeface="Poppins"/>
                <a:cs typeface="Poppins"/>
                <a:sym typeface="Poppins"/>
              </a:defRPr>
            </a:lvl2pPr>
            <a:lvl3pPr marR="0" lvl="2" algn="ctr" rtl="0" eaLnBrk="1" hangingPunct="1">
              <a:lnSpc>
                <a:spcPct val="100000"/>
              </a:lnSpc>
              <a:spcBef>
                <a:spcPts val="0"/>
              </a:spcBef>
              <a:spcAft>
                <a:spcPts val="0"/>
              </a:spcAft>
              <a:buClr>
                <a:schemeClr val="dk1"/>
              </a:buClr>
              <a:buSzPts val="1800"/>
              <a:buFont typeface="Poppins"/>
              <a:buNone/>
              <a:defRPr sz="2400" b="1" i="0" u="none" strike="noStrike" cap="none">
                <a:solidFill>
                  <a:schemeClr val="dk1"/>
                </a:solidFill>
                <a:latin typeface="Poppins"/>
                <a:ea typeface="Poppins"/>
                <a:cs typeface="Poppins"/>
                <a:sym typeface="Poppins"/>
              </a:defRPr>
            </a:lvl3pPr>
            <a:lvl4pPr marR="0" lvl="3" algn="ctr" rtl="0" eaLnBrk="1" hangingPunct="1">
              <a:lnSpc>
                <a:spcPct val="100000"/>
              </a:lnSpc>
              <a:spcBef>
                <a:spcPts val="0"/>
              </a:spcBef>
              <a:spcAft>
                <a:spcPts val="0"/>
              </a:spcAft>
              <a:buClr>
                <a:schemeClr val="dk1"/>
              </a:buClr>
              <a:buSzPts val="1800"/>
              <a:buFont typeface="Poppins"/>
              <a:buNone/>
              <a:defRPr sz="2400" b="1" i="0" u="none" strike="noStrike" cap="none">
                <a:solidFill>
                  <a:schemeClr val="dk1"/>
                </a:solidFill>
                <a:latin typeface="Poppins"/>
                <a:ea typeface="Poppins"/>
                <a:cs typeface="Poppins"/>
                <a:sym typeface="Poppins"/>
              </a:defRPr>
            </a:lvl4pPr>
            <a:lvl5pPr marR="0" lvl="4" algn="ctr" rtl="0" eaLnBrk="1" hangingPunct="1">
              <a:lnSpc>
                <a:spcPct val="100000"/>
              </a:lnSpc>
              <a:spcBef>
                <a:spcPts val="0"/>
              </a:spcBef>
              <a:spcAft>
                <a:spcPts val="0"/>
              </a:spcAft>
              <a:buClr>
                <a:schemeClr val="dk1"/>
              </a:buClr>
              <a:buSzPts val="1800"/>
              <a:buFont typeface="Poppins"/>
              <a:buNone/>
              <a:defRPr sz="2400" b="1" i="0" u="none" strike="noStrike" cap="none">
                <a:solidFill>
                  <a:schemeClr val="dk1"/>
                </a:solidFill>
                <a:latin typeface="Poppins"/>
                <a:ea typeface="Poppins"/>
                <a:cs typeface="Poppins"/>
                <a:sym typeface="Poppins"/>
              </a:defRPr>
            </a:lvl5pPr>
            <a:lvl6pPr marR="0" lvl="5" algn="ctr" rtl="0" eaLnBrk="1" hangingPunct="1">
              <a:lnSpc>
                <a:spcPct val="100000"/>
              </a:lnSpc>
              <a:spcBef>
                <a:spcPts val="0"/>
              </a:spcBef>
              <a:spcAft>
                <a:spcPts val="0"/>
              </a:spcAft>
              <a:buClr>
                <a:schemeClr val="dk1"/>
              </a:buClr>
              <a:buSzPts val="1800"/>
              <a:buFont typeface="Poppins"/>
              <a:buNone/>
              <a:defRPr sz="2400" b="1" i="0" u="none" strike="noStrike" cap="none">
                <a:solidFill>
                  <a:schemeClr val="dk1"/>
                </a:solidFill>
                <a:latin typeface="Poppins"/>
                <a:ea typeface="Poppins"/>
                <a:cs typeface="Poppins"/>
                <a:sym typeface="Poppins"/>
              </a:defRPr>
            </a:lvl6pPr>
            <a:lvl7pPr marR="0" lvl="6" algn="ctr" rtl="0" eaLnBrk="1" hangingPunct="1">
              <a:lnSpc>
                <a:spcPct val="100000"/>
              </a:lnSpc>
              <a:spcBef>
                <a:spcPts val="0"/>
              </a:spcBef>
              <a:spcAft>
                <a:spcPts val="0"/>
              </a:spcAft>
              <a:buClr>
                <a:schemeClr val="dk1"/>
              </a:buClr>
              <a:buSzPts val="1800"/>
              <a:buFont typeface="Poppins"/>
              <a:buNone/>
              <a:defRPr sz="2400" b="1" i="0" u="none" strike="noStrike" cap="none">
                <a:solidFill>
                  <a:schemeClr val="dk1"/>
                </a:solidFill>
                <a:latin typeface="Poppins"/>
                <a:ea typeface="Poppins"/>
                <a:cs typeface="Poppins"/>
                <a:sym typeface="Poppins"/>
              </a:defRPr>
            </a:lvl7pPr>
            <a:lvl8pPr marR="0" lvl="7" algn="ctr" rtl="0" eaLnBrk="1" hangingPunct="1">
              <a:lnSpc>
                <a:spcPct val="100000"/>
              </a:lnSpc>
              <a:spcBef>
                <a:spcPts val="0"/>
              </a:spcBef>
              <a:spcAft>
                <a:spcPts val="0"/>
              </a:spcAft>
              <a:buClr>
                <a:schemeClr val="dk1"/>
              </a:buClr>
              <a:buSzPts val="1800"/>
              <a:buFont typeface="Poppins"/>
              <a:buNone/>
              <a:defRPr sz="2400" b="1" i="0" u="none" strike="noStrike" cap="none">
                <a:solidFill>
                  <a:schemeClr val="dk1"/>
                </a:solidFill>
                <a:latin typeface="Poppins"/>
                <a:ea typeface="Poppins"/>
                <a:cs typeface="Poppins"/>
                <a:sym typeface="Poppins"/>
              </a:defRPr>
            </a:lvl8pPr>
            <a:lvl9pPr marR="0" lvl="8" algn="ctr" rtl="0" eaLnBrk="1" hangingPunct="1">
              <a:lnSpc>
                <a:spcPct val="100000"/>
              </a:lnSpc>
              <a:spcBef>
                <a:spcPts val="0"/>
              </a:spcBef>
              <a:spcAft>
                <a:spcPts val="0"/>
              </a:spcAft>
              <a:buClr>
                <a:schemeClr val="dk1"/>
              </a:buClr>
              <a:buSzPts val="1800"/>
              <a:buFont typeface="Poppins"/>
              <a:buNone/>
              <a:defRPr sz="2400" b="1" i="0" u="none" strike="noStrike" cap="none">
                <a:solidFill>
                  <a:schemeClr val="dk1"/>
                </a:solidFill>
                <a:latin typeface="Poppins"/>
                <a:ea typeface="Poppins"/>
                <a:cs typeface="Poppins"/>
                <a:sym typeface="Poppins"/>
              </a:defRPr>
            </a:lvl9pPr>
          </a:lstStyle>
          <a:p>
            <a:r>
              <a:rPr lang="en-US"/>
              <a:t>Technology Hardware (SPSICH)</a:t>
            </a:r>
          </a:p>
        </p:txBody>
      </p:sp>
      <p:sp>
        <p:nvSpPr>
          <p:cNvPr id="11" name="Subtitle 4">
            <a:extLst>
              <a:ext uri="{FF2B5EF4-FFF2-40B4-BE49-F238E27FC236}">
                <a16:creationId xmlns:a16="http://schemas.microsoft.com/office/drawing/2014/main" id="{D86F3B3A-829D-BD9A-DF64-D496C7917D51}"/>
              </a:ext>
            </a:extLst>
          </p:cNvPr>
          <p:cNvSpPr txBox="1">
            <a:spLocks/>
          </p:cNvSpPr>
          <p:nvPr/>
        </p:nvSpPr>
        <p:spPr>
          <a:xfrm>
            <a:off x="4237704" y="2266502"/>
            <a:ext cx="3713531" cy="14488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eaLnBrk="1" hangingPunct="1">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Livvic"/>
                <a:ea typeface="Livvic"/>
                <a:cs typeface="Livvic"/>
                <a:sym typeface="Livvic"/>
              </a:defRPr>
            </a:lvl1pPr>
            <a:lvl2pPr marL="914400" marR="0" lvl="1" indent="-304800" algn="ctr" rtl="0" eaLnBrk="1" hangingPunct="1">
              <a:lnSpc>
                <a:spcPct val="115000"/>
              </a:lnSpc>
              <a:spcBef>
                <a:spcPts val="0"/>
              </a:spcBef>
              <a:spcAft>
                <a:spcPts val="0"/>
              </a:spcAft>
              <a:buClr>
                <a:schemeClr val="dk1"/>
              </a:buClr>
              <a:buSzPts val="1200"/>
              <a:buFont typeface="Arial"/>
              <a:buChar char="○"/>
              <a:defRPr sz="1200" b="0" i="0" u="none" strike="noStrike" cap="none">
                <a:solidFill>
                  <a:schemeClr val="dk1"/>
                </a:solidFill>
                <a:latin typeface="Livvic"/>
                <a:ea typeface="Livvic"/>
                <a:cs typeface="Livvic"/>
                <a:sym typeface="Livvic"/>
              </a:defRPr>
            </a:lvl2pPr>
            <a:lvl3pPr marL="1371600" marR="0" lvl="2" indent="-304800" algn="ctr" rtl="0" eaLnBrk="1" hangingPunct="1">
              <a:lnSpc>
                <a:spcPct val="115000"/>
              </a:lnSpc>
              <a:spcBef>
                <a:spcPts val="0"/>
              </a:spcBef>
              <a:spcAft>
                <a:spcPts val="0"/>
              </a:spcAft>
              <a:buClr>
                <a:schemeClr val="dk1"/>
              </a:buClr>
              <a:buSzPts val="1200"/>
              <a:buFont typeface="Arial"/>
              <a:buChar char="■"/>
              <a:defRPr sz="1200" b="0" i="0" u="none" strike="noStrike" cap="none">
                <a:solidFill>
                  <a:schemeClr val="dk1"/>
                </a:solidFill>
                <a:latin typeface="Livvic"/>
                <a:ea typeface="Livvic"/>
                <a:cs typeface="Livvic"/>
                <a:sym typeface="Livvic"/>
              </a:defRPr>
            </a:lvl3pPr>
            <a:lvl4pPr marL="1828800" marR="0" lvl="3" indent="-304800" algn="ctr" rtl="0" eaLnBrk="1" hangingPunct="1">
              <a:lnSpc>
                <a:spcPct val="115000"/>
              </a:lnSpc>
              <a:spcBef>
                <a:spcPts val="0"/>
              </a:spcBef>
              <a:spcAft>
                <a:spcPts val="0"/>
              </a:spcAft>
              <a:buClr>
                <a:schemeClr val="dk1"/>
              </a:buClr>
              <a:buSzPts val="1200"/>
              <a:buFont typeface="Arial"/>
              <a:buChar char="●"/>
              <a:defRPr sz="1200" b="0" i="0" u="none" strike="noStrike" cap="none">
                <a:solidFill>
                  <a:schemeClr val="dk1"/>
                </a:solidFill>
                <a:latin typeface="Livvic"/>
                <a:ea typeface="Livvic"/>
                <a:cs typeface="Livvic"/>
                <a:sym typeface="Livvic"/>
              </a:defRPr>
            </a:lvl4pPr>
            <a:lvl5pPr marL="2286000" marR="0" lvl="4" indent="-304800" algn="ctr" rtl="0" eaLnBrk="1" hangingPunct="1">
              <a:lnSpc>
                <a:spcPct val="115000"/>
              </a:lnSpc>
              <a:spcBef>
                <a:spcPts val="0"/>
              </a:spcBef>
              <a:spcAft>
                <a:spcPts val="0"/>
              </a:spcAft>
              <a:buClr>
                <a:schemeClr val="dk1"/>
              </a:buClr>
              <a:buSzPts val="1200"/>
              <a:buFont typeface="Arial"/>
              <a:buChar char="○"/>
              <a:defRPr sz="1200" b="0" i="0" u="none" strike="noStrike" cap="none">
                <a:solidFill>
                  <a:schemeClr val="dk1"/>
                </a:solidFill>
                <a:latin typeface="Livvic"/>
                <a:ea typeface="Livvic"/>
                <a:cs typeface="Livvic"/>
                <a:sym typeface="Livvic"/>
              </a:defRPr>
            </a:lvl5pPr>
            <a:lvl6pPr marL="2743200" marR="0" lvl="5" indent="-304800" algn="ctr" rtl="0" eaLnBrk="1" hangingPunct="1">
              <a:lnSpc>
                <a:spcPct val="115000"/>
              </a:lnSpc>
              <a:spcBef>
                <a:spcPts val="0"/>
              </a:spcBef>
              <a:spcAft>
                <a:spcPts val="0"/>
              </a:spcAft>
              <a:buClr>
                <a:schemeClr val="dk1"/>
              </a:buClr>
              <a:buSzPts val="1200"/>
              <a:buFont typeface="Arial"/>
              <a:buChar char="■"/>
              <a:defRPr sz="1200" b="0" i="0" u="none" strike="noStrike" cap="none">
                <a:solidFill>
                  <a:schemeClr val="dk1"/>
                </a:solidFill>
                <a:latin typeface="Livvic"/>
                <a:ea typeface="Livvic"/>
                <a:cs typeface="Livvic"/>
                <a:sym typeface="Livvic"/>
              </a:defRPr>
            </a:lvl6pPr>
            <a:lvl7pPr marL="3200400" marR="0" lvl="6" indent="-304800" algn="ctr" rtl="0" eaLnBrk="1" hangingPunct="1">
              <a:lnSpc>
                <a:spcPct val="115000"/>
              </a:lnSpc>
              <a:spcBef>
                <a:spcPts val="0"/>
              </a:spcBef>
              <a:spcAft>
                <a:spcPts val="0"/>
              </a:spcAft>
              <a:buClr>
                <a:schemeClr val="dk1"/>
              </a:buClr>
              <a:buSzPts val="1200"/>
              <a:buFont typeface="Arial"/>
              <a:buChar char="●"/>
              <a:defRPr sz="1200" b="0" i="0" u="none" strike="noStrike" cap="none">
                <a:solidFill>
                  <a:schemeClr val="dk1"/>
                </a:solidFill>
                <a:latin typeface="Livvic"/>
                <a:ea typeface="Livvic"/>
                <a:cs typeface="Livvic"/>
                <a:sym typeface="Livvic"/>
              </a:defRPr>
            </a:lvl7pPr>
            <a:lvl8pPr marL="3657600" marR="0" lvl="7" indent="-304800" algn="ctr" rtl="0" eaLnBrk="1" hangingPunct="1">
              <a:lnSpc>
                <a:spcPct val="115000"/>
              </a:lnSpc>
              <a:spcBef>
                <a:spcPts val="0"/>
              </a:spcBef>
              <a:spcAft>
                <a:spcPts val="0"/>
              </a:spcAft>
              <a:buClr>
                <a:schemeClr val="dk1"/>
              </a:buClr>
              <a:buSzPts val="1200"/>
              <a:buFont typeface="Arial"/>
              <a:buChar char="○"/>
              <a:defRPr sz="1200" b="0" i="0" u="none" strike="noStrike" cap="none">
                <a:solidFill>
                  <a:schemeClr val="dk1"/>
                </a:solidFill>
                <a:latin typeface="Livvic"/>
                <a:ea typeface="Livvic"/>
                <a:cs typeface="Livvic"/>
                <a:sym typeface="Livvic"/>
              </a:defRPr>
            </a:lvl8pPr>
            <a:lvl9pPr marL="4114800" marR="0" lvl="8" indent="-304800" algn="ctr" rtl="0" eaLnBrk="1" hangingPunct="1">
              <a:lnSpc>
                <a:spcPct val="115000"/>
              </a:lnSpc>
              <a:spcBef>
                <a:spcPts val="0"/>
              </a:spcBef>
              <a:spcAft>
                <a:spcPts val="0"/>
              </a:spcAft>
              <a:buClr>
                <a:schemeClr val="dk1"/>
              </a:buClr>
              <a:buSzPts val="1200"/>
              <a:buFont typeface="Arial"/>
              <a:buChar char="■"/>
              <a:defRPr sz="1200" b="0" i="0" u="none" strike="noStrike" cap="none">
                <a:solidFill>
                  <a:schemeClr val="dk1"/>
                </a:solidFill>
                <a:latin typeface="Livvic"/>
                <a:ea typeface="Livvic"/>
                <a:cs typeface="Livvic"/>
                <a:sym typeface="Livvic"/>
              </a:defRPr>
            </a:lvl9pPr>
          </a:lstStyle>
          <a:p>
            <a:r>
              <a:rPr lang="en-US" sz="2000">
                <a:latin typeface="Microsoft GothicNeo" panose="020B0500000101010101" pitchFamily="34" charset="-127"/>
                <a:ea typeface="Microsoft GothicNeo" panose="020B0500000101010101" pitchFamily="34" charset="-127"/>
                <a:cs typeface="Microsoft GothicNeo" panose="020B0500000101010101" pitchFamily="34" charset="-127"/>
              </a:rPr>
              <a:t>P / E = </a:t>
            </a:r>
            <a:r>
              <a:rPr lang="en-US" sz="2000" b="1">
                <a:latin typeface="Microsoft GothicNeo" panose="020B0500000101010101" pitchFamily="34" charset="-127"/>
                <a:ea typeface="Microsoft GothicNeo" panose="020B0500000101010101" pitchFamily="34" charset="-127"/>
                <a:cs typeface="Microsoft GothicNeo" panose="020B0500000101010101" pitchFamily="34" charset="-127"/>
              </a:rPr>
              <a:t>35.98</a:t>
            </a:r>
          </a:p>
          <a:p>
            <a:r>
              <a:rPr lang="en-US" sz="2000">
                <a:latin typeface="Microsoft GothicNeo" panose="020B0500000101010101" pitchFamily="34" charset="-127"/>
                <a:ea typeface="Microsoft GothicNeo" panose="020B0500000101010101" pitchFamily="34" charset="-127"/>
                <a:cs typeface="Microsoft GothicNeo" panose="020B0500000101010101" pitchFamily="34" charset="-127"/>
              </a:rPr>
              <a:t>P / S = </a:t>
            </a:r>
            <a:r>
              <a:rPr lang="en-US" sz="2000" b="1">
                <a:latin typeface="Microsoft GothicNeo" panose="020B0500000101010101" pitchFamily="34" charset="-127"/>
                <a:ea typeface="Microsoft GothicNeo" panose="020B0500000101010101" pitchFamily="34" charset="-127"/>
                <a:cs typeface="Microsoft GothicNeo" panose="020B0500000101010101" pitchFamily="34" charset="-127"/>
              </a:rPr>
              <a:t>1.50</a:t>
            </a:r>
          </a:p>
          <a:p>
            <a:r>
              <a:rPr lang="en-US" sz="2000">
                <a:latin typeface="Microsoft GothicNeo" panose="020B0500000101010101" pitchFamily="34" charset="-127"/>
                <a:ea typeface="Microsoft GothicNeo" panose="020B0500000101010101" pitchFamily="34" charset="-127"/>
                <a:cs typeface="Microsoft GothicNeo" panose="020B0500000101010101" pitchFamily="34" charset="-127"/>
              </a:rPr>
              <a:t>P / B = 3.09</a:t>
            </a:r>
            <a:endParaRPr lang="en-US">
              <a:latin typeface="Microsoft GothicNeo" panose="020B0500000101010101" pitchFamily="34" charset="-127"/>
              <a:ea typeface="Microsoft GothicNeo" panose="020B0500000101010101" pitchFamily="34" charset="-127"/>
              <a:cs typeface="Microsoft GothicNeo" panose="020B0500000101010101" pitchFamily="34" charset="-127"/>
            </a:endParaRPr>
          </a:p>
          <a:p>
            <a:r>
              <a:rPr lang="en-US" sz="2000">
                <a:latin typeface="Microsoft GothicNeo" panose="020B0500000101010101" pitchFamily="34" charset="-127"/>
                <a:ea typeface="Microsoft GothicNeo" panose="020B0500000101010101" pitchFamily="34" charset="-127"/>
                <a:cs typeface="Microsoft GothicNeo" panose="020B0500000101010101" pitchFamily="34" charset="-127"/>
              </a:rPr>
              <a:t>P / CF = 17.23</a:t>
            </a:r>
          </a:p>
          <a:p>
            <a:endParaRPr lang="en-US" sz="2000">
              <a:latin typeface="Microsoft GothicNeo" panose="020B0500000101010101" pitchFamily="34" charset="-127"/>
              <a:ea typeface="Microsoft GothicNeo" panose="020B0500000101010101" pitchFamily="34" charset="-127"/>
              <a:cs typeface="Microsoft GothicNeo" panose="020B0500000101010101" pitchFamily="34" charset="-127"/>
            </a:endParaRPr>
          </a:p>
        </p:txBody>
      </p:sp>
      <p:sp>
        <p:nvSpPr>
          <p:cNvPr id="13" name="Title 2">
            <a:extLst>
              <a:ext uri="{FF2B5EF4-FFF2-40B4-BE49-F238E27FC236}">
                <a16:creationId xmlns:a16="http://schemas.microsoft.com/office/drawing/2014/main" id="{93BA8E2D-BEB3-D822-178B-3EEF50C4529C}"/>
              </a:ext>
            </a:extLst>
          </p:cNvPr>
          <p:cNvSpPr txBox="1">
            <a:spLocks/>
          </p:cNvSpPr>
          <p:nvPr/>
        </p:nvSpPr>
        <p:spPr>
          <a:xfrm>
            <a:off x="7948313" y="1611386"/>
            <a:ext cx="3713531"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1800"/>
              <a:buFont typeface="Poppins"/>
              <a:buNone/>
              <a:defRPr sz="2400" b="1" i="0" u="none" strike="noStrike" cap="none">
                <a:solidFill>
                  <a:schemeClr val="dk1"/>
                </a:solidFill>
                <a:latin typeface="Poppins"/>
                <a:ea typeface="Poppins"/>
                <a:cs typeface="Poppins"/>
                <a:sym typeface="Poppins"/>
              </a:defRPr>
            </a:lvl1pPr>
            <a:lvl2pPr marR="0" lvl="1" algn="ctr" rtl="0" eaLnBrk="1" hangingPunct="1">
              <a:lnSpc>
                <a:spcPct val="100000"/>
              </a:lnSpc>
              <a:spcBef>
                <a:spcPts val="0"/>
              </a:spcBef>
              <a:spcAft>
                <a:spcPts val="0"/>
              </a:spcAft>
              <a:buClr>
                <a:schemeClr val="dk1"/>
              </a:buClr>
              <a:buSzPts val="1800"/>
              <a:buFont typeface="Poppins"/>
              <a:buNone/>
              <a:defRPr sz="2400" b="1" i="0" u="none" strike="noStrike" cap="none">
                <a:solidFill>
                  <a:schemeClr val="dk1"/>
                </a:solidFill>
                <a:latin typeface="Poppins"/>
                <a:ea typeface="Poppins"/>
                <a:cs typeface="Poppins"/>
                <a:sym typeface="Poppins"/>
              </a:defRPr>
            </a:lvl2pPr>
            <a:lvl3pPr marR="0" lvl="2" algn="ctr" rtl="0" eaLnBrk="1" hangingPunct="1">
              <a:lnSpc>
                <a:spcPct val="100000"/>
              </a:lnSpc>
              <a:spcBef>
                <a:spcPts val="0"/>
              </a:spcBef>
              <a:spcAft>
                <a:spcPts val="0"/>
              </a:spcAft>
              <a:buClr>
                <a:schemeClr val="dk1"/>
              </a:buClr>
              <a:buSzPts val="1800"/>
              <a:buFont typeface="Poppins"/>
              <a:buNone/>
              <a:defRPr sz="2400" b="1" i="0" u="none" strike="noStrike" cap="none">
                <a:solidFill>
                  <a:schemeClr val="dk1"/>
                </a:solidFill>
                <a:latin typeface="Poppins"/>
                <a:ea typeface="Poppins"/>
                <a:cs typeface="Poppins"/>
                <a:sym typeface="Poppins"/>
              </a:defRPr>
            </a:lvl3pPr>
            <a:lvl4pPr marR="0" lvl="3" algn="ctr" rtl="0" eaLnBrk="1" hangingPunct="1">
              <a:lnSpc>
                <a:spcPct val="100000"/>
              </a:lnSpc>
              <a:spcBef>
                <a:spcPts val="0"/>
              </a:spcBef>
              <a:spcAft>
                <a:spcPts val="0"/>
              </a:spcAft>
              <a:buClr>
                <a:schemeClr val="dk1"/>
              </a:buClr>
              <a:buSzPts val="1800"/>
              <a:buFont typeface="Poppins"/>
              <a:buNone/>
              <a:defRPr sz="2400" b="1" i="0" u="none" strike="noStrike" cap="none">
                <a:solidFill>
                  <a:schemeClr val="dk1"/>
                </a:solidFill>
                <a:latin typeface="Poppins"/>
                <a:ea typeface="Poppins"/>
                <a:cs typeface="Poppins"/>
                <a:sym typeface="Poppins"/>
              </a:defRPr>
            </a:lvl4pPr>
            <a:lvl5pPr marR="0" lvl="4" algn="ctr" rtl="0" eaLnBrk="1" hangingPunct="1">
              <a:lnSpc>
                <a:spcPct val="100000"/>
              </a:lnSpc>
              <a:spcBef>
                <a:spcPts val="0"/>
              </a:spcBef>
              <a:spcAft>
                <a:spcPts val="0"/>
              </a:spcAft>
              <a:buClr>
                <a:schemeClr val="dk1"/>
              </a:buClr>
              <a:buSzPts val="1800"/>
              <a:buFont typeface="Poppins"/>
              <a:buNone/>
              <a:defRPr sz="2400" b="1" i="0" u="none" strike="noStrike" cap="none">
                <a:solidFill>
                  <a:schemeClr val="dk1"/>
                </a:solidFill>
                <a:latin typeface="Poppins"/>
                <a:ea typeface="Poppins"/>
                <a:cs typeface="Poppins"/>
                <a:sym typeface="Poppins"/>
              </a:defRPr>
            </a:lvl5pPr>
            <a:lvl6pPr marR="0" lvl="5" algn="ctr" rtl="0" eaLnBrk="1" hangingPunct="1">
              <a:lnSpc>
                <a:spcPct val="100000"/>
              </a:lnSpc>
              <a:spcBef>
                <a:spcPts val="0"/>
              </a:spcBef>
              <a:spcAft>
                <a:spcPts val="0"/>
              </a:spcAft>
              <a:buClr>
                <a:schemeClr val="dk1"/>
              </a:buClr>
              <a:buSzPts val="1800"/>
              <a:buFont typeface="Poppins"/>
              <a:buNone/>
              <a:defRPr sz="2400" b="1" i="0" u="none" strike="noStrike" cap="none">
                <a:solidFill>
                  <a:schemeClr val="dk1"/>
                </a:solidFill>
                <a:latin typeface="Poppins"/>
                <a:ea typeface="Poppins"/>
                <a:cs typeface="Poppins"/>
                <a:sym typeface="Poppins"/>
              </a:defRPr>
            </a:lvl6pPr>
            <a:lvl7pPr marR="0" lvl="6" algn="ctr" rtl="0" eaLnBrk="1" hangingPunct="1">
              <a:lnSpc>
                <a:spcPct val="100000"/>
              </a:lnSpc>
              <a:spcBef>
                <a:spcPts val="0"/>
              </a:spcBef>
              <a:spcAft>
                <a:spcPts val="0"/>
              </a:spcAft>
              <a:buClr>
                <a:schemeClr val="dk1"/>
              </a:buClr>
              <a:buSzPts val="1800"/>
              <a:buFont typeface="Poppins"/>
              <a:buNone/>
              <a:defRPr sz="2400" b="1" i="0" u="none" strike="noStrike" cap="none">
                <a:solidFill>
                  <a:schemeClr val="dk1"/>
                </a:solidFill>
                <a:latin typeface="Poppins"/>
                <a:ea typeface="Poppins"/>
                <a:cs typeface="Poppins"/>
                <a:sym typeface="Poppins"/>
              </a:defRPr>
            </a:lvl7pPr>
            <a:lvl8pPr marR="0" lvl="7" algn="ctr" rtl="0" eaLnBrk="1" hangingPunct="1">
              <a:lnSpc>
                <a:spcPct val="100000"/>
              </a:lnSpc>
              <a:spcBef>
                <a:spcPts val="0"/>
              </a:spcBef>
              <a:spcAft>
                <a:spcPts val="0"/>
              </a:spcAft>
              <a:buClr>
                <a:schemeClr val="dk1"/>
              </a:buClr>
              <a:buSzPts val="1800"/>
              <a:buFont typeface="Poppins"/>
              <a:buNone/>
              <a:defRPr sz="2400" b="1" i="0" u="none" strike="noStrike" cap="none">
                <a:solidFill>
                  <a:schemeClr val="dk1"/>
                </a:solidFill>
                <a:latin typeface="Poppins"/>
                <a:ea typeface="Poppins"/>
                <a:cs typeface="Poppins"/>
                <a:sym typeface="Poppins"/>
              </a:defRPr>
            </a:lvl8pPr>
            <a:lvl9pPr marR="0" lvl="8" algn="ctr" rtl="0" eaLnBrk="1" hangingPunct="1">
              <a:lnSpc>
                <a:spcPct val="100000"/>
              </a:lnSpc>
              <a:spcBef>
                <a:spcPts val="0"/>
              </a:spcBef>
              <a:spcAft>
                <a:spcPts val="0"/>
              </a:spcAft>
              <a:buClr>
                <a:schemeClr val="dk1"/>
              </a:buClr>
              <a:buSzPts val="1800"/>
              <a:buFont typeface="Poppins"/>
              <a:buNone/>
              <a:defRPr sz="2400" b="1" i="0" u="none" strike="noStrike" cap="none">
                <a:solidFill>
                  <a:schemeClr val="dk1"/>
                </a:solidFill>
                <a:latin typeface="Poppins"/>
                <a:ea typeface="Poppins"/>
                <a:cs typeface="Poppins"/>
                <a:sym typeface="Poppins"/>
              </a:defRPr>
            </a:lvl9pPr>
          </a:lstStyle>
          <a:p>
            <a:r>
              <a:rPr lang="en-US"/>
              <a:t>Semiconductors (SPSISC)</a:t>
            </a:r>
          </a:p>
        </p:txBody>
      </p:sp>
      <p:sp>
        <p:nvSpPr>
          <p:cNvPr id="15" name="Subtitle 4">
            <a:extLst>
              <a:ext uri="{FF2B5EF4-FFF2-40B4-BE49-F238E27FC236}">
                <a16:creationId xmlns:a16="http://schemas.microsoft.com/office/drawing/2014/main" id="{E79E5E66-3A71-B1F9-5263-DA47C117374F}"/>
              </a:ext>
            </a:extLst>
          </p:cNvPr>
          <p:cNvSpPr txBox="1">
            <a:spLocks/>
          </p:cNvSpPr>
          <p:nvPr/>
        </p:nvSpPr>
        <p:spPr>
          <a:xfrm>
            <a:off x="7948313" y="2266500"/>
            <a:ext cx="3713531" cy="14488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eaLnBrk="1" hangingPunct="1">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Livvic"/>
                <a:ea typeface="Livvic"/>
                <a:cs typeface="Livvic"/>
                <a:sym typeface="Livvic"/>
              </a:defRPr>
            </a:lvl1pPr>
            <a:lvl2pPr marL="914400" marR="0" lvl="1" indent="-304800" algn="ctr" rtl="0" eaLnBrk="1" hangingPunct="1">
              <a:lnSpc>
                <a:spcPct val="115000"/>
              </a:lnSpc>
              <a:spcBef>
                <a:spcPts val="0"/>
              </a:spcBef>
              <a:spcAft>
                <a:spcPts val="0"/>
              </a:spcAft>
              <a:buClr>
                <a:schemeClr val="dk1"/>
              </a:buClr>
              <a:buSzPts val="1200"/>
              <a:buFont typeface="Arial"/>
              <a:buChar char="○"/>
              <a:defRPr sz="1200" b="0" i="0" u="none" strike="noStrike" cap="none">
                <a:solidFill>
                  <a:schemeClr val="dk1"/>
                </a:solidFill>
                <a:latin typeface="Livvic"/>
                <a:ea typeface="Livvic"/>
                <a:cs typeface="Livvic"/>
                <a:sym typeface="Livvic"/>
              </a:defRPr>
            </a:lvl2pPr>
            <a:lvl3pPr marL="1371600" marR="0" lvl="2" indent="-304800" algn="ctr" rtl="0" eaLnBrk="1" hangingPunct="1">
              <a:lnSpc>
                <a:spcPct val="115000"/>
              </a:lnSpc>
              <a:spcBef>
                <a:spcPts val="0"/>
              </a:spcBef>
              <a:spcAft>
                <a:spcPts val="0"/>
              </a:spcAft>
              <a:buClr>
                <a:schemeClr val="dk1"/>
              </a:buClr>
              <a:buSzPts val="1200"/>
              <a:buFont typeface="Arial"/>
              <a:buChar char="■"/>
              <a:defRPr sz="1200" b="0" i="0" u="none" strike="noStrike" cap="none">
                <a:solidFill>
                  <a:schemeClr val="dk1"/>
                </a:solidFill>
                <a:latin typeface="Livvic"/>
                <a:ea typeface="Livvic"/>
                <a:cs typeface="Livvic"/>
                <a:sym typeface="Livvic"/>
              </a:defRPr>
            </a:lvl3pPr>
            <a:lvl4pPr marL="1828800" marR="0" lvl="3" indent="-304800" algn="ctr" rtl="0" eaLnBrk="1" hangingPunct="1">
              <a:lnSpc>
                <a:spcPct val="115000"/>
              </a:lnSpc>
              <a:spcBef>
                <a:spcPts val="0"/>
              </a:spcBef>
              <a:spcAft>
                <a:spcPts val="0"/>
              </a:spcAft>
              <a:buClr>
                <a:schemeClr val="dk1"/>
              </a:buClr>
              <a:buSzPts val="1200"/>
              <a:buFont typeface="Arial"/>
              <a:buChar char="●"/>
              <a:defRPr sz="1200" b="0" i="0" u="none" strike="noStrike" cap="none">
                <a:solidFill>
                  <a:schemeClr val="dk1"/>
                </a:solidFill>
                <a:latin typeface="Livvic"/>
                <a:ea typeface="Livvic"/>
                <a:cs typeface="Livvic"/>
                <a:sym typeface="Livvic"/>
              </a:defRPr>
            </a:lvl4pPr>
            <a:lvl5pPr marL="2286000" marR="0" lvl="4" indent="-304800" algn="ctr" rtl="0" eaLnBrk="1" hangingPunct="1">
              <a:lnSpc>
                <a:spcPct val="115000"/>
              </a:lnSpc>
              <a:spcBef>
                <a:spcPts val="0"/>
              </a:spcBef>
              <a:spcAft>
                <a:spcPts val="0"/>
              </a:spcAft>
              <a:buClr>
                <a:schemeClr val="dk1"/>
              </a:buClr>
              <a:buSzPts val="1200"/>
              <a:buFont typeface="Arial"/>
              <a:buChar char="○"/>
              <a:defRPr sz="1200" b="0" i="0" u="none" strike="noStrike" cap="none">
                <a:solidFill>
                  <a:schemeClr val="dk1"/>
                </a:solidFill>
                <a:latin typeface="Livvic"/>
                <a:ea typeface="Livvic"/>
                <a:cs typeface="Livvic"/>
                <a:sym typeface="Livvic"/>
              </a:defRPr>
            </a:lvl5pPr>
            <a:lvl6pPr marL="2743200" marR="0" lvl="5" indent="-304800" algn="ctr" rtl="0" eaLnBrk="1" hangingPunct="1">
              <a:lnSpc>
                <a:spcPct val="115000"/>
              </a:lnSpc>
              <a:spcBef>
                <a:spcPts val="0"/>
              </a:spcBef>
              <a:spcAft>
                <a:spcPts val="0"/>
              </a:spcAft>
              <a:buClr>
                <a:schemeClr val="dk1"/>
              </a:buClr>
              <a:buSzPts val="1200"/>
              <a:buFont typeface="Arial"/>
              <a:buChar char="■"/>
              <a:defRPr sz="1200" b="0" i="0" u="none" strike="noStrike" cap="none">
                <a:solidFill>
                  <a:schemeClr val="dk1"/>
                </a:solidFill>
                <a:latin typeface="Livvic"/>
                <a:ea typeface="Livvic"/>
                <a:cs typeface="Livvic"/>
                <a:sym typeface="Livvic"/>
              </a:defRPr>
            </a:lvl6pPr>
            <a:lvl7pPr marL="3200400" marR="0" lvl="6" indent="-304800" algn="ctr" rtl="0" eaLnBrk="1" hangingPunct="1">
              <a:lnSpc>
                <a:spcPct val="115000"/>
              </a:lnSpc>
              <a:spcBef>
                <a:spcPts val="0"/>
              </a:spcBef>
              <a:spcAft>
                <a:spcPts val="0"/>
              </a:spcAft>
              <a:buClr>
                <a:schemeClr val="dk1"/>
              </a:buClr>
              <a:buSzPts val="1200"/>
              <a:buFont typeface="Arial"/>
              <a:buChar char="●"/>
              <a:defRPr sz="1200" b="0" i="0" u="none" strike="noStrike" cap="none">
                <a:solidFill>
                  <a:schemeClr val="dk1"/>
                </a:solidFill>
                <a:latin typeface="Livvic"/>
                <a:ea typeface="Livvic"/>
                <a:cs typeface="Livvic"/>
                <a:sym typeface="Livvic"/>
              </a:defRPr>
            </a:lvl7pPr>
            <a:lvl8pPr marL="3657600" marR="0" lvl="7" indent="-304800" algn="ctr" rtl="0" eaLnBrk="1" hangingPunct="1">
              <a:lnSpc>
                <a:spcPct val="115000"/>
              </a:lnSpc>
              <a:spcBef>
                <a:spcPts val="0"/>
              </a:spcBef>
              <a:spcAft>
                <a:spcPts val="0"/>
              </a:spcAft>
              <a:buClr>
                <a:schemeClr val="dk1"/>
              </a:buClr>
              <a:buSzPts val="1200"/>
              <a:buFont typeface="Arial"/>
              <a:buChar char="○"/>
              <a:defRPr sz="1200" b="0" i="0" u="none" strike="noStrike" cap="none">
                <a:solidFill>
                  <a:schemeClr val="dk1"/>
                </a:solidFill>
                <a:latin typeface="Livvic"/>
                <a:ea typeface="Livvic"/>
                <a:cs typeface="Livvic"/>
                <a:sym typeface="Livvic"/>
              </a:defRPr>
            </a:lvl8pPr>
            <a:lvl9pPr marL="4114800" marR="0" lvl="8" indent="-304800" algn="ctr" rtl="0" eaLnBrk="1" hangingPunct="1">
              <a:lnSpc>
                <a:spcPct val="115000"/>
              </a:lnSpc>
              <a:spcBef>
                <a:spcPts val="0"/>
              </a:spcBef>
              <a:spcAft>
                <a:spcPts val="0"/>
              </a:spcAft>
              <a:buClr>
                <a:schemeClr val="dk1"/>
              </a:buClr>
              <a:buSzPts val="1200"/>
              <a:buFont typeface="Arial"/>
              <a:buChar char="■"/>
              <a:defRPr sz="1200" b="0" i="0" u="none" strike="noStrike" cap="none">
                <a:solidFill>
                  <a:schemeClr val="dk1"/>
                </a:solidFill>
                <a:latin typeface="Livvic"/>
                <a:ea typeface="Livvic"/>
                <a:cs typeface="Livvic"/>
                <a:sym typeface="Livvic"/>
              </a:defRPr>
            </a:lvl9pPr>
          </a:lstStyle>
          <a:p>
            <a:r>
              <a:rPr lang="en-US" sz="2000">
                <a:latin typeface="Microsoft GothicNeo" panose="020B0500000101010101" pitchFamily="34" charset="-127"/>
                <a:ea typeface="Microsoft GothicNeo" panose="020B0500000101010101" pitchFamily="34" charset="-127"/>
                <a:cs typeface="Microsoft GothicNeo" panose="020B0500000101010101" pitchFamily="34" charset="-127"/>
              </a:rPr>
              <a:t>P / E = </a:t>
            </a:r>
            <a:r>
              <a:rPr lang="en-US" sz="2000" b="1">
                <a:latin typeface="Microsoft GothicNeo" panose="020B0500000101010101" pitchFamily="34" charset="-127"/>
                <a:ea typeface="Microsoft GothicNeo" panose="020B0500000101010101" pitchFamily="34" charset="-127"/>
                <a:cs typeface="Microsoft GothicNeo" panose="020B0500000101010101" pitchFamily="34" charset="-127"/>
              </a:rPr>
              <a:t>52.65</a:t>
            </a:r>
          </a:p>
          <a:p>
            <a:r>
              <a:rPr lang="en-US" sz="2000">
                <a:latin typeface="Microsoft GothicNeo" panose="020B0500000101010101" pitchFamily="34" charset="-127"/>
                <a:ea typeface="Microsoft GothicNeo" panose="020B0500000101010101" pitchFamily="34" charset="-127"/>
                <a:cs typeface="Microsoft GothicNeo" panose="020B0500000101010101" pitchFamily="34" charset="-127"/>
              </a:rPr>
              <a:t>P / S = 4.77</a:t>
            </a:r>
          </a:p>
          <a:p>
            <a:r>
              <a:rPr lang="en-US" sz="2000">
                <a:latin typeface="Microsoft GothicNeo" panose="020B0500000101010101" pitchFamily="34" charset="-127"/>
                <a:ea typeface="Microsoft GothicNeo" panose="020B0500000101010101" pitchFamily="34" charset="-127"/>
                <a:cs typeface="Microsoft GothicNeo" panose="020B0500000101010101" pitchFamily="34" charset="-127"/>
              </a:rPr>
              <a:t>P / B = 3.65</a:t>
            </a:r>
          </a:p>
          <a:p>
            <a:r>
              <a:rPr lang="en-US" sz="2000">
                <a:latin typeface="Microsoft GothicNeo" panose="020B0500000101010101" pitchFamily="34" charset="-127"/>
                <a:ea typeface="Microsoft GothicNeo" panose="020B0500000101010101" pitchFamily="34" charset="-127"/>
                <a:cs typeface="Microsoft GothicNeo" panose="020B0500000101010101" pitchFamily="34" charset="-127"/>
              </a:rPr>
              <a:t>P / CF = </a:t>
            </a:r>
            <a:r>
              <a:rPr lang="en-US" sz="2000" b="1">
                <a:latin typeface="Microsoft GothicNeo" panose="020B0500000101010101" pitchFamily="34" charset="-127"/>
                <a:ea typeface="Microsoft GothicNeo" panose="020B0500000101010101" pitchFamily="34" charset="-127"/>
                <a:cs typeface="Microsoft GothicNeo" panose="020B0500000101010101" pitchFamily="34" charset="-127"/>
              </a:rPr>
              <a:t>40.94</a:t>
            </a:r>
          </a:p>
          <a:p>
            <a:endParaRPr lang="en-US" sz="2000">
              <a:latin typeface="Microsoft GothicNeo" panose="020B0500000101010101" pitchFamily="34" charset="-127"/>
              <a:ea typeface="Microsoft GothicNeo" panose="020B0500000101010101" pitchFamily="34" charset="-127"/>
              <a:cs typeface="Microsoft GothicNeo" panose="020B0500000101010101" pitchFamily="34" charset="-127"/>
            </a:endParaRPr>
          </a:p>
        </p:txBody>
      </p:sp>
      <p:sp>
        <p:nvSpPr>
          <p:cNvPr id="17" name="Title 3">
            <a:extLst>
              <a:ext uri="{FF2B5EF4-FFF2-40B4-BE49-F238E27FC236}">
                <a16:creationId xmlns:a16="http://schemas.microsoft.com/office/drawing/2014/main" id="{853204F8-47F5-AF36-662B-2D0F34392A71}"/>
              </a:ext>
            </a:extLst>
          </p:cNvPr>
          <p:cNvSpPr>
            <a:spLocks noGrp="1"/>
          </p:cNvSpPr>
          <p:nvPr>
            <p:ph type="title" idx="3"/>
          </p:nvPr>
        </p:nvSpPr>
        <p:spPr>
          <a:xfrm>
            <a:off x="3751745" y="3918591"/>
            <a:ext cx="4696400" cy="524800"/>
          </a:xfrm>
        </p:spPr>
        <p:txBody>
          <a:bodyPr/>
          <a:lstStyle/>
          <a:p>
            <a:r>
              <a:rPr lang="en-US"/>
              <a:t>Market Valuations (SPX)</a:t>
            </a:r>
          </a:p>
        </p:txBody>
      </p:sp>
      <p:sp>
        <p:nvSpPr>
          <p:cNvPr id="19" name="Subtitle 5">
            <a:extLst>
              <a:ext uri="{FF2B5EF4-FFF2-40B4-BE49-F238E27FC236}">
                <a16:creationId xmlns:a16="http://schemas.microsoft.com/office/drawing/2014/main" id="{93EAF74D-F065-2174-B4C0-BF1CD008DF0D}"/>
              </a:ext>
            </a:extLst>
          </p:cNvPr>
          <p:cNvSpPr>
            <a:spLocks noGrp="1"/>
          </p:cNvSpPr>
          <p:nvPr>
            <p:ph type="subTitle" idx="4"/>
          </p:nvPr>
        </p:nvSpPr>
        <p:spPr>
          <a:xfrm>
            <a:off x="3751761" y="4432347"/>
            <a:ext cx="4696400" cy="2608400"/>
          </a:xfrm>
        </p:spPr>
        <p:txBody>
          <a:bodyPr/>
          <a:lstStyle/>
          <a:p>
            <a:r>
              <a:rPr lang="en-US" sz="2400">
                <a:latin typeface="Microsoft GothicNeo" panose="020B0500000101010101" pitchFamily="34" charset="-127"/>
                <a:ea typeface="Microsoft GothicNeo" panose="020B0500000101010101" pitchFamily="34" charset="-127"/>
                <a:cs typeface="Microsoft GothicNeo" panose="020B0500000101010101" pitchFamily="34" charset="-127"/>
              </a:rPr>
              <a:t>P / E = 24.29</a:t>
            </a:r>
            <a:endParaRPr lang="en-US" sz="240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a:p>
            <a:r>
              <a:rPr lang="en-US" sz="2400">
                <a:latin typeface="Microsoft GothicNeo" panose="020B0500000101010101" pitchFamily="34" charset="-127"/>
                <a:ea typeface="Microsoft GothicNeo" panose="020B0500000101010101" pitchFamily="34" charset="-127"/>
                <a:cs typeface="Microsoft GothicNeo" panose="020B0500000101010101" pitchFamily="34" charset="-127"/>
              </a:rPr>
              <a:t>P / S = 3.01</a:t>
            </a:r>
            <a:endParaRPr lang="en-US" sz="240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a:p>
            <a:r>
              <a:rPr lang="en-US" sz="2400">
                <a:latin typeface="Microsoft GothicNeo" panose="020B0500000101010101" pitchFamily="34" charset="-127"/>
                <a:ea typeface="Microsoft GothicNeo" panose="020B0500000101010101" pitchFamily="34" charset="-127"/>
                <a:cs typeface="Microsoft GothicNeo" panose="020B0500000101010101" pitchFamily="34" charset="-127"/>
              </a:rPr>
              <a:t>P / B = 4.88</a:t>
            </a:r>
            <a:endParaRPr lang="en-US" sz="240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a:p>
            <a:r>
              <a:rPr lang="en-US" sz="2400">
                <a:latin typeface="Microsoft GothicNeo" panose="020B0500000101010101" pitchFamily="34" charset="-127"/>
                <a:ea typeface="Microsoft GothicNeo" panose="020B0500000101010101" pitchFamily="34" charset="-127"/>
                <a:cs typeface="Microsoft GothicNeo" panose="020B0500000101010101" pitchFamily="34" charset="-127"/>
              </a:rPr>
              <a:t>P / CF = 19.36</a:t>
            </a:r>
            <a:endParaRPr lang="en-US">
              <a:latin typeface="Microsoft GothicNeo" panose="020B0500000101010101" pitchFamily="34" charset="-127"/>
              <a:ea typeface="Microsoft GothicNeo" panose="020B0500000101010101" pitchFamily="34" charset="-127"/>
              <a:cs typeface="Microsoft GothicNeo" panose="020B0500000101010101" pitchFamily="34" charset="-127"/>
            </a:endParaRPr>
          </a:p>
        </p:txBody>
      </p:sp>
    </p:spTree>
    <p:extLst>
      <p:ext uri="{BB962C8B-B14F-4D97-AF65-F5344CB8AC3E}">
        <p14:creationId xmlns:p14="http://schemas.microsoft.com/office/powerpoint/2010/main" val="1842913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FEE85-A7D3-884D-68EA-EA1447A9081F}"/>
              </a:ext>
            </a:extLst>
          </p:cNvPr>
          <p:cNvSpPr>
            <a:spLocks noGrp="1"/>
          </p:cNvSpPr>
          <p:nvPr>
            <p:ph type="title"/>
          </p:nvPr>
        </p:nvSpPr>
        <p:spPr>
          <a:xfrm>
            <a:off x="962209" y="717433"/>
            <a:ext cx="10967739" cy="785686"/>
          </a:xfrm>
        </p:spPr>
        <p:txBody>
          <a:bodyPr/>
          <a:lstStyle/>
          <a:p>
            <a:r>
              <a:rPr lang="en-US">
                <a:latin typeface="Franklin Gothic Medium" panose="020B0603020102020204" pitchFamily="34" charset="0"/>
              </a:rPr>
              <a:t>Future Valuations</a:t>
            </a:r>
          </a:p>
        </p:txBody>
      </p:sp>
      <p:sp>
        <p:nvSpPr>
          <p:cNvPr id="3" name="Text Placeholder 2">
            <a:extLst>
              <a:ext uri="{FF2B5EF4-FFF2-40B4-BE49-F238E27FC236}">
                <a16:creationId xmlns:a16="http://schemas.microsoft.com/office/drawing/2014/main" id="{F00EDDF8-A9D2-9827-4E08-ED7561C948A1}"/>
              </a:ext>
            </a:extLst>
          </p:cNvPr>
          <p:cNvSpPr>
            <a:spLocks noGrp="1"/>
          </p:cNvSpPr>
          <p:nvPr>
            <p:ph type="body" idx="1"/>
          </p:nvPr>
        </p:nvSpPr>
        <p:spPr>
          <a:xfrm>
            <a:off x="960000" y="1502667"/>
            <a:ext cx="10272000" cy="4509920"/>
          </a:xfrm>
        </p:spPr>
        <p:txBody>
          <a:bodyPr/>
          <a:lstStyle/>
          <a:p>
            <a:pPr marL="203200" indent="0">
              <a:buNone/>
            </a:pPr>
            <a:r>
              <a:rPr lang="en-US" sz="2400" b="1">
                <a:latin typeface="Microsoft GothicNeo" panose="020B0500000101010101" pitchFamily="34" charset="-127"/>
                <a:ea typeface="Microsoft GothicNeo" panose="020B0500000101010101" pitchFamily="34" charset="-127"/>
                <a:cs typeface="Microsoft GothicNeo" panose="020B0500000101010101" pitchFamily="34" charset="-127"/>
              </a:rPr>
              <a:t>Valuations will continue to expand due to:</a:t>
            </a:r>
          </a:p>
          <a:p>
            <a:pPr marL="1218565" lvl="1" indent="-405765">
              <a:lnSpc>
                <a:spcPct val="114999"/>
              </a:lnSpc>
              <a:buFont typeface="Wingdings" pitchFamily="2" charset="2"/>
              <a:buChar char="q"/>
            </a:pPr>
            <a:r>
              <a:rPr lang="en-US" sz="2400">
                <a:latin typeface="Microsoft GothicNeo" panose="020B0500000101010101" pitchFamily="34" charset="-127"/>
                <a:ea typeface="Microsoft GothicNeo" panose="020B0500000101010101" pitchFamily="34" charset="-127"/>
                <a:cs typeface="Microsoft GothicNeo" panose="020B0500000101010101" pitchFamily="34" charset="-127"/>
              </a:rPr>
              <a:t>Continued growth and innovation in AI / Cloud Computing</a:t>
            </a:r>
          </a:p>
          <a:p>
            <a:pPr marL="1218565" lvl="1" indent="-405765">
              <a:lnSpc>
                <a:spcPct val="114999"/>
              </a:lnSpc>
              <a:buFont typeface="Wingdings" pitchFamily="2" charset="2"/>
              <a:buChar char="q"/>
            </a:pPr>
            <a:r>
              <a:rPr lang="en-US" sz="2400">
                <a:latin typeface="Microsoft GothicNeo" panose="020B0500000101010101" pitchFamily="34" charset="-127"/>
                <a:ea typeface="Microsoft GothicNeo" panose="020B0500000101010101" pitchFamily="34" charset="-127"/>
                <a:cs typeface="Microsoft GothicNeo" panose="020B0500000101010101" pitchFamily="34" charset="-127"/>
              </a:rPr>
              <a:t>Increasing demand for:</a:t>
            </a:r>
          </a:p>
          <a:p>
            <a:pPr marL="1828165" lvl="2" indent="-405765">
              <a:lnSpc>
                <a:spcPct val="114999"/>
              </a:lnSpc>
              <a:buFont typeface="Wingdings" pitchFamily="2" charset="2"/>
              <a:buChar char="§"/>
            </a:pPr>
            <a:r>
              <a:rPr lang="en-US" sz="2400">
                <a:latin typeface="Microsoft GothicNeo" panose="020B0500000101010101" pitchFamily="34" charset="-127"/>
                <a:ea typeface="Microsoft GothicNeo" panose="020B0500000101010101" pitchFamily="34" charset="-127"/>
                <a:cs typeface="Microsoft GothicNeo" panose="020B0500000101010101" pitchFamily="34" charset="-127"/>
              </a:rPr>
              <a:t>Semiconductors</a:t>
            </a:r>
            <a:endParaRPr lang="en-US">
              <a:latin typeface="Microsoft GothicNeo" panose="020B0500000101010101" pitchFamily="34" charset="-127"/>
              <a:ea typeface="Microsoft GothicNeo" panose="020B0500000101010101" pitchFamily="34" charset="-127"/>
              <a:cs typeface="Microsoft GothicNeo" panose="020B0500000101010101" pitchFamily="34" charset="-127"/>
            </a:endParaRPr>
          </a:p>
          <a:p>
            <a:pPr marL="1828165" lvl="2" indent="-405765">
              <a:lnSpc>
                <a:spcPct val="114999"/>
              </a:lnSpc>
              <a:buFont typeface="Wingdings" pitchFamily="2" charset="2"/>
              <a:buChar char="§"/>
            </a:pPr>
            <a:r>
              <a:rPr lang="en-US" sz="2400">
                <a:latin typeface="Microsoft GothicNeo" panose="020B0500000101010101" pitchFamily="34" charset="-127"/>
                <a:ea typeface="Microsoft GothicNeo" panose="020B0500000101010101" pitchFamily="34" charset="-127"/>
                <a:cs typeface="Microsoft GothicNeo" panose="020B0500000101010101" pitchFamily="34" charset="-127"/>
              </a:rPr>
              <a:t>Data infrastructure</a:t>
            </a:r>
            <a:endParaRPr lang="en-US">
              <a:latin typeface="Microsoft GothicNeo" panose="020B0500000101010101" pitchFamily="34" charset="-127"/>
              <a:ea typeface="Microsoft GothicNeo" panose="020B0500000101010101" pitchFamily="34" charset="-127"/>
              <a:cs typeface="Microsoft GothicNeo" panose="020B0500000101010101" pitchFamily="34" charset="-127"/>
            </a:endParaRPr>
          </a:p>
          <a:p>
            <a:pPr marL="1828165" lvl="2" indent="-405765">
              <a:lnSpc>
                <a:spcPct val="114999"/>
              </a:lnSpc>
              <a:buFont typeface="Wingdings" pitchFamily="2" charset="2"/>
              <a:buChar char="§"/>
            </a:pPr>
            <a:r>
              <a:rPr lang="en-US" sz="2400">
                <a:latin typeface="Microsoft GothicNeo" panose="020B0500000101010101" pitchFamily="34" charset="-127"/>
                <a:ea typeface="Microsoft GothicNeo" panose="020B0500000101010101" pitchFamily="34" charset="-127"/>
                <a:cs typeface="Microsoft GothicNeo" panose="020B0500000101010101" pitchFamily="34" charset="-127"/>
              </a:rPr>
              <a:t>Software / Hardware</a:t>
            </a:r>
          </a:p>
        </p:txBody>
      </p:sp>
    </p:spTree>
    <p:extLst>
      <p:ext uri="{BB962C8B-B14F-4D97-AF65-F5344CB8AC3E}">
        <p14:creationId xmlns:p14="http://schemas.microsoft.com/office/powerpoint/2010/main" val="3066823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6">
          <a:extLst>
            <a:ext uri="{FF2B5EF4-FFF2-40B4-BE49-F238E27FC236}">
              <a16:creationId xmlns:a16="http://schemas.microsoft.com/office/drawing/2014/main" id="{0F2460D9-9827-AE31-5BB2-08AEB49B1939}"/>
            </a:ext>
          </a:extLst>
        </p:cNvPr>
        <p:cNvGrpSpPr/>
        <p:nvPr/>
      </p:nvGrpSpPr>
      <p:grpSpPr>
        <a:xfrm>
          <a:off x="0" y="0"/>
          <a:ext cx="0" cy="0"/>
          <a:chOff x="0" y="0"/>
          <a:chExt cx="0" cy="0"/>
        </a:xfrm>
      </p:grpSpPr>
      <p:sp>
        <p:nvSpPr>
          <p:cNvPr id="317" name="Google Shape;317;p34">
            <a:extLst>
              <a:ext uri="{FF2B5EF4-FFF2-40B4-BE49-F238E27FC236}">
                <a16:creationId xmlns:a16="http://schemas.microsoft.com/office/drawing/2014/main" id="{EC556A43-F83E-73AA-05C7-CC76990A3EE3}"/>
              </a:ext>
            </a:extLst>
          </p:cNvPr>
          <p:cNvSpPr txBox="1">
            <a:spLocks noGrp="1"/>
          </p:cNvSpPr>
          <p:nvPr>
            <p:ph type="title"/>
          </p:nvPr>
        </p:nvSpPr>
        <p:spPr>
          <a:xfrm>
            <a:off x="1705096" y="2023400"/>
            <a:ext cx="9526904" cy="2811200"/>
          </a:xfrm>
          <a:prstGeom prst="rect">
            <a:avLst/>
          </a:prstGeom>
        </p:spPr>
        <p:txBody>
          <a:bodyPr spcFirstLastPara="1" wrap="square" lIns="121900" tIns="121900" rIns="121900" bIns="121900" anchor="ctr" anchorCtr="0">
            <a:noAutofit/>
          </a:bodyPr>
          <a:lstStyle/>
          <a:p>
            <a:r>
              <a:rPr lang="en-US" sz="8800">
                <a:latin typeface="Franklin Gothic Medium"/>
              </a:rPr>
              <a:t>Recommendation</a:t>
            </a:r>
            <a:endParaRPr lang="en-US" sz="8800">
              <a:latin typeface="Franklin Gothic Medium" panose="020B0603020102020204" pitchFamily="34" charset="0"/>
              <a:ea typeface="Poppins Medium"/>
            </a:endParaRPr>
          </a:p>
        </p:txBody>
      </p:sp>
      <p:grpSp>
        <p:nvGrpSpPr>
          <p:cNvPr id="318" name="Google Shape;318;p34">
            <a:extLst>
              <a:ext uri="{FF2B5EF4-FFF2-40B4-BE49-F238E27FC236}">
                <a16:creationId xmlns:a16="http://schemas.microsoft.com/office/drawing/2014/main" id="{CD8A20F2-05C6-691A-2624-120B3602C414}"/>
              </a:ext>
            </a:extLst>
          </p:cNvPr>
          <p:cNvGrpSpPr/>
          <p:nvPr/>
        </p:nvGrpSpPr>
        <p:grpSpPr>
          <a:xfrm rot="10800000">
            <a:off x="-20560" y="-27167"/>
            <a:ext cx="3046337" cy="2143247"/>
            <a:chOff x="5539150" y="3176875"/>
            <a:chExt cx="2029449" cy="1427308"/>
          </a:xfrm>
        </p:grpSpPr>
        <p:sp>
          <p:nvSpPr>
            <p:cNvPr id="319" name="Google Shape;319;p34">
              <a:extLst>
                <a:ext uri="{FF2B5EF4-FFF2-40B4-BE49-F238E27FC236}">
                  <a16:creationId xmlns:a16="http://schemas.microsoft.com/office/drawing/2014/main" id="{DBB5B673-08B4-C791-C4F4-9CDA26459997}"/>
                </a:ext>
              </a:extLst>
            </p:cNvPr>
            <p:cNvSpPr/>
            <p:nvPr/>
          </p:nvSpPr>
          <p:spPr>
            <a:xfrm rot="-5400000" flipH="1">
              <a:off x="6844880" y="3880443"/>
              <a:ext cx="849332" cy="598104"/>
            </a:xfrm>
            <a:custGeom>
              <a:avLst/>
              <a:gdLst/>
              <a:ahLst/>
              <a:cxnLst/>
              <a:rect l="l" t="t" r="r" b="b"/>
              <a:pathLst>
                <a:path w="47635" h="23817" extrusionOk="0">
                  <a:moveTo>
                    <a:pt x="1" y="0"/>
                  </a:moveTo>
                  <a:lnTo>
                    <a:pt x="1" y="23817"/>
                  </a:lnTo>
                  <a:lnTo>
                    <a:pt x="47634" y="23817"/>
                  </a:lnTo>
                  <a:lnTo>
                    <a:pt x="47634" y="0"/>
                  </a:lnTo>
                  <a:close/>
                </a:path>
              </a:pathLst>
            </a:custGeom>
            <a:gradFill>
              <a:gsLst>
                <a:gs pos="0">
                  <a:srgbClr val="174B67">
                    <a:alpha val="34901"/>
                  </a:srgbClr>
                </a:gs>
                <a:gs pos="100000">
                  <a:srgbClr val="174B67">
                    <a:alpha val="5882"/>
                  </a:srgbClr>
                </a:gs>
              </a:gsLst>
              <a:lin ang="5400700" scaled="0"/>
            </a:gradFill>
            <a:ln>
              <a:noFill/>
            </a:ln>
          </p:spPr>
          <p:txBody>
            <a:bodyPr spcFirstLastPara="1" wrap="square" lIns="121900" tIns="121900" rIns="121900" bIns="121900" anchor="ctr" anchorCtr="0">
              <a:noAutofit/>
            </a:bodyPr>
            <a:lstStyle/>
            <a:p>
              <a:endParaRPr sz="1867"/>
            </a:p>
          </p:txBody>
        </p:sp>
        <p:sp>
          <p:nvSpPr>
            <p:cNvPr id="320" name="Google Shape;320;p34">
              <a:extLst>
                <a:ext uri="{FF2B5EF4-FFF2-40B4-BE49-F238E27FC236}">
                  <a16:creationId xmlns:a16="http://schemas.microsoft.com/office/drawing/2014/main" id="{B9ACB1AE-843B-7CA6-F0AD-B580ECCA5CB3}"/>
                </a:ext>
              </a:extLst>
            </p:cNvPr>
            <p:cNvSpPr/>
            <p:nvPr/>
          </p:nvSpPr>
          <p:spPr>
            <a:xfrm rot="-5400000" flipH="1">
              <a:off x="5541174" y="3174850"/>
              <a:ext cx="1427293" cy="1431342"/>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gradFill>
              <a:gsLst>
                <a:gs pos="0">
                  <a:srgbClr val="174B67">
                    <a:alpha val="34901"/>
                  </a:srgbClr>
                </a:gs>
                <a:gs pos="100000">
                  <a:srgbClr val="174B67">
                    <a:alpha val="5882"/>
                  </a:srgbClr>
                </a:gs>
              </a:gsLst>
              <a:lin ang="18900732" scaled="0"/>
            </a:gradFill>
            <a:ln>
              <a:noFill/>
            </a:ln>
          </p:spPr>
          <p:txBody>
            <a:bodyPr spcFirstLastPara="1" wrap="square" lIns="121900" tIns="121900" rIns="121900" bIns="121900" anchor="ctr" anchorCtr="0">
              <a:noAutofit/>
            </a:bodyPr>
            <a:lstStyle/>
            <a:p>
              <a:endParaRPr sz="1867"/>
            </a:p>
          </p:txBody>
        </p:sp>
        <p:sp>
          <p:nvSpPr>
            <p:cNvPr id="321" name="Google Shape;321;p34">
              <a:extLst>
                <a:ext uri="{FF2B5EF4-FFF2-40B4-BE49-F238E27FC236}">
                  <a16:creationId xmlns:a16="http://schemas.microsoft.com/office/drawing/2014/main" id="{791C04DF-FDDC-E8E0-A9B8-12BC205E845D}"/>
                </a:ext>
              </a:extLst>
            </p:cNvPr>
            <p:cNvSpPr/>
            <p:nvPr/>
          </p:nvSpPr>
          <p:spPr>
            <a:xfrm rot="-5400000" flipH="1">
              <a:off x="6122188" y="3755881"/>
              <a:ext cx="847111" cy="849493"/>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gradFill>
              <a:gsLst>
                <a:gs pos="0">
                  <a:srgbClr val="174B67">
                    <a:alpha val="14901"/>
                  </a:srgbClr>
                </a:gs>
                <a:gs pos="100000">
                  <a:srgbClr val="174B67">
                    <a:alpha val="25882"/>
                  </a:srgbClr>
                </a:gs>
              </a:gsLst>
              <a:lin ang="2700006" scaled="0"/>
            </a:gradFill>
            <a:ln>
              <a:noFill/>
            </a:ln>
          </p:spPr>
          <p:txBody>
            <a:bodyPr spcFirstLastPara="1" wrap="square" lIns="121900" tIns="121900" rIns="121900" bIns="121900" anchor="ctr" anchorCtr="0">
              <a:noAutofit/>
            </a:bodyPr>
            <a:lstStyle/>
            <a:p>
              <a:endParaRPr sz="1867"/>
            </a:p>
          </p:txBody>
        </p:sp>
      </p:grpSp>
    </p:spTree>
    <p:extLst>
      <p:ext uri="{BB962C8B-B14F-4D97-AF65-F5344CB8AC3E}">
        <p14:creationId xmlns:p14="http://schemas.microsoft.com/office/powerpoint/2010/main" val="545051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F1031-560F-03B6-F0BD-077F4CEFA173}"/>
              </a:ext>
            </a:extLst>
          </p:cNvPr>
          <p:cNvSpPr>
            <a:spLocks noGrp="1"/>
          </p:cNvSpPr>
          <p:nvPr>
            <p:ph type="title"/>
          </p:nvPr>
        </p:nvSpPr>
        <p:spPr/>
        <p:txBody>
          <a:bodyPr/>
          <a:lstStyle/>
          <a:p>
            <a:r>
              <a:rPr lang="en-US">
                <a:latin typeface="Franklin Gothic Medium" panose="020B0603020102020204" pitchFamily="34" charset="0"/>
                <a:cs typeface="Consolas" panose="020B0609020204030204" pitchFamily="49" charset="0"/>
              </a:rPr>
              <a:t>Overview</a:t>
            </a:r>
          </a:p>
        </p:txBody>
      </p:sp>
      <p:graphicFrame>
        <p:nvGraphicFramePr>
          <p:cNvPr id="5" name="Chart 4">
            <a:extLst>
              <a:ext uri="{FF2B5EF4-FFF2-40B4-BE49-F238E27FC236}">
                <a16:creationId xmlns:a16="http://schemas.microsoft.com/office/drawing/2014/main" id="{A473E1E7-2EA5-2546-80B3-0C473EE87095}"/>
              </a:ext>
            </a:extLst>
          </p:cNvPr>
          <p:cNvGraphicFramePr/>
          <p:nvPr>
            <p:extLst>
              <p:ext uri="{D42A27DB-BD31-4B8C-83A1-F6EECF244321}">
                <p14:modId xmlns:p14="http://schemas.microsoft.com/office/powerpoint/2010/main" val="3601578623"/>
              </p:ext>
            </p:extLst>
          </p:nvPr>
        </p:nvGraphicFramePr>
        <p:xfrm>
          <a:off x="2869962" y="1064400"/>
          <a:ext cx="6588364" cy="55173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6530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0AA6D-6B4E-7258-C522-DA80BF8121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722D69-6CB4-0817-F737-B6A40C005A5D}"/>
              </a:ext>
            </a:extLst>
          </p:cNvPr>
          <p:cNvSpPr>
            <a:spLocks noGrp="1"/>
          </p:cNvSpPr>
          <p:nvPr>
            <p:ph type="title"/>
          </p:nvPr>
        </p:nvSpPr>
        <p:spPr/>
        <p:txBody>
          <a:bodyPr/>
          <a:lstStyle/>
          <a:p>
            <a:r>
              <a:rPr lang="en-US">
                <a:latin typeface="Franklin Gothic Medium" panose="020B0603020102020204" pitchFamily="34" charset="0"/>
              </a:rPr>
              <a:t>Recommendation</a:t>
            </a:r>
          </a:p>
        </p:txBody>
      </p:sp>
      <p:sp>
        <p:nvSpPr>
          <p:cNvPr id="3" name="Content Placeholder 2">
            <a:extLst>
              <a:ext uri="{FF2B5EF4-FFF2-40B4-BE49-F238E27FC236}">
                <a16:creationId xmlns:a16="http://schemas.microsoft.com/office/drawing/2014/main" id="{75B7D893-2EAC-17FE-5971-30D9717ED53C}"/>
              </a:ext>
            </a:extLst>
          </p:cNvPr>
          <p:cNvSpPr>
            <a:spLocks noGrp="1"/>
          </p:cNvSpPr>
          <p:nvPr>
            <p:ph idx="1"/>
          </p:nvPr>
        </p:nvSpPr>
        <p:spPr>
          <a:xfrm>
            <a:off x="960000" y="2114278"/>
            <a:ext cx="10001613" cy="4585925"/>
          </a:xfrm>
        </p:spPr>
        <p:txBody>
          <a:bodyPr/>
          <a:lstStyle/>
          <a:p>
            <a:pPr marL="152400" indent="0">
              <a:buNone/>
            </a:pPr>
            <a:r>
              <a:rPr lang="en-US" sz="1600">
                <a:latin typeface="Microsoft GothicNeo"/>
                <a:ea typeface="Microsoft GothicNeo"/>
                <a:cs typeface="Microsoft GothicNeo"/>
              </a:rPr>
              <a:t>We recommend adding more into the SIM weight to balance it with the S&amp;P 500 weight </a:t>
            </a:r>
            <a:endParaRPr lang="en-US">
              <a:latin typeface="Microsoft GothicNeo"/>
              <a:ea typeface="Microsoft GothicNeo"/>
              <a:cs typeface="Microsoft GothicNeo"/>
            </a:endParaRPr>
          </a:p>
          <a:p>
            <a:pPr marL="152400" indent="0">
              <a:lnSpc>
                <a:spcPct val="114999"/>
              </a:lnSpc>
              <a:buNone/>
            </a:pPr>
            <a:r>
              <a:rPr lang="en-US" sz="1800" b="1">
                <a:latin typeface="Microsoft GothicNeo"/>
                <a:ea typeface="Microsoft GothicNeo"/>
                <a:cs typeface="Microsoft GothicNeo"/>
              </a:rPr>
              <a:t>Positive</a:t>
            </a:r>
          </a:p>
          <a:p>
            <a:pPr lvl="1">
              <a:lnSpc>
                <a:spcPct val="114999"/>
              </a:lnSpc>
              <a:buFont typeface="Wingdings" pitchFamily="2" charset="2"/>
              <a:buChar char="q"/>
            </a:pPr>
            <a:r>
              <a:rPr lang="en-US" sz="1400">
                <a:latin typeface="Microsoft GothicNeo"/>
                <a:ea typeface="Microsoft GothicNeo"/>
                <a:cs typeface="Microsoft GothicNeo"/>
              </a:rPr>
              <a:t>Largest Sector in the S&amp;P 500</a:t>
            </a:r>
          </a:p>
          <a:p>
            <a:pPr lvl="1">
              <a:lnSpc>
                <a:spcPct val="114999"/>
              </a:lnSpc>
              <a:buFont typeface="Wingdings" pitchFamily="2" charset="2"/>
              <a:buChar char="q"/>
            </a:pPr>
            <a:r>
              <a:rPr lang="en-US" sz="1400">
                <a:latin typeface="Microsoft GothicNeo"/>
                <a:ea typeface="Microsoft GothicNeo"/>
                <a:cs typeface="Microsoft GothicNeo"/>
              </a:rPr>
              <a:t>Growth in new opportunities</a:t>
            </a:r>
          </a:p>
          <a:p>
            <a:pPr lvl="1">
              <a:lnSpc>
                <a:spcPct val="114999"/>
              </a:lnSpc>
              <a:buFont typeface="Wingdings" pitchFamily="2" charset="2"/>
              <a:buChar char="q"/>
            </a:pPr>
            <a:r>
              <a:rPr lang="en-US" sz="1400">
                <a:latin typeface="Microsoft GothicNeo"/>
                <a:ea typeface="Microsoft GothicNeo"/>
                <a:cs typeface="Microsoft GothicNeo"/>
              </a:rPr>
              <a:t>High Cash flow</a:t>
            </a:r>
          </a:p>
          <a:p>
            <a:pPr marL="152400" indent="0">
              <a:lnSpc>
                <a:spcPct val="114999"/>
              </a:lnSpc>
              <a:buNone/>
            </a:pPr>
            <a:r>
              <a:rPr lang="en-US" sz="1800" b="1">
                <a:latin typeface="Microsoft GothicNeo"/>
                <a:ea typeface="Microsoft GothicNeo"/>
                <a:cs typeface="Microsoft GothicNeo"/>
              </a:rPr>
              <a:t>Risk</a:t>
            </a:r>
            <a:endParaRPr lang="en-US" sz="1800" b="1">
              <a:latin typeface="Microsoft GothicNeo" panose="020B0500000101010101" pitchFamily="34" charset="-127"/>
              <a:ea typeface="Microsoft GothicNeo" panose="020B0500000101010101" pitchFamily="34" charset="-127"/>
              <a:cs typeface="Microsoft GothicNeo" panose="020B0500000101010101" pitchFamily="34" charset="-127"/>
            </a:endParaRPr>
          </a:p>
          <a:p>
            <a:pPr lvl="1">
              <a:lnSpc>
                <a:spcPct val="114999"/>
              </a:lnSpc>
              <a:buFont typeface="Wingdings" pitchFamily="2" charset="2"/>
              <a:buChar char="q"/>
            </a:pPr>
            <a:r>
              <a:rPr lang="en-US" sz="1400">
                <a:latin typeface="Microsoft GothicNeo"/>
                <a:ea typeface="Microsoft GothicNeo"/>
                <a:cs typeface="Microsoft GothicNeo"/>
              </a:rPr>
              <a:t>Interest rate risk</a:t>
            </a:r>
          </a:p>
          <a:p>
            <a:pPr lvl="1">
              <a:lnSpc>
                <a:spcPct val="114999"/>
              </a:lnSpc>
              <a:buFont typeface="Wingdings" pitchFamily="2" charset="2"/>
              <a:buChar char="q"/>
            </a:pPr>
            <a:r>
              <a:rPr lang="en-US" sz="1400">
                <a:latin typeface="Microsoft GothicNeo"/>
                <a:ea typeface="Microsoft GothicNeo"/>
                <a:cs typeface="Microsoft GothicNeo"/>
              </a:rPr>
              <a:t>Inflation</a:t>
            </a:r>
            <a:endParaRPr lang="en-US">
              <a:latin typeface="Microsoft GothicNeo"/>
              <a:ea typeface="Microsoft GothicNeo"/>
              <a:cs typeface="Microsoft GothicNeo"/>
            </a:endParaRPr>
          </a:p>
          <a:p>
            <a:pPr lvl="1">
              <a:lnSpc>
                <a:spcPct val="114999"/>
              </a:lnSpc>
              <a:buFont typeface="Wingdings" pitchFamily="2" charset="2"/>
              <a:buChar char="q"/>
            </a:pPr>
            <a:r>
              <a:rPr lang="en-US" sz="1400">
                <a:latin typeface="Microsoft GothicNeo"/>
                <a:ea typeface="Microsoft GothicNeo"/>
                <a:cs typeface="Microsoft GothicNeo"/>
              </a:rPr>
              <a:t>Supply chain risk</a:t>
            </a:r>
          </a:p>
          <a:p>
            <a:pPr marL="152400" indent="0">
              <a:lnSpc>
                <a:spcPct val="114999"/>
              </a:lnSpc>
              <a:buNone/>
            </a:pPr>
            <a:r>
              <a:rPr lang="en-US" sz="1800" b="1">
                <a:latin typeface="Microsoft GothicNeo"/>
                <a:ea typeface="Microsoft GothicNeo"/>
                <a:cs typeface="Microsoft GothicNeo"/>
              </a:rPr>
              <a:t>Overweight:</a:t>
            </a:r>
          </a:p>
          <a:p>
            <a:pPr lvl="1">
              <a:lnSpc>
                <a:spcPct val="114999"/>
              </a:lnSpc>
              <a:buFont typeface="Wingdings" pitchFamily="2" charset="2"/>
              <a:buChar char="q"/>
            </a:pPr>
            <a:r>
              <a:rPr lang="en-US" sz="1400">
                <a:latin typeface="Microsoft GothicNeo"/>
                <a:ea typeface="Microsoft GothicNeo"/>
                <a:cs typeface="Microsoft GothicNeo"/>
              </a:rPr>
              <a:t>Semiconductor</a:t>
            </a:r>
          </a:p>
          <a:p>
            <a:pPr lvl="1">
              <a:lnSpc>
                <a:spcPct val="114999"/>
              </a:lnSpc>
              <a:buFont typeface="Wingdings" pitchFamily="2" charset="2"/>
              <a:buChar char="q"/>
            </a:pPr>
            <a:r>
              <a:rPr lang="en-US" sz="1400">
                <a:latin typeface="Microsoft GothicNeo"/>
                <a:ea typeface="Microsoft GothicNeo"/>
                <a:cs typeface="Microsoft GothicNeo"/>
              </a:rPr>
              <a:t>IT/Services</a:t>
            </a:r>
          </a:p>
          <a:p>
            <a:pPr marL="152400" indent="0">
              <a:lnSpc>
                <a:spcPct val="114999"/>
              </a:lnSpc>
              <a:buNone/>
            </a:pPr>
            <a:r>
              <a:rPr lang="en-US" sz="1800" b="1">
                <a:latin typeface="Microsoft GothicNeo"/>
                <a:ea typeface="Microsoft GothicNeo"/>
                <a:cs typeface="Microsoft GothicNeo"/>
              </a:rPr>
              <a:t>Underweight </a:t>
            </a:r>
            <a:endParaRPr lang="en-US" b="1">
              <a:latin typeface="Microsoft GothicNeo"/>
              <a:ea typeface="Microsoft GothicNeo"/>
              <a:cs typeface="Microsoft GothicNeo"/>
            </a:endParaRPr>
          </a:p>
          <a:p>
            <a:pPr lvl="1">
              <a:lnSpc>
                <a:spcPct val="114999"/>
              </a:lnSpc>
              <a:buFont typeface="Wingdings" pitchFamily="2" charset="2"/>
              <a:buChar char="q"/>
            </a:pPr>
            <a:r>
              <a:rPr lang="en-US" sz="1400">
                <a:latin typeface="Microsoft GothicNeo"/>
                <a:ea typeface="Microsoft GothicNeo"/>
                <a:cs typeface="Microsoft GothicNeo"/>
              </a:rPr>
              <a:t>Technology Hardware</a:t>
            </a:r>
          </a:p>
          <a:p>
            <a:pPr>
              <a:lnSpc>
                <a:spcPct val="114999"/>
              </a:lnSpc>
              <a:buFont typeface="Wingdings"/>
              <a:buChar char="q"/>
            </a:pPr>
            <a:endParaRPr lang="en-US" sz="1400">
              <a:latin typeface="Microsoft GothicNeo" panose="020B0500000101010101" pitchFamily="34" charset="-127"/>
              <a:ea typeface="Microsoft GothicNeo" panose="020B0500000101010101" pitchFamily="34" charset="-127"/>
              <a:cs typeface="Microsoft GothicNeo" panose="020B0500000101010101" pitchFamily="34" charset="-127"/>
            </a:endParaRPr>
          </a:p>
        </p:txBody>
      </p:sp>
      <p:pic>
        <p:nvPicPr>
          <p:cNvPr id="5" name="Picture 4">
            <a:extLst>
              <a:ext uri="{FF2B5EF4-FFF2-40B4-BE49-F238E27FC236}">
                <a16:creationId xmlns:a16="http://schemas.microsoft.com/office/drawing/2014/main" id="{E0779172-6F51-8348-20EF-A149D0221BF7}"/>
              </a:ext>
            </a:extLst>
          </p:cNvPr>
          <p:cNvPicPr>
            <a:picLocks noChangeAspect="1"/>
          </p:cNvPicPr>
          <p:nvPr/>
        </p:nvPicPr>
        <p:blipFill>
          <a:blip r:embed="rId2"/>
          <a:stretch>
            <a:fillRect/>
          </a:stretch>
        </p:blipFill>
        <p:spPr>
          <a:xfrm>
            <a:off x="958797" y="1463418"/>
            <a:ext cx="6404126" cy="503917"/>
          </a:xfrm>
          <a:prstGeom prst="rect">
            <a:avLst/>
          </a:prstGeom>
          <a:ln w="12700">
            <a:solidFill>
              <a:schemeClr val="bg1">
                <a:lumMod val="10000"/>
              </a:schemeClr>
            </a:solidFill>
          </a:ln>
        </p:spPr>
      </p:pic>
    </p:spTree>
    <p:extLst>
      <p:ext uri="{BB962C8B-B14F-4D97-AF65-F5344CB8AC3E}">
        <p14:creationId xmlns:p14="http://schemas.microsoft.com/office/powerpoint/2010/main" val="11038241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6">
          <a:extLst>
            <a:ext uri="{FF2B5EF4-FFF2-40B4-BE49-F238E27FC236}">
              <a16:creationId xmlns:a16="http://schemas.microsoft.com/office/drawing/2014/main" id="{321B2B50-7DEA-7E72-FD20-6DAE6DF887BC}"/>
            </a:ext>
          </a:extLst>
        </p:cNvPr>
        <p:cNvGrpSpPr/>
        <p:nvPr/>
      </p:nvGrpSpPr>
      <p:grpSpPr>
        <a:xfrm>
          <a:off x="0" y="0"/>
          <a:ext cx="0" cy="0"/>
          <a:chOff x="0" y="0"/>
          <a:chExt cx="0" cy="0"/>
        </a:xfrm>
      </p:grpSpPr>
      <p:sp>
        <p:nvSpPr>
          <p:cNvPr id="317" name="Google Shape;317;p34">
            <a:extLst>
              <a:ext uri="{FF2B5EF4-FFF2-40B4-BE49-F238E27FC236}">
                <a16:creationId xmlns:a16="http://schemas.microsoft.com/office/drawing/2014/main" id="{2203BA43-8EDE-1727-B83A-D6B5A4E8BAAF}"/>
              </a:ext>
            </a:extLst>
          </p:cNvPr>
          <p:cNvSpPr txBox="1">
            <a:spLocks noGrp="1"/>
          </p:cNvSpPr>
          <p:nvPr>
            <p:ph type="title"/>
          </p:nvPr>
        </p:nvSpPr>
        <p:spPr>
          <a:xfrm>
            <a:off x="1705096" y="2023400"/>
            <a:ext cx="9526904" cy="2811200"/>
          </a:xfrm>
          <a:prstGeom prst="rect">
            <a:avLst/>
          </a:prstGeom>
        </p:spPr>
        <p:txBody>
          <a:bodyPr spcFirstLastPara="1" wrap="square" lIns="121900" tIns="121900" rIns="121900" bIns="121900" anchor="ctr" anchorCtr="0">
            <a:noAutofit/>
          </a:bodyPr>
          <a:lstStyle/>
          <a:p>
            <a:pPr algn="ctr"/>
            <a:r>
              <a:rPr lang="en-US" sz="8800">
                <a:latin typeface="Franklin Gothic Medium"/>
                <a:ea typeface="Poppins Medium"/>
              </a:rPr>
              <a:t>Q&amp;A</a:t>
            </a:r>
            <a:endParaRPr lang="en-US" sz="8800">
              <a:latin typeface="Franklin Gothic Medium" panose="020B0603020102020204" pitchFamily="34" charset="0"/>
              <a:ea typeface="Poppins Medium"/>
            </a:endParaRPr>
          </a:p>
        </p:txBody>
      </p:sp>
      <p:grpSp>
        <p:nvGrpSpPr>
          <p:cNvPr id="318" name="Google Shape;318;p34">
            <a:extLst>
              <a:ext uri="{FF2B5EF4-FFF2-40B4-BE49-F238E27FC236}">
                <a16:creationId xmlns:a16="http://schemas.microsoft.com/office/drawing/2014/main" id="{E6BAE7EC-02A4-A4B4-E8A2-DFBE2999A673}"/>
              </a:ext>
            </a:extLst>
          </p:cNvPr>
          <p:cNvGrpSpPr/>
          <p:nvPr/>
        </p:nvGrpSpPr>
        <p:grpSpPr>
          <a:xfrm rot="10800000">
            <a:off x="-20560" y="-27167"/>
            <a:ext cx="3046337" cy="2143247"/>
            <a:chOff x="5539150" y="3176875"/>
            <a:chExt cx="2029449" cy="1427308"/>
          </a:xfrm>
        </p:grpSpPr>
        <p:sp>
          <p:nvSpPr>
            <p:cNvPr id="319" name="Google Shape;319;p34">
              <a:extLst>
                <a:ext uri="{FF2B5EF4-FFF2-40B4-BE49-F238E27FC236}">
                  <a16:creationId xmlns:a16="http://schemas.microsoft.com/office/drawing/2014/main" id="{0652EC30-C4AF-6459-AE92-C139029C6582}"/>
                </a:ext>
              </a:extLst>
            </p:cNvPr>
            <p:cNvSpPr/>
            <p:nvPr/>
          </p:nvSpPr>
          <p:spPr>
            <a:xfrm rot="-5400000" flipH="1">
              <a:off x="6844880" y="3880443"/>
              <a:ext cx="849332" cy="598104"/>
            </a:xfrm>
            <a:custGeom>
              <a:avLst/>
              <a:gdLst/>
              <a:ahLst/>
              <a:cxnLst/>
              <a:rect l="l" t="t" r="r" b="b"/>
              <a:pathLst>
                <a:path w="47635" h="23817" extrusionOk="0">
                  <a:moveTo>
                    <a:pt x="1" y="0"/>
                  </a:moveTo>
                  <a:lnTo>
                    <a:pt x="1" y="23817"/>
                  </a:lnTo>
                  <a:lnTo>
                    <a:pt x="47634" y="23817"/>
                  </a:lnTo>
                  <a:lnTo>
                    <a:pt x="47634" y="0"/>
                  </a:lnTo>
                  <a:close/>
                </a:path>
              </a:pathLst>
            </a:custGeom>
            <a:gradFill>
              <a:gsLst>
                <a:gs pos="0">
                  <a:srgbClr val="174B67">
                    <a:alpha val="34901"/>
                  </a:srgbClr>
                </a:gs>
                <a:gs pos="100000">
                  <a:srgbClr val="174B67">
                    <a:alpha val="5882"/>
                  </a:srgbClr>
                </a:gs>
              </a:gsLst>
              <a:lin ang="5400700" scaled="0"/>
            </a:gradFill>
            <a:ln>
              <a:noFill/>
            </a:ln>
          </p:spPr>
          <p:txBody>
            <a:bodyPr spcFirstLastPara="1" wrap="square" lIns="121900" tIns="121900" rIns="121900" bIns="121900" anchor="ctr" anchorCtr="0">
              <a:noAutofit/>
            </a:bodyPr>
            <a:lstStyle/>
            <a:p>
              <a:endParaRPr sz="1867"/>
            </a:p>
          </p:txBody>
        </p:sp>
        <p:sp>
          <p:nvSpPr>
            <p:cNvPr id="320" name="Google Shape;320;p34">
              <a:extLst>
                <a:ext uri="{FF2B5EF4-FFF2-40B4-BE49-F238E27FC236}">
                  <a16:creationId xmlns:a16="http://schemas.microsoft.com/office/drawing/2014/main" id="{1A1C341D-231D-53FF-EED6-0BFDE70879E3}"/>
                </a:ext>
              </a:extLst>
            </p:cNvPr>
            <p:cNvSpPr/>
            <p:nvPr/>
          </p:nvSpPr>
          <p:spPr>
            <a:xfrm rot="-5400000" flipH="1">
              <a:off x="5541174" y="3174850"/>
              <a:ext cx="1427293" cy="1431342"/>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gradFill>
              <a:gsLst>
                <a:gs pos="0">
                  <a:srgbClr val="174B67">
                    <a:alpha val="34901"/>
                  </a:srgbClr>
                </a:gs>
                <a:gs pos="100000">
                  <a:srgbClr val="174B67">
                    <a:alpha val="5882"/>
                  </a:srgbClr>
                </a:gs>
              </a:gsLst>
              <a:lin ang="18900732" scaled="0"/>
            </a:gradFill>
            <a:ln>
              <a:noFill/>
            </a:ln>
          </p:spPr>
          <p:txBody>
            <a:bodyPr spcFirstLastPara="1" wrap="square" lIns="121900" tIns="121900" rIns="121900" bIns="121900" anchor="ctr" anchorCtr="0">
              <a:noAutofit/>
            </a:bodyPr>
            <a:lstStyle/>
            <a:p>
              <a:endParaRPr sz="1867"/>
            </a:p>
          </p:txBody>
        </p:sp>
        <p:sp>
          <p:nvSpPr>
            <p:cNvPr id="321" name="Google Shape;321;p34">
              <a:extLst>
                <a:ext uri="{FF2B5EF4-FFF2-40B4-BE49-F238E27FC236}">
                  <a16:creationId xmlns:a16="http://schemas.microsoft.com/office/drawing/2014/main" id="{D89A1DBB-987C-962C-8DFB-C38FBE4811A2}"/>
                </a:ext>
              </a:extLst>
            </p:cNvPr>
            <p:cNvSpPr/>
            <p:nvPr/>
          </p:nvSpPr>
          <p:spPr>
            <a:xfrm rot="-5400000" flipH="1">
              <a:off x="6122188" y="3755881"/>
              <a:ext cx="847111" cy="849493"/>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gradFill>
              <a:gsLst>
                <a:gs pos="0">
                  <a:srgbClr val="174B67">
                    <a:alpha val="14901"/>
                  </a:srgbClr>
                </a:gs>
                <a:gs pos="100000">
                  <a:srgbClr val="174B67">
                    <a:alpha val="25882"/>
                  </a:srgbClr>
                </a:gs>
              </a:gsLst>
              <a:lin ang="2700006" scaled="0"/>
            </a:gradFill>
            <a:ln>
              <a:noFill/>
            </a:ln>
          </p:spPr>
          <p:txBody>
            <a:bodyPr spcFirstLastPara="1" wrap="square" lIns="121900" tIns="121900" rIns="121900" bIns="121900" anchor="ctr" anchorCtr="0">
              <a:noAutofit/>
            </a:bodyPr>
            <a:lstStyle/>
            <a:p>
              <a:endParaRPr sz="1867"/>
            </a:p>
          </p:txBody>
        </p:sp>
      </p:grpSp>
    </p:spTree>
    <p:extLst>
      <p:ext uri="{BB962C8B-B14F-4D97-AF65-F5344CB8AC3E}">
        <p14:creationId xmlns:p14="http://schemas.microsoft.com/office/powerpoint/2010/main" val="1192559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2A314-9406-5738-D478-6533534E0E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3D4C65-09A0-D2A8-9C8E-E131BDD800A3}"/>
              </a:ext>
            </a:extLst>
          </p:cNvPr>
          <p:cNvSpPr>
            <a:spLocks noGrp="1"/>
          </p:cNvSpPr>
          <p:nvPr>
            <p:ph type="title"/>
          </p:nvPr>
        </p:nvSpPr>
        <p:spPr/>
        <p:txBody>
          <a:bodyPr/>
          <a:lstStyle/>
          <a:p>
            <a:r>
              <a:rPr lang="en-US">
                <a:latin typeface="Franklin Gothic Medium" panose="020B0603020102020204" pitchFamily="34" charset="0"/>
              </a:rPr>
              <a:t>Overview</a:t>
            </a:r>
          </a:p>
        </p:txBody>
      </p:sp>
      <p:pic>
        <p:nvPicPr>
          <p:cNvPr id="5" name="Content Placeholder 4" descr="A screenshot of a chart&#10;&#10;AI-generated content may be incorrect.">
            <a:extLst>
              <a:ext uri="{FF2B5EF4-FFF2-40B4-BE49-F238E27FC236}">
                <a16:creationId xmlns:a16="http://schemas.microsoft.com/office/drawing/2014/main" id="{44F2485D-78D9-43D2-CF91-6E591D72D0D5}"/>
              </a:ext>
            </a:extLst>
          </p:cNvPr>
          <p:cNvPicPr>
            <a:picLocks noGrp="1" noChangeAspect="1"/>
          </p:cNvPicPr>
          <p:nvPr>
            <p:ph idx="1"/>
          </p:nvPr>
        </p:nvPicPr>
        <p:blipFill>
          <a:blip r:embed="rId2"/>
          <a:stretch>
            <a:fillRect/>
          </a:stretch>
        </p:blipFill>
        <p:spPr>
          <a:xfrm>
            <a:off x="1985617" y="1401725"/>
            <a:ext cx="8220767" cy="4831162"/>
          </a:xfrm>
          <a:ln w="12700">
            <a:solidFill>
              <a:schemeClr val="bg1">
                <a:lumMod val="10000"/>
              </a:schemeClr>
            </a:solidFill>
          </a:ln>
        </p:spPr>
      </p:pic>
      <p:pic>
        <p:nvPicPr>
          <p:cNvPr id="4" name="Picture 3">
            <a:extLst>
              <a:ext uri="{FF2B5EF4-FFF2-40B4-BE49-F238E27FC236}">
                <a16:creationId xmlns:a16="http://schemas.microsoft.com/office/drawing/2014/main" id="{D10C2E25-95AB-4B6C-8093-E5A172CE9D77}"/>
              </a:ext>
            </a:extLst>
          </p:cNvPr>
          <p:cNvPicPr>
            <a:picLocks noChangeAspect="1"/>
          </p:cNvPicPr>
          <p:nvPr/>
        </p:nvPicPr>
        <p:blipFill>
          <a:blip r:embed="rId3"/>
          <a:stretch>
            <a:fillRect/>
          </a:stretch>
        </p:blipFill>
        <p:spPr>
          <a:xfrm>
            <a:off x="639186" y="9074501"/>
            <a:ext cx="10913625" cy="2718773"/>
          </a:xfrm>
          <a:prstGeom prst="rect">
            <a:avLst/>
          </a:prstGeom>
        </p:spPr>
      </p:pic>
    </p:spTree>
    <p:extLst>
      <p:ext uri="{BB962C8B-B14F-4D97-AF65-F5344CB8AC3E}">
        <p14:creationId xmlns:p14="http://schemas.microsoft.com/office/powerpoint/2010/main" val="3587488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F1031-560F-03B6-F0BD-077F4CEFA173}"/>
              </a:ext>
            </a:extLst>
          </p:cNvPr>
          <p:cNvSpPr>
            <a:spLocks noGrp="1"/>
          </p:cNvSpPr>
          <p:nvPr>
            <p:ph type="title"/>
          </p:nvPr>
        </p:nvSpPr>
        <p:spPr/>
        <p:txBody>
          <a:bodyPr/>
          <a:lstStyle/>
          <a:p>
            <a:r>
              <a:rPr lang="en-US">
                <a:latin typeface="Franklin Gothic Medium" panose="020B0603020102020204" pitchFamily="34" charset="0"/>
              </a:rPr>
              <a:t>Subsectors and Major Players</a:t>
            </a:r>
            <a:br>
              <a:rPr lang="en-US">
                <a:latin typeface="Franklin Gothic Medium" panose="020B0603020102020204" pitchFamily="34" charset="0"/>
              </a:rPr>
            </a:br>
            <a:endParaRPr lang="en-US">
              <a:latin typeface="Franklin Gothic Medium" panose="020B0603020102020204" pitchFamily="34" charset="0"/>
            </a:endParaRPr>
          </a:p>
        </p:txBody>
      </p:sp>
      <p:sp>
        <p:nvSpPr>
          <p:cNvPr id="3" name="Content Placeholder 2">
            <a:extLst>
              <a:ext uri="{FF2B5EF4-FFF2-40B4-BE49-F238E27FC236}">
                <a16:creationId xmlns:a16="http://schemas.microsoft.com/office/drawing/2014/main" id="{5FF18BA0-F802-34D3-C213-6CD8B79CF775}"/>
              </a:ext>
            </a:extLst>
          </p:cNvPr>
          <p:cNvSpPr>
            <a:spLocks noGrp="1"/>
          </p:cNvSpPr>
          <p:nvPr>
            <p:ph idx="1"/>
          </p:nvPr>
        </p:nvSpPr>
        <p:spPr>
          <a:xfrm>
            <a:off x="-5026131" y="1230029"/>
            <a:ext cx="4951702" cy="4555200"/>
          </a:xfrm>
        </p:spPr>
        <p:txBody>
          <a:bodyPr/>
          <a:lstStyle/>
          <a:p>
            <a:r>
              <a:rPr lang="en-US" b="0" i="0">
                <a:effectLst/>
                <a:latin typeface="Arial" panose="020B0604020202020204" pitchFamily="34" charset="0"/>
              </a:rPr>
              <a:t>What are the various industries within the sector?</a:t>
            </a:r>
            <a:br>
              <a:rPr lang="en-US"/>
            </a:br>
            <a:r>
              <a:rPr lang="en-US" b="0" i="0">
                <a:effectLst/>
                <a:latin typeface="Arial" panose="020B0604020202020204" pitchFamily="34" charset="0"/>
              </a:rPr>
              <a:t>• What are the largest companies in the sector?</a:t>
            </a:r>
          </a:p>
          <a:p>
            <a:r>
              <a:rPr lang="en-US">
                <a:latin typeface="Arial" panose="020B0604020202020204" pitchFamily="34" charset="0"/>
              </a:rPr>
              <a:t>S&amp;P 500 Tech</a:t>
            </a:r>
          </a:p>
          <a:p>
            <a:pPr lvl="1"/>
            <a:r>
              <a:rPr lang="en-US">
                <a:latin typeface="Arial" panose="020B0604020202020204" pitchFamily="34" charset="0"/>
              </a:rPr>
              <a:t>Software and Services</a:t>
            </a:r>
          </a:p>
          <a:p>
            <a:pPr lvl="2"/>
            <a:r>
              <a:rPr lang="en-US">
                <a:latin typeface="Arial" panose="020B0604020202020204" pitchFamily="34" charset="0"/>
              </a:rPr>
              <a:t>Applications Software</a:t>
            </a:r>
          </a:p>
          <a:p>
            <a:pPr lvl="2"/>
            <a:r>
              <a:rPr lang="en-US">
                <a:latin typeface="Arial" panose="020B0604020202020204" pitchFamily="34" charset="0"/>
              </a:rPr>
              <a:t>System Software</a:t>
            </a:r>
          </a:p>
          <a:p>
            <a:pPr lvl="2"/>
            <a:r>
              <a:rPr lang="en-US">
                <a:latin typeface="Arial" panose="020B0604020202020204" pitchFamily="34" charset="0"/>
              </a:rPr>
              <a:t>IT Consulting &amp; Other Services</a:t>
            </a:r>
          </a:p>
          <a:p>
            <a:pPr lvl="2"/>
            <a:r>
              <a:rPr lang="en-US">
                <a:latin typeface="Arial" panose="020B0604020202020204" pitchFamily="34" charset="0"/>
              </a:rPr>
              <a:t>Data Processing &amp; Outsourced Services</a:t>
            </a:r>
          </a:p>
          <a:p>
            <a:pPr lvl="1"/>
            <a:r>
              <a:rPr lang="en-US">
                <a:latin typeface="Arial" panose="020B0604020202020204" pitchFamily="34" charset="0"/>
              </a:rPr>
              <a:t>Technology Hardware &amp; Equipment</a:t>
            </a:r>
          </a:p>
          <a:p>
            <a:pPr lvl="2"/>
            <a:r>
              <a:rPr lang="en-US">
                <a:latin typeface="Arial" panose="020B0604020202020204" pitchFamily="34" charset="0"/>
              </a:rPr>
              <a:t>Communications Equipment</a:t>
            </a:r>
          </a:p>
          <a:p>
            <a:pPr lvl="2"/>
            <a:r>
              <a:rPr lang="en-US">
                <a:latin typeface="Arial" panose="020B0604020202020204" pitchFamily="34" charset="0"/>
              </a:rPr>
              <a:t>Technology Hardware, Storage &amp; Peripherals</a:t>
            </a:r>
          </a:p>
          <a:p>
            <a:pPr lvl="2"/>
            <a:r>
              <a:rPr lang="en-US">
                <a:latin typeface="Arial" panose="020B0604020202020204" pitchFamily="34" charset="0"/>
              </a:rPr>
              <a:t>Electronic Equipment, Instruments &amp; Components</a:t>
            </a:r>
          </a:p>
          <a:p>
            <a:pPr lvl="1"/>
            <a:r>
              <a:rPr lang="en-US">
                <a:latin typeface="Arial" panose="020B0604020202020204" pitchFamily="34" charset="0"/>
              </a:rPr>
              <a:t>Semiconductors &amp; Semiconductor Equipment</a:t>
            </a:r>
          </a:p>
          <a:p>
            <a:pPr lvl="2"/>
            <a:r>
              <a:rPr lang="en-US">
                <a:latin typeface="Arial" panose="020B0604020202020204" pitchFamily="34" charset="0"/>
              </a:rPr>
              <a:t>Semiconductors</a:t>
            </a:r>
          </a:p>
          <a:p>
            <a:pPr lvl="2"/>
            <a:r>
              <a:rPr lang="en-US">
                <a:latin typeface="Arial" panose="020B0604020202020204" pitchFamily="34" charset="0"/>
              </a:rPr>
              <a:t>Semiconductor Equipment</a:t>
            </a:r>
          </a:p>
          <a:p>
            <a:pPr marL="1066800" lvl="2" indent="0">
              <a:buNone/>
            </a:pPr>
            <a:endParaRPr lang="en-US">
              <a:latin typeface="Arial" panose="020B0604020202020204" pitchFamily="34" charset="0"/>
            </a:endParaRPr>
          </a:p>
        </p:txBody>
      </p:sp>
      <p:graphicFrame>
        <p:nvGraphicFramePr>
          <p:cNvPr id="4" name="Diagram 3">
            <a:extLst>
              <a:ext uri="{FF2B5EF4-FFF2-40B4-BE49-F238E27FC236}">
                <a16:creationId xmlns:a16="http://schemas.microsoft.com/office/drawing/2014/main" id="{B09313C8-86F3-7935-A8D1-6DA71B658342}"/>
              </a:ext>
            </a:extLst>
          </p:cNvPr>
          <p:cNvGraphicFramePr/>
          <p:nvPr>
            <p:extLst>
              <p:ext uri="{D42A27DB-BD31-4B8C-83A1-F6EECF244321}">
                <p14:modId xmlns:p14="http://schemas.microsoft.com/office/powerpoint/2010/main" val="27744565"/>
              </p:ext>
            </p:extLst>
          </p:nvPr>
        </p:nvGraphicFramePr>
        <p:xfrm>
          <a:off x="268940" y="1064400"/>
          <a:ext cx="947514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62CC92E9-1085-3A63-3D4E-AAB0EFA707C5}"/>
              </a:ext>
            </a:extLst>
          </p:cNvPr>
          <p:cNvPicPr>
            <a:picLocks noChangeAspect="1"/>
          </p:cNvPicPr>
          <p:nvPr/>
        </p:nvPicPr>
        <p:blipFill>
          <a:blip r:embed="rId8"/>
          <a:stretch>
            <a:fillRect/>
          </a:stretch>
        </p:blipFill>
        <p:spPr>
          <a:xfrm>
            <a:off x="8991460" y="3701968"/>
            <a:ext cx="827540" cy="437045"/>
          </a:xfrm>
          <a:prstGeom prst="rect">
            <a:avLst/>
          </a:prstGeom>
        </p:spPr>
      </p:pic>
      <p:pic>
        <p:nvPicPr>
          <p:cNvPr id="9" name="Picture 8">
            <a:extLst>
              <a:ext uri="{FF2B5EF4-FFF2-40B4-BE49-F238E27FC236}">
                <a16:creationId xmlns:a16="http://schemas.microsoft.com/office/drawing/2014/main" id="{6F443AF0-F496-8332-060B-587760C2B093}"/>
              </a:ext>
            </a:extLst>
          </p:cNvPr>
          <p:cNvPicPr>
            <a:picLocks noChangeAspect="1"/>
          </p:cNvPicPr>
          <p:nvPr/>
        </p:nvPicPr>
        <p:blipFill>
          <a:blip r:embed="rId9"/>
          <a:stretch>
            <a:fillRect/>
          </a:stretch>
        </p:blipFill>
        <p:spPr>
          <a:xfrm>
            <a:off x="10955898" y="3608216"/>
            <a:ext cx="624548" cy="624548"/>
          </a:xfrm>
          <a:prstGeom prst="rect">
            <a:avLst/>
          </a:prstGeom>
        </p:spPr>
      </p:pic>
      <p:pic>
        <p:nvPicPr>
          <p:cNvPr id="10" name="Picture 9">
            <a:extLst>
              <a:ext uri="{FF2B5EF4-FFF2-40B4-BE49-F238E27FC236}">
                <a16:creationId xmlns:a16="http://schemas.microsoft.com/office/drawing/2014/main" id="{F9BB4D62-09D6-08BD-7458-2A7F8BE83803}"/>
              </a:ext>
            </a:extLst>
          </p:cNvPr>
          <p:cNvPicPr>
            <a:picLocks noChangeAspect="1"/>
          </p:cNvPicPr>
          <p:nvPr/>
        </p:nvPicPr>
        <p:blipFill>
          <a:blip r:embed="rId10"/>
          <a:stretch>
            <a:fillRect/>
          </a:stretch>
        </p:blipFill>
        <p:spPr>
          <a:xfrm>
            <a:off x="9190092" y="4298988"/>
            <a:ext cx="430276" cy="430276"/>
          </a:xfrm>
          <a:prstGeom prst="rect">
            <a:avLst/>
          </a:prstGeom>
        </p:spPr>
      </p:pic>
      <p:pic>
        <p:nvPicPr>
          <p:cNvPr id="11" name="Picture 10">
            <a:extLst>
              <a:ext uri="{FF2B5EF4-FFF2-40B4-BE49-F238E27FC236}">
                <a16:creationId xmlns:a16="http://schemas.microsoft.com/office/drawing/2014/main" id="{B6C138FB-CD5D-27A6-47EB-FE196858C74C}"/>
              </a:ext>
            </a:extLst>
          </p:cNvPr>
          <p:cNvPicPr>
            <a:picLocks noChangeAspect="1"/>
          </p:cNvPicPr>
          <p:nvPr/>
        </p:nvPicPr>
        <p:blipFill>
          <a:blip r:embed="rId11"/>
          <a:stretch>
            <a:fillRect/>
          </a:stretch>
        </p:blipFill>
        <p:spPr>
          <a:xfrm>
            <a:off x="10146692" y="4299784"/>
            <a:ext cx="428684" cy="428684"/>
          </a:xfrm>
          <a:prstGeom prst="rect">
            <a:avLst/>
          </a:prstGeom>
        </p:spPr>
      </p:pic>
      <p:pic>
        <p:nvPicPr>
          <p:cNvPr id="12" name="Picture 11">
            <a:extLst>
              <a:ext uri="{FF2B5EF4-FFF2-40B4-BE49-F238E27FC236}">
                <a16:creationId xmlns:a16="http://schemas.microsoft.com/office/drawing/2014/main" id="{35B62F51-F83C-443E-1F9A-0231479C36BE}"/>
              </a:ext>
            </a:extLst>
          </p:cNvPr>
          <p:cNvPicPr>
            <a:picLocks noChangeAspect="1"/>
          </p:cNvPicPr>
          <p:nvPr/>
        </p:nvPicPr>
        <p:blipFill>
          <a:blip r:embed="rId12"/>
          <a:stretch>
            <a:fillRect/>
          </a:stretch>
        </p:blipFill>
        <p:spPr>
          <a:xfrm>
            <a:off x="10798344" y="4364827"/>
            <a:ext cx="985377" cy="298599"/>
          </a:xfrm>
          <a:prstGeom prst="rect">
            <a:avLst/>
          </a:prstGeom>
        </p:spPr>
      </p:pic>
      <p:pic>
        <p:nvPicPr>
          <p:cNvPr id="13" name="Picture 12">
            <a:extLst>
              <a:ext uri="{FF2B5EF4-FFF2-40B4-BE49-F238E27FC236}">
                <a16:creationId xmlns:a16="http://schemas.microsoft.com/office/drawing/2014/main" id="{7BE9B077-1AF5-698C-8D4E-E770F7A97895}"/>
              </a:ext>
            </a:extLst>
          </p:cNvPr>
          <p:cNvPicPr>
            <a:picLocks noChangeAspect="1"/>
          </p:cNvPicPr>
          <p:nvPr/>
        </p:nvPicPr>
        <p:blipFill>
          <a:blip r:embed="rId13"/>
          <a:stretch>
            <a:fillRect/>
          </a:stretch>
        </p:blipFill>
        <p:spPr>
          <a:xfrm>
            <a:off x="8774420" y="4977833"/>
            <a:ext cx="1284481" cy="353043"/>
          </a:xfrm>
          <a:prstGeom prst="rect">
            <a:avLst/>
          </a:prstGeom>
        </p:spPr>
      </p:pic>
      <p:pic>
        <p:nvPicPr>
          <p:cNvPr id="14" name="Picture 13">
            <a:extLst>
              <a:ext uri="{FF2B5EF4-FFF2-40B4-BE49-F238E27FC236}">
                <a16:creationId xmlns:a16="http://schemas.microsoft.com/office/drawing/2014/main" id="{EA408FC3-71DE-1A85-035E-223E806E3661}"/>
              </a:ext>
            </a:extLst>
          </p:cNvPr>
          <p:cNvPicPr>
            <a:picLocks noChangeAspect="1"/>
          </p:cNvPicPr>
          <p:nvPr/>
        </p:nvPicPr>
        <p:blipFill>
          <a:blip r:embed="rId14"/>
          <a:stretch>
            <a:fillRect/>
          </a:stretch>
        </p:blipFill>
        <p:spPr>
          <a:xfrm>
            <a:off x="10947329" y="4825816"/>
            <a:ext cx="824566" cy="657076"/>
          </a:xfrm>
          <a:prstGeom prst="rect">
            <a:avLst/>
          </a:prstGeom>
        </p:spPr>
      </p:pic>
      <p:pic>
        <p:nvPicPr>
          <p:cNvPr id="15" name="Picture 14">
            <a:extLst>
              <a:ext uri="{FF2B5EF4-FFF2-40B4-BE49-F238E27FC236}">
                <a16:creationId xmlns:a16="http://schemas.microsoft.com/office/drawing/2014/main" id="{F0F59F94-82BC-991F-DF93-FD0B4FF7AFA7}"/>
              </a:ext>
            </a:extLst>
          </p:cNvPr>
          <p:cNvPicPr>
            <a:picLocks noChangeAspect="1"/>
          </p:cNvPicPr>
          <p:nvPr/>
        </p:nvPicPr>
        <p:blipFill rotWithShape="1">
          <a:blip r:embed="rId15">
            <a:extLst>
              <a:ext uri="{BEBA8EAE-BF5A-486C-A8C5-ECC9F3942E4B}">
                <a14:imgProps xmlns:a14="http://schemas.microsoft.com/office/drawing/2010/main">
                  <a14:imgLayer r:embed="rId16">
                    <a14:imgEffect>
                      <a14:backgroundRemoval t="7229" b="64578" l="28923" r="96231">
                        <a14:foregroundMark x1="35538" y1="38313" x2="35538" y2="38313"/>
                        <a14:foregroundMark x1="31000" y1="43855" x2="31000" y2="43855"/>
                        <a14:foregroundMark x1="34154" y1="43855" x2="34154" y2="43855"/>
                        <a14:foregroundMark x1="39846" y1="41446" x2="39846" y2="41446"/>
                        <a14:foregroundMark x1="47692" y1="36627" x2="47692" y2="36627"/>
                        <a14:foregroundMark x1="45154" y1="46747" x2="45154" y2="46747"/>
                        <a14:foregroundMark x1="91462" y1="27470" x2="91462" y2="27470"/>
                        <a14:foregroundMark x1="90615" y1="23373" x2="90615" y2="23373"/>
                        <a14:foregroundMark x1="92000" y1="44578" x2="92000" y2="44578"/>
                        <a14:foregroundMark x1="86385" y1="34940" x2="86385" y2="34940"/>
                        <a14:foregroundMark x1="93308" y1="56386" x2="93308" y2="56386"/>
                        <a14:foregroundMark x1="91308" y1="56386" x2="91308" y2="56386"/>
                        <a14:foregroundMark x1="87385" y1="55904" x2="87385" y2="55904"/>
                        <a14:foregroundMark x1="85692" y1="54217" x2="85692" y2="54217"/>
                        <a14:foregroundMark x1="82462" y1="53253" x2="82462" y2="53253"/>
                        <a14:foregroundMark x1="83154" y1="36627" x2="83154" y2="36627"/>
                        <a14:foregroundMark x1="84154" y1="30843" x2="84154" y2="30843"/>
                        <a14:foregroundMark x1="83615" y1="26988" x2="83615" y2="26988"/>
                        <a14:foregroundMark x1="47846" y1="40482" x2="47846" y2="40482"/>
                        <a14:foregroundMark x1="46000" y1="40964" x2="46000" y2="40964"/>
                        <a14:foregroundMark x1="94923" y1="50361" x2="94923" y2="50361"/>
                        <a14:foregroundMark x1="95538" y1="57108" x2="95538" y2="57108"/>
                        <a14:foregroundMark x1="90615" y1="55663" x2="90615" y2="55663"/>
                        <a14:foregroundMark x1="91769" y1="52289" x2="91769" y2="52289"/>
                        <a14:foregroundMark x1="91923" y1="53494" x2="91923" y2="53494"/>
                        <a14:foregroundMark x1="78846" y1="56145" x2="91231" y2="56627"/>
                        <a14:foregroundMark x1="91231" y1="56627" x2="96231" y2="54458"/>
                        <a14:foregroundMark x1="91462" y1="44337" x2="86462" y2="39036"/>
                        <a14:foregroundMark x1="89846" y1="22410" x2="91769" y2="33735"/>
                        <a14:foregroundMark x1="89538" y1="31084" x2="82000" y2="32048"/>
                        <a14:foregroundMark x1="88000" y1="51807" x2="92615" y2="52530"/>
                        <a14:foregroundMark x1="90538" y1="54699" x2="78385" y2="46506"/>
                        <a14:foregroundMark x1="78385" y1="46506" x2="77692" y2="48193"/>
                        <a14:foregroundMark x1="27923" y1="33253" x2="42385" y2="33735"/>
                        <a14:foregroundMark x1="42385" y1="33735" x2="30615" y2="47229"/>
                        <a14:foregroundMark x1="30615" y1="47229" x2="28923" y2="33012"/>
                      </a14:backgroundRemoval>
                    </a14:imgEffect>
                  </a14:imgLayer>
                </a14:imgProps>
              </a:ext>
            </a:extLst>
          </a:blip>
          <a:srcRect l="27375" t="-1694" r="2489" b="26115"/>
          <a:stretch/>
        </p:blipFill>
        <p:spPr>
          <a:xfrm>
            <a:off x="8915613" y="5329198"/>
            <a:ext cx="2732110" cy="785459"/>
          </a:xfrm>
          <a:prstGeom prst="rect">
            <a:avLst/>
          </a:prstGeom>
        </p:spPr>
      </p:pic>
      <p:pic>
        <p:nvPicPr>
          <p:cNvPr id="18" name="Picture 17">
            <a:extLst>
              <a:ext uri="{FF2B5EF4-FFF2-40B4-BE49-F238E27FC236}">
                <a16:creationId xmlns:a16="http://schemas.microsoft.com/office/drawing/2014/main" id="{9FB17E80-B10C-0409-E842-0117FB94C2C3}"/>
              </a:ext>
            </a:extLst>
          </p:cNvPr>
          <p:cNvPicPr>
            <a:picLocks noChangeAspect="1"/>
          </p:cNvPicPr>
          <p:nvPr/>
        </p:nvPicPr>
        <p:blipFill>
          <a:blip r:embed="rId17"/>
          <a:stretch>
            <a:fillRect/>
          </a:stretch>
        </p:blipFill>
        <p:spPr>
          <a:xfrm>
            <a:off x="8706263" y="1563727"/>
            <a:ext cx="1397934" cy="931956"/>
          </a:xfrm>
          <a:prstGeom prst="rect">
            <a:avLst/>
          </a:prstGeom>
        </p:spPr>
      </p:pic>
      <p:pic>
        <p:nvPicPr>
          <p:cNvPr id="19" name="Picture 18">
            <a:extLst>
              <a:ext uri="{FF2B5EF4-FFF2-40B4-BE49-F238E27FC236}">
                <a16:creationId xmlns:a16="http://schemas.microsoft.com/office/drawing/2014/main" id="{06B17F22-2B41-E1D4-EFBA-9FD8CC975594}"/>
              </a:ext>
            </a:extLst>
          </p:cNvPr>
          <p:cNvPicPr>
            <a:picLocks noChangeAspect="1"/>
          </p:cNvPicPr>
          <p:nvPr/>
        </p:nvPicPr>
        <p:blipFill>
          <a:blip r:embed="rId18"/>
          <a:stretch>
            <a:fillRect/>
          </a:stretch>
        </p:blipFill>
        <p:spPr>
          <a:xfrm>
            <a:off x="10790769" y="1761166"/>
            <a:ext cx="954807" cy="537078"/>
          </a:xfrm>
          <a:prstGeom prst="rect">
            <a:avLst/>
          </a:prstGeom>
        </p:spPr>
      </p:pic>
      <p:pic>
        <p:nvPicPr>
          <p:cNvPr id="21" name="Picture 20">
            <a:extLst>
              <a:ext uri="{FF2B5EF4-FFF2-40B4-BE49-F238E27FC236}">
                <a16:creationId xmlns:a16="http://schemas.microsoft.com/office/drawing/2014/main" id="{4368ABAC-E886-5BE4-5D26-0E0D916C92F9}"/>
              </a:ext>
            </a:extLst>
          </p:cNvPr>
          <p:cNvPicPr>
            <a:picLocks noChangeAspect="1"/>
          </p:cNvPicPr>
          <p:nvPr/>
        </p:nvPicPr>
        <p:blipFill>
          <a:blip r:embed="rId19"/>
          <a:stretch>
            <a:fillRect/>
          </a:stretch>
        </p:blipFill>
        <p:spPr>
          <a:xfrm>
            <a:off x="8859935" y="2507079"/>
            <a:ext cx="1090590" cy="350200"/>
          </a:xfrm>
          <a:prstGeom prst="rect">
            <a:avLst/>
          </a:prstGeom>
        </p:spPr>
      </p:pic>
      <p:pic>
        <p:nvPicPr>
          <p:cNvPr id="22" name="Picture 21">
            <a:extLst>
              <a:ext uri="{FF2B5EF4-FFF2-40B4-BE49-F238E27FC236}">
                <a16:creationId xmlns:a16="http://schemas.microsoft.com/office/drawing/2014/main" id="{97CF7482-5C29-8D7B-0CFC-7AC691C84A8D}"/>
              </a:ext>
            </a:extLst>
          </p:cNvPr>
          <p:cNvPicPr>
            <a:picLocks noChangeAspect="1"/>
          </p:cNvPicPr>
          <p:nvPr/>
        </p:nvPicPr>
        <p:blipFill>
          <a:blip r:embed="rId20"/>
          <a:stretch>
            <a:fillRect/>
          </a:stretch>
        </p:blipFill>
        <p:spPr>
          <a:xfrm>
            <a:off x="10917835" y="2541343"/>
            <a:ext cx="700674" cy="281672"/>
          </a:xfrm>
          <a:prstGeom prst="rect">
            <a:avLst/>
          </a:prstGeom>
        </p:spPr>
      </p:pic>
      <p:pic>
        <p:nvPicPr>
          <p:cNvPr id="23" name="Picture 22">
            <a:extLst>
              <a:ext uri="{FF2B5EF4-FFF2-40B4-BE49-F238E27FC236}">
                <a16:creationId xmlns:a16="http://schemas.microsoft.com/office/drawing/2014/main" id="{BE5DBE7B-8971-EA09-27A0-D3EB0645D058}"/>
              </a:ext>
            </a:extLst>
          </p:cNvPr>
          <p:cNvPicPr>
            <a:picLocks noChangeAspect="1"/>
          </p:cNvPicPr>
          <p:nvPr/>
        </p:nvPicPr>
        <p:blipFill>
          <a:blip r:embed="rId21"/>
          <a:stretch>
            <a:fillRect/>
          </a:stretch>
        </p:blipFill>
        <p:spPr>
          <a:xfrm>
            <a:off x="8974935" y="3119329"/>
            <a:ext cx="769150" cy="236122"/>
          </a:xfrm>
          <a:prstGeom prst="rect">
            <a:avLst/>
          </a:prstGeom>
        </p:spPr>
      </p:pic>
      <p:pic>
        <p:nvPicPr>
          <p:cNvPr id="24" name="Picture 23">
            <a:extLst>
              <a:ext uri="{FF2B5EF4-FFF2-40B4-BE49-F238E27FC236}">
                <a16:creationId xmlns:a16="http://schemas.microsoft.com/office/drawing/2014/main" id="{C295B5A1-380B-C5D5-46A3-D9F93D63DC40}"/>
              </a:ext>
            </a:extLst>
          </p:cNvPr>
          <p:cNvPicPr>
            <a:picLocks noChangeAspect="1"/>
          </p:cNvPicPr>
          <p:nvPr/>
        </p:nvPicPr>
        <p:blipFill>
          <a:blip r:embed="rId22"/>
          <a:stretch>
            <a:fillRect/>
          </a:stretch>
        </p:blipFill>
        <p:spPr>
          <a:xfrm>
            <a:off x="10103780" y="3052814"/>
            <a:ext cx="511477" cy="369153"/>
          </a:xfrm>
          <a:prstGeom prst="rect">
            <a:avLst/>
          </a:prstGeom>
        </p:spPr>
      </p:pic>
      <p:pic>
        <p:nvPicPr>
          <p:cNvPr id="25" name="Picture 24">
            <a:extLst>
              <a:ext uri="{FF2B5EF4-FFF2-40B4-BE49-F238E27FC236}">
                <a16:creationId xmlns:a16="http://schemas.microsoft.com/office/drawing/2014/main" id="{F4118A75-AB31-F4D2-C88A-999DC472CD0C}"/>
              </a:ext>
            </a:extLst>
          </p:cNvPr>
          <p:cNvPicPr>
            <a:picLocks noChangeAspect="1"/>
          </p:cNvPicPr>
          <p:nvPr/>
        </p:nvPicPr>
        <p:blipFill rotWithShape="1">
          <a:blip r:embed="rId23"/>
          <a:srcRect t="27988" b="30549"/>
          <a:stretch/>
        </p:blipFill>
        <p:spPr>
          <a:xfrm>
            <a:off x="10675665" y="2991719"/>
            <a:ext cx="1185015" cy="491343"/>
          </a:xfrm>
          <a:prstGeom prst="rect">
            <a:avLst/>
          </a:prstGeom>
        </p:spPr>
      </p:pic>
      <p:pic>
        <p:nvPicPr>
          <p:cNvPr id="26" name="Picture 25">
            <a:extLst>
              <a:ext uri="{FF2B5EF4-FFF2-40B4-BE49-F238E27FC236}">
                <a16:creationId xmlns:a16="http://schemas.microsoft.com/office/drawing/2014/main" id="{A4B64F0A-1EA9-1FF1-DD57-409869806E14}"/>
              </a:ext>
            </a:extLst>
          </p:cNvPr>
          <p:cNvPicPr>
            <a:picLocks noChangeAspect="1"/>
          </p:cNvPicPr>
          <p:nvPr/>
        </p:nvPicPr>
        <p:blipFill>
          <a:blip r:embed="rId24"/>
          <a:stretch>
            <a:fillRect/>
          </a:stretch>
        </p:blipFill>
        <p:spPr>
          <a:xfrm>
            <a:off x="8904569" y="1307938"/>
            <a:ext cx="1001323" cy="260761"/>
          </a:xfrm>
          <a:prstGeom prst="rect">
            <a:avLst/>
          </a:prstGeom>
        </p:spPr>
      </p:pic>
      <p:pic>
        <p:nvPicPr>
          <p:cNvPr id="27" name="Picture 26">
            <a:extLst>
              <a:ext uri="{FF2B5EF4-FFF2-40B4-BE49-F238E27FC236}">
                <a16:creationId xmlns:a16="http://schemas.microsoft.com/office/drawing/2014/main" id="{01821DB0-C110-BBA0-2873-561F5369CDEA}"/>
              </a:ext>
            </a:extLst>
          </p:cNvPr>
          <p:cNvPicPr>
            <a:picLocks noChangeAspect="1"/>
          </p:cNvPicPr>
          <p:nvPr/>
        </p:nvPicPr>
        <p:blipFill>
          <a:blip r:embed="rId25"/>
          <a:stretch>
            <a:fillRect/>
          </a:stretch>
        </p:blipFill>
        <p:spPr>
          <a:xfrm>
            <a:off x="10998691" y="1249681"/>
            <a:ext cx="538963" cy="377275"/>
          </a:xfrm>
          <a:prstGeom prst="rect">
            <a:avLst/>
          </a:prstGeom>
        </p:spPr>
      </p:pic>
      <p:pic>
        <p:nvPicPr>
          <p:cNvPr id="28" name="Picture 27">
            <a:extLst>
              <a:ext uri="{FF2B5EF4-FFF2-40B4-BE49-F238E27FC236}">
                <a16:creationId xmlns:a16="http://schemas.microsoft.com/office/drawing/2014/main" id="{CFEEEEA8-C3F2-DF5B-525D-1F9A4B4BAA6E}"/>
              </a:ext>
            </a:extLst>
          </p:cNvPr>
          <p:cNvPicPr>
            <a:picLocks noChangeAspect="1"/>
          </p:cNvPicPr>
          <p:nvPr/>
        </p:nvPicPr>
        <p:blipFill>
          <a:blip r:embed="rId26"/>
          <a:stretch>
            <a:fillRect/>
          </a:stretch>
        </p:blipFill>
        <p:spPr>
          <a:xfrm>
            <a:off x="8927827" y="6134577"/>
            <a:ext cx="954807" cy="240939"/>
          </a:xfrm>
          <a:prstGeom prst="rect">
            <a:avLst/>
          </a:prstGeom>
        </p:spPr>
      </p:pic>
      <p:pic>
        <p:nvPicPr>
          <p:cNvPr id="29" name="Picture 28">
            <a:extLst>
              <a:ext uri="{FF2B5EF4-FFF2-40B4-BE49-F238E27FC236}">
                <a16:creationId xmlns:a16="http://schemas.microsoft.com/office/drawing/2014/main" id="{3278593A-5A11-89B5-853D-5C8207E7C338}"/>
              </a:ext>
            </a:extLst>
          </p:cNvPr>
          <p:cNvPicPr>
            <a:picLocks noChangeAspect="1"/>
          </p:cNvPicPr>
          <p:nvPr/>
        </p:nvPicPr>
        <p:blipFill>
          <a:blip r:embed="rId27"/>
          <a:stretch>
            <a:fillRect/>
          </a:stretch>
        </p:blipFill>
        <p:spPr>
          <a:xfrm>
            <a:off x="10834169" y="5977140"/>
            <a:ext cx="868006" cy="578672"/>
          </a:xfrm>
          <a:prstGeom prst="rect">
            <a:avLst/>
          </a:prstGeom>
        </p:spPr>
      </p:pic>
    </p:spTree>
    <p:extLst>
      <p:ext uri="{BB962C8B-B14F-4D97-AF65-F5344CB8AC3E}">
        <p14:creationId xmlns:p14="http://schemas.microsoft.com/office/powerpoint/2010/main" val="1827070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6">
          <a:extLst>
            <a:ext uri="{FF2B5EF4-FFF2-40B4-BE49-F238E27FC236}">
              <a16:creationId xmlns:a16="http://schemas.microsoft.com/office/drawing/2014/main" id="{BB35ACF3-8035-25D6-5955-5788A9A8A925}"/>
            </a:ext>
          </a:extLst>
        </p:cNvPr>
        <p:cNvGrpSpPr/>
        <p:nvPr/>
      </p:nvGrpSpPr>
      <p:grpSpPr>
        <a:xfrm>
          <a:off x="0" y="0"/>
          <a:ext cx="0" cy="0"/>
          <a:chOff x="0" y="0"/>
          <a:chExt cx="0" cy="0"/>
        </a:xfrm>
      </p:grpSpPr>
      <p:sp>
        <p:nvSpPr>
          <p:cNvPr id="317" name="Google Shape;317;p34">
            <a:extLst>
              <a:ext uri="{FF2B5EF4-FFF2-40B4-BE49-F238E27FC236}">
                <a16:creationId xmlns:a16="http://schemas.microsoft.com/office/drawing/2014/main" id="{83F3A131-1857-FD21-A82A-8B495B575EB6}"/>
              </a:ext>
            </a:extLst>
          </p:cNvPr>
          <p:cNvSpPr txBox="1">
            <a:spLocks noGrp="1"/>
          </p:cNvSpPr>
          <p:nvPr>
            <p:ph type="title"/>
          </p:nvPr>
        </p:nvSpPr>
        <p:spPr>
          <a:xfrm>
            <a:off x="4360000" y="2023400"/>
            <a:ext cx="6872000" cy="2811200"/>
          </a:xfrm>
          <a:prstGeom prst="rect">
            <a:avLst/>
          </a:prstGeom>
        </p:spPr>
        <p:txBody>
          <a:bodyPr spcFirstLastPara="1" wrap="square" lIns="121900" tIns="121900" rIns="121900" bIns="121900" anchor="ctr" anchorCtr="0">
            <a:noAutofit/>
          </a:bodyPr>
          <a:lstStyle/>
          <a:p>
            <a:r>
              <a:rPr lang="en-US" sz="9300">
                <a:latin typeface="Franklin Gothic Medium" panose="020B0603020102020204" pitchFamily="34" charset="0"/>
              </a:rPr>
              <a:t>Business Analysis</a:t>
            </a:r>
            <a:endParaRPr lang="en-US" sz="9300" b="0">
              <a:latin typeface="Franklin Gothic Medium" panose="020B0603020102020204" pitchFamily="34" charset="0"/>
              <a:ea typeface="Poppins Medium"/>
              <a:cs typeface="Poppins Medium"/>
              <a:sym typeface="Poppins Medium"/>
            </a:endParaRPr>
          </a:p>
        </p:txBody>
      </p:sp>
      <p:grpSp>
        <p:nvGrpSpPr>
          <p:cNvPr id="318" name="Google Shape;318;p34">
            <a:extLst>
              <a:ext uri="{FF2B5EF4-FFF2-40B4-BE49-F238E27FC236}">
                <a16:creationId xmlns:a16="http://schemas.microsoft.com/office/drawing/2014/main" id="{11AA0207-1FFF-B2D9-A3AA-97FD48B15979}"/>
              </a:ext>
            </a:extLst>
          </p:cNvPr>
          <p:cNvGrpSpPr/>
          <p:nvPr/>
        </p:nvGrpSpPr>
        <p:grpSpPr>
          <a:xfrm rot="10800000">
            <a:off x="-20560" y="-27167"/>
            <a:ext cx="3046337" cy="2143247"/>
            <a:chOff x="5539150" y="3176875"/>
            <a:chExt cx="2029449" cy="1427308"/>
          </a:xfrm>
        </p:grpSpPr>
        <p:sp>
          <p:nvSpPr>
            <p:cNvPr id="319" name="Google Shape;319;p34">
              <a:extLst>
                <a:ext uri="{FF2B5EF4-FFF2-40B4-BE49-F238E27FC236}">
                  <a16:creationId xmlns:a16="http://schemas.microsoft.com/office/drawing/2014/main" id="{5988A89C-A5A9-2ECA-F1B5-A302C4EB172E}"/>
                </a:ext>
              </a:extLst>
            </p:cNvPr>
            <p:cNvSpPr/>
            <p:nvPr/>
          </p:nvSpPr>
          <p:spPr>
            <a:xfrm rot="-5400000" flipH="1">
              <a:off x="6844880" y="3880443"/>
              <a:ext cx="849332" cy="598104"/>
            </a:xfrm>
            <a:custGeom>
              <a:avLst/>
              <a:gdLst/>
              <a:ahLst/>
              <a:cxnLst/>
              <a:rect l="l" t="t" r="r" b="b"/>
              <a:pathLst>
                <a:path w="47635" h="23817" extrusionOk="0">
                  <a:moveTo>
                    <a:pt x="1" y="0"/>
                  </a:moveTo>
                  <a:lnTo>
                    <a:pt x="1" y="23817"/>
                  </a:lnTo>
                  <a:lnTo>
                    <a:pt x="47634" y="23817"/>
                  </a:lnTo>
                  <a:lnTo>
                    <a:pt x="47634" y="0"/>
                  </a:lnTo>
                  <a:close/>
                </a:path>
              </a:pathLst>
            </a:custGeom>
            <a:gradFill>
              <a:gsLst>
                <a:gs pos="0">
                  <a:srgbClr val="174B67">
                    <a:alpha val="34901"/>
                  </a:srgbClr>
                </a:gs>
                <a:gs pos="100000">
                  <a:srgbClr val="174B67">
                    <a:alpha val="5882"/>
                  </a:srgbClr>
                </a:gs>
              </a:gsLst>
              <a:lin ang="5400700" scaled="0"/>
            </a:gradFill>
            <a:ln>
              <a:noFill/>
            </a:ln>
          </p:spPr>
          <p:txBody>
            <a:bodyPr spcFirstLastPara="1" wrap="square" lIns="121900" tIns="121900" rIns="121900" bIns="121900" anchor="ctr" anchorCtr="0">
              <a:noAutofit/>
            </a:bodyPr>
            <a:lstStyle/>
            <a:p>
              <a:endParaRPr sz="1867"/>
            </a:p>
          </p:txBody>
        </p:sp>
        <p:sp>
          <p:nvSpPr>
            <p:cNvPr id="320" name="Google Shape;320;p34">
              <a:extLst>
                <a:ext uri="{FF2B5EF4-FFF2-40B4-BE49-F238E27FC236}">
                  <a16:creationId xmlns:a16="http://schemas.microsoft.com/office/drawing/2014/main" id="{211FA99F-F476-997B-3471-2658B9BFB0BC}"/>
                </a:ext>
              </a:extLst>
            </p:cNvPr>
            <p:cNvSpPr/>
            <p:nvPr/>
          </p:nvSpPr>
          <p:spPr>
            <a:xfrm rot="-5400000" flipH="1">
              <a:off x="5541174" y="3174850"/>
              <a:ext cx="1427293" cy="1431342"/>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gradFill>
              <a:gsLst>
                <a:gs pos="0">
                  <a:srgbClr val="174B67">
                    <a:alpha val="34901"/>
                  </a:srgbClr>
                </a:gs>
                <a:gs pos="100000">
                  <a:srgbClr val="174B67">
                    <a:alpha val="5882"/>
                  </a:srgbClr>
                </a:gs>
              </a:gsLst>
              <a:lin ang="18900732" scaled="0"/>
            </a:gradFill>
            <a:ln>
              <a:noFill/>
            </a:ln>
          </p:spPr>
          <p:txBody>
            <a:bodyPr spcFirstLastPara="1" wrap="square" lIns="121900" tIns="121900" rIns="121900" bIns="121900" anchor="ctr" anchorCtr="0">
              <a:noAutofit/>
            </a:bodyPr>
            <a:lstStyle/>
            <a:p>
              <a:endParaRPr sz="1867"/>
            </a:p>
          </p:txBody>
        </p:sp>
        <p:sp>
          <p:nvSpPr>
            <p:cNvPr id="321" name="Google Shape;321;p34">
              <a:extLst>
                <a:ext uri="{FF2B5EF4-FFF2-40B4-BE49-F238E27FC236}">
                  <a16:creationId xmlns:a16="http://schemas.microsoft.com/office/drawing/2014/main" id="{C4FDD902-F70D-E5E5-61A1-0DE07222B30C}"/>
                </a:ext>
              </a:extLst>
            </p:cNvPr>
            <p:cNvSpPr/>
            <p:nvPr/>
          </p:nvSpPr>
          <p:spPr>
            <a:xfrm rot="-5400000" flipH="1">
              <a:off x="6122188" y="3755881"/>
              <a:ext cx="847111" cy="849493"/>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gradFill>
              <a:gsLst>
                <a:gs pos="0">
                  <a:srgbClr val="174B67">
                    <a:alpha val="14901"/>
                  </a:srgbClr>
                </a:gs>
                <a:gs pos="100000">
                  <a:srgbClr val="174B67">
                    <a:alpha val="25882"/>
                  </a:srgbClr>
                </a:gs>
              </a:gsLst>
              <a:lin ang="2700006" scaled="0"/>
            </a:gradFill>
            <a:ln>
              <a:noFill/>
            </a:ln>
          </p:spPr>
          <p:txBody>
            <a:bodyPr spcFirstLastPara="1" wrap="square" lIns="121900" tIns="121900" rIns="121900" bIns="121900" anchor="ctr" anchorCtr="0">
              <a:noAutofit/>
            </a:bodyPr>
            <a:lstStyle/>
            <a:p>
              <a:endParaRPr sz="1867"/>
            </a:p>
          </p:txBody>
        </p:sp>
      </p:grpSp>
    </p:spTree>
    <p:extLst>
      <p:ext uri="{BB962C8B-B14F-4D97-AF65-F5344CB8AC3E}">
        <p14:creationId xmlns:p14="http://schemas.microsoft.com/office/powerpoint/2010/main" val="2907071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11FD6-A2B0-BF8F-3E24-11590938CB8B}"/>
              </a:ext>
            </a:extLst>
          </p:cNvPr>
          <p:cNvSpPr>
            <a:spLocks noGrp="1"/>
          </p:cNvSpPr>
          <p:nvPr>
            <p:ph type="title"/>
          </p:nvPr>
        </p:nvSpPr>
        <p:spPr/>
        <p:txBody>
          <a:bodyPr/>
          <a:lstStyle/>
          <a:p>
            <a:r>
              <a:rPr lang="en-US">
                <a:latin typeface="Franklin Gothic Medium" panose="020B0603020102020204" pitchFamily="34" charset="0"/>
              </a:rPr>
              <a:t>Business Analysis  </a:t>
            </a:r>
          </a:p>
        </p:txBody>
      </p:sp>
      <p:sp>
        <p:nvSpPr>
          <p:cNvPr id="3" name="Content Placeholder 2">
            <a:extLst>
              <a:ext uri="{FF2B5EF4-FFF2-40B4-BE49-F238E27FC236}">
                <a16:creationId xmlns:a16="http://schemas.microsoft.com/office/drawing/2014/main" id="{0B663597-A110-4CBF-BDE9-C047C4161B12}"/>
              </a:ext>
            </a:extLst>
          </p:cNvPr>
          <p:cNvSpPr>
            <a:spLocks noGrp="1"/>
          </p:cNvSpPr>
          <p:nvPr>
            <p:ph idx="1"/>
          </p:nvPr>
        </p:nvSpPr>
        <p:spPr/>
        <p:txBody>
          <a:bodyPr>
            <a:normAutofit/>
          </a:bodyPr>
          <a:lstStyle/>
          <a:p>
            <a:pPr marL="152400" indent="0">
              <a:buNone/>
            </a:pPr>
            <a:br>
              <a:rPr lang="en-US"/>
            </a:br>
            <a:endParaRPr lang="en-US"/>
          </a:p>
        </p:txBody>
      </p:sp>
      <p:pic>
        <p:nvPicPr>
          <p:cNvPr id="4" name="Picture 3">
            <a:extLst>
              <a:ext uri="{FF2B5EF4-FFF2-40B4-BE49-F238E27FC236}">
                <a16:creationId xmlns:a16="http://schemas.microsoft.com/office/drawing/2014/main" id="{C269C627-ECA4-0E45-DAB9-0D4F94AEBEE2}"/>
              </a:ext>
            </a:extLst>
          </p:cNvPr>
          <p:cNvPicPr>
            <a:picLocks noChangeAspect="1"/>
          </p:cNvPicPr>
          <p:nvPr/>
        </p:nvPicPr>
        <p:blipFill>
          <a:blip r:embed="rId2"/>
          <a:stretch>
            <a:fillRect/>
          </a:stretch>
        </p:blipFill>
        <p:spPr>
          <a:xfrm>
            <a:off x="6096000" y="1405957"/>
            <a:ext cx="5963440" cy="4685876"/>
          </a:xfrm>
          <a:prstGeom prst="rect">
            <a:avLst/>
          </a:prstGeom>
          <a:ln>
            <a:noFill/>
          </a:ln>
          <a:effectLst/>
        </p:spPr>
      </p:pic>
      <p:pic>
        <p:nvPicPr>
          <p:cNvPr id="5" name="Picture 4" descr="A diagram of recovery and expansion&#10;&#10;AI-generated content may be incorrect.">
            <a:extLst>
              <a:ext uri="{FF2B5EF4-FFF2-40B4-BE49-F238E27FC236}">
                <a16:creationId xmlns:a16="http://schemas.microsoft.com/office/drawing/2014/main" id="{5CEE074B-3C41-F540-89E7-373678451250}"/>
              </a:ext>
            </a:extLst>
          </p:cNvPr>
          <p:cNvPicPr>
            <a:picLocks noChangeAspect="1"/>
          </p:cNvPicPr>
          <p:nvPr/>
        </p:nvPicPr>
        <p:blipFill>
          <a:blip r:embed="rId3"/>
          <a:stretch>
            <a:fillRect/>
          </a:stretch>
        </p:blipFill>
        <p:spPr>
          <a:xfrm>
            <a:off x="132560" y="1405957"/>
            <a:ext cx="5853570" cy="4685876"/>
          </a:xfrm>
          <a:prstGeom prst="rect">
            <a:avLst/>
          </a:prstGeom>
          <a:ln>
            <a:noFill/>
          </a:ln>
          <a:effectLst/>
        </p:spPr>
      </p:pic>
    </p:spTree>
    <p:extLst>
      <p:ext uri="{BB962C8B-B14F-4D97-AF65-F5344CB8AC3E}">
        <p14:creationId xmlns:p14="http://schemas.microsoft.com/office/powerpoint/2010/main" val="481219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91208-76D2-EC37-7205-49355BDF2215}"/>
              </a:ext>
            </a:extLst>
          </p:cNvPr>
          <p:cNvSpPr>
            <a:spLocks noGrp="1"/>
          </p:cNvSpPr>
          <p:nvPr>
            <p:ph type="title"/>
          </p:nvPr>
        </p:nvSpPr>
        <p:spPr/>
        <p:txBody>
          <a:bodyPr/>
          <a:lstStyle/>
          <a:p>
            <a:r>
              <a:rPr lang="en-US" dirty="0">
                <a:latin typeface="Franklin Gothic Medium"/>
              </a:rPr>
              <a:t>Impact of U.S &amp; Foreign Economies </a:t>
            </a:r>
          </a:p>
        </p:txBody>
      </p:sp>
      <p:sp>
        <p:nvSpPr>
          <p:cNvPr id="3" name="Content Placeholder 2">
            <a:extLst>
              <a:ext uri="{FF2B5EF4-FFF2-40B4-BE49-F238E27FC236}">
                <a16:creationId xmlns:a16="http://schemas.microsoft.com/office/drawing/2014/main" id="{B98CE010-9764-D091-9741-6730EF70F0F4}"/>
              </a:ext>
            </a:extLst>
          </p:cNvPr>
          <p:cNvSpPr>
            <a:spLocks noGrp="1"/>
          </p:cNvSpPr>
          <p:nvPr>
            <p:ph idx="1"/>
          </p:nvPr>
        </p:nvSpPr>
        <p:spPr/>
        <p:txBody>
          <a:bodyPr/>
          <a:lstStyle/>
          <a:p>
            <a:pPr marL="152400" indent="0">
              <a:buNone/>
            </a:pPr>
            <a:r>
              <a:rPr lang="en-US" sz="1800" b="1">
                <a:latin typeface="Microsoft GothicNeo" panose="020B0500000101010101" pitchFamily="34" charset="-127"/>
                <a:ea typeface="Microsoft GothicNeo" panose="020B0500000101010101" pitchFamily="34" charset="-127"/>
                <a:cs typeface="Microsoft GothicNeo" panose="020B0500000101010101" pitchFamily="34" charset="-127"/>
              </a:rPr>
              <a:t>U.S Economy: </a:t>
            </a:r>
          </a:p>
          <a:p>
            <a:pPr>
              <a:lnSpc>
                <a:spcPct val="114999"/>
              </a:lnSpc>
              <a:buFont typeface="Wingdings" pitchFamily="2" charset="2"/>
              <a:buChar char="q"/>
            </a:pPr>
            <a:r>
              <a:rPr lang="en-US" sz="1800">
                <a:latin typeface="Microsoft GothicNeo" panose="020B0500000101010101" pitchFamily="34" charset="-127"/>
                <a:ea typeface="Microsoft GothicNeo" panose="020B0500000101010101" pitchFamily="34" charset="-127"/>
                <a:cs typeface="Microsoft GothicNeo" panose="020B0500000101010101" pitchFamily="34" charset="-127"/>
              </a:rPr>
              <a:t>Recession fears </a:t>
            </a:r>
          </a:p>
          <a:p>
            <a:pPr>
              <a:lnSpc>
                <a:spcPct val="114999"/>
              </a:lnSpc>
              <a:buFont typeface="Wingdings" pitchFamily="2" charset="2"/>
              <a:buChar char="q"/>
            </a:pPr>
            <a:r>
              <a:rPr lang="en-US" sz="1800">
                <a:latin typeface="Microsoft GothicNeo" panose="020B0500000101010101" pitchFamily="34" charset="-127"/>
                <a:ea typeface="Microsoft GothicNeo" panose="020B0500000101010101" pitchFamily="34" charset="-127"/>
                <a:cs typeface="Microsoft GothicNeo" panose="020B0500000101010101" pitchFamily="34" charset="-127"/>
              </a:rPr>
              <a:t>Gov investment (CHIPS Act)</a:t>
            </a:r>
          </a:p>
          <a:p>
            <a:pPr>
              <a:lnSpc>
                <a:spcPct val="114999"/>
              </a:lnSpc>
              <a:buFont typeface="Wingdings" pitchFamily="2" charset="2"/>
              <a:buChar char="q"/>
            </a:pPr>
            <a:endParaRPr lang="en-US" sz="1800">
              <a:latin typeface="Microsoft GothicNeo" panose="020B0500000101010101" pitchFamily="34" charset="-127"/>
              <a:ea typeface="Microsoft GothicNeo" panose="020B0500000101010101" pitchFamily="34" charset="-127"/>
              <a:cs typeface="Microsoft GothicNeo" panose="020B0500000101010101" pitchFamily="34" charset="-127"/>
            </a:endParaRPr>
          </a:p>
          <a:p>
            <a:pPr>
              <a:lnSpc>
                <a:spcPct val="114999"/>
              </a:lnSpc>
              <a:buFont typeface="Wingdings" pitchFamily="2" charset="2"/>
              <a:buChar char="q"/>
            </a:pPr>
            <a:endParaRPr lang="en-US" sz="1800">
              <a:latin typeface="Microsoft GothicNeo" panose="020B0500000101010101" pitchFamily="34" charset="-127"/>
              <a:ea typeface="Microsoft GothicNeo" panose="020B0500000101010101" pitchFamily="34" charset="-127"/>
              <a:cs typeface="Microsoft GothicNeo" panose="020B0500000101010101" pitchFamily="34" charset="-127"/>
            </a:endParaRPr>
          </a:p>
          <a:p>
            <a:pPr marL="152400" indent="0">
              <a:lnSpc>
                <a:spcPct val="114999"/>
              </a:lnSpc>
              <a:buNone/>
            </a:pPr>
            <a:r>
              <a:rPr lang="en-US" sz="1800" b="1">
                <a:latin typeface="Microsoft GothicNeo" panose="020B0500000101010101" pitchFamily="34" charset="-127"/>
                <a:ea typeface="Microsoft GothicNeo" panose="020B0500000101010101" pitchFamily="34" charset="-127"/>
                <a:cs typeface="Microsoft GothicNeo" panose="020B0500000101010101" pitchFamily="34" charset="-127"/>
              </a:rPr>
              <a:t>Foreign Economies: </a:t>
            </a:r>
          </a:p>
          <a:p>
            <a:pPr>
              <a:lnSpc>
                <a:spcPct val="114999"/>
              </a:lnSpc>
              <a:buFont typeface="Wingdings" pitchFamily="2" charset="2"/>
              <a:buChar char="q"/>
            </a:pPr>
            <a:r>
              <a:rPr lang="en-US" sz="1800">
                <a:latin typeface="Microsoft GothicNeo" panose="020B0500000101010101" pitchFamily="34" charset="-127"/>
                <a:ea typeface="Microsoft GothicNeo" panose="020B0500000101010101" pitchFamily="34" charset="-127"/>
                <a:cs typeface="Microsoft GothicNeo" panose="020B0500000101010101" pitchFamily="34" charset="-127"/>
              </a:rPr>
              <a:t>China (</a:t>
            </a:r>
            <a:r>
              <a:rPr lang="en-US" sz="1800" err="1">
                <a:latin typeface="Microsoft GothicNeo" panose="020B0500000101010101" pitchFamily="34" charset="-127"/>
                <a:ea typeface="Microsoft GothicNeo" panose="020B0500000101010101" pitchFamily="34" charset="-127"/>
                <a:cs typeface="Microsoft GothicNeo" panose="020B0500000101010101" pitchFamily="34" charset="-127"/>
              </a:rPr>
              <a:t>Deepseek</a:t>
            </a:r>
            <a:r>
              <a:rPr lang="en-US" sz="1800">
                <a:latin typeface="Microsoft GothicNeo" panose="020B0500000101010101" pitchFamily="34" charset="-127"/>
                <a:ea typeface="Microsoft GothicNeo" panose="020B0500000101010101" pitchFamily="34" charset="-127"/>
                <a:cs typeface="Microsoft GothicNeo" panose="020B0500000101010101" pitchFamily="34" charset="-127"/>
              </a:rPr>
              <a:t> R1, Baidu Ernie X1)</a:t>
            </a:r>
          </a:p>
          <a:p>
            <a:pPr>
              <a:lnSpc>
                <a:spcPct val="114999"/>
              </a:lnSpc>
              <a:buFont typeface="Wingdings" pitchFamily="2" charset="2"/>
              <a:buChar char="q"/>
            </a:pPr>
            <a:r>
              <a:rPr lang="en-US" sz="1800">
                <a:latin typeface="Microsoft GothicNeo" panose="020B0500000101010101" pitchFamily="34" charset="-127"/>
                <a:ea typeface="Microsoft GothicNeo" panose="020B0500000101010101" pitchFamily="34" charset="-127"/>
                <a:cs typeface="Microsoft GothicNeo" panose="020B0500000101010101" pitchFamily="34" charset="-127"/>
              </a:rPr>
              <a:t>Trade Wars </a:t>
            </a:r>
            <a:br>
              <a:rPr lang="en-US" sz="1800">
                <a:latin typeface="Microsoft GothicNeo" panose="020B0500000101010101" pitchFamily="34" charset="-127"/>
                <a:ea typeface="Microsoft GothicNeo" panose="020B0500000101010101" pitchFamily="34" charset="-127"/>
                <a:cs typeface="Microsoft GothicNeo" panose="020B0500000101010101" pitchFamily="34" charset="-127"/>
              </a:rPr>
            </a:br>
            <a:endParaRPr lang="en-US" sz="1800">
              <a:latin typeface="Microsoft GothicNeo" panose="020B0500000101010101" pitchFamily="34" charset="-127"/>
              <a:ea typeface="Microsoft GothicNeo" panose="020B0500000101010101" pitchFamily="34" charset="-127"/>
              <a:cs typeface="Microsoft GothicNeo" panose="020B0500000101010101" pitchFamily="34" charset="-127"/>
            </a:endParaRPr>
          </a:p>
        </p:txBody>
      </p:sp>
      <p:pic>
        <p:nvPicPr>
          <p:cNvPr id="4" name="Picture 3" descr="A pie chart with different colored circles&#10;&#10;AI-generated content may be incorrect.">
            <a:extLst>
              <a:ext uri="{FF2B5EF4-FFF2-40B4-BE49-F238E27FC236}">
                <a16:creationId xmlns:a16="http://schemas.microsoft.com/office/drawing/2014/main" id="{EAE40083-F6C9-4B47-72AB-DF5A51F33F87}"/>
              </a:ext>
            </a:extLst>
          </p:cNvPr>
          <p:cNvPicPr>
            <a:picLocks noChangeAspect="1"/>
          </p:cNvPicPr>
          <p:nvPr/>
        </p:nvPicPr>
        <p:blipFill>
          <a:blip r:embed="rId2"/>
          <a:stretch>
            <a:fillRect/>
          </a:stretch>
        </p:blipFill>
        <p:spPr>
          <a:xfrm>
            <a:off x="5547050" y="1536633"/>
            <a:ext cx="6233943" cy="3823340"/>
          </a:xfrm>
          <a:prstGeom prst="rect">
            <a:avLst/>
          </a:prstGeom>
          <a:ln>
            <a:noFill/>
          </a:ln>
          <a:effectLst/>
        </p:spPr>
      </p:pic>
    </p:spTree>
    <p:extLst>
      <p:ext uri="{BB962C8B-B14F-4D97-AF65-F5344CB8AC3E}">
        <p14:creationId xmlns:p14="http://schemas.microsoft.com/office/powerpoint/2010/main" val="2587521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ECF81-3AB5-1062-EF09-D477E33D5782}"/>
              </a:ext>
            </a:extLst>
          </p:cNvPr>
          <p:cNvSpPr>
            <a:spLocks noGrp="1"/>
          </p:cNvSpPr>
          <p:nvPr>
            <p:ph type="title"/>
          </p:nvPr>
        </p:nvSpPr>
        <p:spPr/>
        <p:txBody>
          <a:bodyPr/>
          <a:lstStyle/>
          <a:p>
            <a:r>
              <a:rPr lang="en-US">
                <a:latin typeface="Franklin Gothic Medium" panose="020B0603020102020204" pitchFamily="34" charset="0"/>
              </a:rPr>
              <a:t>External Factors </a:t>
            </a:r>
          </a:p>
        </p:txBody>
      </p:sp>
      <p:sp>
        <p:nvSpPr>
          <p:cNvPr id="3" name="Content Placeholder 2">
            <a:extLst>
              <a:ext uri="{FF2B5EF4-FFF2-40B4-BE49-F238E27FC236}">
                <a16:creationId xmlns:a16="http://schemas.microsoft.com/office/drawing/2014/main" id="{7CFB93F3-D9C5-EA0C-531E-9721BF7DA820}"/>
              </a:ext>
            </a:extLst>
          </p:cNvPr>
          <p:cNvSpPr>
            <a:spLocks noGrp="1"/>
          </p:cNvSpPr>
          <p:nvPr>
            <p:ph idx="1"/>
          </p:nvPr>
        </p:nvSpPr>
        <p:spPr/>
        <p:txBody>
          <a:bodyPr/>
          <a:lstStyle/>
          <a:p>
            <a:pPr marL="152400" indent="0">
              <a:buNone/>
            </a:pPr>
            <a:r>
              <a:rPr lang="en-US" sz="1800" b="1" dirty="0">
                <a:latin typeface="Microsoft GothicNeo"/>
                <a:ea typeface="Microsoft GothicNeo"/>
                <a:cs typeface="Microsoft GothicNeo"/>
              </a:rPr>
              <a:t>Macroeconomic</a:t>
            </a:r>
          </a:p>
          <a:p>
            <a:pPr>
              <a:lnSpc>
                <a:spcPct val="114999"/>
              </a:lnSpc>
              <a:buFont typeface="Wingdings" pitchFamily="2" charset="2"/>
              <a:buChar char="q"/>
            </a:pPr>
            <a:r>
              <a:rPr lang="en-US" sz="1800" dirty="0">
                <a:latin typeface="Microsoft GothicNeo"/>
                <a:ea typeface="Microsoft GothicNeo"/>
                <a:cs typeface="Microsoft GothicNeo"/>
              </a:rPr>
              <a:t>Inflation</a:t>
            </a:r>
          </a:p>
          <a:p>
            <a:pPr>
              <a:lnSpc>
                <a:spcPct val="114999"/>
              </a:lnSpc>
              <a:buFont typeface="Wingdings" pitchFamily="2" charset="2"/>
              <a:buChar char="q"/>
            </a:pPr>
            <a:r>
              <a:rPr lang="en-US" sz="1800" dirty="0">
                <a:latin typeface="Microsoft GothicNeo"/>
                <a:ea typeface="Microsoft GothicNeo"/>
                <a:cs typeface="Microsoft GothicNeo"/>
              </a:rPr>
              <a:t>GDP growth</a:t>
            </a:r>
          </a:p>
          <a:p>
            <a:pPr>
              <a:lnSpc>
                <a:spcPct val="114999"/>
              </a:lnSpc>
              <a:buFont typeface="Wingdings" pitchFamily="2" charset="2"/>
              <a:buChar char="q"/>
            </a:pPr>
            <a:r>
              <a:rPr lang="en-US" sz="1800" dirty="0">
                <a:latin typeface="Microsoft GothicNeo"/>
                <a:ea typeface="Microsoft GothicNeo"/>
                <a:cs typeface="Microsoft GothicNeo"/>
              </a:rPr>
              <a:t>Tariffs</a:t>
            </a:r>
          </a:p>
          <a:p>
            <a:pPr>
              <a:lnSpc>
                <a:spcPct val="114999"/>
              </a:lnSpc>
              <a:buFont typeface="Wingdings" pitchFamily="2" charset="2"/>
              <a:buChar char="q"/>
            </a:pPr>
            <a:endParaRPr lang="en-US" sz="1800">
              <a:latin typeface="Microsoft GothicNeo" panose="020B0500000101010101" pitchFamily="34" charset="-127"/>
              <a:ea typeface="Microsoft GothicNeo" panose="020B0500000101010101" pitchFamily="34" charset="-127"/>
              <a:cs typeface="Microsoft GothicNeo" panose="020B0500000101010101" pitchFamily="34" charset="-127"/>
            </a:endParaRPr>
          </a:p>
          <a:p>
            <a:pPr marL="152400" indent="0">
              <a:lnSpc>
                <a:spcPct val="114999"/>
              </a:lnSpc>
              <a:buNone/>
            </a:pPr>
            <a:r>
              <a:rPr lang="en-US" sz="1800" b="1" dirty="0">
                <a:latin typeface="Microsoft GothicNeo"/>
                <a:ea typeface="Microsoft GothicNeo"/>
                <a:cs typeface="Microsoft GothicNeo"/>
              </a:rPr>
              <a:t>Regulation</a:t>
            </a:r>
            <a:endParaRPr lang="en-US" b="1" dirty="0">
              <a:latin typeface="Microsoft GothicNeo"/>
              <a:ea typeface="Microsoft GothicNeo"/>
              <a:cs typeface="Microsoft GothicNeo"/>
            </a:endParaRPr>
          </a:p>
          <a:p>
            <a:pPr>
              <a:lnSpc>
                <a:spcPct val="114999"/>
              </a:lnSpc>
              <a:buFont typeface="Wingdings" pitchFamily="2" charset="2"/>
              <a:buChar char="q"/>
            </a:pPr>
            <a:r>
              <a:rPr lang="en-US" sz="1800" dirty="0">
                <a:latin typeface="Microsoft GothicNeo"/>
                <a:ea typeface="Microsoft GothicNeo"/>
                <a:cs typeface="Microsoft GothicNeo"/>
              </a:rPr>
              <a:t>Antitrust Regulation</a:t>
            </a:r>
          </a:p>
          <a:p>
            <a:pPr>
              <a:lnSpc>
                <a:spcPct val="114999"/>
              </a:lnSpc>
              <a:buFont typeface="Wingdings" pitchFamily="2" charset="2"/>
              <a:buChar char="q"/>
            </a:pPr>
            <a:r>
              <a:rPr lang="en-US" sz="1800" dirty="0">
                <a:latin typeface="Microsoft GothicNeo"/>
                <a:ea typeface="Microsoft GothicNeo"/>
                <a:cs typeface="Microsoft GothicNeo"/>
              </a:rPr>
              <a:t>Data Policy (GDPR)</a:t>
            </a:r>
            <a:endParaRPr lang="en-US" sz="1800" dirty="0">
              <a:latin typeface="Microsoft GothicNeo" panose="020B0500000101010101" pitchFamily="34" charset="-127"/>
              <a:ea typeface="Microsoft GothicNeo" panose="020B0500000101010101" pitchFamily="34" charset="-127"/>
              <a:cs typeface="Microsoft GothicNeo" panose="020B0500000101010101" pitchFamily="34" charset="-127"/>
            </a:endParaRPr>
          </a:p>
          <a:p>
            <a:pPr>
              <a:lnSpc>
                <a:spcPct val="114999"/>
              </a:lnSpc>
              <a:buFont typeface="Wingdings" pitchFamily="2" charset="2"/>
              <a:buChar char="q"/>
            </a:pPr>
            <a:endParaRPr lang="en-US" sz="1800">
              <a:latin typeface="Microsoft GothicNeo" panose="020B0500000101010101" pitchFamily="34" charset="-127"/>
              <a:ea typeface="Microsoft GothicNeo" panose="020B0500000101010101" pitchFamily="34" charset="-127"/>
              <a:cs typeface="Microsoft GothicNeo" panose="020B0500000101010101" pitchFamily="34" charset="-127"/>
            </a:endParaRPr>
          </a:p>
          <a:p>
            <a:pPr marL="152400" indent="0">
              <a:lnSpc>
                <a:spcPct val="114999"/>
              </a:lnSpc>
              <a:buNone/>
            </a:pPr>
            <a:r>
              <a:rPr lang="en-US" sz="1800" b="1" dirty="0">
                <a:latin typeface="Microsoft GothicNeo"/>
                <a:ea typeface="Microsoft GothicNeo"/>
                <a:cs typeface="Microsoft GothicNeo"/>
              </a:rPr>
              <a:t>Industry disruptions </a:t>
            </a:r>
          </a:p>
          <a:p>
            <a:pPr>
              <a:lnSpc>
                <a:spcPct val="114999"/>
              </a:lnSpc>
              <a:buFont typeface="Wingdings" pitchFamily="2" charset="2"/>
              <a:buChar char="q"/>
            </a:pPr>
            <a:r>
              <a:rPr lang="en-US" sz="1800" dirty="0">
                <a:latin typeface="Microsoft GothicNeo"/>
                <a:ea typeface="Microsoft GothicNeo"/>
                <a:cs typeface="Microsoft GothicNeo"/>
              </a:rPr>
              <a:t>Energy costs (data center electricity consumption)</a:t>
            </a:r>
          </a:p>
          <a:p>
            <a:pPr>
              <a:lnSpc>
                <a:spcPct val="114999"/>
              </a:lnSpc>
              <a:buFont typeface="Wingdings" pitchFamily="2" charset="2"/>
              <a:buChar char="q"/>
            </a:pPr>
            <a:r>
              <a:rPr lang="en-US" sz="1800" dirty="0">
                <a:latin typeface="Microsoft GothicNeo"/>
                <a:ea typeface="Microsoft GothicNeo"/>
                <a:cs typeface="Microsoft GothicNeo"/>
              </a:rPr>
              <a:t>Enviromental Concerns</a:t>
            </a:r>
          </a:p>
          <a:p>
            <a:pPr>
              <a:lnSpc>
                <a:spcPct val="114999"/>
              </a:lnSpc>
              <a:buFont typeface="Wingdings" pitchFamily="2" charset="2"/>
              <a:buChar char="q"/>
            </a:pPr>
            <a:endParaRPr lang="en-US">
              <a:latin typeface="Microsoft GothicNeo" panose="020B0500000101010101" pitchFamily="34" charset="-127"/>
              <a:ea typeface="Microsoft GothicNeo" panose="020B0500000101010101" pitchFamily="34" charset="-127"/>
              <a:cs typeface="Microsoft GothicNeo" panose="020B0500000101010101" pitchFamily="34" charset="-127"/>
            </a:endParaRPr>
          </a:p>
        </p:txBody>
      </p:sp>
      <p:pic>
        <p:nvPicPr>
          <p:cNvPr id="4" name="Picture 3" descr="A diagram of a diagram&#10;&#10;AI-generated content may be incorrect.">
            <a:extLst>
              <a:ext uri="{FF2B5EF4-FFF2-40B4-BE49-F238E27FC236}">
                <a16:creationId xmlns:a16="http://schemas.microsoft.com/office/drawing/2014/main" id="{44EC720E-6B43-4FAD-A524-6DBF2873F887}"/>
              </a:ext>
            </a:extLst>
          </p:cNvPr>
          <p:cNvPicPr>
            <a:picLocks noChangeAspect="1"/>
          </p:cNvPicPr>
          <p:nvPr/>
        </p:nvPicPr>
        <p:blipFill>
          <a:blip r:embed="rId2"/>
          <a:stretch>
            <a:fillRect/>
          </a:stretch>
        </p:blipFill>
        <p:spPr>
          <a:xfrm>
            <a:off x="4629643" y="1222266"/>
            <a:ext cx="6340416" cy="3289962"/>
          </a:xfrm>
          <a:prstGeom prst="rect">
            <a:avLst/>
          </a:prstGeom>
          <a:ln>
            <a:noFill/>
          </a:ln>
          <a:effectLst/>
        </p:spPr>
      </p:pic>
    </p:spTree>
    <p:extLst>
      <p:ext uri="{BB962C8B-B14F-4D97-AF65-F5344CB8AC3E}">
        <p14:creationId xmlns:p14="http://schemas.microsoft.com/office/powerpoint/2010/main" val="2032998065"/>
      </p:ext>
    </p:extLst>
  </p:cSld>
  <p:clrMapOvr>
    <a:masterClrMapping/>
  </p:clrMapOvr>
</p:sld>
</file>

<file path=ppt/theme/theme1.xml><?xml version="1.0" encoding="utf-8"?>
<a:theme xmlns:a="http://schemas.openxmlformats.org/drawingml/2006/main" name="Bank Loan Granting Consulting by Slidesgo">
  <a:themeElements>
    <a:clrScheme name="Simple Light">
      <a:dk1>
        <a:srgbClr val="174B67"/>
      </a:dk1>
      <a:lt1>
        <a:srgbClr val="F8F8F8"/>
      </a:lt1>
      <a:dk2>
        <a:srgbClr val="A7BBC7"/>
      </a:dk2>
      <a:lt2>
        <a:srgbClr val="DAE6EC"/>
      </a:lt2>
      <a:accent1>
        <a:srgbClr val="FFFFFF"/>
      </a:accent1>
      <a:accent2>
        <a:srgbClr val="FFFFFF"/>
      </a:accent2>
      <a:accent3>
        <a:srgbClr val="FFFFFF"/>
      </a:accent3>
      <a:accent4>
        <a:srgbClr val="FFFFFF"/>
      </a:accent4>
      <a:accent5>
        <a:srgbClr val="FFFFFF"/>
      </a:accent5>
      <a:accent6>
        <a:srgbClr val="FFFFFF"/>
      </a:accent6>
      <a:hlink>
        <a:srgbClr val="174B6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Bank Loan Granting Consulting by Slidesgo</Template>
  <Application>Microsoft Office PowerPoint</Application>
  <PresentationFormat>Widescreen</PresentationFormat>
  <Slides>31</Slides>
  <Notes>14</Notes>
  <HiddenSlides>0</HiddenSlide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Bank Loan Granting Consulting by Slidesgo</vt:lpstr>
      <vt:lpstr>Slidesgo Final Pages</vt:lpstr>
      <vt:lpstr>Info Tech</vt:lpstr>
      <vt:lpstr>Overview</vt:lpstr>
      <vt:lpstr>Overview</vt:lpstr>
      <vt:lpstr>Overview</vt:lpstr>
      <vt:lpstr>Subsectors and Major Players </vt:lpstr>
      <vt:lpstr>Business Analysis</vt:lpstr>
      <vt:lpstr>Business Analysis  </vt:lpstr>
      <vt:lpstr>Impact of U.S &amp; Foreign Economies </vt:lpstr>
      <vt:lpstr>External Factors </vt:lpstr>
      <vt:lpstr>Supply Capacities </vt:lpstr>
      <vt:lpstr>PowerPoint Presentation</vt:lpstr>
      <vt:lpstr>Economic Analysis</vt:lpstr>
      <vt:lpstr>Economic Analysis - GDP</vt:lpstr>
      <vt:lpstr>Economic Analysis - GDP</vt:lpstr>
      <vt:lpstr>Economic Analysis – Interest Rate</vt:lpstr>
      <vt:lpstr>Economic Analysis – Interest Rate</vt:lpstr>
      <vt:lpstr>Economic Analysis – Inflation</vt:lpstr>
      <vt:lpstr>Economic Analysis – Inflation Rate</vt:lpstr>
      <vt:lpstr>Financial Analysis</vt:lpstr>
      <vt:lpstr>Sales &amp; Earnings Growth Rates </vt:lpstr>
      <vt:lpstr>Key Ratios</vt:lpstr>
      <vt:lpstr>Industry Data </vt:lpstr>
      <vt:lpstr>Cash Flow &amp; Margin Trends</vt:lpstr>
      <vt:lpstr>Valuation Analysis</vt:lpstr>
      <vt:lpstr>Do Valuations Vary Industry to Industry?  </vt:lpstr>
      <vt:lpstr>Valuations of InfoTech vs Market​</vt:lpstr>
      <vt:lpstr>Valuations of Each Industry</vt:lpstr>
      <vt:lpstr>Future Valuations</vt:lpstr>
      <vt:lpstr>Recommendation</vt:lpstr>
      <vt:lpstr>Recommendation</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 Tech</dc:title>
  <dc:creator>Lagergren, Anna</dc:creator>
  <cp:revision>70</cp:revision>
  <dcterms:created xsi:type="dcterms:W3CDTF">2025-03-17T21:01:48Z</dcterms:created>
  <dcterms:modified xsi:type="dcterms:W3CDTF">2025-03-18T22:06:59Z</dcterms:modified>
</cp:coreProperties>
</file>