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8" r:id="rId4"/>
    <p:sldMasterId id="214748369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embeddedFontLst>
    <p:embeddedFont>
      <p:font typeface="Roboto"/>
      <p:regular r:id="rId23"/>
      <p:bold r:id="rId24"/>
      <p:italic r:id="rId25"/>
      <p:boldItalic r:id="rId26"/>
    </p:embeddedFont>
    <p:embeddedFont>
      <p:font typeface="Urbanist Medium"/>
      <p:regular r:id="rId27"/>
      <p:bold r:id="rId28"/>
      <p:italic r:id="rId29"/>
      <p:boldItalic r:id="rId30"/>
    </p:embeddedFont>
    <p:embeddedFont>
      <p:font typeface="Urbanist SemiBold"/>
      <p:regular r:id="rId31"/>
      <p:bold r:id="rId32"/>
      <p:italic r:id="rId33"/>
      <p:boldItalic r:id="rId34"/>
    </p:embeddedFont>
    <p:embeddedFont>
      <p:font typeface="Urbanist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28" Type="http://schemas.openxmlformats.org/officeDocument/2006/relationships/font" Target="fonts/UrbanistMedium-bold.fntdata"/><Relationship Id="rId27" Type="http://schemas.openxmlformats.org/officeDocument/2006/relationships/font" Target="fonts/UrbanistMedium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UrbanistMedium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UrbanistSemiBold-regular.fntdata"/><Relationship Id="rId30" Type="http://schemas.openxmlformats.org/officeDocument/2006/relationships/font" Target="fonts/UrbanistMedium-boldItalic.fntdata"/><Relationship Id="rId11" Type="http://schemas.openxmlformats.org/officeDocument/2006/relationships/slide" Target="slides/slide5.xml"/><Relationship Id="rId33" Type="http://schemas.openxmlformats.org/officeDocument/2006/relationships/font" Target="fonts/UrbanistSemiBold-italic.fntdata"/><Relationship Id="rId10" Type="http://schemas.openxmlformats.org/officeDocument/2006/relationships/slide" Target="slides/slide4.xml"/><Relationship Id="rId32" Type="http://schemas.openxmlformats.org/officeDocument/2006/relationships/font" Target="fonts/UrbanistSemiBold-bold.fntdata"/><Relationship Id="rId13" Type="http://schemas.openxmlformats.org/officeDocument/2006/relationships/slide" Target="slides/slide7.xml"/><Relationship Id="rId35" Type="http://schemas.openxmlformats.org/officeDocument/2006/relationships/font" Target="fonts/Urbanist-regular.fntdata"/><Relationship Id="rId12" Type="http://schemas.openxmlformats.org/officeDocument/2006/relationships/slide" Target="slides/slide6.xml"/><Relationship Id="rId34" Type="http://schemas.openxmlformats.org/officeDocument/2006/relationships/font" Target="fonts/UrbanistSemiBold-boldItalic.fntdata"/><Relationship Id="rId15" Type="http://schemas.openxmlformats.org/officeDocument/2006/relationships/slide" Target="slides/slide9.xml"/><Relationship Id="rId37" Type="http://schemas.openxmlformats.org/officeDocument/2006/relationships/font" Target="fonts/Urbanist-italic.fntdata"/><Relationship Id="rId14" Type="http://schemas.openxmlformats.org/officeDocument/2006/relationships/slide" Target="slides/slide8.xml"/><Relationship Id="rId36" Type="http://schemas.openxmlformats.org/officeDocument/2006/relationships/font" Target="fonts/Urbanist-bold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38" Type="http://schemas.openxmlformats.org/officeDocument/2006/relationships/font" Target="fonts/Urbanist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36df18e2494_0_4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36df18e2494_0_4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36df18e2494_0_10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36df18e2494_0_10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36df18e2494_0_10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36df18e2494_0_10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36df18e2494_0_9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36df18e2494_0_9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36df18e2494_0_10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36df18e2494_0_10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36df18e2494_0_1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36df18e2494_0_1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36df18e2494_0_1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36df18e2494_0_1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36df18e2494_0_1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36df18e2494_0_1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6df18e2494_0_5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36df18e2494_0_5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36df18e2494_0_10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36df18e2494_0_1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36df18e2494_0_6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36df18e2494_0_6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36df18e2494_0_6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36df18e2494_0_6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36df18e2494_0_9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36df18e2494_0_9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36df18e2494_0_9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36df18e2494_0_9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36df18e2494_0_9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36df18e2494_0_9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36df18e2494_0_10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36df18e2494_0_10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ALT 1">
  <p:cSld name="BLANK_4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4"/>
          <p:cNvPicPr preferRelativeResize="0"/>
          <p:nvPr/>
        </p:nvPicPr>
        <p:blipFill rotWithShape="1">
          <a:blip r:embed="rId2">
            <a:alphaModFix amt="50000"/>
          </a:blip>
          <a:srcRect b="8145" l="3133" r="7834" t="16785"/>
          <a:stretch/>
        </p:blipFill>
        <p:spPr>
          <a:xfrm flipH="1" rot="10800000">
            <a:off x="0" y="-3474"/>
            <a:ext cx="9161550" cy="515449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4"/>
          <p:cNvSpPr/>
          <p:nvPr/>
        </p:nvSpPr>
        <p:spPr>
          <a:xfrm flipH="1" rot="10800000">
            <a:off x="0" y="4676700"/>
            <a:ext cx="9149700" cy="466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228600" y="1738950"/>
            <a:ext cx="4402800" cy="25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rbanist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3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4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61" name="Google Shape;61;p14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63" name="Google Shape;63;p14"/>
          <p:cNvSpPr txBox="1"/>
          <p:nvPr>
            <p:ph type="title"/>
          </p:nvPr>
        </p:nvSpPr>
        <p:spPr>
          <a:xfrm>
            <a:off x="228600" y="228600"/>
            <a:ext cx="6658800" cy="141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9pPr>
          </a:lstStyle>
          <a:p/>
        </p:txBody>
      </p:sp>
      <p:cxnSp>
        <p:nvCxnSpPr>
          <p:cNvPr id="64" name="Google Shape;64;p14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5" name="Google Shape;65;p14"/>
          <p:cNvSpPr txBox="1"/>
          <p:nvPr>
            <p:ph idx="5" type="subTitle"/>
          </p:nvPr>
        </p:nvSpPr>
        <p:spPr>
          <a:xfrm>
            <a:off x="297075" y="4175900"/>
            <a:ext cx="1264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66" name="Google Shape;66;p14"/>
          <p:cNvSpPr txBox="1"/>
          <p:nvPr>
            <p:ph idx="6" type="subTitle"/>
          </p:nvPr>
        </p:nvSpPr>
        <p:spPr>
          <a:xfrm>
            <a:off x="1786375" y="4175900"/>
            <a:ext cx="1264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67" name="Google Shape;67;p14"/>
          <p:cNvSpPr txBox="1"/>
          <p:nvPr>
            <p:ph idx="7" type="subTitle"/>
          </p:nvPr>
        </p:nvSpPr>
        <p:spPr>
          <a:xfrm>
            <a:off x="228591" y="3454475"/>
            <a:ext cx="4659600" cy="252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b="1"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68" name="Google Shape;68;p14"/>
          <p:cNvSpPr txBox="1"/>
          <p:nvPr>
            <p:ph idx="8" type="subTitle"/>
          </p:nvPr>
        </p:nvSpPr>
        <p:spPr>
          <a:xfrm>
            <a:off x="228591" y="3743050"/>
            <a:ext cx="4659600" cy="252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b="1"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805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ALT 1">
  <p:cSld name="BLANK_1_1_2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228600" y="395043"/>
            <a:ext cx="6480300" cy="5877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9pPr>
          </a:lstStyle>
          <a:p/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228600" y="1743625"/>
            <a:ext cx="4296600" cy="27090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2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73" name="Google Shape;73;p15"/>
          <p:cNvSpPr txBox="1"/>
          <p:nvPr>
            <p:ph idx="3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74" name="Google Shape;74;p15"/>
          <p:cNvSpPr txBox="1"/>
          <p:nvPr>
            <p:ph idx="4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75" name="Google Shape;75;p15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76" name="Google Shape;76;p15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cxnSp>
        <p:nvCxnSpPr>
          <p:cNvPr id="77" name="Google Shape;77;p15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extLst>
    <p:ext uri="{DCECCB84-F9BA-43D5-87BE-67443E8EF086}">
      <p15:sldGuideLst>
        <p15:guide id="1" orient="horz" pos="2805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ur values">
  <p:cSld name="BLANK_1_1_1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idx="1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80" name="Google Shape;80;p16"/>
          <p:cNvSpPr txBox="1"/>
          <p:nvPr>
            <p:ph type="title"/>
          </p:nvPr>
        </p:nvSpPr>
        <p:spPr>
          <a:xfrm>
            <a:off x="228600" y="613525"/>
            <a:ext cx="7223400" cy="4221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1" name="Google Shape;81;p16"/>
          <p:cNvSpPr txBox="1"/>
          <p:nvPr>
            <p:ph idx="2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82" name="Google Shape;82;p16"/>
          <p:cNvSpPr txBox="1"/>
          <p:nvPr>
            <p:ph idx="3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83" name="Google Shape;83;p16"/>
          <p:cNvSpPr txBox="1"/>
          <p:nvPr>
            <p:ph idx="4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84" name="Google Shape;84;p16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85" name="Google Shape;85;p16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cxnSp>
        <p:nvCxnSpPr>
          <p:cNvPr id="86" name="Google Shape;86;p16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7" name="Google Shape;87;p16"/>
          <p:cNvSpPr txBox="1"/>
          <p:nvPr>
            <p:ph idx="5" type="subTitle"/>
          </p:nvPr>
        </p:nvSpPr>
        <p:spPr>
          <a:xfrm>
            <a:off x="254625" y="1638300"/>
            <a:ext cx="1128900" cy="1188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88" name="Google Shape;88;p16"/>
          <p:cNvSpPr txBox="1"/>
          <p:nvPr>
            <p:ph idx="6" type="subTitle"/>
          </p:nvPr>
        </p:nvSpPr>
        <p:spPr>
          <a:xfrm>
            <a:off x="3275850" y="1638300"/>
            <a:ext cx="1128900" cy="1188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89" name="Google Shape;89;p16"/>
          <p:cNvSpPr txBox="1"/>
          <p:nvPr>
            <p:ph idx="7" type="subTitle"/>
          </p:nvPr>
        </p:nvSpPr>
        <p:spPr>
          <a:xfrm>
            <a:off x="6215463" y="1638300"/>
            <a:ext cx="1128900" cy="1188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90" name="Google Shape;90;p16"/>
          <p:cNvSpPr txBox="1"/>
          <p:nvPr>
            <p:ph idx="8" type="body"/>
          </p:nvPr>
        </p:nvSpPr>
        <p:spPr>
          <a:xfrm>
            <a:off x="288575" y="3386400"/>
            <a:ext cx="2665200" cy="11883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9pPr>
          </a:lstStyle>
          <a:p/>
        </p:txBody>
      </p:sp>
      <p:sp>
        <p:nvSpPr>
          <p:cNvPr id="91" name="Google Shape;91;p16"/>
          <p:cNvSpPr txBox="1"/>
          <p:nvPr>
            <p:ph idx="9" type="body"/>
          </p:nvPr>
        </p:nvSpPr>
        <p:spPr>
          <a:xfrm>
            <a:off x="6121413" y="3386400"/>
            <a:ext cx="2665200" cy="11883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9pPr>
          </a:lstStyle>
          <a:p/>
        </p:txBody>
      </p:sp>
      <p:sp>
        <p:nvSpPr>
          <p:cNvPr id="92" name="Google Shape;92;p16"/>
          <p:cNvSpPr txBox="1"/>
          <p:nvPr>
            <p:ph idx="13" type="body"/>
          </p:nvPr>
        </p:nvSpPr>
        <p:spPr>
          <a:xfrm>
            <a:off x="3192450" y="3386400"/>
            <a:ext cx="2665200" cy="11883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805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and image ALT 2">
  <p:cSld name="CUSTOM_3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/>
          <p:nvPr>
            <p:ph idx="2" type="pic"/>
          </p:nvPr>
        </p:nvSpPr>
        <p:spPr>
          <a:xfrm>
            <a:off x="246150" y="237650"/>
            <a:ext cx="4196400" cy="4438200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17"/>
          <p:cNvSpPr txBox="1"/>
          <p:nvPr>
            <p:ph type="title"/>
          </p:nvPr>
        </p:nvSpPr>
        <p:spPr>
          <a:xfrm>
            <a:off x="4591800" y="304700"/>
            <a:ext cx="3861900" cy="192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9pPr>
          </a:lstStyle>
          <a:p/>
        </p:txBody>
      </p:sp>
      <p:sp>
        <p:nvSpPr>
          <p:cNvPr id="96" name="Google Shape;96;p17"/>
          <p:cNvSpPr txBox="1"/>
          <p:nvPr>
            <p:ph idx="3" type="title"/>
          </p:nvPr>
        </p:nvSpPr>
        <p:spPr>
          <a:xfrm>
            <a:off x="4591800" y="738425"/>
            <a:ext cx="4290000" cy="20514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9pPr>
          </a:lstStyle>
          <a:p/>
        </p:txBody>
      </p:sp>
      <p:sp>
        <p:nvSpPr>
          <p:cNvPr id="97" name="Google Shape;97;p17"/>
          <p:cNvSpPr txBox="1"/>
          <p:nvPr>
            <p:ph idx="1" type="body"/>
          </p:nvPr>
        </p:nvSpPr>
        <p:spPr>
          <a:xfrm>
            <a:off x="4618950" y="2205375"/>
            <a:ext cx="4290000" cy="16296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9pPr>
          </a:lstStyle>
          <a:p/>
        </p:txBody>
      </p:sp>
      <p:sp>
        <p:nvSpPr>
          <p:cNvPr id="98" name="Google Shape;98;p17"/>
          <p:cNvSpPr txBox="1"/>
          <p:nvPr>
            <p:ph idx="4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99" name="Google Shape;99;p17"/>
          <p:cNvSpPr txBox="1"/>
          <p:nvPr>
            <p:ph idx="5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00" name="Google Shape;100;p17"/>
          <p:cNvSpPr txBox="1"/>
          <p:nvPr>
            <p:ph idx="6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01" name="Google Shape;101;p17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02" name="Google Shape;102;p17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cxnSp>
        <p:nvCxnSpPr>
          <p:cNvPr id="103" name="Google Shape;103;p17"/>
          <p:cNvCxnSpPr/>
          <p:nvPr/>
        </p:nvCxnSpPr>
        <p:spPr>
          <a:xfrm>
            <a:off x="228600" y="226100"/>
            <a:ext cx="86871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4" name="Google Shape;104;p17"/>
          <p:cNvCxnSpPr/>
          <p:nvPr/>
        </p:nvCxnSpPr>
        <p:spPr>
          <a:xfrm>
            <a:off x="4444600" y="570000"/>
            <a:ext cx="447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5" name="Google Shape;105;p17"/>
          <p:cNvCxnSpPr/>
          <p:nvPr/>
        </p:nvCxnSpPr>
        <p:spPr>
          <a:xfrm>
            <a:off x="4442500" y="226100"/>
            <a:ext cx="0" cy="44577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6" name="Google Shape;106;p17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 ALT 1">
  <p:cSld name="BLANK_1_1_1_1_3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type="title"/>
          </p:nvPr>
        </p:nvSpPr>
        <p:spPr>
          <a:xfrm>
            <a:off x="228600" y="613525"/>
            <a:ext cx="3904500" cy="11628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2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9" name="Google Shape;109;p18"/>
          <p:cNvSpPr/>
          <p:nvPr>
            <p:ph idx="2" type="pic"/>
          </p:nvPr>
        </p:nvSpPr>
        <p:spPr>
          <a:xfrm>
            <a:off x="4523050" y="737975"/>
            <a:ext cx="2164800" cy="1350300"/>
          </a:xfrm>
          <a:prstGeom prst="roundRect">
            <a:avLst>
              <a:gd fmla="val 7802" name="adj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18"/>
          <p:cNvSpPr/>
          <p:nvPr>
            <p:ph idx="3" type="pic"/>
          </p:nvPr>
        </p:nvSpPr>
        <p:spPr>
          <a:xfrm>
            <a:off x="6752100" y="737775"/>
            <a:ext cx="2164800" cy="1350300"/>
          </a:xfrm>
          <a:prstGeom prst="roundRect">
            <a:avLst>
              <a:gd fmla="val 7802" name="adj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18"/>
          <p:cNvSpPr/>
          <p:nvPr>
            <p:ph idx="4" type="pic"/>
          </p:nvPr>
        </p:nvSpPr>
        <p:spPr>
          <a:xfrm>
            <a:off x="4523050" y="2158000"/>
            <a:ext cx="4394100" cy="2282700"/>
          </a:xfrm>
          <a:prstGeom prst="roundRect">
            <a:avLst>
              <a:gd fmla="val 6108" name="adj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18"/>
          <p:cNvSpPr txBox="1"/>
          <p:nvPr>
            <p:ph idx="1" type="body"/>
          </p:nvPr>
        </p:nvSpPr>
        <p:spPr>
          <a:xfrm>
            <a:off x="233850" y="3127075"/>
            <a:ext cx="2920800" cy="131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/>
        </p:txBody>
      </p:sp>
      <p:sp>
        <p:nvSpPr>
          <p:cNvPr id="113" name="Google Shape;113;p18"/>
          <p:cNvSpPr txBox="1"/>
          <p:nvPr>
            <p:ph idx="5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14" name="Google Shape;114;p18"/>
          <p:cNvSpPr txBox="1"/>
          <p:nvPr>
            <p:ph idx="6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15" name="Google Shape;115;p18"/>
          <p:cNvSpPr txBox="1"/>
          <p:nvPr>
            <p:ph idx="7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16" name="Google Shape;116;p18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17" name="Google Shape;117;p18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18" name="Google Shape;118;p18"/>
          <p:cNvSpPr txBox="1"/>
          <p:nvPr>
            <p:ph idx="8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cxnSp>
        <p:nvCxnSpPr>
          <p:cNvPr id="119" name="Google Shape;119;p18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extLst>
    <p:ext uri="{DCECCB84-F9BA-43D5-87BE-67443E8EF086}">
      <p15:sldGuideLst>
        <p15:guide id="1" orient="horz" pos="2805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ALT 1">
  <p:cSld name="BLANK_1_1_1_1_2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9"/>
          <p:cNvPicPr preferRelativeResize="0"/>
          <p:nvPr/>
        </p:nvPicPr>
        <p:blipFill rotWithShape="1">
          <a:blip r:embed="rId2">
            <a:alphaModFix amt="60000"/>
          </a:blip>
          <a:srcRect b="14588" l="0" r="15469" t="0"/>
          <a:stretch/>
        </p:blipFill>
        <p:spPr>
          <a:xfrm>
            <a:off x="25" y="1172500"/>
            <a:ext cx="5181349" cy="3493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9"/>
          <p:cNvSpPr txBox="1"/>
          <p:nvPr>
            <p:ph idx="1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23" name="Google Shape;123;p19"/>
          <p:cNvSpPr txBox="1"/>
          <p:nvPr>
            <p:ph idx="2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24" name="Google Shape;124;p19"/>
          <p:cNvSpPr txBox="1"/>
          <p:nvPr>
            <p:ph idx="3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25" name="Google Shape;125;p19"/>
          <p:cNvSpPr txBox="1"/>
          <p:nvPr>
            <p:ph type="title"/>
          </p:nvPr>
        </p:nvSpPr>
        <p:spPr>
          <a:xfrm>
            <a:off x="277500" y="228600"/>
            <a:ext cx="3904500" cy="11628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2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9pPr>
          </a:lstStyle>
          <a:p/>
        </p:txBody>
      </p:sp>
      <p:cxnSp>
        <p:nvCxnSpPr>
          <p:cNvPr id="126" name="Google Shape;126;p19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7" name="Google Shape;127;p19"/>
          <p:cNvSpPr txBox="1"/>
          <p:nvPr>
            <p:ph idx="4" type="subTitle"/>
          </p:nvPr>
        </p:nvSpPr>
        <p:spPr>
          <a:xfrm>
            <a:off x="4744575" y="387150"/>
            <a:ext cx="322500" cy="2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28" name="Google Shape;128;p19"/>
          <p:cNvSpPr txBox="1"/>
          <p:nvPr>
            <p:ph idx="5" type="subTitle"/>
          </p:nvPr>
        </p:nvSpPr>
        <p:spPr>
          <a:xfrm>
            <a:off x="4744575" y="1066588"/>
            <a:ext cx="322500" cy="2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29" name="Google Shape;129;p19"/>
          <p:cNvSpPr txBox="1"/>
          <p:nvPr>
            <p:ph idx="6" type="subTitle"/>
          </p:nvPr>
        </p:nvSpPr>
        <p:spPr>
          <a:xfrm>
            <a:off x="4744575" y="1742700"/>
            <a:ext cx="322500" cy="2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30" name="Google Shape;130;p19"/>
          <p:cNvSpPr txBox="1"/>
          <p:nvPr>
            <p:ph idx="7" type="subTitle"/>
          </p:nvPr>
        </p:nvSpPr>
        <p:spPr>
          <a:xfrm>
            <a:off x="4744575" y="2420513"/>
            <a:ext cx="322500" cy="2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31" name="Google Shape;131;p19"/>
          <p:cNvSpPr txBox="1"/>
          <p:nvPr>
            <p:ph idx="8" type="subTitle"/>
          </p:nvPr>
        </p:nvSpPr>
        <p:spPr>
          <a:xfrm>
            <a:off x="4744575" y="3098275"/>
            <a:ext cx="322500" cy="2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32" name="Google Shape;132;p19"/>
          <p:cNvSpPr txBox="1"/>
          <p:nvPr>
            <p:ph idx="9" type="subTitle"/>
          </p:nvPr>
        </p:nvSpPr>
        <p:spPr>
          <a:xfrm>
            <a:off x="4744575" y="3776075"/>
            <a:ext cx="322500" cy="2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33" name="Google Shape;133;p19"/>
          <p:cNvSpPr txBox="1"/>
          <p:nvPr>
            <p:ph idx="13" type="subTitle"/>
          </p:nvPr>
        </p:nvSpPr>
        <p:spPr>
          <a:xfrm>
            <a:off x="5067075" y="387150"/>
            <a:ext cx="3267600" cy="28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rbanis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4" name="Google Shape;134;p19"/>
          <p:cNvSpPr txBox="1"/>
          <p:nvPr>
            <p:ph idx="14" type="subTitle"/>
          </p:nvPr>
        </p:nvSpPr>
        <p:spPr>
          <a:xfrm>
            <a:off x="5067075" y="1061588"/>
            <a:ext cx="3267600" cy="28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rbanis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5" name="Google Shape;135;p19"/>
          <p:cNvSpPr txBox="1"/>
          <p:nvPr>
            <p:ph idx="15" type="subTitle"/>
          </p:nvPr>
        </p:nvSpPr>
        <p:spPr>
          <a:xfrm>
            <a:off x="5067075" y="1739350"/>
            <a:ext cx="3267600" cy="28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rbanis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6" name="Google Shape;136;p19"/>
          <p:cNvSpPr txBox="1"/>
          <p:nvPr>
            <p:ph idx="16" type="subTitle"/>
          </p:nvPr>
        </p:nvSpPr>
        <p:spPr>
          <a:xfrm>
            <a:off x="5067075" y="2424100"/>
            <a:ext cx="3267600" cy="28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rbanis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7" name="Google Shape;137;p19"/>
          <p:cNvSpPr txBox="1"/>
          <p:nvPr>
            <p:ph idx="17" type="subTitle"/>
          </p:nvPr>
        </p:nvSpPr>
        <p:spPr>
          <a:xfrm>
            <a:off x="5067075" y="3094938"/>
            <a:ext cx="3267600" cy="28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rbanis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8" name="Google Shape;138;p19"/>
          <p:cNvSpPr txBox="1"/>
          <p:nvPr>
            <p:ph idx="18" type="subTitle"/>
          </p:nvPr>
        </p:nvSpPr>
        <p:spPr>
          <a:xfrm>
            <a:off x="5067075" y="3765788"/>
            <a:ext cx="3267600" cy="28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rbanis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9" name="Google Shape;139;p19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40" name="Google Shape;140;p19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805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s">
  <p:cSld name="BLANK_1_1_1_1_2_1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/>
          <p:nvPr>
            <p:ph idx="2" type="pic"/>
          </p:nvPr>
        </p:nvSpPr>
        <p:spPr>
          <a:xfrm>
            <a:off x="4618950" y="228600"/>
            <a:ext cx="1370400" cy="1357500"/>
          </a:xfrm>
          <a:prstGeom prst="roundRect">
            <a:avLst>
              <a:gd fmla="val 16935" name="adj"/>
            </a:avLst>
          </a:prstGeom>
          <a:noFill/>
          <a:ln>
            <a:noFill/>
          </a:ln>
        </p:spPr>
      </p:sp>
      <p:sp>
        <p:nvSpPr>
          <p:cNvPr id="143" name="Google Shape;143;p20"/>
          <p:cNvSpPr txBox="1"/>
          <p:nvPr>
            <p:ph idx="1" type="subTitle"/>
          </p:nvPr>
        </p:nvSpPr>
        <p:spPr>
          <a:xfrm>
            <a:off x="4619000" y="1702322"/>
            <a:ext cx="1370400" cy="1719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144" name="Google Shape;144;p20"/>
          <p:cNvSpPr txBox="1"/>
          <p:nvPr>
            <p:ph idx="3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45" name="Google Shape;145;p20"/>
          <p:cNvSpPr txBox="1"/>
          <p:nvPr>
            <p:ph idx="4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46" name="Google Shape;146;p20"/>
          <p:cNvSpPr txBox="1"/>
          <p:nvPr>
            <p:ph idx="5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47" name="Google Shape;147;p20"/>
          <p:cNvSpPr txBox="1"/>
          <p:nvPr>
            <p:ph type="title"/>
          </p:nvPr>
        </p:nvSpPr>
        <p:spPr>
          <a:xfrm>
            <a:off x="228600" y="234750"/>
            <a:ext cx="3904500" cy="11628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2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8" name="Google Shape;148;p20"/>
          <p:cNvSpPr txBox="1"/>
          <p:nvPr>
            <p:ph idx="6" type="subTitle"/>
          </p:nvPr>
        </p:nvSpPr>
        <p:spPr>
          <a:xfrm>
            <a:off x="4619000" y="1880160"/>
            <a:ext cx="1370400" cy="171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149" name="Google Shape;149;p20"/>
          <p:cNvSpPr/>
          <p:nvPr>
            <p:ph idx="7" type="pic"/>
          </p:nvPr>
        </p:nvSpPr>
        <p:spPr>
          <a:xfrm>
            <a:off x="6080700" y="228600"/>
            <a:ext cx="1370400" cy="1357500"/>
          </a:xfrm>
          <a:prstGeom prst="roundRect">
            <a:avLst>
              <a:gd fmla="val 16935" name="adj"/>
            </a:avLst>
          </a:prstGeom>
          <a:noFill/>
          <a:ln>
            <a:noFill/>
          </a:ln>
        </p:spPr>
      </p:sp>
      <p:sp>
        <p:nvSpPr>
          <p:cNvPr id="150" name="Google Shape;150;p20"/>
          <p:cNvSpPr txBox="1"/>
          <p:nvPr>
            <p:ph idx="8" type="subTitle"/>
          </p:nvPr>
        </p:nvSpPr>
        <p:spPr>
          <a:xfrm>
            <a:off x="6080750" y="1702321"/>
            <a:ext cx="1370400" cy="1719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151" name="Google Shape;151;p20"/>
          <p:cNvSpPr txBox="1"/>
          <p:nvPr>
            <p:ph idx="9" type="subTitle"/>
          </p:nvPr>
        </p:nvSpPr>
        <p:spPr>
          <a:xfrm>
            <a:off x="6080750" y="1880160"/>
            <a:ext cx="1370400" cy="171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152" name="Google Shape;152;p20"/>
          <p:cNvSpPr/>
          <p:nvPr>
            <p:ph idx="13" type="pic"/>
          </p:nvPr>
        </p:nvSpPr>
        <p:spPr>
          <a:xfrm>
            <a:off x="7542450" y="228600"/>
            <a:ext cx="1370400" cy="1357500"/>
          </a:xfrm>
          <a:prstGeom prst="roundRect">
            <a:avLst>
              <a:gd fmla="val 16935" name="adj"/>
            </a:avLst>
          </a:prstGeom>
          <a:noFill/>
          <a:ln>
            <a:noFill/>
          </a:ln>
        </p:spPr>
      </p:sp>
      <p:sp>
        <p:nvSpPr>
          <p:cNvPr id="153" name="Google Shape;153;p20"/>
          <p:cNvSpPr txBox="1"/>
          <p:nvPr>
            <p:ph idx="14" type="subTitle"/>
          </p:nvPr>
        </p:nvSpPr>
        <p:spPr>
          <a:xfrm>
            <a:off x="7542500" y="1702321"/>
            <a:ext cx="1370400" cy="1719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154" name="Google Shape;154;p20"/>
          <p:cNvSpPr txBox="1"/>
          <p:nvPr>
            <p:ph idx="15" type="subTitle"/>
          </p:nvPr>
        </p:nvSpPr>
        <p:spPr>
          <a:xfrm>
            <a:off x="7542500" y="1880160"/>
            <a:ext cx="1370400" cy="171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155" name="Google Shape;155;p20"/>
          <p:cNvSpPr/>
          <p:nvPr>
            <p:ph idx="16" type="pic"/>
          </p:nvPr>
        </p:nvSpPr>
        <p:spPr>
          <a:xfrm>
            <a:off x="4618950" y="2295725"/>
            <a:ext cx="1370400" cy="1357500"/>
          </a:xfrm>
          <a:prstGeom prst="roundRect">
            <a:avLst>
              <a:gd fmla="val 16935" name="adj"/>
            </a:avLst>
          </a:prstGeom>
          <a:noFill/>
          <a:ln>
            <a:noFill/>
          </a:ln>
        </p:spPr>
      </p:sp>
      <p:sp>
        <p:nvSpPr>
          <p:cNvPr id="156" name="Google Shape;156;p20"/>
          <p:cNvSpPr txBox="1"/>
          <p:nvPr>
            <p:ph idx="17" type="subTitle"/>
          </p:nvPr>
        </p:nvSpPr>
        <p:spPr>
          <a:xfrm>
            <a:off x="4619000" y="3769446"/>
            <a:ext cx="1370400" cy="1719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157" name="Google Shape;157;p20"/>
          <p:cNvSpPr txBox="1"/>
          <p:nvPr>
            <p:ph idx="18" type="subTitle"/>
          </p:nvPr>
        </p:nvSpPr>
        <p:spPr>
          <a:xfrm>
            <a:off x="4619000" y="3947285"/>
            <a:ext cx="1370400" cy="171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158" name="Google Shape;158;p20"/>
          <p:cNvSpPr/>
          <p:nvPr>
            <p:ph idx="19" type="pic"/>
          </p:nvPr>
        </p:nvSpPr>
        <p:spPr>
          <a:xfrm>
            <a:off x="6080700" y="2295725"/>
            <a:ext cx="1370400" cy="1357500"/>
          </a:xfrm>
          <a:prstGeom prst="roundRect">
            <a:avLst>
              <a:gd fmla="val 16935" name="adj"/>
            </a:avLst>
          </a:prstGeom>
          <a:noFill/>
          <a:ln>
            <a:noFill/>
          </a:ln>
        </p:spPr>
      </p:sp>
      <p:sp>
        <p:nvSpPr>
          <p:cNvPr id="159" name="Google Shape;159;p20"/>
          <p:cNvSpPr txBox="1"/>
          <p:nvPr>
            <p:ph idx="20" type="subTitle"/>
          </p:nvPr>
        </p:nvSpPr>
        <p:spPr>
          <a:xfrm>
            <a:off x="6080750" y="3769447"/>
            <a:ext cx="1370400" cy="1719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160" name="Google Shape;160;p20"/>
          <p:cNvSpPr txBox="1"/>
          <p:nvPr>
            <p:ph idx="21" type="subTitle"/>
          </p:nvPr>
        </p:nvSpPr>
        <p:spPr>
          <a:xfrm>
            <a:off x="6080750" y="3947285"/>
            <a:ext cx="1370400" cy="171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161" name="Google Shape;161;p20"/>
          <p:cNvSpPr/>
          <p:nvPr>
            <p:ph idx="22" type="pic"/>
          </p:nvPr>
        </p:nvSpPr>
        <p:spPr>
          <a:xfrm>
            <a:off x="7542450" y="2295725"/>
            <a:ext cx="1370400" cy="1357500"/>
          </a:xfrm>
          <a:prstGeom prst="roundRect">
            <a:avLst>
              <a:gd fmla="val 16935" name="adj"/>
            </a:avLst>
          </a:prstGeom>
          <a:noFill/>
          <a:ln>
            <a:noFill/>
          </a:ln>
        </p:spPr>
      </p:sp>
      <p:sp>
        <p:nvSpPr>
          <p:cNvPr id="162" name="Google Shape;162;p20"/>
          <p:cNvSpPr txBox="1"/>
          <p:nvPr>
            <p:ph idx="23" type="subTitle"/>
          </p:nvPr>
        </p:nvSpPr>
        <p:spPr>
          <a:xfrm>
            <a:off x="7542500" y="3769446"/>
            <a:ext cx="1370400" cy="1719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163" name="Google Shape;163;p20"/>
          <p:cNvSpPr txBox="1"/>
          <p:nvPr>
            <p:ph idx="24" type="subTitle"/>
          </p:nvPr>
        </p:nvSpPr>
        <p:spPr>
          <a:xfrm>
            <a:off x="7542500" y="3947285"/>
            <a:ext cx="1370400" cy="171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cxnSp>
        <p:nvCxnSpPr>
          <p:cNvPr id="164" name="Google Shape;164;p20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5" name="Google Shape;165;p20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66" name="Google Shape;166;p20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ALT 2">
  <p:cSld name="BLANK_1_1_1_1_1_1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1"/>
          <p:cNvSpPr/>
          <p:nvPr>
            <p:ph idx="2" type="pic"/>
          </p:nvPr>
        </p:nvSpPr>
        <p:spPr>
          <a:xfrm>
            <a:off x="9425" y="-3075"/>
            <a:ext cx="9144000" cy="4641000"/>
          </a:xfrm>
          <a:prstGeom prst="rect">
            <a:avLst/>
          </a:prstGeom>
          <a:noFill/>
          <a:ln>
            <a:noFill/>
          </a:ln>
        </p:spPr>
      </p:sp>
      <p:sp>
        <p:nvSpPr>
          <p:cNvPr id="169" name="Google Shape;169;p21"/>
          <p:cNvSpPr txBox="1"/>
          <p:nvPr>
            <p:ph type="title"/>
          </p:nvPr>
        </p:nvSpPr>
        <p:spPr>
          <a:xfrm>
            <a:off x="234125" y="3337800"/>
            <a:ext cx="8574600" cy="111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4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9pPr>
          </a:lstStyle>
          <a:p/>
        </p:txBody>
      </p:sp>
      <p:sp>
        <p:nvSpPr>
          <p:cNvPr id="170" name="Google Shape;170;p21"/>
          <p:cNvSpPr txBox="1"/>
          <p:nvPr>
            <p:ph idx="1" type="subTitle"/>
          </p:nvPr>
        </p:nvSpPr>
        <p:spPr>
          <a:xfrm>
            <a:off x="228600" y="228600"/>
            <a:ext cx="28701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71" name="Google Shape;171;p21"/>
          <p:cNvSpPr txBox="1"/>
          <p:nvPr>
            <p:ph idx="3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72" name="Google Shape;172;p21"/>
          <p:cNvSpPr txBox="1"/>
          <p:nvPr>
            <p:ph idx="4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73" name="Google Shape;173;p21"/>
          <p:cNvSpPr txBox="1"/>
          <p:nvPr>
            <p:ph idx="5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cxnSp>
        <p:nvCxnSpPr>
          <p:cNvPr id="174" name="Google Shape;174;p21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5" name="Google Shape;175;p21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76" name="Google Shape;176;p21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805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rds w/ images">
  <p:cSld name="BLANK_1_1_1_1_1_1_1_1_1_1_3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"/>
          <p:cNvSpPr txBox="1"/>
          <p:nvPr>
            <p:ph idx="1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79" name="Google Shape;179;p22"/>
          <p:cNvSpPr txBox="1"/>
          <p:nvPr>
            <p:ph idx="2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80" name="Google Shape;180;p22"/>
          <p:cNvSpPr txBox="1"/>
          <p:nvPr>
            <p:ph idx="3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grpSp>
        <p:nvGrpSpPr>
          <p:cNvPr id="181" name="Google Shape;181;p22"/>
          <p:cNvGrpSpPr/>
          <p:nvPr/>
        </p:nvGrpSpPr>
        <p:grpSpPr>
          <a:xfrm rot="5400000">
            <a:off x="8691475" y="228504"/>
            <a:ext cx="228589" cy="228623"/>
            <a:chOff x="1688332" y="4135245"/>
            <a:chExt cx="338700" cy="338700"/>
          </a:xfrm>
        </p:grpSpPr>
        <p:sp>
          <p:nvSpPr>
            <p:cNvPr id="182" name="Google Shape;182;p22"/>
            <p:cNvSpPr/>
            <p:nvPr/>
          </p:nvSpPr>
          <p:spPr>
            <a:xfrm rot="-5400000">
              <a:off x="1688332" y="4135245"/>
              <a:ext cx="338700" cy="338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endParaRPr>
            </a:p>
          </p:txBody>
        </p:sp>
        <p:grpSp>
          <p:nvGrpSpPr>
            <p:cNvPr id="183" name="Google Shape;183;p22"/>
            <p:cNvGrpSpPr/>
            <p:nvPr/>
          </p:nvGrpSpPr>
          <p:grpSpPr>
            <a:xfrm rot="-5400000">
              <a:off x="1787014" y="4262191"/>
              <a:ext cx="169598" cy="84809"/>
              <a:chOff x="498725" y="2069800"/>
              <a:chExt cx="205200" cy="102600"/>
            </a:xfrm>
          </p:grpSpPr>
          <p:cxnSp>
            <p:nvCxnSpPr>
              <p:cNvPr id="184" name="Google Shape;184;p22"/>
              <p:cNvCxnSpPr/>
              <p:nvPr/>
            </p:nvCxnSpPr>
            <p:spPr>
              <a:xfrm>
                <a:off x="498725" y="2069800"/>
                <a:ext cx="102600" cy="102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5" name="Google Shape;185;p22"/>
              <p:cNvCxnSpPr/>
              <p:nvPr/>
            </p:nvCxnSpPr>
            <p:spPr>
              <a:xfrm flipH="1">
                <a:off x="601325" y="2069800"/>
                <a:ext cx="102600" cy="102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86" name="Google Shape;186;p22"/>
          <p:cNvSpPr/>
          <p:nvPr>
            <p:ph idx="4" type="pic"/>
          </p:nvPr>
        </p:nvSpPr>
        <p:spPr>
          <a:xfrm>
            <a:off x="426700" y="1896600"/>
            <a:ext cx="665400" cy="685500"/>
          </a:xfrm>
          <a:prstGeom prst="roundRect">
            <a:avLst>
              <a:gd fmla="val 17601" name="adj"/>
            </a:avLst>
          </a:prstGeom>
          <a:noFill/>
          <a:ln>
            <a:noFill/>
          </a:ln>
        </p:spPr>
      </p:sp>
      <p:sp>
        <p:nvSpPr>
          <p:cNvPr id="187" name="Google Shape;187;p22"/>
          <p:cNvSpPr txBox="1"/>
          <p:nvPr>
            <p:ph idx="5" type="subTitle"/>
          </p:nvPr>
        </p:nvSpPr>
        <p:spPr>
          <a:xfrm>
            <a:off x="426700" y="2708802"/>
            <a:ext cx="1761900" cy="2286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88" name="Google Shape;188;p22"/>
          <p:cNvSpPr txBox="1"/>
          <p:nvPr>
            <p:ph idx="6" type="subTitle"/>
          </p:nvPr>
        </p:nvSpPr>
        <p:spPr>
          <a:xfrm>
            <a:off x="426700" y="2936076"/>
            <a:ext cx="1761900" cy="163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89" name="Google Shape;189;p22"/>
          <p:cNvSpPr txBox="1"/>
          <p:nvPr>
            <p:ph idx="7" type="body"/>
          </p:nvPr>
        </p:nvSpPr>
        <p:spPr>
          <a:xfrm>
            <a:off x="426700" y="3251425"/>
            <a:ext cx="1761900" cy="965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/>
        </p:txBody>
      </p:sp>
      <p:sp>
        <p:nvSpPr>
          <p:cNvPr id="190" name="Google Shape;190;p22"/>
          <p:cNvSpPr/>
          <p:nvPr>
            <p:ph idx="8" type="pic"/>
          </p:nvPr>
        </p:nvSpPr>
        <p:spPr>
          <a:xfrm>
            <a:off x="2621800" y="1896600"/>
            <a:ext cx="665400" cy="685500"/>
          </a:xfrm>
          <a:prstGeom prst="roundRect">
            <a:avLst>
              <a:gd fmla="val 17601" name="adj"/>
            </a:avLst>
          </a:prstGeom>
          <a:noFill/>
          <a:ln>
            <a:noFill/>
          </a:ln>
        </p:spPr>
      </p:sp>
      <p:sp>
        <p:nvSpPr>
          <p:cNvPr id="191" name="Google Shape;191;p22"/>
          <p:cNvSpPr txBox="1"/>
          <p:nvPr>
            <p:ph idx="9" type="subTitle"/>
          </p:nvPr>
        </p:nvSpPr>
        <p:spPr>
          <a:xfrm>
            <a:off x="2621800" y="2708807"/>
            <a:ext cx="1761900" cy="2286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92" name="Google Shape;192;p22"/>
          <p:cNvSpPr txBox="1"/>
          <p:nvPr>
            <p:ph idx="13" type="subTitle"/>
          </p:nvPr>
        </p:nvSpPr>
        <p:spPr>
          <a:xfrm>
            <a:off x="2621800" y="2936075"/>
            <a:ext cx="1761900" cy="163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93" name="Google Shape;193;p22"/>
          <p:cNvSpPr txBox="1"/>
          <p:nvPr>
            <p:ph idx="14" type="body"/>
          </p:nvPr>
        </p:nvSpPr>
        <p:spPr>
          <a:xfrm>
            <a:off x="2621800" y="3251425"/>
            <a:ext cx="1705800" cy="965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/>
        </p:txBody>
      </p:sp>
      <p:sp>
        <p:nvSpPr>
          <p:cNvPr id="194" name="Google Shape;194;p22"/>
          <p:cNvSpPr/>
          <p:nvPr>
            <p:ph idx="15" type="pic"/>
          </p:nvPr>
        </p:nvSpPr>
        <p:spPr>
          <a:xfrm>
            <a:off x="4816900" y="1896600"/>
            <a:ext cx="665400" cy="685500"/>
          </a:xfrm>
          <a:prstGeom prst="roundRect">
            <a:avLst>
              <a:gd fmla="val 17601" name="adj"/>
            </a:avLst>
          </a:prstGeom>
          <a:noFill/>
          <a:ln>
            <a:noFill/>
          </a:ln>
        </p:spPr>
      </p:sp>
      <p:sp>
        <p:nvSpPr>
          <p:cNvPr id="195" name="Google Shape;195;p22"/>
          <p:cNvSpPr txBox="1"/>
          <p:nvPr>
            <p:ph idx="16" type="subTitle"/>
          </p:nvPr>
        </p:nvSpPr>
        <p:spPr>
          <a:xfrm>
            <a:off x="4816900" y="2708808"/>
            <a:ext cx="1761900" cy="2286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96" name="Google Shape;196;p22"/>
          <p:cNvSpPr txBox="1"/>
          <p:nvPr>
            <p:ph idx="17" type="subTitle"/>
          </p:nvPr>
        </p:nvSpPr>
        <p:spPr>
          <a:xfrm>
            <a:off x="4816900" y="2936076"/>
            <a:ext cx="1761900" cy="163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97" name="Google Shape;197;p22"/>
          <p:cNvSpPr txBox="1"/>
          <p:nvPr>
            <p:ph idx="18" type="body"/>
          </p:nvPr>
        </p:nvSpPr>
        <p:spPr>
          <a:xfrm>
            <a:off x="4817025" y="3251425"/>
            <a:ext cx="1761900" cy="965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/>
        </p:txBody>
      </p:sp>
      <p:sp>
        <p:nvSpPr>
          <p:cNvPr id="198" name="Google Shape;198;p22"/>
          <p:cNvSpPr/>
          <p:nvPr>
            <p:ph idx="19" type="pic"/>
          </p:nvPr>
        </p:nvSpPr>
        <p:spPr>
          <a:xfrm>
            <a:off x="7012000" y="1896600"/>
            <a:ext cx="665400" cy="685500"/>
          </a:xfrm>
          <a:prstGeom prst="roundRect">
            <a:avLst>
              <a:gd fmla="val 17601" name="adj"/>
            </a:avLst>
          </a:prstGeom>
          <a:noFill/>
          <a:ln>
            <a:noFill/>
          </a:ln>
        </p:spPr>
      </p:sp>
      <p:sp>
        <p:nvSpPr>
          <p:cNvPr id="199" name="Google Shape;199;p22"/>
          <p:cNvSpPr txBox="1"/>
          <p:nvPr>
            <p:ph idx="20" type="subTitle"/>
          </p:nvPr>
        </p:nvSpPr>
        <p:spPr>
          <a:xfrm>
            <a:off x="7012000" y="2708807"/>
            <a:ext cx="1761900" cy="2286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00" name="Google Shape;200;p22"/>
          <p:cNvSpPr txBox="1"/>
          <p:nvPr>
            <p:ph idx="21" type="subTitle"/>
          </p:nvPr>
        </p:nvSpPr>
        <p:spPr>
          <a:xfrm>
            <a:off x="7012000" y="2936076"/>
            <a:ext cx="1761900" cy="163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01" name="Google Shape;201;p22"/>
          <p:cNvSpPr txBox="1"/>
          <p:nvPr>
            <p:ph idx="22" type="body"/>
          </p:nvPr>
        </p:nvSpPr>
        <p:spPr>
          <a:xfrm>
            <a:off x="7012000" y="3251425"/>
            <a:ext cx="1761900" cy="965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/>
        </p:txBody>
      </p:sp>
      <p:cxnSp>
        <p:nvCxnSpPr>
          <p:cNvPr id="202" name="Google Shape;202;p22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3" name="Google Shape;203;p22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04" name="Google Shape;204;p22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805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hort big title and body">
  <p:cSld name="BLANK_1_1_1_1_1_1_1_1_1_1_2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al black shapes against a shadowy background. " id="206" name="Google Shape;206;p23"/>
          <p:cNvPicPr preferRelativeResize="0"/>
          <p:nvPr/>
        </p:nvPicPr>
        <p:blipFill rotWithShape="1">
          <a:blip r:embed="rId2">
            <a:alphaModFix/>
          </a:blip>
          <a:srcRect b="42245" l="17240" r="25038" t="34"/>
          <a:stretch/>
        </p:blipFill>
        <p:spPr>
          <a:xfrm>
            <a:off x="0" y="-289"/>
            <a:ext cx="9144000" cy="5144100"/>
          </a:xfrm>
          <a:prstGeom prst="roundRect">
            <a:avLst>
              <a:gd fmla="val 0" name="adj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7" name="Google Shape;207;p23"/>
          <p:cNvSpPr txBox="1"/>
          <p:nvPr>
            <p:ph idx="1" type="subTitle"/>
          </p:nvPr>
        </p:nvSpPr>
        <p:spPr>
          <a:xfrm>
            <a:off x="4314775" y="3818375"/>
            <a:ext cx="4230600" cy="45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rbanis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08" name="Google Shape;208;p23"/>
          <p:cNvSpPr txBox="1"/>
          <p:nvPr>
            <p:ph idx="2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09" name="Google Shape;209;p23"/>
          <p:cNvSpPr txBox="1"/>
          <p:nvPr>
            <p:ph idx="3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10" name="Google Shape;210;p23"/>
          <p:cNvSpPr txBox="1"/>
          <p:nvPr>
            <p:ph idx="4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11" name="Google Shape;211;p23"/>
          <p:cNvSpPr txBox="1"/>
          <p:nvPr>
            <p:ph type="title"/>
          </p:nvPr>
        </p:nvSpPr>
        <p:spPr>
          <a:xfrm>
            <a:off x="228600" y="290448"/>
            <a:ext cx="3655800" cy="24075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9pPr>
          </a:lstStyle>
          <a:p/>
        </p:txBody>
      </p:sp>
      <p:cxnSp>
        <p:nvCxnSpPr>
          <p:cNvPr id="212" name="Google Shape;212;p23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3" name="Google Shape;213;p23"/>
          <p:cNvCxnSpPr/>
          <p:nvPr/>
        </p:nvCxnSpPr>
        <p:spPr>
          <a:xfrm>
            <a:off x="4159025" y="226100"/>
            <a:ext cx="0" cy="44577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4" name="Google Shape;214;p23"/>
          <p:cNvCxnSpPr/>
          <p:nvPr/>
        </p:nvCxnSpPr>
        <p:spPr>
          <a:xfrm>
            <a:off x="228600" y="226100"/>
            <a:ext cx="86871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5" name="Google Shape;215;p23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16" name="Google Shape;216;p23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805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 ALT 2">
  <p:cSld name="BLANK_1_1_1_1_1_1_1_1_1_1_1_1_2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4"/>
          <p:cNvSpPr txBox="1"/>
          <p:nvPr>
            <p:ph idx="1" type="body"/>
          </p:nvPr>
        </p:nvSpPr>
        <p:spPr>
          <a:xfrm>
            <a:off x="228600" y="1743625"/>
            <a:ext cx="4296600" cy="27090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800"/>
              </a:spcBef>
              <a:spcAft>
                <a:spcPts val="8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219" name="Google Shape;219;p24"/>
          <p:cNvSpPr/>
          <p:nvPr>
            <p:ph idx="2" type="pic"/>
          </p:nvPr>
        </p:nvSpPr>
        <p:spPr>
          <a:xfrm>
            <a:off x="5342000" y="457200"/>
            <a:ext cx="3573300" cy="3995400"/>
          </a:xfrm>
          <a:prstGeom prst="roundRect">
            <a:avLst>
              <a:gd fmla="val 6865" name="adj"/>
            </a:avLst>
          </a:prstGeom>
          <a:noFill/>
          <a:ln>
            <a:noFill/>
          </a:ln>
        </p:spPr>
      </p:sp>
      <p:sp>
        <p:nvSpPr>
          <p:cNvPr id="220" name="Google Shape;220;p24"/>
          <p:cNvSpPr txBox="1"/>
          <p:nvPr>
            <p:ph idx="3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21" name="Google Shape;221;p24"/>
          <p:cNvSpPr txBox="1"/>
          <p:nvPr>
            <p:ph idx="4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22" name="Google Shape;222;p24"/>
          <p:cNvSpPr txBox="1"/>
          <p:nvPr>
            <p:ph idx="5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23" name="Google Shape;223;p24"/>
          <p:cNvSpPr txBox="1"/>
          <p:nvPr>
            <p:ph idx="6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24" name="Google Shape;224;p24"/>
          <p:cNvSpPr txBox="1"/>
          <p:nvPr>
            <p:ph type="title"/>
          </p:nvPr>
        </p:nvSpPr>
        <p:spPr>
          <a:xfrm>
            <a:off x="228600" y="613525"/>
            <a:ext cx="4296600" cy="11628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cxnSp>
        <p:nvCxnSpPr>
          <p:cNvPr id="225" name="Google Shape;225;p24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6" name="Google Shape;226;p24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27" name="Google Shape;227;p24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805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cards">
  <p:cSld name="CUSTOM_1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5"/>
          <p:cNvSpPr txBox="1"/>
          <p:nvPr>
            <p:ph type="title"/>
          </p:nvPr>
        </p:nvSpPr>
        <p:spPr>
          <a:xfrm>
            <a:off x="3386700" y="489887"/>
            <a:ext cx="1862100" cy="2931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30" name="Google Shape;230;p25"/>
          <p:cNvSpPr txBox="1"/>
          <p:nvPr>
            <p:ph idx="1" type="subTitle"/>
          </p:nvPr>
        </p:nvSpPr>
        <p:spPr>
          <a:xfrm>
            <a:off x="3386700" y="690369"/>
            <a:ext cx="1974600" cy="204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31" name="Google Shape;231;p25"/>
          <p:cNvSpPr txBox="1"/>
          <p:nvPr>
            <p:ph idx="2" type="subTitle"/>
          </p:nvPr>
        </p:nvSpPr>
        <p:spPr>
          <a:xfrm>
            <a:off x="3386700" y="1070875"/>
            <a:ext cx="2444700" cy="8181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32" name="Google Shape;232;p25"/>
          <p:cNvSpPr txBox="1"/>
          <p:nvPr>
            <p:ph idx="3" type="title"/>
          </p:nvPr>
        </p:nvSpPr>
        <p:spPr>
          <a:xfrm>
            <a:off x="6307650" y="482616"/>
            <a:ext cx="1862100" cy="2931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33" name="Google Shape;233;p25"/>
          <p:cNvSpPr txBox="1"/>
          <p:nvPr>
            <p:ph idx="4" type="subTitle"/>
          </p:nvPr>
        </p:nvSpPr>
        <p:spPr>
          <a:xfrm>
            <a:off x="6307650" y="690369"/>
            <a:ext cx="1974600" cy="204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34" name="Google Shape;234;p25"/>
          <p:cNvSpPr txBox="1"/>
          <p:nvPr>
            <p:ph idx="5" type="subTitle"/>
          </p:nvPr>
        </p:nvSpPr>
        <p:spPr>
          <a:xfrm>
            <a:off x="6307650" y="1070875"/>
            <a:ext cx="2444700" cy="8181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35" name="Google Shape;235;p25"/>
          <p:cNvSpPr txBox="1"/>
          <p:nvPr>
            <p:ph idx="6" type="title"/>
          </p:nvPr>
        </p:nvSpPr>
        <p:spPr>
          <a:xfrm>
            <a:off x="233850" y="228600"/>
            <a:ext cx="21900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rbanist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rbanist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rbanist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rbanist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rbanist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rbanist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rbanist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rbanist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6" name="Google Shape;236;p25"/>
          <p:cNvSpPr txBox="1"/>
          <p:nvPr>
            <p:ph idx="7" type="subTitle"/>
          </p:nvPr>
        </p:nvSpPr>
        <p:spPr>
          <a:xfrm>
            <a:off x="3482800" y="4057204"/>
            <a:ext cx="1076100" cy="168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37" name="Google Shape;237;p25"/>
          <p:cNvSpPr txBox="1"/>
          <p:nvPr>
            <p:ph idx="8" type="subTitle"/>
          </p:nvPr>
        </p:nvSpPr>
        <p:spPr>
          <a:xfrm>
            <a:off x="6405300" y="4057079"/>
            <a:ext cx="1076100" cy="168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38" name="Google Shape;238;p25"/>
          <p:cNvSpPr txBox="1"/>
          <p:nvPr>
            <p:ph idx="9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39" name="Google Shape;239;p25"/>
          <p:cNvSpPr txBox="1"/>
          <p:nvPr>
            <p:ph idx="13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40" name="Google Shape;240;p25"/>
          <p:cNvSpPr txBox="1"/>
          <p:nvPr>
            <p:ph idx="14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cxnSp>
        <p:nvCxnSpPr>
          <p:cNvPr id="241" name="Google Shape;241;p25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42" name="Google Shape;242;p25"/>
          <p:cNvGrpSpPr/>
          <p:nvPr/>
        </p:nvGrpSpPr>
        <p:grpSpPr>
          <a:xfrm rot="-5400000">
            <a:off x="4794488" y="4206993"/>
            <a:ext cx="141588" cy="73485"/>
            <a:chOff x="498725" y="2069800"/>
            <a:chExt cx="205200" cy="106500"/>
          </a:xfrm>
        </p:grpSpPr>
        <p:cxnSp>
          <p:nvCxnSpPr>
            <p:cNvPr id="243" name="Google Shape;243;p25"/>
            <p:cNvCxnSpPr/>
            <p:nvPr/>
          </p:nvCxnSpPr>
          <p:spPr>
            <a:xfrm flipH="1" rot="-5400000">
              <a:off x="498725" y="2069800"/>
              <a:ext cx="103500" cy="1035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4" name="Google Shape;244;p25"/>
            <p:cNvCxnSpPr/>
            <p:nvPr/>
          </p:nvCxnSpPr>
          <p:spPr>
            <a:xfrm rot="5400000">
              <a:off x="596825" y="2069200"/>
              <a:ext cx="106500" cy="1077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45" name="Google Shape;245;p25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46" name="Google Shape;246;p25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cards">
  <p:cSld name="CUSTOM_1_1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6"/>
          <p:cNvSpPr txBox="1"/>
          <p:nvPr>
            <p:ph type="title"/>
          </p:nvPr>
        </p:nvSpPr>
        <p:spPr>
          <a:xfrm>
            <a:off x="233850" y="228600"/>
            <a:ext cx="21900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9pPr>
          </a:lstStyle>
          <a:p/>
        </p:txBody>
      </p:sp>
      <p:sp>
        <p:nvSpPr>
          <p:cNvPr id="249" name="Google Shape;249;p26"/>
          <p:cNvSpPr txBox="1"/>
          <p:nvPr>
            <p:ph idx="1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50" name="Google Shape;250;p26"/>
          <p:cNvSpPr txBox="1"/>
          <p:nvPr>
            <p:ph idx="2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51" name="Google Shape;251;p26"/>
          <p:cNvSpPr txBox="1"/>
          <p:nvPr>
            <p:ph idx="3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cxnSp>
        <p:nvCxnSpPr>
          <p:cNvPr id="252" name="Google Shape;252;p26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3" name="Google Shape;253;p26"/>
          <p:cNvSpPr txBox="1"/>
          <p:nvPr>
            <p:ph idx="4" type="title"/>
          </p:nvPr>
        </p:nvSpPr>
        <p:spPr>
          <a:xfrm>
            <a:off x="3379125" y="491100"/>
            <a:ext cx="1461300" cy="2931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54" name="Google Shape;254;p26"/>
          <p:cNvSpPr txBox="1"/>
          <p:nvPr>
            <p:ph idx="5" type="subTitle"/>
          </p:nvPr>
        </p:nvSpPr>
        <p:spPr>
          <a:xfrm>
            <a:off x="3379125" y="691577"/>
            <a:ext cx="1549500" cy="204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55" name="Google Shape;255;p26"/>
          <p:cNvSpPr txBox="1"/>
          <p:nvPr>
            <p:ph idx="6" type="subTitle"/>
          </p:nvPr>
        </p:nvSpPr>
        <p:spPr>
          <a:xfrm>
            <a:off x="3379123" y="1072077"/>
            <a:ext cx="2444700" cy="8181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56" name="Google Shape;256;p26"/>
          <p:cNvSpPr txBox="1"/>
          <p:nvPr>
            <p:ph idx="7" type="title"/>
          </p:nvPr>
        </p:nvSpPr>
        <p:spPr>
          <a:xfrm>
            <a:off x="6318039" y="491100"/>
            <a:ext cx="1461300" cy="2931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57" name="Google Shape;257;p26"/>
          <p:cNvSpPr txBox="1"/>
          <p:nvPr>
            <p:ph idx="8" type="subTitle"/>
          </p:nvPr>
        </p:nvSpPr>
        <p:spPr>
          <a:xfrm>
            <a:off x="6318039" y="691577"/>
            <a:ext cx="1549500" cy="204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58" name="Google Shape;258;p26"/>
          <p:cNvSpPr txBox="1"/>
          <p:nvPr>
            <p:ph idx="9" type="subTitle"/>
          </p:nvPr>
        </p:nvSpPr>
        <p:spPr>
          <a:xfrm>
            <a:off x="6318036" y="1072077"/>
            <a:ext cx="2444700" cy="8181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59" name="Google Shape;259;p26"/>
          <p:cNvSpPr txBox="1"/>
          <p:nvPr>
            <p:ph idx="13" type="title"/>
          </p:nvPr>
        </p:nvSpPr>
        <p:spPr>
          <a:xfrm>
            <a:off x="6318039" y="2655740"/>
            <a:ext cx="1461300" cy="2931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60" name="Google Shape;260;p26"/>
          <p:cNvSpPr txBox="1"/>
          <p:nvPr>
            <p:ph idx="14" type="subTitle"/>
          </p:nvPr>
        </p:nvSpPr>
        <p:spPr>
          <a:xfrm>
            <a:off x="6318039" y="2856216"/>
            <a:ext cx="1549500" cy="204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61" name="Google Shape;261;p26"/>
          <p:cNvSpPr txBox="1"/>
          <p:nvPr>
            <p:ph idx="15" type="subTitle"/>
          </p:nvPr>
        </p:nvSpPr>
        <p:spPr>
          <a:xfrm>
            <a:off x="6318036" y="3236717"/>
            <a:ext cx="2444700" cy="8181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62" name="Google Shape;262;p26"/>
          <p:cNvSpPr txBox="1"/>
          <p:nvPr>
            <p:ph idx="16" type="title"/>
          </p:nvPr>
        </p:nvSpPr>
        <p:spPr>
          <a:xfrm>
            <a:off x="3379125" y="2655740"/>
            <a:ext cx="1461300" cy="2931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63" name="Google Shape;263;p26"/>
          <p:cNvSpPr txBox="1"/>
          <p:nvPr>
            <p:ph idx="17" type="subTitle"/>
          </p:nvPr>
        </p:nvSpPr>
        <p:spPr>
          <a:xfrm>
            <a:off x="3379125" y="2856216"/>
            <a:ext cx="1549500" cy="204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64" name="Google Shape;264;p26"/>
          <p:cNvSpPr txBox="1"/>
          <p:nvPr>
            <p:ph idx="18" type="subTitle"/>
          </p:nvPr>
        </p:nvSpPr>
        <p:spPr>
          <a:xfrm>
            <a:off x="3379123" y="3236717"/>
            <a:ext cx="2444700" cy="8181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65" name="Google Shape;265;p26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66" name="Google Shape;266;p26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CUSTOM_7_1_1_1_1_1_1_1_1_1_1_1_1_1_1_1_1_1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27"/>
          <p:cNvPicPr preferRelativeResize="0"/>
          <p:nvPr/>
        </p:nvPicPr>
        <p:blipFill rotWithShape="1">
          <a:blip r:embed="rId2">
            <a:alphaModFix/>
          </a:blip>
          <a:srcRect b="14588" l="0" r="15469" t="0"/>
          <a:stretch/>
        </p:blipFill>
        <p:spPr>
          <a:xfrm flipH="1">
            <a:off x="4571999" y="2061075"/>
            <a:ext cx="4572001" cy="30824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9" name="Google Shape;269;p27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0" name="Google Shape;270;p27"/>
          <p:cNvSpPr txBox="1"/>
          <p:nvPr>
            <p:ph idx="1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71" name="Google Shape;271;p27"/>
          <p:cNvSpPr txBox="1"/>
          <p:nvPr>
            <p:ph idx="2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72" name="Google Shape;272;p27"/>
          <p:cNvSpPr txBox="1"/>
          <p:nvPr>
            <p:ph idx="3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73" name="Google Shape;273;p27"/>
          <p:cNvSpPr txBox="1"/>
          <p:nvPr>
            <p:ph idx="4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74" name="Google Shape;274;p27"/>
          <p:cNvSpPr txBox="1"/>
          <p:nvPr>
            <p:ph type="title"/>
          </p:nvPr>
        </p:nvSpPr>
        <p:spPr>
          <a:xfrm>
            <a:off x="355225" y="1775475"/>
            <a:ext cx="1862100" cy="2931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 sz="1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75" name="Google Shape;275;p27"/>
          <p:cNvSpPr txBox="1"/>
          <p:nvPr>
            <p:ph idx="5" type="subTitle"/>
          </p:nvPr>
        </p:nvSpPr>
        <p:spPr>
          <a:xfrm>
            <a:off x="355225" y="2161825"/>
            <a:ext cx="1974600" cy="204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76" name="Google Shape;276;p27"/>
          <p:cNvSpPr txBox="1"/>
          <p:nvPr>
            <p:ph idx="6" type="body"/>
          </p:nvPr>
        </p:nvSpPr>
        <p:spPr>
          <a:xfrm>
            <a:off x="355225" y="2465025"/>
            <a:ext cx="1826700" cy="477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77" name="Google Shape;277;p27"/>
          <p:cNvSpPr txBox="1"/>
          <p:nvPr>
            <p:ph idx="7" type="title"/>
          </p:nvPr>
        </p:nvSpPr>
        <p:spPr>
          <a:xfrm>
            <a:off x="2543875" y="1775475"/>
            <a:ext cx="1862100" cy="2931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 sz="1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78" name="Google Shape;278;p27"/>
          <p:cNvSpPr txBox="1"/>
          <p:nvPr>
            <p:ph idx="8" type="subTitle"/>
          </p:nvPr>
        </p:nvSpPr>
        <p:spPr>
          <a:xfrm>
            <a:off x="2543875" y="2161825"/>
            <a:ext cx="1974600" cy="204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79" name="Google Shape;279;p27"/>
          <p:cNvSpPr txBox="1"/>
          <p:nvPr>
            <p:ph idx="9" type="body"/>
          </p:nvPr>
        </p:nvSpPr>
        <p:spPr>
          <a:xfrm>
            <a:off x="2543875" y="2465025"/>
            <a:ext cx="1826700" cy="477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80" name="Google Shape;280;p27"/>
          <p:cNvSpPr txBox="1"/>
          <p:nvPr>
            <p:ph idx="13" type="title"/>
          </p:nvPr>
        </p:nvSpPr>
        <p:spPr>
          <a:xfrm>
            <a:off x="4745500" y="1775475"/>
            <a:ext cx="1862100" cy="2931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 sz="1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81" name="Google Shape;281;p27"/>
          <p:cNvSpPr txBox="1"/>
          <p:nvPr>
            <p:ph idx="14" type="subTitle"/>
          </p:nvPr>
        </p:nvSpPr>
        <p:spPr>
          <a:xfrm>
            <a:off x="4745500" y="2161825"/>
            <a:ext cx="1974600" cy="204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82" name="Google Shape;282;p27"/>
          <p:cNvSpPr txBox="1"/>
          <p:nvPr>
            <p:ph idx="15" type="body"/>
          </p:nvPr>
        </p:nvSpPr>
        <p:spPr>
          <a:xfrm>
            <a:off x="4745400" y="2465025"/>
            <a:ext cx="1826700" cy="477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83" name="Google Shape;283;p27"/>
          <p:cNvSpPr txBox="1"/>
          <p:nvPr>
            <p:ph idx="16" type="title"/>
          </p:nvPr>
        </p:nvSpPr>
        <p:spPr>
          <a:xfrm>
            <a:off x="6942300" y="1775475"/>
            <a:ext cx="1862100" cy="2931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 sz="1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84" name="Google Shape;284;p27"/>
          <p:cNvSpPr txBox="1"/>
          <p:nvPr>
            <p:ph idx="17" type="subTitle"/>
          </p:nvPr>
        </p:nvSpPr>
        <p:spPr>
          <a:xfrm>
            <a:off x="6942300" y="2161825"/>
            <a:ext cx="1974600" cy="204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85" name="Google Shape;285;p27"/>
          <p:cNvSpPr txBox="1"/>
          <p:nvPr>
            <p:ph idx="18" type="body"/>
          </p:nvPr>
        </p:nvSpPr>
        <p:spPr>
          <a:xfrm>
            <a:off x="6942300" y="2465025"/>
            <a:ext cx="1791600" cy="477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86" name="Google Shape;286;p27"/>
          <p:cNvSpPr txBox="1"/>
          <p:nvPr>
            <p:ph idx="19" type="title"/>
          </p:nvPr>
        </p:nvSpPr>
        <p:spPr>
          <a:xfrm>
            <a:off x="228600" y="613525"/>
            <a:ext cx="3904500" cy="864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2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87" name="Google Shape;287;p27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88" name="Google Shape;288;p27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805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ers">
  <p:cSld name="CUSTOM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8"/>
          <p:cNvSpPr txBox="1"/>
          <p:nvPr>
            <p:ph idx="1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cxnSp>
        <p:nvCxnSpPr>
          <p:cNvPr id="291" name="Google Shape;291;p28"/>
          <p:cNvCxnSpPr/>
          <p:nvPr/>
        </p:nvCxnSpPr>
        <p:spPr>
          <a:xfrm>
            <a:off x="228450" y="2061025"/>
            <a:ext cx="86871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2" name="Google Shape;292;p28"/>
          <p:cNvSpPr txBox="1"/>
          <p:nvPr>
            <p:ph idx="2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93" name="Google Shape;293;p28"/>
          <p:cNvSpPr txBox="1"/>
          <p:nvPr>
            <p:ph idx="3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94" name="Google Shape;294;p28"/>
          <p:cNvSpPr txBox="1"/>
          <p:nvPr>
            <p:ph idx="4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cxnSp>
        <p:nvCxnSpPr>
          <p:cNvPr id="295" name="Google Shape;295;p28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6" name="Google Shape;296;p28"/>
          <p:cNvSpPr txBox="1"/>
          <p:nvPr>
            <p:ph type="title"/>
          </p:nvPr>
        </p:nvSpPr>
        <p:spPr>
          <a:xfrm>
            <a:off x="228600" y="369300"/>
            <a:ext cx="6480300" cy="587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9pPr>
          </a:lstStyle>
          <a:p/>
        </p:txBody>
      </p:sp>
      <p:sp>
        <p:nvSpPr>
          <p:cNvPr id="297" name="Google Shape;297;p28"/>
          <p:cNvSpPr/>
          <p:nvPr>
            <p:ph idx="5" type="pic"/>
          </p:nvPr>
        </p:nvSpPr>
        <p:spPr>
          <a:xfrm>
            <a:off x="3795900" y="2682425"/>
            <a:ext cx="1458300" cy="1458300"/>
          </a:xfrm>
          <a:prstGeom prst="ellipse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8" name="Google Shape;298;p28"/>
          <p:cNvSpPr txBox="1"/>
          <p:nvPr>
            <p:ph idx="6" type="body"/>
          </p:nvPr>
        </p:nvSpPr>
        <p:spPr>
          <a:xfrm>
            <a:off x="5871500" y="2468775"/>
            <a:ext cx="2864700" cy="6765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Char char="●"/>
              <a:defRPr sz="1000">
                <a:solidFill>
                  <a:schemeClr val="dk2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Char char="○"/>
              <a:defRPr sz="1000">
                <a:solidFill>
                  <a:schemeClr val="dk2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Char char="■"/>
              <a:defRPr sz="1000">
                <a:solidFill>
                  <a:schemeClr val="dk2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Char char="●"/>
              <a:defRPr sz="1000">
                <a:solidFill>
                  <a:schemeClr val="dk2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Char char="○"/>
              <a:defRPr sz="1000">
                <a:solidFill>
                  <a:schemeClr val="dk2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Char char="■"/>
              <a:defRPr sz="1000">
                <a:solidFill>
                  <a:schemeClr val="dk2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Char char="●"/>
              <a:defRPr sz="1000">
                <a:solidFill>
                  <a:schemeClr val="dk2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Char char="○"/>
              <a:defRPr sz="1000">
                <a:solidFill>
                  <a:schemeClr val="dk2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Char char="■"/>
              <a:defRPr sz="1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9" name="Google Shape;299;p28"/>
          <p:cNvSpPr txBox="1"/>
          <p:nvPr>
            <p:ph idx="7" type="body"/>
          </p:nvPr>
        </p:nvSpPr>
        <p:spPr>
          <a:xfrm>
            <a:off x="5871500" y="3553025"/>
            <a:ext cx="2864700" cy="696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 Medium"/>
              <a:buChar char="●"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indent="-304800" lvl="1" marL="914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 Medium"/>
              <a:buChar char="○"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indent="-304800" lvl="2" marL="1371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 Medium"/>
              <a:buChar char="■"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indent="-304800" lvl="3" marL="18288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 Medium"/>
              <a:buChar char="●"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indent="-304800" lvl="4" marL="2286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 Medium"/>
              <a:buChar char="○"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indent="-304800" lvl="5" marL="27432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 Medium"/>
              <a:buChar char="■"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indent="-304800" lvl="6" marL="3200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 Medium"/>
              <a:buChar char="●"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indent="-304800" lvl="7" marL="3657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 Medium"/>
              <a:buChar char="○"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indent="-304800" lvl="8" marL="41148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3"/>
              </a:buClr>
              <a:buSzPts val="1200"/>
              <a:buFont typeface="Urbanist Medium"/>
              <a:buChar char="■"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300" name="Google Shape;300;p28"/>
          <p:cNvSpPr txBox="1"/>
          <p:nvPr>
            <p:ph idx="8" type="subTitle"/>
          </p:nvPr>
        </p:nvSpPr>
        <p:spPr>
          <a:xfrm>
            <a:off x="238800" y="2720113"/>
            <a:ext cx="2824500" cy="1458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301" name="Google Shape;301;p28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02" name="Google Shape;302;p28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ics">
  <p:cSld name="CUSTOM_2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9"/>
          <p:cNvSpPr txBox="1"/>
          <p:nvPr>
            <p:ph idx="1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305" name="Google Shape;305;p29"/>
          <p:cNvSpPr txBox="1"/>
          <p:nvPr>
            <p:ph idx="2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306" name="Google Shape;306;p29"/>
          <p:cNvSpPr txBox="1"/>
          <p:nvPr>
            <p:ph idx="3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cxnSp>
        <p:nvCxnSpPr>
          <p:cNvPr id="307" name="Google Shape;307;p29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8" name="Google Shape;308;p29"/>
          <p:cNvSpPr/>
          <p:nvPr/>
        </p:nvSpPr>
        <p:spPr>
          <a:xfrm>
            <a:off x="228600" y="1395962"/>
            <a:ext cx="2101200" cy="3054000"/>
          </a:xfrm>
          <a:prstGeom prst="roundRect">
            <a:avLst>
              <a:gd fmla="val 9631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09" name="Google Shape;309;p29"/>
          <p:cNvSpPr/>
          <p:nvPr/>
        </p:nvSpPr>
        <p:spPr>
          <a:xfrm>
            <a:off x="2423700" y="1395962"/>
            <a:ext cx="3198600" cy="3054000"/>
          </a:xfrm>
          <a:prstGeom prst="roundRect">
            <a:avLst>
              <a:gd fmla="val 674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10" name="Google Shape;310;p29"/>
          <p:cNvSpPr/>
          <p:nvPr/>
        </p:nvSpPr>
        <p:spPr>
          <a:xfrm>
            <a:off x="5716850" y="1395962"/>
            <a:ext cx="3198600" cy="1758300"/>
          </a:xfrm>
          <a:prstGeom prst="roundRect">
            <a:avLst>
              <a:gd fmla="val 9631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11" name="Google Shape;311;p29"/>
          <p:cNvSpPr/>
          <p:nvPr/>
        </p:nvSpPr>
        <p:spPr>
          <a:xfrm>
            <a:off x="5716200" y="3231390"/>
            <a:ext cx="3198600" cy="1217400"/>
          </a:xfrm>
          <a:prstGeom prst="roundRect">
            <a:avLst>
              <a:gd fmla="val 1360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12" name="Google Shape;312;p29"/>
          <p:cNvSpPr/>
          <p:nvPr>
            <p:ph idx="4" type="pic"/>
          </p:nvPr>
        </p:nvSpPr>
        <p:spPr>
          <a:xfrm>
            <a:off x="381950" y="993050"/>
            <a:ext cx="850500" cy="850500"/>
          </a:xfrm>
          <a:prstGeom prst="ellipse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29"/>
          <p:cNvSpPr txBox="1"/>
          <p:nvPr>
            <p:ph idx="5" type="subTitle"/>
          </p:nvPr>
        </p:nvSpPr>
        <p:spPr>
          <a:xfrm>
            <a:off x="381950" y="2062875"/>
            <a:ext cx="1786500" cy="23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Urbanist"/>
              <a:buNone/>
              <a:defRPr b="1" sz="1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None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None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None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None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None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None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None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None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314" name="Google Shape;314;p29"/>
          <p:cNvSpPr txBox="1"/>
          <p:nvPr>
            <p:ph idx="6" type="body"/>
          </p:nvPr>
        </p:nvSpPr>
        <p:spPr>
          <a:xfrm>
            <a:off x="381950" y="2453500"/>
            <a:ext cx="1786500" cy="153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15" name="Google Shape;315;p29"/>
          <p:cNvSpPr txBox="1"/>
          <p:nvPr>
            <p:ph idx="7" type="subTitle"/>
          </p:nvPr>
        </p:nvSpPr>
        <p:spPr>
          <a:xfrm>
            <a:off x="2580250" y="1528150"/>
            <a:ext cx="29115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316" name="Google Shape;316;p29"/>
          <p:cNvSpPr txBox="1"/>
          <p:nvPr>
            <p:ph idx="8" type="body"/>
          </p:nvPr>
        </p:nvSpPr>
        <p:spPr>
          <a:xfrm>
            <a:off x="2580250" y="1791652"/>
            <a:ext cx="2911500" cy="61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000"/>
              <a:buChar char="■"/>
              <a:defRPr sz="1000"/>
            </a:lvl9pPr>
          </a:lstStyle>
          <a:p/>
        </p:txBody>
      </p:sp>
      <p:cxnSp>
        <p:nvCxnSpPr>
          <p:cNvPr id="317" name="Google Shape;317;p29"/>
          <p:cNvCxnSpPr/>
          <p:nvPr/>
        </p:nvCxnSpPr>
        <p:spPr>
          <a:xfrm>
            <a:off x="2423700" y="2531312"/>
            <a:ext cx="3194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8" name="Google Shape;318;p29"/>
          <p:cNvCxnSpPr/>
          <p:nvPr/>
        </p:nvCxnSpPr>
        <p:spPr>
          <a:xfrm>
            <a:off x="2423700" y="3583537"/>
            <a:ext cx="3194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9" name="Google Shape;319;p29"/>
          <p:cNvSpPr txBox="1"/>
          <p:nvPr>
            <p:ph idx="9" type="subTitle"/>
          </p:nvPr>
        </p:nvSpPr>
        <p:spPr>
          <a:xfrm>
            <a:off x="2580250" y="2660457"/>
            <a:ext cx="29115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320" name="Google Shape;320;p29"/>
          <p:cNvSpPr txBox="1"/>
          <p:nvPr>
            <p:ph idx="13" type="body"/>
          </p:nvPr>
        </p:nvSpPr>
        <p:spPr>
          <a:xfrm>
            <a:off x="2580250" y="2931046"/>
            <a:ext cx="2911500" cy="61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/>
        </p:txBody>
      </p:sp>
      <p:sp>
        <p:nvSpPr>
          <p:cNvPr id="321" name="Google Shape;321;p29"/>
          <p:cNvSpPr/>
          <p:nvPr/>
        </p:nvSpPr>
        <p:spPr>
          <a:xfrm flipH="1">
            <a:off x="2600988" y="3992942"/>
            <a:ext cx="681000" cy="2736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22" name="Google Shape;322;p29"/>
          <p:cNvSpPr/>
          <p:nvPr/>
        </p:nvSpPr>
        <p:spPr>
          <a:xfrm flipH="1">
            <a:off x="3654625" y="3992942"/>
            <a:ext cx="681000" cy="2736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23" name="Google Shape;323;p29"/>
          <p:cNvSpPr/>
          <p:nvPr/>
        </p:nvSpPr>
        <p:spPr>
          <a:xfrm flipH="1">
            <a:off x="4602650" y="3992942"/>
            <a:ext cx="681000" cy="2736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24" name="Google Shape;324;p29"/>
          <p:cNvSpPr txBox="1"/>
          <p:nvPr>
            <p:ph idx="14" type="subTitle"/>
          </p:nvPr>
        </p:nvSpPr>
        <p:spPr>
          <a:xfrm>
            <a:off x="2567250" y="3671882"/>
            <a:ext cx="29115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325" name="Google Shape;325;p29"/>
          <p:cNvSpPr txBox="1"/>
          <p:nvPr>
            <p:ph idx="15" type="subTitle"/>
          </p:nvPr>
        </p:nvSpPr>
        <p:spPr>
          <a:xfrm>
            <a:off x="5877425" y="1528157"/>
            <a:ext cx="29115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326" name="Google Shape;326;p29"/>
          <p:cNvSpPr txBox="1"/>
          <p:nvPr>
            <p:ph idx="16" type="subTitle"/>
          </p:nvPr>
        </p:nvSpPr>
        <p:spPr>
          <a:xfrm>
            <a:off x="5877425" y="1781107"/>
            <a:ext cx="29115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Urbanist"/>
              <a:buNone/>
              <a:defRPr b="1" sz="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327" name="Google Shape;327;p29"/>
          <p:cNvSpPr txBox="1"/>
          <p:nvPr>
            <p:ph idx="17" type="subTitle"/>
          </p:nvPr>
        </p:nvSpPr>
        <p:spPr>
          <a:xfrm>
            <a:off x="5877425" y="2219182"/>
            <a:ext cx="29115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Urbanist"/>
              <a:buNone/>
              <a:defRPr b="1" sz="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328" name="Google Shape;328;p29"/>
          <p:cNvSpPr txBox="1"/>
          <p:nvPr>
            <p:ph idx="18" type="subTitle"/>
          </p:nvPr>
        </p:nvSpPr>
        <p:spPr>
          <a:xfrm>
            <a:off x="5877425" y="2657257"/>
            <a:ext cx="29115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Urbanist"/>
              <a:buNone/>
              <a:defRPr b="1" sz="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329" name="Google Shape;329;p29"/>
          <p:cNvSpPr txBox="1"/>
          <p:nvPr>
            <p:ph idx="19" type="subTitle"/>
          </p:nvPr>
        </p:nvSpPr>
        <p:spPr>
          <a:xfrm>
            <a:off x="5877425" y="3354932"/>
            <a:ext cx="29115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330" name="Google Shape;330;p29"/>
          <p:cNvSpPr txBox="1"/>
          <p:nvPr>
            <p:ph idx="20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331" name="Google Shape;331;p29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32" name="Google Shape;332;p29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lestones">
  <p:cSld name="CUSTOM_4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0"/>
          <p:cNvSpPr txBox="1"/>
          <p:nvPr>
            <p:ph idx="1" type="body"/>
          </p:nvPr>
        </p:nvSpPr>
        <p:spPr>
          <a:xfrm>
            <a:off x="2054000" y="2952175"/>
            <a:ext cx="1377600" cy="937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335" name="Google Shape;335;p30"/>
          <p:cNvSpPr txBox="1"/>
          <p:nvPr>
            <p:ph idx="2" type="body"/>
          </p:nvPr>
        </p:nvSpPr>
        <p:spPr>
          <a:xfrm>
            <a:off x="246150" y="2952175"/>
            <a:ext cx="1458000" cy="81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/>
        </p:txBody>
      </p:sp>
      <p:sp>
        <p:nvSpPr>
          <p:cNvPr id="336" name="Google Shape;336;p30"/>
          <p:cNvSpPr txBox="1"/>
          <p:nvPr>
            <p:ph idx="3" type="subTitle"/>
          </p:nvPr>
        </p:nvSpPr>
        <p:spPr>
          <a:xfrm>
            <a:off x="3829950" y="2667925"/>
            <a:ext cx="1339800" cy="144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latin typeface="Urbanist SemiBold"/>
                <a:ea typeface="Urbanist SemiBold"/>
                <a:cs typeface="Urbanist SemiBold"/>
                <a:sym typeface="Urbanis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337" name="Google Shape;337;p30"/>
          <p:cNvSpPr txBox="1"/>
          <p:nvPr>
            <p:ph idx="4" type="body"/>
          </p:nvPr>
        </p:nvSpPr>
        <p:spPr>
          <a:xfrm>
            <a:off x="3848250" y="2952163"/>
            <a:ext cx="1458000" cy="81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/>
        </p:txBody>
      </p:sp>
      <p:sp>
        <p:nvSpPr>
          <p:cNvPr id="338" name="Google Shape;338;p30"/>
          <p:cNvSpPr txBox="1"/>
          <p:nvPr>
            <p:ph idx="5" type="subTitle"/>
          </p:nvPr>
        </p:nvSpPr>
        <p:spPr>
          <a:xfrm>
            <a:off x="2077400" y="4218350"/>
            <a:ext cx="1377600" cy="14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339" name="Google Shape;339;p30"/>
          <p:cNvSpPr txBox="1"/>
          <p:nvPr>
            <p:ph idx="6" type="body"/>
          </p:nvPr>
        </p:nvSpPr>
        <p:spPr>
          <a:xfrm>
            <a:off x="5634175" y="2952175"/>
            <a:ext cx="1458000" cy="81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/>
        </p:txBody>
      </p:sp>
      <p:sp>
        <p:nvSpPr>
          <p:cNvPr id="340" name="Google Shape;340;p30"/>
          <p:cNvSpPr txBox="1"/>
          <p:nvPr>
            <p:ph idx="7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341" name="Google Shape;341;p30"/>
          <p:cNvSpPr txBox="1"/>
          <p:nvPr>
            <p:ph idx="8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342" name="Google Shape;342;p30"/>
          <p:cNvSpPr txBox="1"/>
          <p:nvPr>
            <p:ph idx="9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cxnSp>
        <p:nvCxnSpPr>
          <p:cNvPr id="343" name="Google Shape;343;p30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4" name="Google Shape;344;p30"/>
          <p:cNvSpPr txBox="1"/>
          <p:nvPr>
            <p:ph type="title"/>
          </p:nvPr>
        </p:nvSpPr>
        <p:spPr>
          <a:xfrm>
            <a:off x="228600" y="613525"/>
            <a:ext cx="6841500" cy="753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2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45" name="Google Shape;345;p30"/>
          <p:cNvSpPr txBox="1"/>
          <p:nvPr>
            <p:ph idx="13" type="subTitle"/>
          </p:nvPr>
        </p:nvSpPr>
        <p:spPr>
          <a:xfrm>
            <a:off x="277500" y="4218350"/>
            <a:ext cx="1377600" cy="14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346" name="Google Shape;346;p30"/>
          <p:cNvSpPr txBox="1"/>
          <p:nvPr>
            <p:ph idx="14" type="subTitle"/>
          </p:nvPr>
        </p:nvSpPr>
        <p:spPr>
          <a:xfrm>
            <a:off x="3877300" y="4218350"/>
            <a:ext cx="1377600" cy="14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347" name="Google Shape;347;p30"/>
          <p:cNvSpPr txBox="1"/>
          <p:nvPr>
            <p:ph idx="15" type="subTitle"/>
          </p:nvPr>
        </p:nvSpPr>
        <p:spPr>
          <a:xfrm>
            <a:off x="5677200" y="4218350"/>
            <a:ext cx="1377600" cy="14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348" name="Google Shape;348;p30"/>
          <p:cNvSpPr txBox="1"/>
          <p:nvPr>
            <p:ph idx="16" type="subTitle"/>
          </p:nvPr>
        </p:nvSpPr>
        <p:spPr>
          <a:xfrm>
            <a:off x="7477100" y="4218350"/>
            <a:ext cx="1377600" cy="14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349" name="Google Shape;349;p30"/>
          <p:cNvSpPr txBox="1"/>
          <p:nvPr>
            <p:ph idx="17" type="subTitle"/>
          </p:nvPr>
        </p:nvSpPr>
        <p:spPr>
          <a:xfrm>
            <a:off x="238800" y="2667925"/>
            <a:ext cx="1339800" cy="144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0" name="Google Shape;350;p30"/>
          <p:cNvSpPr txBox="1"/>
          <p:nvPr>
            <p:ph idx="18" type="subTitle"/>
          </p:nvPr>
        </p:nvSpPr>
        <p:spPr>
          <a:xfrm>
            <a:off x="2034375" y="2667925"/>
            <a:ext cx="1339800" cy="144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latin typeface="Urbanist SemiBold"/>
                <a:ea typeface="Urbanist SemiBold"/>
                <a:cs typeface="Urbanist SemiBold"/>
                <a:sym typeface="Urbanis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351" name="Google Shape;351;p30"/>
          <p:cNvSpPr txBox="1"/>
          <p:nvPr>
            <p:ph idx="19" type="subTitle"/>
          </p:nvPr>
        </p:nvSpPr>
        <p:spPr>
          <a:xfrm>
            <a:off x="5645375" y="2667925"/>
            <a:ext cx="1339800" cy="144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latin typeface="Urbanist SemiBold"/>
                <a:ea typeface="Urbanist SemiBold"/>
                <a:cs typeface="Urbanist SemiBold"/>
                <a:sym typeface="Urbanis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352" name="Google Shape;352;p30"/>
          <p:cNvSpPr txBox="1"/>
          <p:nvPr>
            <p:ph idx="20" type="subTitle"/>
          </p:nvPr>
        </p:nvSpPr>
        <p:spPr>
          <a:xfrm>
            <a:off x="7460789" y="2667925"/>
            <a:ext cx="1339800" cy="144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latin typeface="Urbanist SemiBold"/>
                <a:ea typeface="Urbanist SemiBold"/>
                <a:cs typeface="Urbanist SemiBold"/>
                <a:sym typeface="Urbanis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353" name="Google Shape;353;p30"/>
          <p:cNvSpPr txBox="1"/>
          <p:nvPr>
            <p:ph idx="21" type="subTitle"/>
          </p:nvPr>
        </p:nvSpPr>
        <p:spPr>
          <a:xfrm>
            <a:off x="372900" y="2029450"/>
            <a:ext cx="3141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Urbanist"/>
              <a:buNone/>
              <a:defRPr b="1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54" name="Google Shape;354;p30"/>
          <p:cNvSpPr txBox="1"/>
          <p:nvPr>
            <p:ph idx="22" type="subTitle"/>
          </p:nvPr>
        </p:nvSpPr>
        <p:spPr>
          <a:xfrm>
            <a:off x="2178663" y="2027390"/>
            <a:ext cx="3141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 b="1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355" name="Google Shape;355;p30"/>
          <p:cNvSpPr txBox="1"/>
          <p:nvPr>
            <p:ph idx="23" type="subTitle"/>
          </p:nvPr>
        </p:nvSpPr>
        <p:spPr>
          <a:xfrm>
            <a:off x="3974250" y="2027390"/>
            <a:ext cx="3141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 b="1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356" name="Google Shape;356;p30"/>
          <p:cNvSpPr txBox="1"/>
          <p:nvPr>
            <p:ph idx="24" type="subTitle"/>
          </p:nvPr>
        </p:nvSpPr>
        <p:spPr>
          <a:xfrm>
            <a:off x="5789675" y="2027390"/>
            <a:ext cx="3141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 b="1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357" name="Google Shape;357;p30"/>
          <p:cNvSpPr txBox="1"/>
          <p:nvPr>
            <p:ph idx="25" type="subTitle"/>
          </p:nvPr>
        </p:nvSpPr>
        <p:spPr>
          <a:xfrm>
            <a:off x="7605089" y="2027390"/>
            <a:ext cx="3141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 b="1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358" name="Google Shape;358;p30"/>
          <p:cNvSpPr txBox="1"/>
          <p:nvPr>
            <p:ph idx="26" type="body"/>
          </p:nvPr>
        </p:nvSpPr>
        <p:spPr>
          <a:xfrm>
            <a:off x="7450350" y="2952175"/>
            <a:ext cx="1458000" cy="81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/>
        </p:txBody>
      </p:sp>
      <p:sp>
        <p:nvSpPr>
          <p:cNvPr id="359" name="Google Shape;359;p30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60" name="Google Shape;360;p30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etrics ">
  <p:cSld name="CUSTOM_5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1"/>
          <p:cNvSpPr txBox="1"/>
          <p:nvPr>
            <p:ph idx="1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363" name="Google Shape;363;p31"/>
          <p:cNvSpPr txBox="1"/>
          <p:nvPr>
            <p:ph idx="2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364" name="Google Shape;364;p31"/>
          <p:cNvSpPr txBox="1"/>
          <p:nvPr>
            <p:ph idx="3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cxnSp>
        <p:nvCxnSpPr>
          <p:cNvPr id="365" name="Google Shape;365;p31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6" name="Google Shape;366;p31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67" name="Google Shape;367;p31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68" name="Google Shape;368;p31"/>
          <p:cNvSpPr txBox="1"/>
          <p:nvPr>
            <p:ph idx="4" type="subTitle"/>
          </p:nvPr>
        </p:nvSpPr>
        <p:spPr>
          <a:xfrm>
            <a:off x="6314800" y="458325"/>
            <a:ext cx="2294700" cy="330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rbanis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9" name="Google Shape;369;p31"/>
          <p:cNvSpPr txBox="1"/>
          <p:nvPr>
            <p:ph type="title"/>
          </p:nvPr>
        </p:nvSpPr>
        <p:spPr>
          <a:xfrm>
            <a:off x="237650" y="746900"/>
            <a:ext cx="2834700" cy="25908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9pPr>
          </a:lstStyle>
          <a:p/>
        </p:txBody>
      </p:sp>
      <p:sp>
        <p:nvSpPr>
          <p:cNvPr id="370" name="Google Shape;370;p31"/>
          <p:cNvSpPr txBox="1"/>
          <p:nvPr>
            <p:ph idx="5" type="subTitle"/>
          </p:nvPr>
        </p:nvSpPr>
        <p:spPr>
          <a:xfrm>
            <a:off x="229175" y="229175"/>
            <a:ext cx="2834700" cy="330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1" name="Google Shape;371;p31"/>
          <p:cNvSpPr txBox="1"/>
          <p:nvPr>
            <p:ph idx="6" type="subTitle"/>
          </p:nvPr>
        </p:nvSpPr>
        <p:spPr>
          <a:xfrm>
            <a:off x="3437500" y="882725"/>
            <a:ext cx="2294700" cy="5007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372" name="Google Shape;372;p31"/>
          <p:cNvSpPr txBox="1"/>
          <p:nvPr>
            <p:ph idx="7" type="title"/>
          </p:nvPr>
        </p:nvSpPr>
        <p:spPr>
          <a:xfrm>
            <a:off x="3611850" y="1848195"/>
            <a:ext cx="1924200" cy="594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/>
            </a:lvl9pPr>
          </a:lstStyle>
          <a:p/>
        </p:txBody>
      </p:sp>
      <p:sp>
        <p:nvSpPr>
          <p:cNvPr id="373" name="Google Shape;373;p31"/>
          <p:cNvSpPr txBox="1"/>
          <p:nvPr>
            <p:ph idx="8" type="title"/>
          </p:nvPr>
        </p:nvSpPr>
        <p:spPr>
          <a:xfrm>
            <a:off x="3611850" y="3250202"/>
            <a:ext cx="1920300" cy="594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Urbanist"/>
              <a:buNone/>
              <a:defRPr sz="6200"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9pPr>
          </a:lstStyle>
          <a:p/>
        </p:txBody>
      </p:sp>
      <p:sp>
        <p:nvSpPr>
          <p:cNvPr id="374" name="Google Shape;374;p31"/>
          <p:cNvSpPr txBox="1"/>
          <p:nvPr>
            <p:ph idx="9" type="subTitle"/>
          </p:nvPr>
        </p:nvSpPr>
        <p:spPr>
          <a:xfrm>
            <a:off x="3611850" y="2707575"/>
            <a:ext cx="2120400" cy="168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375" name="Google Shape;375;p31"/>
          <p:cNvSpPr txBox="1"/>
          <p:nvPr>
            <p:ph idx="13" type="subTitle"/>
          </p:nvPr>
        </p:nvSpPr>
        <p:spPr>
          <a:xfrm>
            <a:off x="3611850" y="4076800"/>
            <a:ext cx="2120400" cy="168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376" name="Google Shape;376;p31"/>
          <p:cNvSpPr txBox="1"/>
          <p:nvPr>
            <p:ph idx="14" type="subTitle"/>
          </p:nvPr>
        </p:nvSpPr>
        <p:spPr>
          <a:xfrm>
            <a:off x="6258900" y="3267725"/>
            <a:ext cx="2478300" cy="5007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377" name="Google Shape;377;p31"/>
          <p:cNvSpPr txBox="1"/>
          <p:nvPr>
            <p:ph idx="15" type="subTitle"/>
          </p:nvPr>
        </p:nvSpPr>
        <p:spPr>
          <a:xfrm>
            <a:off x="6258900" y="3955225"/>
            <a:ext cx="2478300" cy="330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 b="1" u="sng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80" name="Google Shape;380;p3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5" name="Google Shape;385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 and two columns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8" name="Google Shape;388;p3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89" name="Google Shape;389;p3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4" name="Google Shape;394;p3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9" name="Google Shape;399;p3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0" name="Google Shape;400;p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5" name="Google Shape;405;p4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3"/>
          <p:cNvSpPr txBox="1"/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9" name="Google Shape;409;p43"/>
          <p:cNvSpPr txBox="1"/>
          <p:nvPr>
            <p:ph idx="1" type="subTitle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10" name="Google Shape;410;p43"/>
          <p:cNvSpPr txBox="1"/>
          <p:nvPr>
            <p:ph idx="2" type="subTitle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11" name="Google Shape;411;p43"/>
          <p:cNvSpPr txBox="1"/>
          <p:nvPr>
            <p:ph idx="3" type="subTitle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12" name="Google Shape;412;p43"/>
          <p:cNvSpPr txBox="1"/>
          <p:nvPr>
            <p:ph idx="4" type="subTitle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13" name="Google Shape;413;p43"/>
          <p:cNvSpPr txBox="1"/>
          <p:nvPr>
            <p:ph idx="5" type="subTitle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14" name="Google Shape;414;p43"/>
          <p:cNvSpPr txBox="1"/>
          <p:nvPr>
            <p:ph idx="6" type="subTitle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Title, body and image"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17" name="Google Shape;417;p44"/>
          <p:cNvSpPr txBox="1"/>
          <p:nvPr>
            <p:ph idx="1" type="body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18" name="Google Shape;418;p44"/>
          <p:cNvSpPr/>
          <p:nvPr>
            <p:ph idx="2" type="pic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Two big ideas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5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21" name="Google Shape;421;p45"/>
          <p:cNvSpPr txBox="1"/>
          <p:nvPr>
            <p:ph idx="1" type="body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22" name="Google Shape;422;p45"/>
          <p:cNvSpPr txBox="1"/>
          <p:nvPr>
            <p:ph idx="2" type="body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23" name="Google Shape;423;p45"/>
          <p:cNvSpPr txBox="1"/>
          <p:nvPr>
            <p:ph idx="3" type="subTitle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24" name="Google Shape;424;p45"/>
          <p:cNvSpPr txBox="1"/>
          <p:nvPr>
            <p:ph idx="4" type="subTitle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Three big ideas"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6"/>
          <p:cNvSpPr txBox="1"/>
          <p:nvPr>
            <p:ph idx="1" type="body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27" name="Google Shape;427;p46"/>
          <p:cNvSpPr txBox="1"/>
          <p:nvPr>
            <p:ph idx="2" type="body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28" name="Google Shape;428;p46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29" name="Google Shape;429;p46"/>
          <p:cNvSpPr txBox="1"/>
          <p:nvPr>
            <p:ph idx="3" type="subTitle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30" name="Google Shape;430;p46"/>
          <p:cNvSpPr txBox="1"/>
          <p:nvPr>
            <p:ph idx="4" type="subTitle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31" name="Google Shape;431;p46"/>
          <p:cNvSpPr txBox="1"/>
          <p:nvPr>
            <p:ph idx="5" type="subTitle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32" name="Google Shape;432;p46"/>
          <p:cNvSpPr txBox="1"/>
          <p:nvPr>
            <p:ph idx="6" type="body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Four big ideas"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7"/>
          <p:cNvSpPr txBox="1"/>
          <p:nvPr>
            <p:ph idx="1" type="body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35" name="Google Shape;435;p47"/>
          <p:cNvSpPr txBox="1"/>
          <p:nvPr>
            <p:ph idx="2" type="body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36" name="Google Shape;436;p47"/>
          <p:cNvSpPr txBox="1"/>
          <p:nvPr>
            <p:ph idx="3" type="body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37" name="Google Shape;437;p47"/>
          <p:cNvSpPr txBox="1"/>
          <p:nvPr>
            <p:ph idx="4" type="body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38" name="Google Shape;438;p47"/>
          <p:cNvSpPr txBox="1"/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39" name="Google Shape;439;p47"/>
          <p:cNvSpPr txBox="1"/>
          <p:nvPr>
            <p:ph idx="5" type="subTitle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40" name="Google Shape;440;p47"/>
          <p:cNvSpPr txBox="1"/>
          <p:nvPr>
            <p:ph idx="6" type="subTitle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41" name="Google Shape;441;p47"/>
          <p:cNvSpPr txBox="1"/>
          <p:nvPr>
            <p:ph idx="7" type="subTitle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42" name="Google Shape;442;p47"/>
          <p:cNvSpPr txBox="1"/>
          <p:nvPr>
            <p:ph idx="8" type="subTitle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 and image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45" name="Google Shape;445;p48"/>
          <p:cNvSpPr/>
          <p:nvPr>
            <p:ph idx="2" type="pic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Two storyboards"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9"/>
          <p:cNvSpPr txBox="1"/>
          <p:nvPr>
            <p:ph idx="1" type="body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48" name="Google Shape;448;p49"/>
          <p:cNvSpPr/>
          <p:nvPr>
            <p:ph idx="2" type="pic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449" name="Google Shape;449;p49"/>
          <p:cNvSpPr/>
          <p:nvPr>
            <p:ph idx="3" type="pic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450" name="Google Shape;450;p49"/>
          <p:cNvSpPr txBox="1"/>
          <p:nvPr>
            <p:ph idx="4" type="body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51" name="Google Shape;451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2" name="Google Shape;452;p49"/>
          <p:cNvSpPr txBox="1"/>
          <p:nvPr>
            <p:ph idx="5" type="subTitle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53" name="Google Shape;453;p49"/>
          <p:cNvSpPr txBox="1"/>
          <p:nvPr>
            <p:ph idx="6" type="subTitle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Three storyboards"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50"/>
          <p:cNvSpPr txBox="1"/>
          <p:nvPr>
            <p:ph idx="1" type="body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56" name="Google Shape;456;p50"/>
          <p:cNvSpPr/>
          <p:nvPr>
            <p:ph idx="2" type="pic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57" name="Google Shape;457;p50"/>
          <p:cNvSpPr/>
          <p:nvPr>
            <p:ph idx="3" type="pic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58" name="Google Shape;458;p50"/>
          <p:cNvSpPr txBox="1"/>
          <p:nvPr>
            <p:ph idx="4" type="body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59" name="Google Shape;459;p50"/>
          <p:cNvSpPr/>
          <p:nvPr>
            <p:ph idx="5" type="pic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60" name="Google Shape;460;p50"/>
          <p:cNvSpPr txBox="1"/>
          <p:nvPr>
            <p:ph idx="6" type="body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61" name="Google Shape;461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62" name="Google Shape;462;p50"/>
          <p:cNvSpPr txBox="1"/>
          <p:nvPr>
            <p:ph idx="7" type="subTitle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63" name="Google Shape;463;p50"/>
          <p:cNvSpPr txBox="1"/>
          <p:nvPr>
            <p:ph idx="8" type="subTitle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64" name="Google Shape;464;p50"/>
          <p:cNvSpPr txBox="1"/>
          <p:nvPr>
            <p:ph idx="9" type="subTitle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Image only"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51"/>
          <p:cNvSpPr/>
          <p:nvPr>
            <p:ph idx="2" type="pic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Image grid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52"/>
          <p:cNvSpPr/>
          <p:nvPr>
            <p:ph idx="2" type="pic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69" name="Google Shape;469;p52"/>
          <p:cNvSpPr/>
          <p:nvPr>
            <p:ph idx="3" type="pic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70" name="Google Shape;470;p52"/>
          <p:cNvSpPr/>
          <p:nvPr>
            <p:ph idx="4" type="pic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71" name="Google Shape;471;p52"/>
          <p:cNvSpPr/>
          <p:nvPr>
            <p:ph idx="5" type="pic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72" name="Google Shape;472;p52"/>
          <p:cNvSpPr/>
          <p:nvPr>
            <p:ph idx="6" type="pic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73" name="Google Shape;473;p52"/>
          <p:cNvSpPr/>
          <p:nvPr>
            <p:ph idx="7" type="pic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74" name="Google Shape;474;p52"/>
          <p:cNvSpPr txBox="1"/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75" name="Google Shape;475;p52"/>
          <p:cNvSpPr/>
          <p:nvPr>
            <p:ph idx="8" type="pic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76" name="Google Shape;476;p52"/>
          <p:cNvSpPr/>
          <p:nvPr>
            <p:ph idx="9" type="pic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77" name="Google Shape;477;p52"/>
          <p:cNvSpPr/>
          <p:nvPr>
            <p:ph idx="13" type="pic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5564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theme" Target="../theme/theme2.xml"/><Relationship Id="rId20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29" Type="http://schemas.openxmlformats.org/officeDocument/2006/relationships/slideLayout" Target="../slideLayouts/slideLayout40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2.xml"/><Relationship Id="rId3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21.xml"/><Relationship Id="rId32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24.xml"/><Relationship Id="rId35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23.xml"/><Relationship Id="rId34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26.xml"/><Relationship Id="rId37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25.xml"/><Relationship Id="rId36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28.xml"/><Relationship Id="rId39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27.xml"/><Relationship Id="rId38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" type="body"/>
          </p:nvPr>
        </p:nvSpPr>
        <p:spPr>
          <a:xfrm>
            <a:off x="228600" y="1452125"/>
            <a:ext cx="5760600" cy="3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indent="-30480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indent="-30480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indent="-30480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indent="-30480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indent="-30480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indent="-30480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indent="-30480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indent="-30480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200"/>
              <a:buFont typeface="Urbanist"/>
              <a:buChar char="■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type="title"/>
          </p:nvPr>
        </p:nvSpPr>
        <p:spPr>
          <a:xfrm>
            <a:off x="228600" y="85200"/>
            <a:ext cx="5236500" cy="10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 Medium"/>
              <a:buNone/>
              <a:defRPr sz="30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 sz="3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 sz="3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 sz="3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 sz="3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 sz="3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 sz="3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 sz="3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 sz="3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2" type="body"/>
          </p:nvPr>
        </p:nvSpPr>
        <p:spPr>
          <a:xfrm>
            <a:off x="4562525" y="1518250"/>
            <a:ext cx="3880800" cy="27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616">
          <p15:clr>
            <a:srgbClr val="E46962"/>
          </p15:clr>
        </p15:guide>
        <p15:guide id="2" pos="144">
          <p15:clr>
            <a:srgbClr val="E46962"/>
          </p15:clr>
        </p15:guide>
        <p15:guide id="3" orient="horz" pos="144">
          <p15:clr>
            <a:srgbClr val="E46962"/>
          </p15:clr>
        </p15:guide>
        <p15:guide id="4" orient="horz" pos="3094">
          <p15:clr>
            <a:srgbClr val="E46962"/>
          </p15:clr>
        </p15:guide>
        <p15:guide id="5" pos="2850">
          <p15:clr>
            <a:srgbClr val="E46962"/>
          </p15:clr>
        </p15:guide>
        <p15:guide id="6" pos="2910">
          <p15:clr>
            <a:srgbClr val="E46962"/>
          </p15:clr>
        </p15:guide>
        <p15:guide id="7" pos="1468">
          <p15:clr>
            <a:srgbClr val="E46962"/>
          </p15:clr>
        </p15:guide>
        <p15:guide id="8" pos="1527">
          <p15:clr>
            <a:srgbClr val="E46962"/>
          </p15:clr>
        </p15:guide>
        <p15:guide id="9" pos="4233">
          <p15:clr>
            <a:srgbClr val="E46962"/>
          </p15:clr>
        </p15:guide>
        <p15:guide id="10" pos="4292">
          <p15:clr>
            <a:srgbClr val="E46962"/>
          </p15:clr>
        </p15:guide>
        <p15:guide id="11" pos="3773">
          <p15:clr>
            <a:srgbClr val="E46962"/>
          </p15:clr>
        </p15:guide>
        <p15:guide id="12" pos="3830">
          <p15:clr>
            <a:srgbClr val="E46962"/>
          </p15:clr>
        </p15:guide>
        <p15:guide id="13" pos="1930">
          <p15:clr>
            <a:srgbClr val="E46962"/>
          </p15:clr>
        </p15:guide>
        <p15:guide id="14" pos="1987">
          <p15:clr>
            <a:srgbClr val="E46962"/>
          </p15:clr>
        </p15:guide>
        <p15:guide id="15" orient="horz" pos="288">
          <p15:clr>
            <a:srgbClr val="E46962"/>
          </p15:clr>
        </p15:guide>
        <p15:guide id="16" orient="horz" pos="2950">
          <p15:clr>
            <a:srgbClr val="E46962"/>
          </p15:clr>
        </p15:guide>
        <p15:guide id="17" orient="horz" pos="1135">
          <p15:clr>
            <a:srgbClr val="E46962"/>
          </p15:clr>
        </p15:guide>
        <p15:guide id="18" orient="horz" pos="1194">
          <p15:clr>
            <a:srgbClr val="E46962"/>
          </p15:clr>
        </p15:guide>
        <p15:guide id="19" orient="horz" pos="2043">
          <p15:clr>
            <a:srgbClr val="E46962"/>
          </p15:clr>
        </p15:guide>
        <p15:guide id="20" orient="horz" pos="2103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53"/>
          <p:cNvSpPr/>
          <p:nvPr/>
        </p:nvSpPr>
        <p:spPr>
          <a:xfrm>
            <a:off x="195175" y="4113375"/>
            <a:ext cx="1399200" cy="338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83" name="Google Shape;483;p53"/>
          <p:cNvSpPr txBox="1"/>
          <p:nvPr>
            <p:ph type="title"/>
          </p:nvPr>
        </p:nvSpPr>
        <p:spPr>
          <a:xfrm>
            <a:off x="228600" y="228600"/>
            <a:ext cx="6658800" cy="141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>
                <a:solidFill>
                  <a:schemeClr val="lt1"/>
                </a:solidFill>
              </a:rPr>
              <a:t>Stock Recommendation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>
                <a:solidFill>
                  <a:schemeClr val="lt1"/>
                </a:solidFill>
              </a:rPr>
              <a:t>Industrials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84" name="Google Shape;484;p53"/>
          <p:cNvSpPr txBox="1"/>
          <p:nvPr>
            <p:ph idx="1" type="subTitle"/>
          </p:nvPr>
        </p:nvSpPr>
        <p:spPr>
          <a:xfrm>
            <a:off x="228600" y="1738950"/>
            <a:ext cx="4402800" cy="2520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BUSFIN 4228</a:t>
            </a:r>
            <a:endParaRPr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  <p:sp>
        <p:nvSpPr>
          <p:cNvPr id="485" name="Google Shape;485;p53"/>
          <p:cNvSpPr txBox="1"/>
          <p:nvPr>
            <p:ph idx="2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Industrials</a:t>
            </a:r>
            <a:endParaRPr/>
          </a:p>
        </p:txBody>
      </p:sp>
      <p:sp>
        <p:nvSpPr>
          <p:cNvPr id="486" name="Google Shape;486;p53"/>
          <p:cNvSpPr txBox="1"/>
          <p:nvPr>
            <p:ph idx="3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Q2 / July </a:t>
            </a:r>
            <a:endParaRPr/>
          </a:p>
        </p:txBody>
      </p:sp>
      <p:sp>
        <p:nvSpPr>
          <p:cNvPr id="487" name="Google Shape;487;p53"/>
          <p:cNvSpPr txBox="1"/>
          <p:nvPr>
            <p:ph idx="4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2025</a:t>
            </a:r>
            <a:endParaRPr/>
          </a:p>
        </p:txBody>
      </p:sp>
      <p:sp>
        <p:nvSpPr>
          <p:cNvPr id="488" name="Google Shape;488;p53"/>
          <p:cNvSpPr txBox="1"/>
          <p:nvPr>
            <p:ph idx="6" type="subTitle"/>
          </p:nvPr>
        </p:nvSpPr>
        <p:spPr>
          <a:xfrm>
            <a:off x="262375" y="4175900"/>
            <a:ext cx="1264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Hunter Sprankle</a:t>
            </a:r>
            <a:endParaRPr b="1" sz="1100"/>
          </a:p>
        </p:txBody>
      </p:sp>
      <p:sp>
        <p:nvSpPr>
          <p:cNvPr id="489" name="Google Shape;489;p53"/>
          <p:cNvSpPr txBox="1"/>
          <p:nvPr>
            <p:ph idx="7" type="subTitle"/>
          </p:nvPr>
        </p:nvSpPr>
        <p:spPr>
          <a:xfrm>
            <a:off x="228591" y="3454475"/>
            <a:ext cx="4659600" cy="252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July 2025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53"/>
          <p:cNvSpPr txBox="1"/>
          <p:nvPr>
            <p:ph idx="8" type="subTitle"/>
          </p:nvPr>
        </p:nvSpPr>
        <p:spPr>
          <a:xfrm>
            <a:off x="228591" y="3743050"/>
            <a:ext cx="4659600" cy="252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Presented by</a:t>
            </a:r>
            <a:endParaRPr/>
          </a:p>
        </p:txBody>
      </p:sp>
      <p:sp>
        <p:nvSpPr>
          <p:cNvPr id="491" name="Google Shape;491;p53"/>
          <p:cNvSpPr/>
          <p:nvPr/>
        </p:nvSpPr>
        <p:spPr>
          <a:xfrm>
            <a:off x="1708200" y="4113375"/>
            <a:ext cx="1399200" cy="338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Josh Vlack</a:t>
            </a:r>
            <a:endParaRPr b="1" sz="10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92" name="Google Shape;492;p53"/>
          <p:cNvSpPr/>
          <p:nvPr/>
        </p:nvSpPr>
        <p:spPr>
          <a:xfrm>
            <a:off x="3232200" y="4113375"/>
            <a:ext cx="1399200" cy="338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Mia Welms</a:t>
            </a:r>
            <a:endParaRPr b="1" sz="10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62"/>
          <p:cNvSpPr/>
          <p:nvPr/>
        </p:nvSpPr>
        <p:spPr>
          <a:xfrm>
            <a:off x="69225" y="459750"/>
            <a:ext cx="2834700" cy="4224000"/>
          </a:xfrm>
          <a:prstGeom prst="roundRect">
            <a:avLst>
              <a:gd fmla="val 8765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73" name="Google Shape;573;p62"/>
          <p:cNvSpPr/>
          <p:nvPr/>
        </p:nvSpPr>
        <p:spPr>
          <a:xfrm>
            <a:off x="6042425" y="459750"/>
            <a:ext cx="2834700" cy="4224000"/>
          </a:xfrm>
          <a:prstGeom prst="roundRect">
            <a:avLst>
              <a:gd fmla="val 8765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74" name="Google Shape;574;p62"/>
          <p:cNvSpPr txBox="1"/>
          <p:nvPr>
            <p:ph idx="6" type="title"/>
          </p:nvPr>
        </p:nvSpPr>
        <p:spPr>
          <a:xfrm>
            <a:off x="3583550" y="114300"/>
            <a:ext cx="2190000" cy="246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Valuation vs Industry</a:t>
            </a:r>
            <a:endParaRPr b="1" sz="1600"/>
          </a:p>
        </p:txBody>
      </p:sp>
      <p:sp>
        <p:nvSpPr>
          <p:cNvPr id="575" name="Google Shape;575;p62"/>
          <p:cNvSpPr txBox="1"/>
          <p:nvPr/>
        </p:nvSpPr>
        <p:spPr>
          <a:xfrm>
            <a:off x="503475" y="687725"/>
            <a:ext cx="1966200" cy="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P/E</a:t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76" name="Google Shape;576;p62"/>
          <p:cNvSpPr txBox="1"/>
          <p:nvPr/>
        </p:nvSpPr>
        <p:spPr>
          <a:xfrm>
            <a:off x="6431525" y="687725"/>
            <a:ext cx="2056500" cy="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EV/EBITDA Estimate</a:t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77" name="Google Shape;577;p62"/>
          <p:cNvSpPr/>
          <p:nvPr/>
        </p:nvSpPr>
        <p:spPr>
          <a:xfrm>
            <a:off x="3055825" y="459750"/>
            <a:ext cx="2834700" cy="4224000"/>
          </a:xfrm>
          <a:prstGeom prst="roundRect">
            <a:avLst>
              <a:gd fmla="val 8765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78" name="Google Shape;578;p62"/>
          <p:cNvSpPr txBox="1"/>
          <p:nvPr/>
        </p:nvSpPr>
        <p:spPr>
          <a:xfrm>
            <a:off x="3490075" y="687725"/>
            <a:ext cx="1966200" cy="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P/S</a:t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79" name="Google Shape;579;p62"/>
          <p:cNvSpPr txBox="1"/>
          <p:nvPr/>
        </p:nvSpPr>
        <p:spPr>
          <a:xfrm>
            <a:off x="262275" y="1118150"/>
            <a:ext cx="2346900" cy="31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80" name="Google Shape;580;p62"/>
          <p:cNvSpPr txBox="1"/>
          <p:nvPr/>
        </p:nvSpPr>
        <p:spPr>
          <a:xfrm>
            <a:off x="215925" y="1076600"/>
            <a:ext cx="2439600" cy="32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FedEx: 12.4x</a:t>
            </a:r>
            <a:endParaRPr b="1" sz="13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RTX Corp: 24.7x</a:t>
            </a:r>
            <a:endParaRPr b="1" sz="13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S&amp;P 500: 19.5x</a:t>
            </a:r>
            <a:endParaRPr b="1" sz="13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81" name="Google Shape;581;p62"/>
          <p:cNvSpPr txBox="1"/>
          <p:nvPr/>
        </p:nvSpPr>
        <p:spPr>
          <a:xfrm>
            <a:off x="3230200" y="1076600"/>
            <a:ext cx="2439600" cy="32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FedEx: 0.6x</a:t>
            </a:r>
            <a:endParaRPr b="1" sz="13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RTX Corp: 2.3x</a:t>
            </a:r>
            <a:endParaRPr b="1" sz="13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S&amp;P 500: 2.5x</a:t>
            </a:r>
            <a:endParaRPr b="1" sz="13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82" name="Google Shape;582;p62"/>
          <p:cNvSpPr txBox="1"/>
          <p:nvPr/>
        </p:nvSpPr>
        <p:spPr>
          <a:xfrm>
            <a:off x="6290825" y="1076600"/>
            <a:ext cx="2439600" cy="32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FedEx: 7.4x</a:t>
            </a:r>
            <a:endParaRPr b="1" sz="13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RTX Corp: 17.7x</a:t>
            </a:r>
            <a:endParaRPr b="1" sz="13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S&amp;P 500: 13.0x</a:t>
            </a:r>
            <a:endParaRPr b="1" sz="13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63"/>
          <p:cNvSpPr/>
          <p:nvPr/>
        </p:nvSpPr>
        <p:spPr>
          <a:xfrm>
            <a:off x="1440825" y="608925"/>
            <a:ext cx="2834700" cy="4224000"/>
          </a:xfrm>
          <a:prstGeom prst="roundRect">
            <a:avLst>
              <a:gd fmla="val 8765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88" name="Google Shape;588;p63"/>
          <p:cNvSpPr/>
          <p:nvPr/>
        </p:nvSpPr>
        <p:spPr>
          <a:xfrm>
            <a:off x="4594625" y="608925"/>
            <a:ext cx="2834700" cy="4224000"/>
          </a:xfrm>
          <a:prstGeom prst="roundRect">
            <a:avLst>
              <a:gd fmla="val 8765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89" name="Google Shape;589;p63"/>
          <p:cNvSpPr txBox="1"/>
          <p:nvPr>
            <p:ph idx="6" type="title"/>
          </p:nvPr>
        </p:nvSpPr>
        <p:spPr>
          <a:xfrm>
            <a:off x="3032250" y="116325"/>
            <a:ext cx="2985600" cy="4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Future Valuation</a:t>
            </a:r>
            <a:endParaRPr b="1"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S&amp;P 500 Forward P/E:~22.30x</a:t>
            </a:r>
            <a:endParaRPr b="1" sz="1600"/>
          </a:p>
        </p:txBody>
      </p:sp>
      <p:sp>
        <p:nvSpPr>
          <p:cNvPr id="590" name="Google Shape;590;p63"/>
          <p:cNvSpPr txBox="1"/>
          <p:nvPr/>
        </p:nvSpPr>
        <p:spPr>
          <a:xfrm>
            <a:off x="1875075" y="687725"/>
            <a:ext cx="1966200" cy="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FedEx</a:t>
            </a:r>
            <a:endParaRPr b="1" sz="1200" u="sng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91" name="Google Shape;591;p63"/>
          <p:cNvSpPr txBox="1"/>
          <p:nvPr/>
        </p:nvSpPr>
        <p:spPr>
          <a:xfrm>
            <a:off x="4983725" y="687725"/>
            <a:ext cx="2056500" cy="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RTX Corp</a:t>
            </a:r>
            <a:endParaRPr b="1" sz="1200" u="sng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92" name="Google Shape;592;p63"/>
          <p:cNvSpPr txBox="1"/>
          <p:nvPr/>
        </p:nvSpPr>
        <p:spPr>
          <a:xfrm>
            <a:off x="1612225" y="1221675"/>
            <a:ext cx="2443500" cy="3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Forward P/E: ~12.50x, I</a:t>
            </a: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ndicates a low valuation, suggesting the market expects modest earnings growth or is pricing in risk.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Undervalued Signal: Compared to the broader market and peers, this may imply FedEx is undervalued or facing near-term challenges.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Cyclical Sensitivity: Reflects exposure to economic cycles, fuel costs, and global trade dynamics, which can impact investor sentiment.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93" name="Google Shape;593;p63"/>
          <p:cNvSpPr txBox="1"/>
          <p:nvPr/>
        </p:nvSpPr>
        <p:spPr>
          <a:xfrm>
            <a:off x="4814425" y="1221675"/>
            <a:ext cx="2443500" cy="29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Forward P/E: ~24.81x, </a:t>
            </a:r>
            <a:r>
              <a:rPr lang="en" sz="1200">
                <a:solidFill>
                  <a:srgbClr val="D6D6D6"/>
                </a:solidFill>
                <a:highlight>
                  <a:srgbClr val="1F1F1F"/>
                </a:highlight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nvestors are paying nearly 25x expected earnings, reflecting moderate optimism about RTX’s earnings growth.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Valuation Normalizing: This is lower than RTX’s historical averages, suggesting the stock may be more reasonably priced now.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Industry Comparison: Still considered a premium stock in the aerospace and defense sector, but more attractively valued than in recent years.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64"/>
          <p:cNvSpPr txBox="1"/>
          <p:nvPr>
            <p:ph idx="4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</a:t>
            </a:r>
            <a:endParaRPr/>
          </a:p>
        </p:txBody>
      </p:sp>
      <p:sp>
        <p:nvSpPr>
          <p:cNvPr id="599" name="Google Shape;599;p64"/>
          <p:cNvSpPr txBox="1"/>
          <p:nvPr>
            <p:ph type="title"/>
          </p:nvPr>
        </p:nvSpPr>
        <p:spPr>
          <a:xfrm>
            <a:off x="228600" y="228600"/>
            <a:ext cx="5033700" cy="668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chemeClr val="lt1"/>
                </a:solidFill>
              </a:rPr>
              <a:t>Recommendation</a:t>
            </a:r>
            <a:endParaRPr sz="3700">
              <a:solidFill>
                <a:schemeClr val="lt1"/>
              </a:solidFill>
            </a:endParaRPr>
          </a:p>
        </p:txBody>
      </p:sp>
      <p:sp>
        <p:nvSpPr>
          <p:cNvPr id="600" name="Google Shape;600;p64"/>
          <p:cNvSpPr/>
          <p:nvPr/>
        </p:nvSpPr>
        <p:spPr>
          <a:xfrm>
            <a:off x="228600" y="3299625"/>
            <a:ext cx="847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64"/>
          <p:cNvSpPr txBox="1"/>
          <p:nvPr/>
        </p:nvSpPr>
        <p:spPr>
          <a:xfrm>
            <a:off x="5093700" y="887850"/>
            <a:ext cx="3440700" cy="18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chemeClr val="lt1"/>
                </a:solidFill>
              </a:rPr>
              <a:t>FDX</a:t>
            </a:r>
            <a:endParaRPr sz="135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chemeClr val="lt1"/>
                </a:solidFill>
              </a:rPr>
              <a:t>Current price: $230.66</a:t>
            </a:r>
            <a:endParaRPr sz="135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chemeClr val="lt1"/>
                </a:solidFill>
              </a:rPr>
              <a:t>Current weighting: 2.65%</a:t>
            </a:r>
            <a:endParaRPr sz="135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>
                <a:solidFill>
                  <a:schemeClr val="lt1"/>
                </a:solidFill>
              </a:rPr>
              <a:t>Buy 150 bps</a:t>
            </a:r>
            <a:endParaRPr sz="11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chemeClr val="lt1"/>
                </a:solidFill>
              </a:rPr>
              <a:t>Future weighting: 4.15%</a:t>
            </a:r>
            <a:endParaRPr sz="135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602" name="Google Shape;602;p64"/>
          <p:cNvSpPr txBox="1"/>
          <p:nvPr/>
        </p:nvSpPr>
        <p:spPr>
          <a:xfrm>
            <a:off x="703350" y="887844"/>
            <a:ext cx="3440700" cy="18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chemeClr val="lt1"/>
                </a:solidFill>
              </a:rPr>
              <a:t>RTX</a:t>
            </a:r>
            <a:endParaRPr sz="135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chemeClr val="lt1"/>
                </a:solidFill>
              </a:rPr>
              <a:t>Current price: $148.68</a:t>
            </a:r>
            <a:endParaRPr sz="135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chemeClr val="lt1"/>
                </a:solidFill>
              </a:rPr>
              <a:t>Current weighting: 2.57%</a:t>
            </a:r>
            <a:endParaRPr sz="135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chemeClr val="lt1"/>
                </a:solidFill>
              </a:rPr>
              <a:t>Sell 150 bps</a:t>
            </a:r>
            <a:endParaRPr sz="135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chemeClr val="lt1"/>
                </a:solidFill>
              </a:rPr>
              <a:t>Future </a:t>
            </a:r>
            <a:r>
              <a:rPr lang="en" sz="1350">
                <a:solidFill>
                  <a:schemeClr val="lt1"/>
                </a:solidFill>
              </a:rPr>
              <a:t>weighting: 1.07%</a:t>
            </a:r>
            <a:endParaRPr sz="135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65"/>
          <p:cNvSpPr txBox="1"/>
          <p:nvPr>
            <p:ph type="title"/>
          </p:nvPr>
        </p:nvSpPr>
        <p:spPr>
          <a:xfrm>
            <a:off x="4999000" y="3528225"/>
            <a:ext cx="4866900" cy="10089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300">
                <a:solidFill>
                  <a:schemeClr val="lt1"/>
                </a:solidFill>
              </a:rPr>
              <a:t>Thank you</a:t>
            </a:r>
            <a:endParaRPr sz="6300">
              <a:solidFill>
                <a:schemeClr val="lt1"/>
              </a:solidFill>
            </a:endParaRPr>
          </a:p>
        </p:txBody>
      </p:sp>
      <p:sp>
        <p:nvSpPr>
          <p:cNvPr id="608" name="Google Shape;608;p65"/>
          <p:cNvSpPr/>
          <p:nvPr/>
        </p:nvSpPr>
        <p:spPr>
          <a:xfrm>
            <a:off x="228600" y="3299625"/>
            <a:ext cx="847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66"/>
          <p:cNvSpPr txBox="1"/>
          <p:nvPr>
            <p:ph type="title"/>
          </p:nvPr>
        </p:nvSpPr>
        <p:spPr>
          <a:xfrm>
            <a:off x="4525050" y="3012125"/>
            <a:ext cx="8211900" cy="14406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Appendix: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DCF Valuations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67"/>
          <p:cNvSpPr txBox="1"/>
          <p:nvPr>
            <p:ph type="title"/>
          </p:nvPr>
        </p:nvSpPr>
        <p:spPr>
          <a:xfrm>
            <a:off x="228600" y="290450"/>
            <a:ext cx="2834700" cy="14406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FedEx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DCF:</a:t>
            </a:r>
            <a:endParaRPr/>
          </a:p>
        </p:txBody>
      </p:sp>
      <p:pic>
        <p:nvPicPr>
          <p:cNvPr id="619" name="Google Shape;619;p67"/>
          <p:cNvPicPr preferRelativeResize="0"/>
          <p:nvPr/>
        </p:nvPicPr>
        <p:blipFill rotWithShape="1">
          <a:blip r:embed="rId3">
            <a:alphaModFix/>
          </a:blip>
          <a:srcRect b="0" l="5777" r="3945" t="4306"/>
          <a:stretch/>
        </p:blipFill>
        <p:spPr>
          <a:xfrm>
            <a:off x="2135338" y="995725"/>
            <a:ext cx="4779425" cy="3787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68"/>
          <p:cNvSpPr txBox="1"/>
          <p:nvPr>
            <p:ph type="title"/>
          </p:nvPr>
        </p:nvSpPr>
        <p:spPr>
          <a:xfrm>
            <a:off x="228600" y="290450"/>
            <a:ext cx="7416000" cy="14406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RTX Corp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DCF:</a:t>
            </a:r>
            <a:endParaRPr/>
          </a:p>
        </p:txBody>
      </p:sp>
      <p:pic>
        <p:nvPicPr>
          <p:cNvPr id="625" name="Google Shape;625;p68"/>
          <p:cNvPicPr preferRelativeResize="0"/>
          <p:nvPr/>
        </p:nvPicPr>
        <p:blipFill rotWithShape="1">
          <a:blip r:embed="rId3">
            <a:alphaModFix/>
          </a:blip>
          <a:srcRect b="2650" l="2410" r="0" t="3364"/>
          <a:stretch/>
        </p:blipFill>
        <p:spPr>
          <a:xfrm>
            <a:off x="1951013" y="1194850"/>
            <a:ext cx="5335875" cy="3488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54"/>
          <p:cNvSpPr txBox="1"/>
          <p:nvPr>
            <p:ph type="title"/>
          </p:nvPr>
        </p:nvSpPr>
        <p:spPr>
          <a:xfrm>
            <a:off x="228600" y="234750"/>
            <a:ext cx="3848400" cy="444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/>
              <a:t>Sector Overview</a:t>
            </a:r>
            <a:endParaRPr/>
          </a:p>
        </p:txBody>
      </p:sp>
      <p:sp>
        <p:nvSpPr>
          <p:cNvPr id="498" name="Google Shape;498;p54"/>
          <p:cNvSpPr txBox="1"/>
          <p:nvPr/>
        </p:nvSpPr>
        <p:spPr>
          <a:xfrm>
            <a:off x="228600" y="3687425"/>
            <a:ext cx="8686800" cy="9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chemeClr val="lt1"/>
                </a:solidFill>
              </a:rPr>
              <a:t>S&amp;P 500 Weight: 8.60%</a:t>
            </a:r>
            <a:endParaRPr sz="1100">
              <a:solidFill>
                <a:schemeClr val="lt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chemeClr val="lt1"/>
                </a:solidFill>
              </a:rPr>
              <a:t>SIM Weight: 7.47%</a:t>
            </a:r>
            <a:endParaRPr sz="1100">
              <a:solidFill>
                <a:schemeClr val="lt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chemeClr val="lt1"/>
                </a:solidFill>
              </a:rPr>
              <a:t>Difference: -1.13%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</a:rPr>
              <a:t>This indicates that the Industrials sector is underweighted in the SIM portfolio compared to the S&amp;P 500 by 1.13 basis points.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</p:txBody>
      </p:sp>
      <p:pic>
        <p:nvPicPr>
          <p:cNvPr id="499" name="Google Shape;499;p54" title="Screenshot 2025-07-15 at 5.33.05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738400"/>
            <a:ext cx="8686799" cy="2766075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54"/>
          <p:cNvSpPr txBox="1"/>
          <p:nvPr>
            <p:ph idx="5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Industrials</a:t>
            </a:r>
            <a:endParaRPr/>
          </a:p>
        </p:txBody>
      </p:sp>
      <p:sp>
        <p:nvSpPr>
          <p:cNvPr id="501" name="Google Shape;501;p54"/>
          <p:cNvSpPr txBox="1"/>
          <p:nvPr>
            <p:ph idx="6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Q2 / July</a:t>
            </a:r>
            <a:endParaRPr/>
          </a:p>
        </p:txBody>
      </p:sp>
      <p:sp>
        <p:nvSpPr>
          <p:cNvPr id="502" name="Google Shape;502;p54"/>
          <p:cNvSpPr txBox="1"/>
          <p:nvPr>
            <p:ph idx="7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2025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55"/>
          <p:cNvSpPr txBox="1"/>
          <p:nvPr>
            <p:ph type="title"/>
          </p:nvPr>
        </p:nvSpPr>
        <p:spPr>
          <a:xfrm>
            <a:off x="228600" y="234750"/>
            <a:ext cx="3848400" cy="444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/>
              <a:t>Sector Performance</a:t>
            </a:r>
            <a:endParaRPr/>
          </a:p>
        </p:txBody>
      </p:sp>
      <p:pic>
        <p:nvPicPr>
          <p:cNvPr id="508" name="Google Shape;508;p55" title="Screenshot 2025-07-15 at 5.37.41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625" y="726000"/>
            <a:ext cx="7910399" cy="3142625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55"/>
          <p:cNvSpPr txBox="1"/>
          <p:nvPr/>
        </p:nvSpPr>
        <p:spPr>
          <a:xfrm>
            <a:off x="320625" y="3943500"/>
            <a:ext cx="7910400" cy="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Short-term (YTD, 1-Year): Industrials are outperforming the S&amp;P 500.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Long-term (3-Year): Slight underperformance.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Very long-term (5-Year): Industrials have outperformed.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10" name="Google Shape;510;p55"/>
          <p:cNvSpPr txBox="1"/>
          <p:nvPr>
            <p:ph idx="5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Industrials</a:t>
            </a:r>
            <a:endParaRPr/>
          </a:p>
        </p:txBody>
      </p:sp>
      <p:sp>
        <p:nvSpPr>
          <p:cNvPr id="511" name="Google Shape;511;p55"/>
          <p:cNvSpPr txBox="1"/>
          <p:nvPr>
            <p:ph idx="6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Q2 / July</a:t>
            </a:r>
            <a:endParaRPr/>
          </a:p>
        </p:txBody>
      </p:sp>
      <p:sp>
        <p:nvSpPr>
          <p:cNvPr id="512" name="Google Shape;512;p55"/>
          <p:cNvSpPr txBox="1"/>
          <p:nvPr>
            <p:ph idx="7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2025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56"/>
          <p:cNvSpPr txBox="1"/>
          <p:nvPr>
            <p:ph type="title"/>
          </p:nvPr>
        </p:nvSpPr>
        <p:spPr>
          <a:xfrm>
            <a:off x="4153075" y="3863275"/>
            <a:ext cx="4925400" cy="812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Business Analysis</a:t>
            </a:r>
            <a:endParaRPr/>
          </a:p>
        </p:txBody>
      </p:sp>
      <p:sp>
        <p:nvSpPr>
          <p:cNvPr id="518" name="Google Shape;518;p56"/>
          <p:cNvSpPr txBox="1"/>
          <p:nvPr>
            <p:ph idx="2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Industrials</a:t>
            </a:r>
            <a:endParaRPr/>
          </a:p>
        </p:txBody>
      </p:sp>
      <p:sp>
        <p:nvSpPr>
          <p:cNvPr id="519" name="Google Shape;519;p56"/>
          <p:cNvSpPr txBox="1"/>
          <p:nvPr>
            <p:ph idx="3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Q2 / July</a:t>
            </a:r>
            <a:endParaRPr/>
          </a:p>
        </p:txBody>
      </p:sp>
      <p:sp>
        <p:nvSpPr>
          <p:cNvPr id="520" name="Google Shape;520;p56"/>
          <p:cNvSpPr txBox="1"/>
          <p:nvPr>
            <p:ph idx="4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2025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57"/>
          <p:cNvSpPr/>
          <p:nvPr/>
        </p:nvSpPr>
        <p:spPr>
          <a:xfrm>
            <a:off x="1539825" y="228600"/>
            <a:ext cx="2543100" cy="657000"/>
          </a:xfrm>
          <a:prstGeom prst="roundRect">
            <a:avLst>
              <a:gd fmla="val 22285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rPr>
              <a:t>FedEx</a:t>
            </a:r>
            <a:endParaRPr b="1">
              <a:solidFill>
                <a:schemeClr val="dk2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26" name="Google Shape;526;p57"/>
          <p:cNvSpPr txBox="1"/>
          <p:nvPr/>
        </p:nvSpPr>
        <p:spPr>
          <a:xfrm>
            <a:off x="1539825" y="1039125"/>
            <a:ext cx="2543100" cy="32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Global logistics, transportation, and e-commerce solutions provider.</a:t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Stock Price: $230.66</a:t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Shares Outstanding: 239.6 million </a:t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Business Drivers: Shipping volume growth, macroeconomic </a:t>
            </a: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environment, cost efficiency</a:t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Risks: Execution risks, </a:t>
            </a: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competitive</a:t>
            </a: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 pressure, labor/union risk</a:t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27" name="Google Shape;527;p57"/>
          <p:cNvSpPr/>
          <p:nvPr/>
        </p:nvSpPr>
        <p:spPr>
          <a:xfrm>
            <a:off x="4976850" y="228600"/>
            <a:ext cx="2543100" cy="657000"/>
          </a:xfrm>
          <a:prstGeom prst="roundRect">
            <a:avLst>
              <a:gd fmla="val 22285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RTX</a:t>
            </a:r>
            <a:endParaRPr b="1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28" name="Google Shape;528;p57"/>
          <p:cNvSpPr txBox="1"/>
          <p:nvPr/>
        </p:nvSpPr>
        <p:spPr>
          <a:xfrm>
            <a:off x="4976850" y="1039125"/>
            <a:ext cx="2543100" cy="36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Leading aerospace and defense company headquartered in Arlington, Virginia. It serves commercial, military, and government clients globally through three main business segments:</a:t>
            </a:r>
            <a:endParaRPr sz="1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Stock Price: $148.68</a:t>
            </a:r>
            <a:endParaRPr sz="1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Shares Outstanding: 1,340 million</a:t>
            </a:r>
            <a:endParaRPr sz="1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Business Drivers:  </a:t>
            </a:r>
            <a:r>
              <a:rPr lang="en" sz="1000">
                <a:solidFill>
                  <a:srgbClr val="EEF0FF"/>
                </a:solidFill>
              </a:rPr>
              <a:t>Defense segment and the growth potential of its commercial aerospace segments, allows it to perform well in various economic conditions</a:t>
            </a:r>
            <a:endParaRPr sz="1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Risks: </a:t>
            </a:r>
            <a:r>
              <a:rPr lang="en" sz="1000">
                <a:solidFill>
                  <a:schemeClr val="lt1"/>
                </a:solidFill>
              </a:rPr>
              <a:t>supply chain disruptions, potential cuts in defense spending, the possibility of quality or performance issues with key programs and geopolitical tensions</a:t>
            </a:r>
            <a:endParaRPr sz="10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29" name="Google Shape;529;p57"/>
          <p:cNvSpPr txBox="1"/>
          <p:nvPr>
            <p:ph idx="5" type="subTitle"/>
          </p:nvPr>
        </p:nvSpPr>
        <p:spPr>
          <a:xfrm>
            <a:off x="363300" y="4794125"/>
            <a:ext cx="2700000" cy="2364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Indus</a:t>
            </a:r>
            <a:r>
              <a:rPr lang="en" sz="900"/>
              <a:t>t</a:t>
            </a:r>
            <a:r>
              <a:rPr lang="en" sz="900"/>
              <a:t>r</a:t>
            </a:r>
            <a:r>
              <a:rPr lang="en" sz="900"/>
              <a:t>i</a:t>
            </a:r>
            <a:r>
              <a:rPr lang="en" sz="900"/>
              <a:t>als</a:t>
            </a:r>
            <a:endParaRPr sz="900"/>
          </a:p>
        </p:txBody>
      </p:sp>
      <p:sp>
        <p:nvSpPr>
          <p:cNvPr id="530" name="Google Shape;530;p57"/>
          <p:cNvSpPr txBox="1"/>
          <p:nvPr>
            <p:ph idx="6" type="subTitle"/>
          </p:nvPr>
        </p:nvSpPr>
        <p:spPr>
          <a:xfrm>
            <a:off x="4716740" y="4794125"/>
            <a:ext cx="2294700" cy="2364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Q2 / July</a:t>
            </a:r>
            <a:endParaRPr sz="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58"/>
          <p:cNvSpPr txBox="1"/>
          <p:nvPr>
            <p:ph type="title"/>
          </p:nvPr>
        </p:nvSpPr>
        <p:spPr>
          <a:xfrm>
            <a:off x="4218600" y="3863275"/>
            <a:ext cx="4925400" cy="812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Financial Analysis</a:t>
            </a:r>
            <a:endParaRPr/>
          </a:p>
        </p:txBody>
      </p:sp>
      <p:sp>
        <p:nvSpPr>
          <p:cNvPr id="536" name="Google Shape;536;p58"/>
          <p:cNvSpPr txBox="1"/>
          <p:nvPr>
            <p:ph idx="2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Industrials</a:t>
            </a:r>
            <a:endParaRPr/>
          </a:p>
        </p:txBody>
      </p:sp>
      <p:sp>
        <p:nvSpPr>
          <p:cNvPr id="537" name="Google Shape;537;p58"/>
          <p:cNvSpPr txBox="1"/>
          <p:nvPr>
            <p:ph idx="3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Q2 / July</a:t>
            </a:r>
            <a:endParaRPr/>
          </a:p>
        </p:txBody>
      </p:sp>
      <p:sp>
        <p:nvSpPr>
          <p:cNvPr id="538" name="Google Shape;538;p58"/>
          <p:cNvSpPr txBox="1"/>
          <p:nvPr>
            <p:ph idx="4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2025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59"/>
          <p:cNvSpPr txBox="1"/>
          <p:nvPr/>
        </p:nvSpPr>
        <p:spPr>
          <a:xfrm>
            <a:off x="4634850" y="3665525"/>
            <a:ext cx="4358400" cy="10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44" name="Google Shape;544;p59"/>
          <p:cNvSpPr txBox="1"/>
          <p:nvPr/>
        </p:nvSpPr>
        <p:spPr>
          <a:xfrm>
            <a:off x="228600" y="3473725"/>
            <a:ext cx="4331400" cy="12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Currently Down -26.09%</a:t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EPS: 16.82</a:t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ROE: 15.10%</a:t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FY 2025 Revenue: ~$87.9 billion</a:t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2026 Revenue Consensus: ~$89.58 billion</a:t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45" name="Google Shape;545;p59"/>
          <p:cNvSpPr txBox="1"/>
          <p:nvPr>
            <p:ph idx="2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Industrials</a:t>
            </a:r>
            <a:endParaRPr/>
          </a:p>
        </p:txBody>
      </p:sp>
      <p:sp>
        <p:nvSpPr>
          <p:cNvPr id="546" name="Google Shape;546;p59"/>
          <p:cNvSpPr txBox="1"/>
          <p:nvPr>
            <p:ph idx="3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Q2 / July </a:t>
            </a:r>
            <a:endParaRPr/>
          </a:p>
        </p:txBody>
      </p:sp>
      <p:sp>
        <p:nvSpPr>
          <p:cNvPr id="547" name="Google Shape;547;p59"/>
          <p:cNvSpPr txBox="1"/>
          <p:nvPr>
            <p:ph idx="4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2025</a:t>
            </a:r>
            <a:endParaRPr/>
          </a:p>
        </p:txBody>
      </p:sp>
      <p:pic>
        <p:nvPicPr>
          <p:cNvPr id="548" name="Google Shape;548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125" y="0"/>
            <a:ext cx="1622777" cy="12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125" y="958200"/>
            <a:ext cx="8059174" cy="2363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60"/>
          <p:cNvSpPr txBox="1"/>
          <p:nvPr/>
        </p:nvSpPr>
        <p:spPr>
          <a:xfrm>
            <a:off x="164100" y="3555775"/>
            <a:ext cx="4331400" cy="12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Currently Up 45.90%</a:t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EPS: 3.41</a:t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ROE: 7.40%</a:t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FY 2025 Revenue: ~$84 billion</a:t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2026 Revenue Consensus: ~$89.31 billion</a:t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55" name="Google Shape;555;p60"/>
          <p:cNvSpPr txBox="1"/>
          <p:nvPr>
            <p:ph idx="2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Industrials</a:t>
            </a:r>
            <a:endParaRPr/>
          </a:p>
        </p:txBody>
      </p:sp>
      <p:sp>
        <p:nvSpPr>
          <p:cNvPr id="556" name="Google Shape;556;p60"/>
          <p:cNvSpPr txBox="1"/>
          <p:nvPr>
            <p:ph idx="3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Q2 / July </a:t>
            </a:r>
            <a:endParaRPr/>
          </a:p>
        </p:txBody>
      </p:sp>
      <p:sp>
        <p:nvSpPr>
          <p:cNvPr id="557" name="Google Shape;557;p60"/>
          <p:cNvSpPr txBox="1"/>
          <p:nvPr>
            <p:ph idx="4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2025</a:t>
            </a:r>
            <a:endParaRPr/>
          </a:p>
        </p:txBody>
      </p:sp>
      <p:pic>
        <p:nvPicPr>
          <p:cNvPr id="558" name="Google Shape;558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300" y="958200"/>
            <a:ext cx="8274176" cy="244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300" y="0"/>
            <a:ext cx="2500318" cy="95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61"/>
          <p:cNvSpPr txBox="1"/>
          <p:nvPr>
            <p:ph type="title"/>
          </p:nvPr>
        </p:nvSpPr>
        <p:spPr>
          <a:xfrm>
            <a:off x="6320550" y="3871025"/>
            <a:ext cx="4925400" cy="812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Valuation</a:t>
            </a:r>
            <a:endParaRPr/>
          </a:p>
        </p:txBody>
      </p:sp>
      <p:sp>
        <p:nvSpPr>
          <p:cNvPr id="565" name="Google Shape;565;p61"/>
          <p:cNvSpPr txBox="1"/>
          <p:nvPr>
            <p:ph idx="2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Industrials</a:t>
            </a:r>
            <a:endParaRPr/>
          </a:p>
        </p:txBody>
      </p:sp>
      <p:sp>
        <p:nvSpPr>
          <p:cNvPr id="566" name="Google Shape;566;p61"/>
          <p:cNvSpPr txBox="1"/>
          <p:nvPr>
            <p:ph idx="3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Q2 / July </a:t>
            </a:r>
            <a:endParaRPr/>
          </a:p>
        </p:txBody>
      </p:sp>
      <p:sp>
        <p:nvSpPr>
          <p:cNvPr id="567" name="Google Shape;567;p61"/>
          <p:cNvSpPr txBox="1"/>
          <p:nvPr>
            <p:ph idx="4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2025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ark Particles">
  <a:themeElements>
    <a:clrScheme name="Simple Light">
      <a:dk1>
        <a:srgbClr val="000000"/>
      </a:dk1>
      <a:lt1>
        <a:srgbClr val="FFFFFF"/>
      </a:lt1>
      <a:dk2>
        <a:srgbClr val="F5F5F5"/>
      </a:dk2>
      <a:lt2>
        <a:srgbClr val="323232"/>
      </a:lt2>
      <a:accent1>
        <a:srgbClr val="434343"/>
      </a:accent1>
      <a:accent2>
        <a:srgbClr val="252525"/>
      </a:accent2>
      <a:accent3>
        <a:srgbClr val="DEFF9A"/>
      </a:accent3>
      <a:accent4>
        <a:srgbClr val="DAFFDE"/>
      </a:accent4>
      <a:accent5>
        <a:srgbClr val="4CDC8B"/>
      </a:accent5>
      <a:accent6>
        <a:srgbClr val="4C7FDC"/>
      </a:accent6>
      <a:hlink>
        <a:srgbClr val="18181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