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57" r:id="rId4"/>
    <p:sldId id="259" r:id="rId5"/>
    <p:sldId id="264" r:id="rId6"/>
    <p:sldId id="282" r:id="rId7"/>
    <p:sldId id="265" r:id="rId8"/>
    <p:sldId id="267" r:id="rId9"/>
    <p:sldId id="258" r:id="rId10"/>
    <p:sldId id="273" r:id="rId11"/>
    <p:sldId id="274" r:id="rId12"/>
    <p:sldId id="275" r:id="rId13"/>
    <p:sldId id="262" r:id="rId14"/>
    <p:sldId id="270" r:id="rId15"/>
    <p:sldId id="271" r:id="rId16"/>
    <p:sldId id="272" r:id="rId17"/>
    <p:sldId id="284" r:id="rId18"/>
    <p:sldId id="283" r:id="rId19"/>
    <p:sldId id="285" r:id="rId20"/>
    <p:sldId id="286" r:id="rId21"/>
    <p:sldId id="263" r:id="rId22"/>
    <p:sldId id="279" r:id="rId23"/>
    <p:sldId id="280"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8A9FF-C142-5F7C-D9DD-645754C90CBB}" v="62" dt="2025-12-09T20:13:34.353"/>
    <p1510:client id="{8F9080A2-7EFB-5F4A-8FD8-F5D80FCBC93E}" v="1071" dt="2025-12-09T22:42:47.734"/>
    <p1510:client id="{B4AC747F-A121-7116-0CA4-6011F5008C3C}" v="78" dt="2025-12-09T22:43:42.783"/>
    <p1510:client id="{CED16291-B5E6-91F8-2DC5-EB5528371B06}" v="1164" dt="2025-12-09T03:34:27.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ss, Nathanael S." userId="S::hess.660@buckeyemail.osu.edu::1b04037c-158b-4d4d-b031-71105e9be6fa" providerId="AD" clId="Web-{8896DF6B-D795-F316-0163-D9FE84991B9A}"/>
    <pc:docChg chg="addSld modSld">
      <pc:chgData name="Hess, Nathanael S." userId="S::hess.660@buckeyemail.osu.edu::1b04037c-158b-4d4d-b031-71105e9be6fa" providerId="AD" clId="Web-{8896DF6B-D795-F316-0163-D9FE84991B9A}" dt="2025-12-08T19:21:02.031" v="59" actId="20577"/>
      <pc:docMkLst>
        <pc:docMk/>
      </pc:docMkLst>
      <pc:sldChg chg="modSp">
        <pc:chgData name="Hess, Nathanael S." userId="S::hess.660@buckeyemail.osu.edu::1b04037c-158b-4d4d-b031-71105e9be6fa" providerId="AD" clId="Web-{8896DF6B-D795-F316-0163-D9FE84991B9A}" dt="2025-12-08T19:20:33.219" v="8" actId="20577"/>
        <pc:sldMkLst>
          <pc:docMk/>
          <pc:sldMk cId="3736247988" sldId="262"/>
        </pc:sldMkLst>
        <pc:spChg chg="mod">
          <ac:chgData name="Hess, Nathanael S." userId="S::hess.660@buckeyemail.osu.edu::1b04037c-158b-4d4d-b031-71105e9be6fa" providerId="AD" clId="Web-{8896DF6B-D795-F316-0163-D9FE84991B9A}" dt="2025-12-08T19:20:33.219" v="8" actId="20577"/>
          <ac:spMkLst>
            <pc:docMk/>
            <pc:sldMk cId="3736247988" sldId="262"/>
            <ac:spMk id="3" creationId="{072791D8-3871-3BBF-BC5C-1FBD9930F7A2}"/>
          </ac:spMkLst>
        </pc:spChg>
      </pc:sldChg>
      <pc:sldChg chg="modSp">
        <pc:chgData name="Hess, Nathanael S." userId="S::hess.660@buckeyemail.osu.edu::1b04037c-158b-4d4d-b031-71105e9be6fa" providerId="AD" clId="Web-{8896DF6B-D795-F316-0163-D9FE84991B9A}" dt="2025-12-08T19:21:02.031" v="59" actId="20577"/>
        <pc:sldMkLst>
          <pc:docMk/>
          <pc:sldMk cId="14893183" sldId="263"/>
        </pc:sldMkLst>
        <pc:spChg chg="mod">
          <ac:chgData name="Hess, Nathanael S." userId="S::hess.660@buckeyemail.osu.edu::1b04037c-158b-4d4d-b031-71105e9be6fa" providerId="AD" clId="Web-{8896DF6B-D795-F316-0163-D9FE84991B9A}" dt="2025-12-08T19:21:02.031" v="59" actId="20577"/>
          <ac:spMkLst>
            <pc:docMk/>
            <pc:sldMk cId="14893183" sldId="263"/>
            <ac:spMk id="3" creationId="{834FFE60-8E3B-3288-D9EB-40876E908C5B}"/>
          </ac:spMkLst>
        </pc:spChg>
      </pc:sldChg>
      <pc:sldChg chg="modSp new">
        <pc:chgData name="Hess, Nathanael S." userId="S::hess.660@buckeyemail.osu.edu::1b04037c-158b-4d4d-b031-71105e9be6fa" providerId="AD" clId="Web-{8896DF6B-D795-F316-0163-D9FE84991B9A}" dt="2025-12-08T19:20:41.672" v="25" actId="20577"/>
        <pc:sldMkLst>
          <pc:docMk/>
          <pc:sldMk cId="331180846" sldId="270"/>
        </pc:sldMkLst>
        <pc:spChg chg="mod">
          <ac:chgData name="Hess, Nathanael S." userId="S::hess.660@buckeyemail.osu.edu::1b04037c-158b-4d4d-b031-71105e9be6fa" providerId="AD" clId="Web-{8896DF6B-D795-F316-0163-D9FE84991B9A}" dt="2025-12-08T19:20:41.672" v="25" actId="20577"/>
          <ac:spMkLst>
            <pc:docMk/>
            <pc:sldMk cId="331180846" sldId="270"/>
            <ac:spMk id="3" creationId="{0A789B86-2252-0060-9EB8-67C721491110}"/>
          </ac:spMkLst>
        </pc:spChg>
      </pc:sldChg>
      <pc:sldChg chg="modSp new">
        <pc:chgData name="Hess, Nathanael S." userId="S::hess.660@buckeyemail.osu.edu::1b04037c-158b-4d4d-b031-71105e9be6fa" providerId="AD" clId="Web-{8896DF6B-D795-F316-0163-D9FE84991B9A}" dt="2025-12-08T19:20:48.547" v="44" actId="20577"/>
        <pc:sldMkLst>
          <pc:docMk/>
          <pc:sldMk cId="4180275407" sldId="271"/>
        </pc:sldMkLst>
        <pc:spChg chg="mod">
          <ac:chgData name="Hess, Nathanael S." userId="S::hess.660@buckeyemail.osu.edu::1b04037c-158b-4d4d-b031-71105e9be6fa" providerId="AD" clId="Web-{8896DF6B-D795-F316-0163-D9FE84991B9A}" dt="2025-12-08T19:20:48.547" v="44" actId="20577"/>
          <ac:spMkLst>
            <pc:docMk/>
            <pc:sldMk cId="4180275407" sldId="271"/>
            <ac:spMk id="3" creationId="{B8A1C850-BE6C-8DB2-A6E0-E9B304E8499B}"/>
          </ac:spMkLst>
        </pc:spChg>
      </pc:sldChg>
      <pc:sldChg chg="modSp new">
        <pc:chgData name="Hess, Nathanael S." userId="S::hess.660@buckeyemail.osu.edu::1b04037c-158b-4d4d-b031-71105e9be6fa" providerId="AD" clId="Web-{8896DF6B-D795-F316-0163-D9FE84991B9A}" dt="2025-12-08T19:20:56.969" v="56" actId="20577"/>
        <pc:sldMkLst>
          <pc:docMk/>
          <pc:sldMk cId="1853222992" sldId="272"/>
        </pc:sldMkLst>
        <pc:spChg chg="mod">
          <ac:chgData name="Hess, Nathanael S." userId="S::hess.660@buckeyemail.osu.edu::1b04037c-158b-4d4d-b031-71105e9be6fa" providerId="AD" clId="Web-{8896DF6B-D795-F316-0163-D9FE84991B9A}" dt="2025-12-08T19:20:56.969" v="56" actId="20577"/>
          <ac:spMkLst>
            <pc:docMk/>
            <pc:sldMk cId="1853222992" sldId="272"/>
            <ac:spMk id="3" creationId="{B4BBE39C-FA5B-C322-FFA9-A99D35AB48C5}"/>
          </ac:spMkLst>
        </pc:spChg>
      </pc:sldChg>
    </pc:docChg>
  </pc:docChgLst>
  <pc:docChgLst>
    <pc:chgData name="Heery, Colton" userId="0264c9e4-f9ec-40a8-9eab-22bd7bd51b15" providerId="ADAL" clId="{284A8B06-F63C-58C3-BCFC-6F377B4B0F90}"/>
    <pc:docChg chg="undo redo custSel addSld delSld modSld sldOrd">
      <pc:chgData name="Heery, Colton" userId="0264c9e4-f9ec-40a8-9eab-22bd7bd51b15" providerId="ADAL" clId="{284A8B06-F63C-58C3-BCFC-6F377B4B0F90}" dt="2025-12-09T22:42:47.735" v="2898" actId="20577"/>
      <pc:docMkLst>
        <pc:docMk/>
      </pc:docMkLst>
      <pc:sldChg chg="addSp delSp modSp mod setBg">
        <pc:chgData name="Heery, Colton" userId="0264c9e4-f9ec-40a8-9eab-22bd7bd51b15" providerId="ADAL" clId="{284A8B06-F63C-58C3-BCFC-6F377B4B0F90}" dt="2025-12-09T22:42:47.735" v="2898" actId="20577"/>
        <pc:sldMkLst>
          <pc:docMk/>
          <pc:sldMk cId="3327203504" sldId="256"/>
        </pc:sldMkLst>
        <pc:spChg chg="mod">
          <ac:chgData name="Heery, Colton" userId="0264c9e4-f9ec-40a8-9eab-22bd7bd51b15" providerId="ADAL" clId="{284A8B06-F63C-58C3-BCFC-6F377B4B0F90}" dt="2025-12-09T22:21:44.014" v="2766" actId="26606"/>
          <ac:spMkLst>
            <pc:docMk/>
            <pc:sldMk cId="3327203504" sldId="256"/>
            <ac:spMk id="2" creationId="{7803206D-390E-A99C-B5E6-A1A9B2BBCF13}"/>
          </ac:spMkLst>
        </pc:spChg>
        <pc:spChg chg="mod">
          <ac:chgData name="Heery, Colton" userId="0264c9e4-f9ec-40a8-9eab-22bd7bd51b15" providerId="ADAL" clId="{284A8B06-F63C-58C3-BCFC-6F377B4B0F90}" dt="2025-12-09T22:42:47.735" v="2898" actId="20577"/>
          <ac:spMkLst>
            <pc:docMk/>
            <pc:sldMk cId="3327203504" sldId="256"/>
            <ac:spMk id="3" creationId="{FF6D5DDB-43E5-785D-F381-E2846981F9C1}"/>
          </ac:spMkLst>
        </pc:spChg>
        <pc:spChg chg="add del">
          <ac:chgData name="Heery, Colton" userId="0264c9e4-f9ec-40a8-9eab-22bd7bd51b15" providerId="ADAL" clId="{284A8B06-F63C-58C3-BCFC-6F377B4B0F90}" dt="2025-12-09T22:21:44.014" v="2766" actId="26606"/>
          <ac:spMkLst>
            <pc:docMk/>
            <pc:sldMk cId="3327203504" sldId="256"/>
            <ac:spMk id="9" creationId="{19D32F93-50AC-4C46-A5DB-291C60DDB7BD}"/>
          </ac:spMkLst>
        </pc:spChg>
        <pc:spChg chg="add del">
          <ac:chgData name="Heery, Colton" userId="0264c9e4-f9ec-40a8-9eab-22bd7bd51b15" providerId="ADAL" clId="{284A8B06-F63C-58C3-BCFC-6F377B4B0F90}" dt="2025-12-09T22:21:44.014" v="2766" actId="26606"/>
          <ac:spMkLst>
            <pc:docMk/>
            <pc:sldMk cId="3327203504" sldId="256"/>
            <ac:spMk id="11" creationId="{827DC2C4-B485-428A-BF4A-472D2967F47F}"/>
          </ac:spMkLst>
        </pc:spChg>
        <pc:spChg chg="add del">
          <ac:chgData name="Heery, Colton" userId="0264c9e4-f9ec-40a8-9eab-22bd7bd51b15" providerId="ADAL" clId="{284A8B06-F63C-58C3-BCFC-6F377B4B0F90}" dt="2025-12-09T22:21:44.014" v="2766" actId="26606"/>
          <ac:spMkLst>
            <pc:docMk/>
            <pc:sldMk cId="3327203504" sldId="256"/>
            <ac:spMk id="13" creationId="{EE04B5EB-F158-4507-90DD-BD23620C7CC9}"/>
          </ac:spMkLst>
        </pc:spChg>
        <pc:picChg chg="add mod">
          <ac:chgData name="Heery, Colton" userId="0264c9e4-f9ec-40a8-9eab-22bd7bd51b15" providerId="ADAL" clId="{284A8B06-F63C-58C3-BCFC-6F377B4B0F90}" dt="2025-12-09T22:21:44.014" v="2766" actId="26606"/>
          <ac:picMkLst>
            <pc:docMk/>
            <pc:sldMk cId="3327203504" sldId="256"/>
            <ac:picMk id="4" creationId="{3709638D-75B4-70E4-616F-07BEF9B56813}"/>
          </ac:picMkLst>
        </pc:picChg>
      </pc:sldChg>
      <pc:sldChg chg="addSp delSp modSp mod ord">
        <pc:chgData name="Heery, Colton" userId="0264c9e4-f9ec-40a8-9eab-22bd7bd51b15" providerId="ADAL" clId="{284A8B06-F63C-58C3-BCFC-6F377B4B0F90}" dt="2025-12-03T00:17:45.127" v="176" actId="20578"/>
        <pc:sldMkLst>
          <pc:docMk/>
          <pc:sldMk cId="3088511641" sldId="257"/>
        </pc:sldMkLst>
        <pc:spChg chg="add mod">
          <ac:chgData name="Heery, Colton" userId="0264c9e4-f9ec-40a8-9eab-22bd7bd51b15" providerId="ADAL" clId="{284A8B06-F63C-58C3-BCFC-6F377B4B0F90}" dt="2025-12-03T00:15:20.549" v="175" actId="14100"/>
          <ac:spMkLst>
            <pc:docMk/>
            <pc:sldMk cId="3088511641" sldId="257"/>
            <ac:spMk id="10" creationId="{39F489F3-F132-532E-50B1-9F8C56B5AC86}"/>
          </ac:spMkLst>
        </pc:spChg>
        <pc:picChg chg="add mod">
          <ac:chgData name="Heery, Colton" userId="0264c9e4-f9ec-40a8-9eab-22bd7bd51b15" providerId="ADAL" clId="{284A8B06-F63C-58C3-BCFC-6F377B4B0F90}" dt="2025-12-03T00:08:05.293" v="49"/>
          <ac:picMkLst>
            <pc:docMk/>
            <pc:sldMk cId="3088511641" sldId="257"/>
            <ac:picMk id="4" creationId="{D37068AB-DF78-709C-BE88-477E841DCBF9}"/>
          </ac:picMkLst>
        </pc:picChg>
        <pc:picChg chg="add mod">
          <ac:chgData name="Heery, Colton" userId="0264c9e4-f9ec-40a8-9eab-22bd7bd51b15" providerId="ADAL" clId="{284A8B06-F63C-58C3-BCFC-6F377B4B0F90}" dt="2025-12-03T00:14:28.355" v="100" actId="1076"/>
          <ac:picMkLst>
            <pc:docMk/>
            <pc:sldMk cId="3088511641" sldId="257"/>
            <ac:picMk id="5" creationId="{58BAF3B9-87F7-2450-B60B-A9BDBE3B44FB}"/>
          </ac:picMkLst>
        </pc:picChg>
        <pc:picChg chg="add mod">
          <ac:chgData name="Heery, Colton" userId="0264c9e4-f9ec-40a8-9eab-22bd7bd51b15" providerId="ADAL" clId="{284A8B06-F63C-58C3-BCFC-6F377B4B0F90}" dt="2025-12-03T00:14:44.906" v="107" actId="1076"/>
          <ac:picMkLst>
            <pc:docMk/>
            <pc:sldMk cId="3088511641" sldId="257"/>
            <ac:picMk id="3078" creationId="{B52B73ED-553D-EB95-74C5-51CCE31A4674}"/>
          </ac:picMkLst>
        </pc:picChg>
        <pc:picChg chg="add mod">
          <ac:chgData name="Heery, Colton" userId="0264c9e4-f9ec-40a8-9eab-22bd7bd51b15" providerId="ADAL" clId="{284A8B06-F63C-58C3-BCFC-6F377B4B0F90}" dt="2025-12-03T00:14:40.127" v="106" actId="1076"/>
          <ac:picMkLst>
            <pc:docMk/>
            <pc:sldMk cId="3088511641" sldId="257"/>
            <ac:picMk id="3080" creationId="{093C0651-354F-C1E1-FB0D-2248D04B9DB2}"/>
          </ac:picMkLst>
        </pc:picChg>
      </pc:sldChg>
      <pc:sldChg chg="addSp modSp">
        <pc:chgData name="Heery, Colton" userId="0264c9e4-f9ec-40a8-9eab-22bd7bd51b15" providerId="ADAL" clId="{284A8B06-F63C-58C3-BCFC-6F377B4B0F90}" dt="2025-12-09T22:39:43.583" v="2892"/>
        <pc:sldMkLst>
          <pc:docMk/>
          <pc:sldMk cId="1033097174" sldId="258"/>
        </pc:sldMkLst>
        <pc:picChg chg="add mod">
          <ac:chgData name="Heery, Colton" userId="0264c9e4-f9ec-40a8-9eab-22bd7bd51b15" providerId="ADAL" clId="{284A8B06-F63C-58C3-BCFC-6F377B4B0F90}" dt="2025-12-09T22:39:43.583" v="2892"/>
          <ac:picMkLst>
            <pc:docMk/>
            <pc:sldMk cId="1033097174" sldId="258"/>
            <ac:picMk id="2" creationId="{EC7FC2E0-8785-031D-F86A-BB1AEDEB36B1}"/>
          </ac:picMkLst>
        </pc:picChg>
      </pc:sldChg>
      <pc:sldChg chg="addSp delSp modSp mod setBg">
        <pc:chgData name="Heery, Colton" userId="0264c9e4-f9ec-40a8-9eab-22bd7bd51b15" providerId="ADAL" clId="{284A8B06-F63C-58C3-BCFC-6F377B4B0F90}" dt="2025-12-09T21:36:22.647" v="2661" actId="20577"/>
        <pc:sldMkLst>
          <pc:docMk/>
          <pc:sldMk cId="3382529621" sldId="259"/>
        </pc:sldMkLst>
        <pc:spChg chg="add del mod">
          <ac:chgData name="Heery, Colton" userId="0264c9e4-f9ec-40a8-9eab-22bd7bd51b15" providerId="ADAL" clId="{284A8B06-F63C-58C3-BCFC-6F377B4B0F90}" dt="2025-12-09T01:38:49.760" v="832" actId="478"/>
          <ac:spMkLst>
            <pc:docMk/>
            <pc:sldMk cId="3382529621" sldId="259"/>
            <ac:spMk id="2" creationId="{4FB62DBE-3602-9BE6-C78A-F05D1C48E086}"/>
          </ac:spMkLst>
        </pc:spChg>
        <pc:spChg chg="add del mod">
          <ac:chgData name="Heery, Colton" userId="0264c9e4-f9ec-40a8-9eab-22bd7bd51b15" providerId="ADAL" clId="{284A8B06-F63C-58C3-BCFC-6F377B4B0F90}" dt="2025-12-09T01:38:40.857" v="830" actId="478"/>
          <ac:spMkLst>
            <pc:docMk/>
            <pc:sldMk cId="3382529621" sldId="259"/>
            <ac:spMk id="11" creationId="{039DEBE7-264B-1592-D511-568884C0A616}"/>
          </ac:spMkLst>
        </pc:spChg>
        <pc:graphicFrameChg chg="add mod modGraphic">
          <ac:chgData name="Heery, Colton" userId="0264c9e4-f9ec-40a8-9eab-22bd7bd51b15" providerId="ADAL" clId="{284A8B06-F63C-58C3-BCFC-6F377B4B0F90}" dt="2025-12-09T21:36:22.647" v="2661" actId="20577"/>
          <ac:graphicFrameMkLst>
            <pc:docMk/>
            <pc:sldMk cId="3382529621" sldId="259"/>
            <ac:graphicFrameMk id="4" creationId="{1507C9E1-6DD2-C5CA-16FE-F2E7E7F7B779}"/>
          </ac:graphicFrameMkLst>
        </pc:graphicFrameChg>
        <pc:graphicFrameChg chg="add del mod modGraphic">
          <ac:chgData name="Heery, Colton" userId="0264c9e4-f9ec-40a8-9eab-22bd7bd51b15" providerId="ADAL" clId="{284A8B06-F63C-58C3-BCFC-6F377B4B0F90}" dt="2025-12-09T01:43:09.686" v="1022" actId="478"/>
          <ac:graphicFrameMkLst>
            <pc:docMk/>
            <pc:sldMk cId="3382529621" sldId="259"/>
            <ac:graphicFrameMk id="6" creationId="{AEBC1225-25F5-59DB-92A8-0C858902B828}"/>
          </ac:graphicFrameMkLst>
        </pc:graphicFrameChg>
        <pc:graphicFrameChg chg="add del mod">
          <ac:chgData name="Heery, Colton" userId="0264c9e4-f9ec-40a8-9eab-22bd7bd51b15" providerId="ADAL" clId="{284A8B06-F63C-58C3-BCFC-6F377B4B0F90}" dt="2025-12-09T01:44:43.097" v="1052" actId="478"/>
          <ac:graphicFrameMkLst>
            <pc:docMk/>
            <pc:sldMk cId="3382529621" sldId="259"/>
            <ac:graphicFrameMk id="7" creationId="{0417CA3A-5582-F4E4-EAA0-D0564A926CD8}"/>
          </ac:graphicFrameMkLst>
        </pc:graphicFrameChg>
        <pc:picChg chg="add del mod">
          <ac:chgData name="Heery, Colton" userId="0264c9e4-f9ec-40a8-9eab-22bd7bd51b15" providerId="ADAL" clId="{284A8B06-F63C-58C3-BCFC-6F377B4B0F90}" dt="2025-12-09T01:38:33.754" v="829" actId="478"/>
          <ac:picMkLst>
            <pc:docMk/>
            <pc:sldMk cId="3382529621" sldId="259"/>
            <ac:picMk id="3" creationId="{304DBE03-FF37-647C-1DF9-D8725565EFCE}"/>
          </ac:picMkLst>
        </pc:picChg>
        <pc:picChg chg="add del mod">
          <ac:chgData name="Heery, Colton" userId="0264c9e4-f9ec-40a8-9eab-22bd7bd51b15" providerId="ADAL" clId="{284A8B06-F63C-58C3-BCFC-6F377B4B0F90}" dt="2025-12-08T19:33:43.867" v="574" actId="1076"/>
          <ac:picMkLst>
            <pc:docMk/>
            <pc:sldMk cId="3382529621" sldId="259"/>
            <ac:picMk id="5" creationId="{AF7B472E-ACE7-D913-454E-273ACD68B63F}"/>
          </ac:picMkLst>
        </pc:picChg>
        <pc:picChg chg="add mod">
          <ac:chgData name="Heery, Colton" userId="0264c9e4-f9ec-40a8-9eab-22bd7bd51b15" providerId="ADAL" clId="{284A8B06-F63C-58C3-BCFC-6F377B4B0F90}" dt="2025-12-09T01:46:20.051" v="1059" actId="14100"/>
          <ac:picMkLst>
            <pc:docMk/>
            <pc:sldMk cId="3382529621" sldId="259"/>
            <ac:picMk id="9" creationId="{859957C0-32B4-4C0E-EB38-0017854E2F2C}"/>
          </ac:picMkLst>
        </pc:picChg>
        <pc:picChg chg="add mod">
          <ac:chgData name="Heery, Colton" userId="0264c9e4-f9ec-40a8-9eab-22bd7bd51b15" providerId="ADAL" clId="{284A8B06-F63C-58C3-BCFC-6F377B4B0F90}" dt="2025-12-03T00:07:54.675" v="47" actId="1076"/>
          <ac:picMkLst>
            <pc:docMk/>
            <pc:sldMk cId="3382529621" sldId="259"/>
            <ac:picMk id="1026" creationId="{91BA5919-A277-00F0-8D19-49E31745E1C1}"/>
          </ac:picMkLst>
        </pc:picChg>
      </pc:sldChg>
      <pc:sldChg chg="addSp modSp del mod">
        <pc:chgData name="Heery, Colton" userId="0264c9e4-f9ec-40a8-9eab-22bd7bd51b15" providerId="ADAL" clId="{284A8B06-F63C-58C3-BCFC-6F377B4B0F90}" dt="2025-12-09T20:05:34.492" v="2285" actId="2696"/>
        <pc:sldMkLst>
          <pc:docMk/>
          <pc:sldMk cId="4171664135" sldId="260"/>
        </pc:sldMkLst>
        <pc:picChg chg="add mod">
          <ac:chgData name="Heery, Colton" userId="0264c9e4-f9ec-40a8-9eab-22bd7bd51b15" providerId="ADAL" clId="{284A8B06-F63C-58C3-BCFC-6F377B4B0F90}" dt="2025-12-09T00:49:08.108" v="609" actId="1076"/>
          <ac:picMkLst>
            <pc:docMk/>
            <pc:sldMk cId="4171664135" sldId="260"/>
            <ac:picMk id="5" creationId="{C7646428-3579-3CAA-5056-CDF5872768E5}"/>
          </ac:picMkLst>
        </pc:picChg>
      </pc:sldChg>
      <pc:sldChg chg="addSp delSp modSp mod">
        <pc:chgData name="Heery, Colton" userId="0264c9e4-f9ec-40a8-9eab-22bd7bd51b15" providerId="ADAL" clId="{284A8B06-F63C-58C3-BCFC-6F377B4B0F90}" dt="2025-12-09T22:33:48.990" v="2806" actId="1076"/>
        <pc:sldMkLst>
          <pc:docMk/>
          <pc:sldMk cId="2673365756" sldId="264"/>
        </pc:sldMkLst>
        <pc:spChg chg="del mod">
          <ac:chgData name="Heery, Colton" userId="0264c9e4-f9ec-40a8-9eab-22bd7bd51b15" providerId="ADAL" clId="{284A8B06-F63C-58C3-BCFC-6F377B4B0F90}" dt="2025-12-09T05:06:02.880" v="1242" actId="478"/>
          <ac:spMkLst>
            <pc:docMk/>
            <pc:sldMk cId="2673365756" sldId="264"/>
            <ac:spMk id="2" creationId="{54DFF876-C7CF-4AB7-1C0B-086591CD66D3}"/>
          </ac:spMkLst>
        </pc:spChg>
        <pc:spChg chg="add mod">
          <ac:chgData name="Heery, Colton" userId="0264c9e4-f9ec-40a8-9eab-22bd7bd51b15" providerId="ADAL" clId="{284A8B06-F63C-58C3-BCFC-6F377B4B0F90}" dt="2025-12-09T22:33:45.795" v="2805" actId="1076"/>
          <ac:spMkLst>
            <pc:docMk/>
            <pc:sldMk cId="2673365756" sldId="264"/>
            <ac:spMk id="3" creationId="{21B13DB0-92AA-6C8D-0FAB-1FF34682C511}"/>
          </ac:spMkLst>
        </pc:spChg>
        <pc:spChg chg="del mod">
          <ac:chgData name="Heery, Colton" userId="0264c9e4-f9ec-40a8-9eab-22bd7bd51b15" providerId="ADAL" clId="{284A8B06-F63C-58C3-BCFC-6F377B4B0F90}" dt="2025-12-09T01:32:27.218" v="706" actId="478"/>
          <ac:spMkLst>
            <pc:docMk/>
            <pc:sldMk cId="2673365756" sldId="264"/>
            <ac:spMk id="3" creationId="{61CDFB41-E1D0-3DB7-FA31-2BE4D3AA4547}"/>
          </ac:spMkLst>
        </pc:spChg>
        <pc:spChg chg="add mod">
          <ac:chgData name="Heery, Colton" userId="0264c9e4-f9ec-40a8-9eab-22bd7bd51b15" providerId="ADAL" clId="{284A8B06-F63C-58C3-BCFC-6F377B4B0F90}" dt="2025-12-09T01:32:23.975" v="705" actId="21"/>
          <ac:spMkLst>
            <pc:docMk/>
            <pc:sldMk cId="2673365756" sldId="264"/>
            <ac:spMk id="7" creationId="{476D8ADB-6F94-6044-4B31-37351BA8F835}"/>
          </ac:spMkLst>
        </pc:spChg>
        <pc:spChg chg="add del mod">
          <ac:chgData name="Heery, Colton" userId="0264c9e4-f9ec-40a8-9eab-22bd7bd51b15" providerId="ADAL" clId="{284A8B06-F63C-58C3-BCFC-6F377B4B0F90}" dt="2025-12-09T17:24:30.834" v="1300" actId="478"/>
          <ac:spMkLst>
            <pc:docMk/>
            <pc:sldMk cId="2673365756" sldId="264"/>
            <ac:spMk id="9" creationId="{F0724254-5E0D-AB68-A206-4B44EEA0A9CF}"/>
          </ac:spMkLst>
        </pc:spChg>
        <pc:spChg chg="add del mod">
          <ac:chgData name="Heery, Colton" userId="0264c9e4-f9ec-40a8-9eab-22bd7bd51b15" providerId="ADAL" clId="{284A8B06-F63C-58C3-BCFC-6F377B4B0F90}" dt="2025-12-09T17:24:33.244" v="1301" actId="478"/>
          <ac:spMkLst>
            <pc:docMk/>
            <pc:sldMk cId="2673365756" sldId="264"/>
            <ac:spMk id="10" creationId="{5D7460D6-3164-AAE0-58DF-D4A573C266E8}"/>
          </ac:spMkLst>
        </pc:spChg>
        <pc:spChg chg="add del mod">
          <ac:chgData name="Heery, Colton" userId="0264c9e4-f9ec-40a8-9eab-22bd7bd51b15" providerId="ADAL" clId="{284A8B06-F63C-58C3-BCFC-6F377B4B0F90}" dt="2025-12-09T17:33:44.252" v="1473" actId="478"/>
          <ac:spMkLst>
            <pc:docMk/>
            <pc:sldMk cId="2673365756" sldId="264"/>
            <ac:spMk id="11" creationId="{D9314862-8FBA-9DDB-6CBE-93B302DA26C5}"/>
          </ac:spMkLst>
        </pc:spChg>
        <pc:picChg chg="add mod">
          <ac:chgData name="Heery, Colton" userId="0264c9e4-f9ec-40a8-9eab-22bd7bd51b15" providerId="ADAL" clId="{284A8B06-F63C-58C3-BCFC-6F377B4B0F90}" dt="2025-12-03T00:08:13.743" v="51"/>
          <ac:picMkLst>
            <pc:docMk/>
            <pc:sldMk cId="2673365756" sldId="264"/>
            <ac:picMk id="4" creationId="{E3CF38F0-52FC-3BF8-63E4-CE2AF389FA7D}"/>
          </ac:picMkLst>
        </pc:picChg>
        <pc:picChg chg="add mod">
          <ac:chgData name="Heery, Colton" userId="0264c9e4-f9ec-40a8-9eab-22bd7bd51b15" providerId="ADAL" clId="{284A8B06-F63C-58C3-BCFC-6F377B4B0F90}" dt="2025-12-09T17:45:10.505" v="1702" actId="1076"/>
          <ac:picMkLst>
            <pc:docMk/>
            <pc:sldMk cId="2673365756" sldId="264"/>
            <ac:picMk id="5" creationId="{7900F489-E67F-1A56-FF3A-060022D83DCC}"/>
          </ac:picMkLst>
        </pc:picChg>
        <pc:picChg chg="add del mod">
          <ac:chgData name="Heery, Colton" userId="0264c9e4-f9ec-40a8-9eab-22bd7bd51b15" providerId="ADAL" clId="{284A8B06-F63C-58C3-BCFC-6F377B4B0F90}" dt="2025-12-08T19:35:16.529" v="599" actId="21"/>
          <ac:picMkLst>
            <pc:docMk/>
            <pc:sldMk cId="2673365756" sldId="264"/>
            <ac:picMk id="6" creationId="{521AB62E-5ABB-A477-23BA-E3330FDA4BAB}"/>
          </ac:picMkLst>
        </pc:picChg>
        <pc:picChg chg="add mod">
          <ac:chgData name="Heery, Colton" userId="0264c9e4-f9ec-40a8-9eab-22bd7bd51b15" providerId="ADAL" clId="{284A8B06-F63C-58C3-BCFC-6F377B4B0F90}" dt="2025-12-09T22:33:48.990" v="2806" actId="1076"/>
          <ac:picMkLst>
            <pc:docMk/>
            <pc:sldMk cId="2673365756" sldId="264"/>
            <ac:picMk id="6" creationId="{979C3001-686D-9B89-D69D-C3F494940470}"/>
          </ac:picMkLst>
        </pc:picChg>
        <pc:picChg chg="add mod">
          <ac:chgData name="Heery, Colton" userId="0264c9e4-f9ec-40a8-9eab-22bd7bd51b15" providerId="ADAL" clId="{284A8B06-F63C-58C3-BCFC-6F377B4B0F90}" dt="2025-12-09T22:33:40.524" v="2803" actId="1076"/>
          <ac:picMkLst>
            <pc:docMk/>
            <pc:sldMk cId="2673365756" sldId="264"/>
            <ac:picMk id="13" creationId="{540FE809-5049-E2A4-E042-E3F7386E9568}"/>
          </ac:picMkLst>
        </pc:picChg>
      </pc:sldChg>
      <pc:sldChg chg="addSp delSp modSp mod">
        <pc:chgData name="Heery, Colton" userId="0264c9e4-f9ec-40a8-9eab-22bd7bd51b15" providerId="ADAL" clId="{284A8B06-F63C-58C3-BCFC-6F377B4B0F90}" dt="2025-12-09T21:31:46.258" v="2616" actId="1076"/>
        <pc:sldMkLst>
          <pc:docMk/>
          <pc:sldMk cId="3887341548" sldId="265"/>
        </pc:sldMkLst>
        <pc:spChg chg="del mod">
          <ac:chgData name="Heery, Colton" userId="0264c9e4-f9ec-40a8-9eab-22bd7bd51b15" providerId="ADAL" clId="{284A8B06-F63C-58C3-BCFC-6F377B4B0F90}" dt="2025-12-08T19:49:39.473" v="604" actId="21"/>
          <ac:spMkLst>
            <pc:docMk/>
            <pc:sldMk cId="3887341548" sldId="265"/>
            <ac:spMk id="2" creationId="{10B53263-6C22-C806-A76A-9C61DC2F80FB}"/>
          </ac:spMkLst>
        </pc:spChg>
        <pc:spChg chg="add del mod">
          <ac:chgData name="Heery, Colton" userId="0264c9e4-f9ec-40a8-9eab-22bd7bd51b15" providerId="ADAL" clId="{284A8B06-F63C-58C3-BCFC-6F377B4B0F90}" dt="2025-12-09T18:09:49.895" v="2167"/>
          <ac:spMkLst>
            <pc:docMk/>
            <pc:sldMk cId="3887341548" sldId="265"/>
            <ac:spMk id="3" creationId="{15EE029B-89DF-9553-528B-87300B1E57C0}"/>
          </ac:spMkLst>
        </pc:spChg>
        <pc:spChg chg="del">
          <ac:chgData name="Heery, Colton" userId="0264c9e4-f9ec-40a8-9eab-22bd7bd51b15" providerId="ADAL" clId="{284A8B06-F63C-58C3-BCFC-6F377B4B0F90}" dt="2025-12-08T19:35:18.694" v="600"/>
          <ac:spMkLst>
            <pc:docMk/>
            <pc:sldMk cId="3887341548" sldId="265"/>
            <ac:spMk id="3" creationId="{1FF03304-7CBC-413C-770C-C6C27838A81F}"/>
          </ac:spMkLst>
        </pc:spChg>
        <pc:spChg chg="add mod">
          <ac:chgData name="Heery, Colton" userId="0264c9e4-f9ec-40a8-9eab-22bd7bd51b15" providerId="ADAL" clId="{284A8B06-F63C-58C3-BCFC-6F377B4B0F90}" dt="2025-12-09T01:36:21.218" v="782" actId="20577"/>
          <ac:spMkLst>
            <pc:docMk/>
            <pc:sldMk cId="3887341548" sldId="265"/>
            <ac:spMk id="8" creationId="{D9B8CB43-EBA8-6257-D5D6-993298C30E69}"/>
          </ac:spMkLst>
        </pc:spChg>
        <pc:spChg chg="add mod">
          <ac:chgData name="Heery, Colton" userId="0264c9e4-f9ec-40a8-9eab-22bd7bd51b15" providerId="ADAL" clId="{284A8B06-F63C-58C3-BCFC-6F377B4B0F90}" dt="2025-12-09T21:31:31.605" v="2611" actId="1076"/>
          <ac:spMkLst>
            <pc:docMk/>
            <pc:sldMk cId="3887341548" sldId="265"/>
            <ac:spMk id="10" creationId="{09D89A02-838F-9582-DEE1-03D158536FD7}"/>
          </ac:spMkLst>
        </pc:spChg>
        <pc:spChg chg="add del mod">
          <ac:chgData name="Heery, Colton" userId="0264c9e4-f9ec-40a8-9eab-22bd7bd51b15" providerId="ADAL" clId="{284A8B06-F63C-58C3-BCFC-6F377B4B0F90}" dt="2025-12-09T21:11:44.030" v="2502"/>
          <ac:spMkLst>
            <pc:docMk/>
            <pc:sldMk cId="3887341548" sldId="265"/>
            <ac:spMk id="11" creationId="{3FD3CDD0-EF5E-B9E9-798D-FAE3C71E5336}"/>
          </ac:spMkLst>
        </pc:spChg>
        <pc:picChg chg="add mod">
          <ac:chgData name="Heery, Colton" userId="0264c9e4-f9ec-40a8-9eab-22bd7bd51b15" providerId="ADAL" clId="{284A8B06-F63C-58C3-BCFC-6F377B4B0F90}" dt="2025-12-03T00:08:18.026" v="52"/>
          <ac:picMkLst>
            <pc:docMk/>
            <pc:sldMk cId="3887341548" sldId="265"/>
            <ac:picMk id="4" creationId="{AF950A5C-AF13-F1EC-CDEC-7600FC38C62E}"/>
          </ac:picMkLst>
        </pc:picChg>
        <pc:picChg chg="add mod">
          <ac:chgData name="Heery, Colton" userId="0264c9e4-f9ec-40a8-9eab-22bd7bd51b15" providerId="ADAL" clId="{284A8B06-F63C-58C3-BCFC-6F377B4B0F90}" dt="2025-12-09T21:31:27.696" v="2610" actId="1076"/>
          <ac:picMkLst>
            <pc:docMk/>
            <pc:sldMk cId="3887341548" sldId="265"/>
            <ac:picMk id="5" creationId="{508523A4-B2B1-DABD-E7E0-A4A97535B797}"/>
          </ac:picMkLst>
        </pc:picChg>
        <pc:picChg chg="add mod">
          <ac:chgData name="Heery, Colton" userId="0264c9e4-f9ec-40a8-9eab-22bd7bd51b15" providerId="ADAL" clId="{284A8B06-F63C-58C3-BCFC-6F377B4B0F90}" dt="2025-12-09T21:31:46.258" v="2616" actId="1076"/>
          <ac:picMkLst>
            <pc:docMk/>
            <pc:sldMk cId="3887341548" sldId="265"/>
            <ac:picMk id="6" creationId="{6C4CAD97-115F-2157-01AA-6AB745322D57}"/>
          </ac:picMkLst>
        </pc:picChg>
        <pc:picChg chg="add del mod">
          <ac:chgData name="Heery, Colton" userId="0264c9e4-f9ec-40a8-9eab-22bd7bd51b15" providerId="ADAL" clId="{284A8B06-F63C-58C3-BCFC-6F377B4B0F90}" dt="2025-12-09T01:28:27.020" v="695" actId="21"/>
          <ac:picMkLst>
            <pc:docMk/>
            <pc:sldMk cId="3887341548" sldId="265"/>
            <ac:picMk id="6" creationId="{743C7614-DE7B-E9B8-0A6F-9E395EB320D5}"/>
          </ac:picMkLst>
        </pc:picChg>
        <pc:picChg chg="add del mod">
          <ac:chgData name="Heery, Colton" userId="0264c9e4-f9ec-40a8-9eab-22bd7bd51b15" providerId="ADAL" clId="{284A8B06-F63C-58C3-BCFC-6F377B4B0F90}" dt="2025-12-09T20:57:46.566" v="2300" actId="21"/>
          <ac:picMkLst>
            <pc:docMk/>
            <pc:sldMk cId="3887341548" sldId="265"/>
            <ac:picMk id="9" creationId="{3EFFBF0A-FC3E-0876-BFF2-659AC198252F}"/>
          </ac:picMkLst>
        </pc:picChg>
      </pc:sldChg>
      <pc:sldChg chg="addSp delSp modSp del mod">
        <pc:chgData name="Heery, Colton" userId="0264c9e4-f9ec-40a8-9eab-22bd7bd51b15" providerId="ADAL" clId="{284A8B06-F63C-58C3-BCFC-6F377B4B0F90}" dt="2025-12-09T20:05:11.655" v="2284" actId="2696"/>
        <pc:sldMkLst>
          <pc:docMk/>
          <pc:sldMk cId="4035520812" sldId="266"/>
        </pc:sldMkLst>
        <pc:spChg chg="del mod">
          <ac:chgData name="Heery, Colton" userId="0264c9e4-f9ec-40a8-9eab-22bd7bd51b15" providerId="ADAL" clId="{284A8B06-F63C-58C3-BCFC-6F377B4B0F90}" dt="2025-12-09T20:03:28.359" v="2239" actId="21"/>
          <ac:spMkLst>
            <pc:docMk/>
            <pc:sldMk cId="4035520812" sldId="266"/>
            <ac:spMk id="2" creationId="{6118D978-8EF0-0D0D-7B12-1B8AFB59D2AD}"/>
          </ac:spMkLst>
        </pc:spChg>
        <pc:spChg chg="add del mod">
          <ac:chgData name="Heery, Colton" userId="0264c9e4-f9ec-40a8-9eab-22bd7bd51b15" providerId="ADAL" clId="{284A8B06-F63C-58C3-BCFC-6F377B4B0F90}" dt="2025-12-09T20:04:43.704" v="2279" actId="21"/>
          <ac:spMkLst>
            <pc:docMk/>
            <pc:sldMk cId="4035520812" sldId="266"/>
            <ac:spMk id="3" creationId="{1849EEF3-E5CA-919E-4DDC-E6BEF29490FC}"/>
          </ac:spMkLst>
        </pc:spChg>
        <pc:spChg chg="add mod">
          <ac:chgData name="Heery, Colton" userId="0264c9e4-f9ec-40a8-9eab-22bd7bd51b15" providerId="ADAL" clId="{284A8B06-F63C-58C3-BCFC-6F377B4B0F90}" dt="2025-12-09T20:03:28.359" v="2239" actId="21"/>
          <ac:spMkLst>
            <pc:docMk/>
            <pc:sldMk cId="4035520812" sldId="266"/>
            <ac:spMk id="7" creationId="{60C6C848-9206-972B-63DD-CFFD09201B3F}"/>
          </ac:spMkLst>
        </pc:spChg>
        <pc:spChg chg="add del mod">
          <ac:chgData name="Heery, Colton" userId="0264c9e4-f9ec-40a8-9eab-22bd7bd51b15" providerId="ADAL" clId="{284A8B06-F63C-58C3-BCFC-6F377B4B0F90}" dt="2025-12-09T20:04:35.365" v="2278" actId="21"/>
          <ac:spMkLst>
            <pc:docMk/>
            <pc:sldMk cId="4035520812" sldId="266"/>
            <ac:spMk id="9" creationId="{12A26C9B-EB00-1CC0-2C97-C49B38ADA7B4}"/>
          </ac:spMkLst>
        </pc:spChg>
        <pc:picChg chg="add mod">
          <ac:chgData name="Heery, Colton" userId="0264c9e4-f9ec-40a8-9eab-22bd7bd51b15" providerId="ADAL" clId="{284A8B06-F63C-58C3-BCFC-6F377B4B0F90}" dt="2025-12-09T01:37:22.768" v="818" actId="1076"/>
          <ac:picMkLst>
            <pc:docMk/>
            <pc:sldMk cId="4035520812" sldId="266"/>
            <ac:picMk id="5" creationId="{9D5C341E-4357-2F19-E51E-3CAA08C087F6}"/>
          </ac:picMkLst>
        </pc:picChg>
      </pc:sldChg>
      <pc:sldChg chg="addSp delSp modSp mod setBg">
        <pc:chgData name="Heery, Colton" userId="0264c9e4-f9ec-40a8-9eab-22bd7bd51b15" providerId="ADAL" clId="{284A8B06-F63C-58C3-BCFC-6F377B4B0F90}" dt="2025-12-09T22:38:33.158" v="2891" actId="20577"/>
        <pc:sldMkLst>
          <pc:docMk/>
          <pc:sldMk cId="3226580272" sldId="267"/>
        </pc:sldMkLst>
        <pc:spChg chg="mod">
          <ac:chgData name="Heery, Colton" userId="0264c9e4-f9ec-40a8-9eab-22bd7bd51b15" providerId="ADAL" clId="{284A8B06-F63C-58C3-BCFC-6F377B4B0F90}" dt="2025-12-09T20:57:58.490" v="2303" actId="26606"/>
          <ac:spMkLst>
            <pc:docMk/>
            <pc:sldMk cId="3226580272" sldId="267"/>
            <ac:spMk id="2" creationId="{7929BEBA-8682-5DA8-9023-2AE9F6A011A4}"/>
          </ac:spMkLst>
        </pc:spChg>
        <pc:spChg chg="del">
          <ac:chgData name="Heery, Colton" userId="0264c9e4-f9ec-40a8-9eab-22bd7bd51b15" providerId="ADAL" clId="{284A8B06-F63C-58C3-BCFC-6F377B4B0F90}" dt="2025-12-09T19:48:55.572" v="2216"/>
          <ac:spMkLst>
            <pc:docMk/>
            <pc:sldMk cId="3226580272" sldId="267"/>
            <ac:spMk id="3" creationId="{810C5BED-61CF-EDB2-7B48-672081C30F40}"/>
          </ac:spMkLst>
        </pc:spChg>
        <pc:spChg chg="add del mod">
          <ac:chgData name="Heery, Colton" userId="0264c9e4-f9ec-40a8-9eab-22bd7bd51b15" providerId="ADAL" clId="{284A8B06-F63C-58C3-BCFC-6F377B4B0F90}" dt="2025-12-09T19:52:27.227" v="2223"/>
          <ac:spMkLst>
            <pc:docMk/>
            <pc:sldMk cId="3226580272" sldId="267"/>
            <ac:spMk id="11" creationId="{B2EA625C-3CB9-2EE3-C7E4-C793AB5B2D34}"/>
          </ac:spMkLst>
        </pc:spChg>
        <pc:spChg chg="add del mod">
          <ac:chgData name="Heery, Colton" userId="0264c9e4-f9ec-40a8-9eab-22bd7bd51b15" providerId="ADAL" clId="{284A8B06-F63C-58C3-BCFC-6F377B4B0F90}" dt="2025-12-09T20:03:49.708" v="2268" actId="478"/>
          <ac:spMkLst>
            <pc:docMk/>
            <pc:sldMk cId="3226580272" sldId="267"/>
            <ac:spMk id="14" creationId="{37A2C04C-60E8-DF40-2A5C-6211FCC03765}"/>
          </ac:spMkLst>
        </pc:spChg>
        <pc:spChg chg="add del mod">
          <ac:chgData name="Heery, Colton" userId="0264c9e4-f9ec-40a8-9eab-22bd7bd51b15" providerId="ADAL" clId="{284A8B06-F63C-58C3-BCFC-6F377B4B0F90}" dt="2025-12-09T20:05:00.771" v="2282" actId="21"/>
          <ac:spMkLst>
            <pc:docMk/>
            <pc:sldMk cId="3226580272" sldId="267"/>
            <ac:spMk id="16" creationId="{3A7E0DAB-F60F-1E98-0375-44122A504D4F}"/>
          </ac:spMkLst>
        </pc:spChg>
        <pc:spChg chg="add del mod">
          <ac:chgData name="Heery, Colton" userId="0264c9e4-f9ec-40a8-9eab-22bd7bd51b15" providerId="ADAL" clId="{284A8B06-F63C-58C3-BCFC-6F377B4B0F90}" dt="2025-12-09T21:17:22.837" v="2515"/>
          <ac:spMkLst>
            <pc:docMk/>
            <pc:sldMk cId="3226580272" sldId="267"/>
            <ac:spMk id="18" creationId="{F224B338-60F6-7287-E1E3-157D3D218A0A}"/>
          </ac:spMkLst>
        </pc:spChg>
        <pc:spChg chg="add del mod">
          <ac:chgData name="Heery, Colton" userId="0264c9e4-f9ec-40a8-9eab-22bd7bd51b15" providerId="ADAL" clId="{284A8B06-F63C-58C3-BCFC-6F377B4B0F90}" dt="2025-12-09T21:17:25.116" v="2517"/>
          <ac:spMkLst>
            <pc:docMk/>
            <pc:sldMk cId="3226580272" sldId="267"/>
            <ac:spMk id="19" creationId="{51C9E60E-EE0A-FF48-E590-9364F006546F}"/>
          </ac:spMkLst>
        </pc:spChg>
        <pc:spChg chg="add mod">
          <ac:chgData name="Heery, Colton" userId="0264c9e4-f9ec-40a8-9eab-22bd7bd51b15" providerId="ADAL" clId="{284A8B06-F63C-58C3-BCFC-6F377B4B0F90}" dt="2025-12-09T22:38:33.158" v="2891" actId="20577"/>
          <ac:spMkLst>
            <pc:docMk/>
            <pc:sldMk cId="3226580272" sldId="267"/>
            <ac:spMk id="20" creationId="{F9891E83-0B07-73D1-5F9E-FBF89E68550C}"/>
          </ac:spMkLst>
        </pc:spChg>
        <pc:spChg chg="add del">
          <ac:chgData name="Heery, Colton" userId="0264c9e4-f9ec-40a8-9eab-22bd7bd51b15" providerId="ADAL" clId="{284A8B06-F63C-58C3-BCFC-6F377B4B0F90}" dt="2025-12-09T20:57:58.490" v="2303" actId="26606"/>
          <ac:spMkLst>
            <pc:docMk/>
            <pc:sldMk cId="3226580272" sldId="267"/>
            <ac:spMk id="22" creationId="{928F64C6-FE22-4FC1-A763-DFCC514811BD}"/>
          </ac:spMkLst>
        </pc:spChg>
        <pc:spChg chg="add del mod">
          <ac:chgData name="Heery, Colton" userId="0264c9e4-f9ec-40a8-9eab-22bd7bd51b15" providerId="ADAL" clId="{284A8B06-F63C-58C3-BCFC-6F377B4B0F90}" dt="2025-12-09T21:22:40.340" v="2545" actId="478"/>
          <ac:spMkLst>
            <pc:docMk/>
            <pc:sldMk cId="3226580272" sldId="267"/>
            <ac:spMk id="25" creationId="{5D00CF24-2A47-20FD-08A1-6E487C15F730}"/>
          </ac:spMkLst>
        </pc:spChg>
        <pc:picChg chg="add mod ord">
          <ac:chgData name="Heery, Colton" userId="0264c9e4-f9ec-40a8-9eab-22bd7bd51b15" providerId="ADAL" clId="{284A8B06-F63C-58C3-BCFC-6F377B4B0F90}" dt="2025-12-09T20:57:58.490" v="2303" actId="26606"/>
          <ac:picMkLst>
            <pc:docMk/>
            <pc:sldMk cId="3226580272" sldId="267"/>
            <ac:picMk id="4" creationId="{3EEB87B7-7714-7B4C-A9F3-6E9C4AA157C4}"/>
          </ac:picMkLst>
        </pc:picChg>
        <pc:picChg chg="add mod ord">
          <ac:chgData name="Heery, Colton" userId="0264c9e4-f9ec-40a8-9eab-22bd7bd51b15" providerId="ADAL" clId="{284A8B06-F63C-58C3-BCFC-6F377B4B0F90}" dt="2025-12-09T20:57:58.490" v="2303" actId="26606"/>
          <ac:picMkLst>
            <pc:docMk/>
            <pc:sldMk cId="3226580272" sldId="267"/>
            <ac:picMk id="5" creationId="{A48F5951-A9BA-979B-9550-F7654769CDC6}"/>
          </ac:picMkLst>
        </pc:picChg>
        <pc:picChg chg="add del mod">
          <ac:chgData name="Heery, Colton" userId="0264c9e4-f9ec-40a8-9eab-22bd7bd51b15" providerId="ADAL" clId="{284A8B06-F63C-58C3-BCFC-6F377B4B0F90}" dt="2025-12-09T19:52:15.093" v="2222" actId="478"/>
          <ac:picMkLst>
            <pc:docMk/>
            <pc:sldMk cId="3226580272" sldId="267"/>
            <ac:picMk id="7" creationId="{A4BFDD3F-4556-313F-F690-3E6A46B3B25C}"/>
          </ac:picMkLst>
        </pc:picChg>
        <pc:picChg chg="add del mod ord">
          <ac:chgData name="Heery, Colton" userId="0264c9e4-f9ec-40a8-9eab-22bd7bd51b15" providerId="ADAL" clId="{284A8B06-F63C-58C3-BCFC-6F377B4B0F90}" dt="2025-12-09T21:19:24.736" v="2523" actId="478"/>
          <ac:picMkLst>
            <pc:docMk/>
            <pc:sldMk cId="3226580272" sldId="267"/>
            <ac:picMk id="9" creationId="{3B0DA75D-C579-0511-9A75-36F393A752C9}"/>
          </ac:picMkLst>
        </pc:picChg>
        <pc:picChg chg="add mod">
          <ac:chgData name="Heery, Colton" userId="0264c9e4-f9ec-40a8-9eab-22bd7bd51b15" providerId="ADAL" clId="{284A8B06-F63C-58C3-BCFC-6F377B4B0F90}" dt="2025-12-09T22:37:40.177" v="2866" actId="1036"/>
          <ac:picMkLst>
            <pc:docMk/>
            <pc:sldMk cId="3226580272" sldId="267"/>
            <ac:picMk id="13" creationId="{2BC3C45C-8B7C-7058-AF24-F44C31B6C5C8}"/>
          </ac:picMkLst>
        </pc:picChg>
        <pc:picChg chg="add mod">
          <ac:chgData name="Heery, Colton" userId="0264c9e4-f9ec-40a8-9eab-22bd7bd51b15" providerId="ADAL" clId="{284A8B06-F63C-58C3-BCFC-6F377B4B0F90}" dt="2025-12-09T21:33:30.577" v="2618" actId="1076"/>
          <ac:picMkLst>
            <pc:docMk/>
            <pc:sldMk cId="3226580272" sldId="267"/>
            <ac:picMk id="17" creationId="{5B1D6591-32E6-C3A9-F12D-63BB0785E70E}"/>
          </ac:picMkLst>
        </pc:picChg>
        <pc:picChg chg="add mod">
          <ac:chgData name="Heery, Colton" userId="0264c9e4-f9ec-40a8-9eab-22bd7bd51b15" providerId="ADAL" clId="{284A8B06-F63C-58C3-BCFC-6F377B4B0F90}" dt="2025-12-09T21:33:37.669" v="2620" actId="1076"/>
          <ac:picMkLst>
            <pc:docMk/>
            <pc:sldMk cId="3226580272" sldId="267"/>
            <ac:picMk id="23" creationId="{BBDDB903-59CD-4B99-B7FB-8A06A82A573E}"/>
          </ac:picMkLst>
        </pc:picChg>
        <pc:cxnChg chg="add del">
          <ac:chgData name="Heery, Colton" userId="0264c9e4-f9ec-40a8-9eab-22bd7bd51b15" providerId="ADAL" clId="{284A8B06-F63C-58C3-BCFC-6F377B4B0F90}" dt="2025-12-09T20:57:58.490" v="2303" actId="26606"/>
          <ac:cxnSpMkLst>
            <pc:docMk/>
            <pc:sldMk cId="3226580272" sldId="267"/>
            <ac:cxnSpMk id="24" creationId="{5C34627B-48E6-4F4D-B843-97717A86B490}"/>
          </ac:cxnSpMkLst>
        </pc:cxnChg>
      </pc:sldChg>
      <pc:sldChg chg="addSp modSp del mod">
        <pc:chgData name="Heery, Colton" userId="0264c9e4-f9ec-40a8-9eab-22bd7bd51b15" providerId="ADAL" clId="{284A8B06-F63C-58C3-BCFC-6F377B4B0F90}" dt="2025-12-09T21:25:32.895" v="2586" actId="2696"/>
        <pc:sldMkLst>
          <pc:docMk/>
          <pc:sldMk cId="1690302857" sldId="268"/>
        </pc:sldMkLst>
        <pc:picChg chg="add mod">
          <ac:chgData name="Heery, Colton" userId="0264c9e4-f9ec-40a8-9eab-22bd7bd51b15" providerId="ADAL" clId="{284A8B06-F63C-58C3-BCFC-6F377B4B0F90}" dt="2025-12-09T00:49:05.415" v="608" actId="1076"/>
          <ac:picMkLst>
            <pc:docMk/>
            <pc:sldMk cId="1690302857" sldId="268"/>
            <ac:picMk id="5" creationId="{926E08A2-C7BC-DE8F-AB48-5579BC96C323}"/>
          </ac:picMkLst>
        </pc:picChg>
      </pc:sldChg>
      <pc:sldChg chg="addSp delSp modSp add mod ord">
        <pc:chgData name="Heery, Colton" userId="0264c9e4-f9ec-40a8-9eab-22bd7bd51b15" providerId="ADAL" clId="{284A8B06-F63C-58C3-BCFC-6F377B4B0F90}" dt="2025-12-09T22:22:37.503" v="2788" actId="20577"/>
        <pc:sldMkLst>
          <pc:docMk/>
          <pc:sldMk cId="106172844" sldId="269"/>
        </pc:sldMkLst>
        <pc:graphicFrameChg chg="add mod modGraphic">
          <ac:chgData name="Heery, Colton" userId="0264c9e4-f9ec-40a8-9eab-22bd7bd51b15" providerId="ADAL" clId="{284A8B06-F63C-58C3-BCFC-6F377B4B0F90}" dt="2025-12-09T22:22:37.503" v="2788" actId="20577"/>
          <ac:graphicFrameMkLst>
            <pc:docMk/>
            <pc:sldMk cId="106172844" sldId="269"/>
            <ac:graphicFrameMk id="8" creationId="{522B2412-59A0-49F4-8CE0-B2F7F69F8E62}"/>
          </ac:graphicFrameMkLst>
        </pc:graphicFrameChg>
        <pc:picChg chg="add mod">
          <ac:chgData name="Heery, Colton" userId="0264c9e4-f9ec-40a8-9eab-22bd7bd51b15" providerId="ADAL" clId="{284A8B06-F63C-58C3-BCFC-6F377B4B0F90}" dt="2025-12-09T20:07:12.338" v="2295" actId="14100"/>
          <ac:picMkLst>
            <pc:docMk/>
            <pc:sldMk cId="106172844" sldId="269"/>
            <ac:picMk id="9" creationId="{15CE22D1-7C03-4495-FF12-336E9B075DCB}"/>
          </ac:picMkLst>
        </pc:picChg>
        <pc:picChg chg="add mod">
          <ac:chgData name="Heery, Colton" userId="0264c9e4-f9ec-40a8-9eab-22bd7bd51b15" providerId="ADAL" clId="{284A8B06-F63C-58C3-BCFC-6F377B4B0F90}" dt="2025-12-09T20:06:45.268" v="2288" actId="1076"/>
          <ac:picMkLst>
            <pc:docMk/>
            <pc:sldMk cId="106172844" sldId="269"/>
            <ac:picMk id="11" creationId="{8C556AB1-4ABA-252D-BE0B-ECD126E3D144}"/>
          </ac:picMkLst>
        </pc:picChg>
        <pc:picChg chg="add mod">
          <ac:chgData name="Heery, Colton" userId="0264c9e4-f9ec-40a8-9eab-22bd7bd51b15" providerId="ADAL" clId="{284A8B06-F63C-58C3-BCFC-6F377B4B0F90}" dt="2025-12-09T20:06:52.515" v="2291" actId="1076"/>
          <ac:picMkLst>
            <pc:docMk/>
            <pc:sldMk cId="106172844" sldId="269"/>
            <ac:picMk id="12" creationId="{C367C4BB-BE7E-20E0-EA4E-829AFF9B8AF6}"/>
          </ac:picMkLst>
        </pc:picChg>
      </pc:sldChg>
      <pc:sldChg chg="modSp mod">
        <pc:chgData name="Heery, Colton" userId="0264c9e4-f9ec-40a8-9eab-22bd7bd51b15" providerId="ADAL" clId="{284A8B06-F63C-58C3-BCFC-6F377B4B0F90}" dt="2025-12-09T04:54:44.627" v="1240" actId="1076"/>
        <pc:sldMkLst>
          <pc:docMk/>
          <pc:sldMk cId="3334770174" sldId="273"/>
        </pc:sldMkLst>
        <pc:spChg chg="mod">
          <ac:chgData name="Heery, Colton" userId="0264c9e4-f9ec-40a8-9eab-22bd7bd51b15" providerId="ADAL" clId="{284A8B06-F63C-58C3-BCFC-6F377B4B0F90}" dt="2025-12-09T04:54:44.627" v="1240" actId="1076"/>
          <ac:spMkLst>
            <pc:docMk/>
            <pc:sldMk cId="3334770174" sldId="273"/>
            <ac:spMk id="2" creationId="{9FE437D5-A2F8-1916-1358-5EFE1ED67404}"/>
          </ac:spMkLst>
        </pc:spChg>
      </pc:sldChg>
      <pc:sldChg chg="addSp modSp">
        <pc:chgData name="Heery, Colton" userId="0264c9e4-f9ec-40a8-9eab-22bd7bd51b15" providerId="ADAL" clId="{284A8B06-F63C-58C3-BCFC-6F377B4B0F90}" dt="2025-12-09T22:39:56.196" v="2894" actId="14100"/>
        <pc:sldMkLst>
          <pc:docMk/>
          <pc:sldMk cId="3944610297" sldId="274"/>
        </pc:sldMkLst>
        <pc:picChg chg="add mod">
          <ac:chgData name="Heery, Colton" userId="0264c9e4-f9ec-40a8-9eab-22bd7bd51b15" providerId="ADAL" clId="{284A8B06-F63C-58C3-BCFC-6F377B4B0F90}" dt="2025-12-09T22:39:56.196" v="2894" actId="14100"/>
          <ac:picMkLst>
            <pc:docMk/>
            <pc:sldMk cId="3944610297" sldId="274"/>
            <ac:picMk id="3" creationId="{FC957853-14AC-75E3-09BC-633028AB52F7}"/>
          </ac:picMkLst>
        </pc:picChg>
      </pc:sldChg>
      <pc:sldChg chg="addSp modSp">
        <pc:chgData name="Heery, Colton" userId="0264c9e4-f9ec-40a8-9eab-22bd7bd51b15" providerId="ADAL" clId="{284A8B06-F63C-58C3-BCFC-6F377B4B0F90}" dt="2025-12-09T22:40:01.988" v="2896" actId="14100"/>
        <pc:sldMkLst>
          <pc:docMk/>
          <pc:sldMk cId="270196246" sldId="275"/>
        </pc:sldMkLst>
        <pc:picChg chg="add mod">
          <ac:chgData name="Heery, Colton" userId="0264c9e4-f9ec-40a8-9eab-22bd7bd51b15" providerId="ADAL" clId="{284A8B06-F63C-58C3-BCFC-6F377B4B0F90}" dt="2025-12-09T22:40:01.988" v="2896" actId="14100"/>
          <ac:picMkLst>
            <pc:docMk/>
            <pc:sldMk cId="270196246" sldId="275"/>
            <ac:picMk id="3" creationId="{E198A1F8-A67D-293A-3311-C78A234421A8}"/>
          </ac:picMkLst>
        </pc:picChg>
      </pc:sldChg>
      <pc:sldChg chg="addSp delSp modSp new del mod">
        <pc:chgData name="Heery, Colton" userId="0264c9e4-f9ec-40a8-9eab-22bd7bd51b15" providerId="ADAL" clId="{284A8B06-F63C-58C3-BCFC-6F377B4B0F90}" dt="2025-12-09T01:51:45.147" v="1177" actId="2696"/>
        <pc:sldMkLst>
          <pc:docMk/>
          <pc:sldMk cId="803246881" sldId="279"/>
        </pc:sldMkLst>
        <pc:spChg chg="add del mod">
          <ac:chgData name="Heery, Colton" userId="0264c9e4-f9ec-40a8-9eab-22bd7bd51b15" providerId="ADAL" clId="{284A8B06-F63C-58C3-BCFC-6F377B4B0F90}" dt="2025-12-09T01:03:09.318" v="668" actId="478"/>
          <ac:spMkLst>
            <pc:docMk/>
            <pc:sldMk cId="803246881" sldId="279"/>
            <ac:spMk id="4" creationId="{165F4A2A-5573-D75D-21C8-DC3B8C57B706}"/>
          </ac:spMkLst>
        </pc:spChg>
        <pc:spChg chg="add mod">
          <ac:chgData name="Heery, Colton" userId="0264c9e4-f9ec-40a8-9eab-22bd7bd51b15" providerId="ADAL" clId="{284A8B06-F63C-58C3-BCFC-6F377B4B0F90}" dt="2025-12-09T01:00:27.253" v="620" actId="1076"/>
          <ac:spMkLst>
            <pc:docMk/>
            <pc:sldMk cId="803246881" sldId="279"/>
            <ac:spMk id="5" creationId="{1120035B-11BA-3F93-D4AC-F1BCBB8FF8C5}"/>
          </ac:spMkLst>
        </pc:spChg>
      </pc:sldChg>
      <pc:sldChg chg="addSp delSp modSp add del mod">
        <pc:chgData name="Heery, Colton" userId="0264c9e4-f9ec-40a8-9eab-22bd7bd51b15" providerId="ADAL" clId="{284A8B06-F63C-58C3-BCFC-6F377B4B0F90}" dt="2025-12-09T01:54:06.207" v="1237" actId="2696"/>
        <pc:sldMkLst>
          <pc:docMk/>
          <pc:sldMk cId="991007003" sldId="279"/>
        </pc:sldMkLst>
        <pc:spChg chg="mod">
          <ac:chgData name="Heery, Colton" userId="0264c9e4-f9ec-40a8-9eab-22bd7bd51b15" providerId="ADAL" clId="{284A8B06-F63C-58C3-BCFC-6F377B4B0F90}" dt="2025-12-09T01:53:37.235" v="1234" actId="14100"/>
          <ac:spMkLst>
            <pc:docMk/>
            <pc:sldMk cId="991007003" sldId="279"/>
            <ac:spMk id="2" creationId="{D8DD8309-3B20-C64F-5440-A773CF7CC4F5}"/>
          </ac:spMkLst>
        </pc:spChg>
        <pc:spChg chg="add del mod">
          <ac:chgData name="Heery, Colton" userId="0264c9e4-f9ec-40a8-9eab-22bd7bd51b15" providerId="ADAL" clId="{284A8B06-F63C-58C3-BCFC-6F377B4B0F90}" dt="2025-12-09T01:53:27.036" v="1227" actId="478"/>
          <ac:spMkLst>
            <pc:docMk/>
            <pc:sldMk cId="991007003" sldId="279"/>
            <ac:spMk id="8" creationId="{E7F7F485-8779-1E3C-013F-ED6AA67BF6D2}"/>
          </ac:spMkLst>
        </pc:spChg>
        <pc:spChg chg="add del mod">
          <ac:chgData name="Heery, Colton" userId="0264c9e4-f9ec-40a8-9eab-22bd7bd51b15" providerId="ADAL" clId="{284A8B06-F63C-58C3-BCFC-6F377B4B0F90}" dt="2025-12-09T01:53:43.586" v="1235" actId="20577"/>
          <ac:spMkLst>
            <pc:docMk/>
            <pc:sldMk cId="991007003" sldId="279"/>
            <ac:spMk id="9" creationId="{EE7A7CC1-9C56-4913-C4C8-EC39BFCE2224}"/>
          </ac:spMkLst>
        </pc:spChg>
        <pc:picChg chg="del">
          <ac:chgData name="Heery, Colton" userId="0264c9e4-f9ec-40a8-9eab-22bd7bd51b15" providerId="ADAL" clId="{284A8B06-F63C-58C3-BCFC-6F377B4B0F90}" dt="2025-12-09T01:53:47.227" v="1236" actId="478"/>
          <ac:picMkLst>
            <pc:docMk/>
            <pc:sldMk cId="991007003" sldId="279"/>
            <ac:picMk id="6" creationId="{B0120265-48E1-35F2-4607-942B2D6D0FA4}"/>
          </ac:picMkLst>
        </pc:picChg>
      </pc:sldChg>
      <pc:sldChg chg="modSp new del mod">
        <pc:chgData name="Heery, Colton" userId="0264c9e4-f9ec-40a8-9eab-22bd7bd51b15" providerId="ADAL" clId="{284A8B06-F63C-58C3-BCFC-6F377B4B0F90}" dt="2025-12-09T01:27:51.667" v="694" actId="2696"/>
        <pc:sldMkLst>
          <pc:docMk/>
          <pc:sldMk cId="3885736214" sldId="280"/>
        </pc:sldMkLst>
        <pc:spChg chg="mod">
          <ac:chgData name="Heery, Colton" userId="0264c9e4-f9ec-40a8-9eab-22bd7bd51b15" providerId="ADAL" clId="{284A8B06-F63C-58C3-BCFC-6F377B4B0F90}" dt="2025-12-09T01:01:55.978" v="653" actId="21"/>
          <ac:spMkLst>
            <pc:docMk/>
            <pc:sldMk cId="3885736214" sldId="280"/>
            <ac:spMk id="3" creationId="{79EC8389-3D76-C1E9-9864-53D3EBFB718B}"/>
          </ac:spMkLst>
        </pc:spChg>
      </pc:sldChg>
      <pc:sldChg chg="modSp new del">
        <pc:chgData name="Heery, Colton" userId="0264c9e4-f9ec-40a8-9eab-22bd7bd51b15" providerId="ADAL" clId="{284A8B06-F63C-58C3-BCFC-6F377B4B0F90}" dt="2025-12-09T01:27:46.758" v="690" actId="2696"/>
        <pc:sldMkLst>
          <pc:docMk/>
          <pc:sldMk cId="2230174178" sldId="281"/>
        </pc:sldMkLst>
        <pc:spChg chg="mod">
          <ac:chgData name="Heery, Colton" userId="0264c9e4-f9ec-40a8-9eab-22bd7bd51b15" providerId="ADAL" clId="{284A8B06-F63C-58C3-BCFC-6F377B4B0F90}" dt="2025-12-09T01:01:58.443" v="654"/>
          <ac:spMkLst>
            <pc:docMk/>
            <pc:sldMk cId="2230174178" sldId="281"/>
            <ac:spMk id="3" creationId="{4D06AF10-FD54-77A1-C342-6ECF782A6007}"/>
          </ac:spMkLst>
        </pc:spChg>
      </pc:sldChg>
      <pc:sldChg chg="modSp new del mod">
        <pc:chgData name="Heery, Colton" userId="0264c9e4-f9ec-40a8-9eab-22bd7bd51b15" providerId="ADAL" clId="{284A8B06-F63C-58C3-BCFC-6F377B4B0F90}" dt="2025-12-09T17:44:31.138" v="1693" actId="2696"/>
        <pc:sldMkLst>
          <pc:docMk/>
          <pc:sldMk cId="2381221455" sldId="281"/>
        </pc:sldMkLst>
        <pc:spChg chg="mod">
          <ac:chgData name="Heery, Colton" userId="0264c9e4-f9ec-40a8-9eab-22bd7bd51b15" providerId="ADAL" clId="{284A8B06-F63C-58C3-BCFC-6F377B4B0F90}" dt="2025-12-09T17:44:27.113" v="1692" actId="5793"/>
          <ac:spMkLst>
            <pc:docMk/>
            <pc:sldMk cId="2381221455" sldId="281"/>
            <ac:spMk id="3" creationId="{0BA2FA48-75C6-DB5B-3800-838ECF3BC0C0}"/>
          </ac:spMkLst>
        </pc:spChg>
      </pc:sldChg>
      <pc:sldChg chg="addSp delSp modSp add del mod">
        <pc:chgData name="Heery, Colton" userId="0264c9e4-f9ec-40a8-9eab-22bd7bd51b15" providerId="ADAL" clId="{284A8B06-F63C-58C3-BCFC-6F377B4B0F90}" dt="2025-12-09T18:08:08.412" v="2166" actId="2696"/>
        <pc:sldMkLst>
          <pc:docMk/>
          <pc:sldMk cId="4076448143" sldId="281"/>
        </pc:sldMkLst>
        <pc:spChg chg="add mod">
          <ac:chgData name="Heery, Colton" userId="0264c9e4-f9ec-40a8-9eab-22bd7bd51b15" providerId="ADAL" clId="{284A8B06-F63C-58C3-BCFC-6F377B4B0F90}" dt="2025-12-09T17:58:14.324" v="1904" actId="21"/>
          <ac:spMkLst>
            <pc:docMk/>
            <pc:sldMk cId="4076448143" sldId="281"/>
            <ac:spMk id="2" creationId="{FC3ADB81-1C01-53CF-0A85-92823668D11C}"/>
          </ac:spMkLst>
        </pc:spChg>
        <pc:spChg chg="del">
          <ac:chgData name="Heery, Colton" userId="0264c9e4-f9ec-40a8-9eab-22bd7bd51b15" providerId="ADAL" clId="{284A8B06-F63C-58C3-BCFC-6F377B4B0F90}" dt="2025-12-09T17:44:40.384" v="1695" actId="478"/>
          <ac:spMkLst>
            <pc:docMk/>
            <pc:sldMk cId="4076448143" sldId="281"/>
            <ac:spMk id="3" creationId="{E90EFB01-D9DD-DEA2-4DF5-443927D7D39A}"/>
          </ac:spMkLst>
        </pc:spChg>
        <pc:picChg chg="mod">
          <ac:chgData name="Heery, Colton" userId="0264c9e4-f9ec-40a8-9eab-22bd7bd51b15" providerId="ADAL" clId="{284A8B06-F63C-58C3-BCFC-6F377B4B0F90}" dt="2025-12-09T17:45:02.634" v="1701" actId="1076"/>
          <ac:picMkLst>
            <pc:docMk/>
            <pc:sldMk cId="4076448143" sldId="281"/>
            <ac:picMk id="5" creationId="{EFC748A9-F17A-CE10-DEA7-F781CB2B7BB0}"/>
          </ac:picMkLst>
        </pc:picChg>
        <pc:picChg chg="del">
          <ac:chgData name="Heery, Colton" userId="0264c9e4-f9ec-40a8-9eab-22bd7bd51b15" providerId="ADAL" clId="{284A8B06-F63C-58C3-BCFC-6F377B4B0F90}" dt="2025-12-09T17:44:43.007" v="1697" actId="478"/>
          <ac:picMkLst>
            <pc:docMk/>
            <pc:sldMk cId="4076448143" sldId="281"/>
            <ac:picMk id="6" creationId="{55071023-E81A-8452-CCBC-3DD578FCEC01}"/>
          </ac:picMkLst>
        </pc:picChg>
        <pc:picChg chg="del">
          <ac:chgData name="Heery, Colton" userId="0264c9e4-f9ec-40a8-9eab-22bd7bd51b15" providerId="ADAL" clId="{284A8B06-F63C-58C3-BCFC-6F377B4B0F90}" dt="2025-12-09T17:44:41.817" v="1696" actId="478"/>
          <ac:picMkLst>
            <pc:docMk/>
            <pc:sldMk cId="4076448143" sldId="281"/>
            <ac:picMk id="13" creationId="{CC30D96B-D229-BE73-6A2B-9EB49743633D}"/>
          </ac:picMkLst>
        </pc:picChg>
      </pc:sldChg>
      <pc:sldChg chg="addSp delSp modSp add mod">
        <pc:chgData name="Heery, Colton" userId="0264c9e4-f9ec-40a8-9eab-22bd7bd51b15" providerId="ADAL" clId="{284A8B06-F63C-58C3-BCFC-6F377B4B0F90}" dt="2025-12-09T22:40:24.834" v="2897" actId="20577"/>
        <pc:sldMkLst>
          <pc:docMk/>
          <pc:sldMk cId="1643473514" sldId="282"/>
        </pc:sldMkLst>
        <pc:spChg chg="del">
          <ac:chgData name="Heery, Colton" userId="0264c9e4-f9ec-40a8-9eab-22bd7bd51b15" providerId="ADAL" clId="{284A8B06-F63C-58C3-BCFC-6F377B4B0F90}" dt="2025-12-09T17:50:28.755" v="1801" actId="478"/>
          <ac:spMkLst>
            <pc:docMk/>
            <pc:sldMk cId="1643473514" sldId="282"/>
            <ac:spMk id="2" creationId="{532652CD-73C8-EEAE-5FBF-92408EEB576C}"/>
          </ac:spMkLst>
        </pc:spChg>
        <pc:spChg chg="add del mod">
          <ac:chgData name="Heery, Colton" userId="0264c9e4-f9ec-40a8-9eab-22bd7bd51b15" providerId="ADAL" clId="{284A8B06-F63C-58C3-BCFC-6F377B4B0F90}" dt="2025-12-09T17:53:12.398" v="1851" actId="478"/>
          <ac:spMkLst>
            <pc:docMk/>
            <pc:sldMk cId="1643473514" sldId="282"/>
            <ac:spMk id="9" creationId="{370EE63A-AFB3-1F83-E852-FC9D0B32ACBD}"/>
          </ac:spMkLst>
        </pc:spChg>
        <pc:graphicFrameChg chg="add mod modGraphic">
          <ac:chgData name="Heery, Colton" userId="0264c9e4-f9ec-40a8-9eab-22bd7bd51b15" providerId="ADAL" clId="{284A8B06-F63C-58C3-BCFC-6F377B4B0F90}" dt="2025-12-09T17:57:28.941" v="1901" actId="14100"/>
          <ac:graphicFrameMkLst>
            <pc:docMk/>
            <pc:sldMk cId="1643473514" sldId="282"/>
            <ac:graphicFrameMk id="3" creationId="{0FE2C7F7-D78A-F41B-8FD0-FEA68CD4F358}"/>
          </ac:graphicFrameMkLst>
        </pc:graphicFrameChg>
        <pc:graphicFrameChg chg="add del mod modGraphic">
          <ac:chgData name="Heery, Colton" userId="0264c9e4-f9ec-40a8-9eab-22bd7bd51b15" providerId="ADAL" clId="{284A8B06-F63C-58C3-BCFC-6F377B4B0F90}" dt="2025-12-09T17:51:00.367" v="1808" actId="478"/>
          <ac:graphicFrameMkLst>
            <pc:docMk/>
            <pc:sldMk cId="1643473514" sldId="282"/>
            <ac:graphicFrameMk id="6" creationId="{E65DAD40-2764-A18B-6D91-C34AE046DB92}"/>
          </ac:graphicFrameMkLst>
        </pc:graphicFrameChg>
        <pc:graphicFrameChg chg="add mod modGraphic">
          <ac:chgData name="Heery, Colton" userId="0264c9e4-f9ec-40a8-9eab-22bd7bd51b15" providerId="ADAL" clId="{284A8B06-F63C-58C3-BCFC-6F377B4B0F90}" dt="2025-12-09T17:52:36.204" v="1847" actId="207"/>
          <ac:graphicFrameMkLst>
            <pc:docMk/>
            <pc:sldMk cId="1643473514" sldId="282"/>
            <ac:graphicFrameMk id="8" creationId="{30530534-D26F-6979-D49D-76A273CA3720}"/>
          </ac:graphicFrameMkLst>
        </pc:graphicFrameChg>
        <pc:graphicFrameChg chg="add mod modGraphic">
          <ac:chgData name="Heery, Colton" userId="0264c9e4-f9ec-40a8-9eab-22bd7bd51b15" providerId="ADAL" clId="{284A8B06-F63C-58C3-BCFC-6F377B4B0F90}" dt="2025-12-09T21:30:44.252" v="2600" actId="20577"/>
          <ac:graphicFrameMkLst>
            <pc:docMk/>
            <pc:sldMk cId="1643473514" sldId="282"/>
            <ac:graphicFrameMk id="10" creationId="{89A85B4B-C4BC-084D-B438-E52EFF9ABBD8}"/>
          </ac:graphicFrameMkLst>
        </pc:graphicFrameChg>
        <pc:graphicFrameChg chg="add mod modGraphic">
          <ac:chgData name="Heery, Colton" userId="0264c9e4-f9ec-40a8-9eab-22bd7bd51b15" providerId="ADAL" clId="{284A8B06-F63C-58C3-BCFC-6F377B4B0F90}" dt="2025-12-09T22:40:24.834" v="2897" actId="20577"/>
          <ac:graphicFrameMkLst>
            <pc:docMk/>
            <pc:sldMk cId="1643473514" sldId="282"/>
            <ac:graphicFrameMk id="11" creationId="{A780B620-57CF-1A5D-B80D-A524E32EFE06}"/>
          </ac:graphicFrameMkLst>
        </pc:graphicFrameChg>
      </pc:sldChg>
      <pc:sldChg chg="modSp new del">
        <pc:chgData name="Heery, Colton" userId="0264c9e4-f9ec-40a8-9eab-22bd7bd51b15" providerId="ADAL" clId="{284A8B06-F63C-58C3-BCFC-6F377B4B0F90}" dt="2025-12-09T01:27:47.716" v="691" actId="2696"/>
        <pc:sldMkLst>
          <pc:docMk/>
          <pc:sldMk cId="1788397291" sldId="282"/>
        </pc:sldMkLst>
        <pc:spChg chg="mod">
          <ac:chgData name="Heery, Colton" userId="0264c9e4-f9ec-40a8-9eab-22bd7bd51b15" providerId="ADAL" clId="{284A8B06-F63C-58C3-BCFC-6F377B4B0F90}" dt="2025-12-09T01:02:36.912" v="663"/>
          <ac:spMkLst>
            <pc:docMk/>
            <pc:sldMk cId="1788397291" sldId="282"/>
            <ac:spMk id="3" creationId="{1E6E6779-853D-9F9A-020D-08DB84794E8E}"/>
          </ac:spMkLst>
        </pc:spChg>
      </pc:sldChg>
      <pc:sldChg chg="new del">
        <pc:chgData name="Heery, Colton" userId="0264c9e4-f9ec-40a8-9eab-22bd7bd51b15" providerId="ADAL" clId="{284A8B06-F63C-58C3-BCFC-6F377B4B0F90}" dt="2025-12-09T17:50:22.230" v="1799" actId="2696"/>
        <pc:sldMkLst>
          <pc:docMk/>
          <pc:sldMk cId="4156610408" sldId="282"/>
        </pc:sldMkLst>
      </pc:sldChg>
      <pc:sldChg chg="addSp delSp modSp mod">
        <pc:chgData name="Heery, Colton" userId="0264c9e4-f9ec-40a8-9eab-22bd7bd51b15" providerId="ADAL" clId="{284A8B06-F63C-58C3-BCFC-6F377B4B0F90}" dt="2025-12-09T22:35:36.535" v="2861" actId="14100"/>
        <pc:sldMkLst>
          <pc:docMk/>
          <pc:sldMk cId="1627583702" sldId="283"/>
        </pc:sldMkLst>
        <pc:spChg chg="mod">
          <ac:chgData name="Heery, Colton" userId="0264c9e4-f9ec-40a8-9eab-22bd7bd51b15" providerId="ADAL" clId="{284A8B06-F63C-58C3-BCFC-6F377B4B0F90}" dt="2025-12-09T22:35:34.429" v="2860" actId="122"/>
          <ac:spMkLst>
            <pc:docMk/>
            <pc:sldMk cId="1627583702" sldId="283"/>
            <ac:spMk id="2" creationId="{647F3871-30A9-CE71-0096-6A005DEBC4B0}"/>
          </ac:spMkLst>
        </pc:spChg>
        <pc:spChg chg="add del mod">
          <ac:chgData name="Heery, Colton" userId="0264c9e4-f9ec-40a8-9eab-22bd7bd51b15" providerId="ADAL" clId="{284A8B06-F63C-58C3-BCFC-6F377B4B0F90}" dt="2025-12-09T22:35:36.535" v="2861" actId="14100"/>
          <ac:spMkLst>
            <pc:docMk/>
            <pc:sldMk cId="1627583702" sldId="283"/>
            <ac:spMk id="3" creationId="{E0CE8A0C-EF19-D9C9-5EDB-CBF2FA214699}"/>
          </ac:spMkLst>
        </pc:spChg>
      </pc:sldChg>
      <pc:sldChg chg="modSp new del mod">
        <pc:chgData name="Heery, Colton" userId="0264c9e4-f9ec-40a8-9eab-22bd7bd51b15" providerId="ADAL" clId="{284A8B06-F63C-58C3-BCFC-6F377B4B0F90}" dt="2025-12-09T01:27:48.693" v="692" actId="2696"/>
        <pc:sldMkLst>
          <pc:docMk/>
          <pc:sldMk cId="3365727427" sldId="283"/>
        </pc:sldMkLst>
        <pc:spChg chg="mod">
          <ac:chgData name="Heery, Colton" userId="0264c9e4-f9ec-40a8-9eab-22bd7bd51b15" providerId="ADAL" clId="{284A8B06-F63C-58C3-BCFC-6F377B4B0F90}" dt="2025-12-09T01:04:03.478" v="687" actId="20577"/>
          <ac:spMkLst>
            <pc:docMk/>
            <pc:sldMk cId="3365727427" sldId="283"/>
            <ac:spMk id="3" creationId="{7D50C6D0-B553-BB4A-80E8-5C4E0360AD0D}"/>
          </ac:spMkLst>
        </pc:spChg>
      </pc:sldChg>
      <pc:sldChg chg="modSp new del mod">
        <pc:chgData name="Heery, Colton" userId="0264c9e4-f9ec-40a8-9eab-22bd7bd51b15" providerId="ADAL" clId="{284A8B06-F63C-58C3-BCFC-6F377B4B0F90}" dt="2025-12-09T01:27:49.701" v="693" actId="2696"/>
        <pc:sldMkLst>
          <pc:docMk/>
          <pc:sldMk cId="677523374" sldId="284"/>
        </pc:sldMkLst>
        <pc:spChg chg="mod">
          <ac:chgData name="Heery, Colton" userId="0264c9e4-f9ec-40a8-9eab-22bd7bd51b15" providerId="ADAL" clId="{284A8B06-F63C-58C3-BCFC-6F377B4B0F90}" dt="2025-12-09T01:04:11.427" v="689" actId="20577"/>
          <ac:spMkLst>
            <pc:docMk/>
            <pc:sldMk cId="677523374" sldId="284"/>
            <ac:spMk id="3" creationId="{ACE1D49F-C742-8343-9E46-E860443F5DB8}"/>
          </ac:spMkLst>
        </pc:spChg>
      </pc:sldChg>
      <pc:sldChg chg="modSp mod">
        <pc:chgData name="Heery, Colton" userId="0264c9e4-f9ec-40a8-9eab-22bd7bd51b15" providerId="ADAL" clId="{284A8B06-F63C-58C3-BCFC-6F377B4B0F90}" dt="2025-12-09T22:34:37.503" v="2812" actId="20577"/>
        <pc:sldMkLst>
          <pc:docMk/>
          <pc:sldMk cId="2850955323" sldId="284"/>
        </pc:sldMkLst>
        <pc:graphicFrameChg chg="modGraphic">
          <ac:chgData name="Heery, Colton" userId="0264c9e4-f9ec-40a8-9eab-22bd7bd51b15" providerId="ADAL" clId="{284A8B06-F63C-58C3-BCFC-6F377B4B0F90}" dt="2025-12-09T22:34:37.503" v="2812" actId="20577"/>
          <ac:graphicFrameMkLst>
            <pc:docMk/>
            <pc:sldMk cId="2850955323" sldId="284"/>
            <ac:graphicFrameMk id="8" creationId="{7946DD49-DC4D-E19B-567A-DB58D8C5373F}"/>
          </ac:graphicFrameMkLst>
        </pc:graphicFrameChg>
      </pc:sldChg>
      <pc:sldChg chg="addSp delSp modSp add mod ord">
        <pc:chgData name="Heery, Colton" userId="0264c9e4-f9ec-40a8-9eab-22bd7bd51b15" providerId="ADAL" clId="{284A8B06-F63C-58C3-BCFC-6F377B4B0F90}" dt="2025-12-09T21:49:37.129" v="2722" actId="14100"/>
        <pc:sldMkLst>
          <pc:docMk/>
          <pc:sldMk cId="231443293" sldId="285"/>
        </pc:sldMkLst>
        <pc:spChg chg="add del mod">
          <ac:chgData name="Heery, Colton" userId="0264c9e4-f9ec-40a8-9eab-22bd7bd51b15" providerId="ADAL" clId="{284A8B06-F63C-58C3-BCFC-6F377B4B0F90}" dt="2025-12-09T21:48:42.284" v="2684" actId="478"/>
          <ac:spMkLst>
            <pc:docMk/>
            <pc:sldMk cId="231443293" sldId="285"/>
            <ac:spMk id="3" creationId="{B2717A79-4E1E-E8C1-6708-0428EBB56282}"/>
          </ac:spMkLst>
        </pc:spChg>
        <pc:spChg chg="add mod">
          <ac:chgData name="Heery, Colton" userId="0264c9e4-f9ec-40a8-9eab-22bd7bd51b15" providerId="ADAL" clId="{284A8B06-F63C-58C3-BCFC-6F377B4B0F90}" dt="2025-12-09T21:49:37.129" v="2722" actId="14100"/>
          <ac:spMkLst>
            <pc:docMk/>
            <pc:sldMk cId="231443293" sldId="285"/>
            <ac:spMk id="7" creationId="{CC8DE978-088E-F7C7-3D82-94236AD00C6A}"/>
          </ac:spMkLst>
        </pc:spChg>
        <pc:spChg chg="del">
          <ac:chgData name="Heery, Colton" userId="0264c9e4-f9ec-40a8-9eab-22bd7bd51b15" providerId="ADAL" clId="{284A8B06-F63C-58C3-BCFC-6F377B4B0F90}" dt="2025-12-09T21:48:40.423" v="2683" actId="478"/>
          <ac:spMkLst>
            <pc:docMk/>
            <pc:sldMk cId="231443293" sldId="285"/>
            <ac:spMk id="8" creationId="{E34A5075-4415-B153-038C-738A6E7C21F4}"/>
          </ac:spMkLst>
        </pc:spChg>
        <pc:spChg chg="del">
          <ac:chgData name="Heery, Colton" userId="0264c9e4-f9ec-40a8-9eab-22bd7bd51b15" providerId="ADAL" clId="{284A8B06-F63C-58C3-BCFC-6F377B4B0F90}" dt="2025-12-09T21:48:38.254" v="2682" actId="478"/>
          <ac:spMkLst>
            <pc:docMk/>
            <pc:sldMk cId="231443293" sldId="285"/>
            <ac:spMk id="10" creationId="{9E9D6F97-5069-9C0A-4ADD-EFDDCCDAFE34}"/>
          </ac:spMkLst>
        </pc:spChg>
        <pc:picChg chg="mod">
          <ac:chgData name="Heery, Colton" userId="0264c9e4-f9ec-40a8-9eab-22bd7bd51b15" providerId="ADAL" clId="{284A8B06-F63C-58C3-BCFC-6F377B4B0F90}" dt="2025-12-09T21:48:46.713" v="2686" actId="1076"/>
          <ac:picMkLst>
            <pc:docMk/>
            <pc:sldMk cId="231443293" sldId="285"/>
            <ac:picMk id="6" creationId="{13767ED0-6D22-43A5-1330-4828F75D6240}"/>
          </ac:picMkLst>
        </pc:picChg>
      </pc:sldChg>
      <pc:sldChg chg="addSp delSp modSp add mod">
        <pc:chgData name="Heery, Colton" userId="0264c9e4-f9ec-40a8-9eab-22bd7bd51b15" providerId="ADAL" clId="{284A8B06-F63C-58C3-BCFC-6F377B4B0F90}" dt="2025-12-09T21:50:28.832" v="2755" actId="1076"/>
        <pc:sldMkLst>
          <pc:docMk/>
          <pc:sldMk cId="893811647" sldId="286"/>
        </pc:sldMkLst>
        <pc:spChg chg="add del mod">
          <ac:chgData name="Heery, Colton" userId="0264c9e4-f9ec-40a8-9eab-22bd7bd51b15" providerId="ADAL" clId="{284A8B06-F63C-58C3-BCFC-6F377B4B0F90}" dt="2025-12-09T21:50:11.123" v="2725"/>
          <ac:spMkLst>
            <pc:docMk/>
            <pc:sldMk cId="893811647" sldId="286"/>
            <ac:spMk id="3" creationId="{454F9D7D-3274-A29C-9D2B-64DF336C14FF}"/>
          </ac:spMkLst>
        </pc:spChg>
        <pc:spChg chg="mod">
          <ac:chgData name="Heery, Colton" userId="0264c9e4-f9ec-40a8-9eab-22bd7bd51b15" providerId="ADAL" clId="{284A8B06-F63C-58C3-BCFC-6F377B4B0F90}" dt="2025-12-09T21:50:20.889" v="2751" actId="20577"/>
          <ac:spMkLst>
            <pc:docMk/>
            <pc:sldMk cId="893811647" sldId="286"/>
            <ac:spMk id="7" creationId="{4B3EAE8E-DD48-9B77-3FB4-E2C80D8DAB3F}"/>
          </ac:spMkLst>
        </pc:spChg>
        <pc:picChg chg="del">
          <ac:chgData name="Heery, Colton" userId="0264c9e4-f9ec-40a8-9eab-22bd7bd51b15" providerId="ADAL" clId="{284A8B06-F63C-58C3-BCFC-6F377B4B0F90}" dt="2025-12-09T21:50:09.139" v="2724" actId="478"/>
          <ac:picMkLst>
            <pc:docMk/>
            <pc:sldMk cId="893811647" sldId="286"/>
            <ac:picMk id="6" creationId="{A96D977E-BC5E-8A81-B4FD-ED33BB8794CC}"/>
          </ac:picMkLst>
        </pc:picChg>
        <pc:picChg chg="add mod">
          <ac:chgData name="Heery, Colton" userId="0264c9e4-f9ec-40a8-9eab-22bd7bd51b15" providerId="ADAL" clId="{284A8B06-F63C-58C3-BCFC-6F377B4B0F90}" dt="2025-12-09T21:50:28.832" v="2755" actId="1076"/>
          <ac:picMkLst>
            <pc:docMk/>
            <pc:sldMk cId="893811647" sldId="286"/>
            <ac:picMk id="9" creationId="{156E1600-0102-8853-E3E7-2B7DF91F6178}"/>
          </ac:picMkLst>
        </pc:picChg>
      </pc:sldChg>
    </pc:docChg>
  </pc:docChgLst>
  <pc:docChgLst>
    <pc:chgData name="Hess, Nathanael S." userId="S::hess.660@buckeyemail.osu.edu::1b04037c-158b-4d4d-b031-71105e9be6fa" providerId="AD" clId="Web-{B4AC747F-A121-7116-0CA4-6011F5008C3C}"/>
    <pc:docChg chg="modSld">
      <pc:chgData name="Hess, Nathanael S." userId="S::hess.660@buckeyemail.osu.edu::1b04037c-158b-4d4d-b031-71105e9be6fa" providerId="AD" clId="Web-{B4AC747F-A121-7116-0CA4-6011F5008C3C}" dt="2025-12-09T22:43:42.783" v="76" actId="20577"/>
      <pc:docMkLst>
        <pc:docMk/>
      </pc:docMkLst>
      <pc:sldChg chg="modSp">
        <pc:chgData name="Hess, Nathanael S." userId="S::hess.660@buckeyemail.osu.edu::1b04037c-158b-4d4d-b031-71105e9be6fa" providerId="AD" clId="Web-{B4AC747F-A121-7116-0CA4-6011F5008C3C}" dt="2025-12-09T22:43:42.783" v="76" actId="20577"/>
        <pc:sldMkLst>
          <pc:docMk/>
          <pc:sldMk cId="3327203504" sldId="256"/>
        </pc:sldMkLst>
        <pc:spChg chg="mod">
          <ac:chgData name="Hess, Nathanael S." userId="S::hess.660@buckeyemail.osu.edu::1b04037c-158b-4d4d-b031-71105e9be6fa" providerId="AD" clId="Web-{B4AC747F-A121-7116-0CA4-6011F5008C3C}" dt="2025-12-09T22:43:42.783" v="76" actId="20577"/>
          <ac:spMkLst>
            <pc:docMk/>
            <pc:sldMk cId="3327203504" sldId="256"/>
            <ac:spMk id="3" creationId="{FF6D5DDB-43E5-785D-F381-E2846981F9C1}"/>
          </ac:spMkLst>
        </pc:spChg>
      </pc:sldChg>
      <pc:sldChg chg="addSp">
        <pc:chgData name="Hess, Nathanael S." userId="S::hess.660@buckeyemail.osu.edu::1b04037c-158b-4d4d-b031-71105e9be6fa" providerId="AD" clId="Web-{B4AC747F-A121-7116-0CA4-6011F5008C3C}" dt="2025-12-09T22:39:41.785" v="28"/>
        <pc:sldMkLst>
          <pc:docMk/>
          <pc:sldMk cId="3736247988" sldId="262"/>
        </pc:sldMkLst>
        <pc:picChg chg="add">
          <ac:chgData name="Hess, Nathanael S." userId="S::hess.660@buckeyemail.osu.edu::1b04037c-158b-4d4d-b031-71105e9be6fa" providerId="AD" clId="Web-{B4AC747F-A121-7116-0CA4-6011F5008C3C}" dt="2025-12-09T22:39:41.785" v="28"/>
          <ac:picMkLst>
            <pc:docMk/>
            <pc:sldMk cId="3736247988" sldId="262"/>
            <ac:picMk id="3" creationId="{374C5982-26DD-FB4F-8BE9-C7EE0AC446C6}"/>
          </ac:picMkLst>
        </pc:picChg>
      </pc:sldChg>
      <pc:sldChg chg="addSp modSp">
        <pc:chgData name="Hess, Nathanael S." userId="S::hess.660@buckeyemail.osu.edu::1b04037c-158b-4d4d-b031-71105e9be6fa" providerId="AD" clId="Web-{B4AC747F-A121-7116-0CA4-6011F5008C3C}" dt="2025-12-09T22:40:39.289" v="41" actId="1076"/>
        <pc:sldMkLst>
          <pc:docMk/>
          <pc:sldMk cId="14893183" sldId="263"/>
        </pc:sldMkLst>
        <pc:picChg chg="add">
          <ac:chgData name="Hess, Nathanael S." userId="S::hess.660@buckeyemail.osu.edu::1b04037c-158b-4d4d-b031-71105e9be6fa" providerId="AD" clId="Web-{B4AC747F-A121-7116-0CA4-6011F5008C3C}" dt="2025-12-09T22:40:32.194" v="38"/>
          <ac:picMkLst>
            <pc:docMk/>
            <pc:sldMk cId="14893183" sldId="263"/>
            <ac:picMk id="4" creationId="{B6D6E488-6EBE-D100-03B5-850B75BEBBEC}"/>
          </ac:picMkLst>
        </pc:picChg>
        <pc:picChg chg="mod">
          <ac:chgData name="Hess, Nathanael S." userId="S::hess.660@buckeyemail.osu.edu::1b04037c-158b-4d4d-b031-71105e9be6fa" providerId="AD" clId="Web-{B4AC747F-A121-7116-0CA4-6011F5008C3C}" dt="2025-12-09T22:40:39.289" v="41" actId="1076"/>
          <ac:picMkLst>
            <pc:docMk/>
            <pc:sldMk cId="14893183" sldId="263"/>
            <ac:picMk id="6" creationId="{E58CE79C-A41C-47E4-7F71-4BA39ACC6F68}"/>
          </ac:picMkLst>
        </pc:picChg>
      </pc:sldChg>
      <pc:sldChg chg="addSp modSp">
        <pc:chgData name="Hess, Nathanael S." userId="S::hess.660@buckeyemail.osu.edu::1b04037c-158b-4d4d-b031-71105e9be6fa" providerId="AD" clId="Web-{B4AC747F-A121-7116-0CA4-6011F5008C3C}" dt="2025-12-09T22:39:58.614" v="30" actId="1076"/>
        <pc:sldMkLst>
          <pc:docMk/>
          <pc:sldMk cId="331180846" sldId="270"/>
        </pc:sldMkLst>
        <pc:spChg chg="mod">
          <ac:chgData name="Hess, Nathanael S." userId="S::hess.660@buckeyemail.osu.edu::1b04037c-158b-4d4d-b031-71105e9be6fa" providerId="AD" clId="Web-{B4AC747F-A121-7116-0CA4-6011F5008C3C}" dt="2025-12-09T22:39:58.614" v="30" actId="1076"/>
          <ac:spMkLst>
            <pc:docMk/>
            <pc:sldMk cId="331180846" sldId="270"/>
            <ac:spMk id="3" creationId="{0A789B86-2252-0060-9EB8-67C721491110}"/>
          </ac:spMkLst>
        </pc:spChg>
        <pc:picChg chg="add">
          <ac:chgData name="Hess, Nathanael S." userId="S::hess.660@buckeyemail.osu.edu::1b04037c-158b-4d4d-b031-71105e9be6fa" providerId="AD" clId="Web-{B4AC747F-A121-7116-0CA4-6011F5008C3C}" dt="2025-12-09T22:39:45.894" v="29"/>
          <ac:picMkLst>
            <pc:docMk/>
            <pc:sldMk cId="331180846" sldId="270"/>
            <ac:picMk id="6" creationId="{C6490067-3336-4BFC-B59D-B948F422FC1B}"/>
          </ac:picMkLst>
        </pc:picChg>
      </pc:sldChg>
      <pc:sldChg chg="addSp">
        <pc:chgData name="Hess, Nathanael S." userId="S::hess.660@buckeyemail.osu.edu::1b04037c-158b-4d4d-b031-71105e9be6fa" providerId="AD" clId="Web-{B4AC747F-A121-7116-0CA4-6011F5008C3C}" dt="2025-12-09T22:40:05.521" v="31"/>
        <pc:sldMkLst>
          <pc:docMk/>
          <pc:sldMk cId="4180275407" sldId="271"/>
        </pc:sldMkLst>
        <pc:picChg chg="add">
          <ac:chgData name="Hess, Nathanael S." userId="S::hess.660@buckeyemail.osu.edu::1b04037c-158b-4d4d-b031-71105e9be6fa" providerId="AD" clId="Web-{B4AC747F-A121-7116-0CA4-6011F5008C3C}" dt="2025-12-09T22:40:05.521" v="31"/>
          <ac:picMkLst>
            <pc:docMk/>
            <pc:sldMk cId="4180275407" sldId="271"/>
            <ac:picMk id="6" creationId="{97751D66-81B8-7803-5EBD-7DDB0C3B352E}"/>
          </ac:picMkLst>
        </pc:picChg>
      </pc:sldChg>
      <pc:sldChg chg="addSp modSp">
        <pc:chgData name="Hess, Nathanael S." userId="S::hess.660@buckeyemail.osu.edu::1b04037c-158b-4d4d-b031-71105e9be6fa" providerId="AD" clId="Web-{B4AC747F-A121-7116-0CA4-6011F5008C3C}" dt="2025-12-09T22:40:24.006" v="37" actId="1076"/>
        <pc:sldMkLst>
          <pc:docMk/>
          <pc:sldMk cId="1853222992" sldId="272"/>
        </pc:sldMkLst>
        <pc:picChg chg="add">
          <ac:chgData name="Hess, Nathanael S." userId="S::hess.660@buckeyemail.osu.edu::1b04037c-158b-4d4d-b031-71105e9be6fa" providerId="AD" clId="Web-{B4AC747F-A121-7116-0CA4-6011F5008C3C}" dt="2025-12-09T22:40:13.334" v="34"/>
          <ac:picMkLst>
            <pc:docMk/>
            <pc:sldMk cId="1853222992" sldId="272"/>
            <ac:picMk id="4" creationId="{5E159EB9-D297-36A4-4D8D-266532672814}"/>
          </ac:picMkLst>
        </pc:picChg>
        <pc:picChg chg="mod">
          <ac:chgData name="Hess, Nathanael S." userId="S::hess.660@buckeyemail.osu.edu::1b04037c-158b-4d4d-b031-71105e9be6fa" providerId="AD" clId="Web-{B4AC747F-A121-7116-0CA4-6011F5008C3C}" dt="2025-12-09T22:40:24.006" v="37" actId="1076"/>
          <ac:picMkLst>
            <pc:docMk/>
            <pc:sldMk cId="1853222992" sldId="272"/>
            <ac:picMk id="11" creationId="{02DFA37D-36F1-AB8F-98E6-FFBF95EF06E6}"/>
          </ac:picMkLst>
        </pc:picChg>
        <pc:picChg chg="mod">
          <ac:chgData name="Hess, Nathanael S." userId="S::hess.660@buckeyemail.osu.edu::1b04037c-158b-4d4d-b031-71105e9be6fa" providerId="AD" clId="Web-{B4AC747F-A121-7116-0CA4-6011F5008C3C}" dt="2025-12-09T22:40:19.365" v="36" actId="1076"/>
          <ac:picMkLst>
            <pc:docMk/>
            <pc:sldMk cId="1853222992" sldId="272"/>
            <ac:picMk id="13" creationId="{4B225A65-B0AF-A2E9-DE64-B0F9EE640F40}"/>
          </ac:picMkLst>
        </pc:picChg>
      </pc:sldChg>
      <pc:sldChg chg="addSp">
        <pc:chgData name="Hess, Nathanael S." userId="S::hess.660@buckeyemail.osu.edu::1b04037c-158b-4d4d-b031-71105e9be6fa" providerId="AD" clId="Web-{B4AC747F-A121-7116-0CA4-6011F5008C3C}" dt="2025-12-09T22:40:45.914" v="44"/>
        <pc:sldMkLst>
          <pc:docMk/>
          <pc:sldMk cId="946412512" sldId="276"/>
        </pc:sldMkLst>
        <pc:picChg chg="add">
          <ac:chgData name="Hess, Nathanael S." userId="S::hess.660@buckeyemail.osu.edu::1b04037c-158b-4d4d-b031-71105e9be6fa" providerId="AD" clId="Web-{B4AC747F-A121-7116-0CA4-6011F5008C3C}" dt="2025-12-09T22:40:45.914" v="44"/>
          <ac:picMkLst>
            <pc:docMk/>
            <pc:sldMk cId="946412512" sldId="276"/>
            <ac:picMk id="4" creationId="{42D56E4F-544D-7255-62E5-1AD8AC12EFF0}"/>
          </ac:picMkLst>
        </pc:picChg>
      </pc:sldChg>
      <pc:sldChg chg="addSp">
        <pc:chgData name="Hess, Nathanael S." userId="S::hess.660@buckeyemail.osu.edu::1b04037c-158b-4d4d-b031-71105e9be6fa" providerId="AD" clId="Web-{B4AC747F-A121-7116-0CA4-6011F5008C3C}" dt="2025-12-09T22:40:47.789" v="45"/>
        <pc:sldMkLst>
          <pc:docMk/>
          <pc:sldMk cId="3099952652" sldId="277"/>
        </pc:sldMkLst>
        <pc:picChg chg="add">
          <ac:chgData name="Hess, Nathanael S." userId="S::hess.660@buckeyemail.osu.edu::1b04037c-158b-4d4d-b031-71105e9be6fa" providerId="AD" clId="Web-{B4AC747F-A121-7116-0CA4-6011F5008C3C}" dt="2025-12-09T22:40:47.789" v="45"/>
          <ac:picMkLst>
            <pc:docMk/>
            <pc:sldMk cId="3099952652" sldId="277"/>
            <ac:picMk id="4" creationId="{2B2FDD7F-4D41-30E7-2FFA-662158E1A74B}"/>
          </ac:picMkLst>
        </pc:picChg>
      </pc:sldChg>
      <pc:sldChg chg="addSp modSp">
        <pc:chgData name="Hess, Nathanael S." userId="S::hess.660@buckeyemail.osu.edu::1b04037c-158b-4d4d-b031-71105e9be6fa" providerId="AD" clId="Web-{B4AC747F-A121-7116-0CA4-6011F5008C3C}" dt="2025-12-09T22:40:55.008" v="48" actId="1076"/>
        <pc:sldMkLst>
          <pc:docMk/>
          <pc:sldMk cId="2899343670" sldId="278"/>
        </pc:sldMkLst>
        <pc:picChg chg="mod">
          <ac:chgData name="Hess, Nathanael S." userId="S::hess.660@buckeyemail.osu.edu::1b04037c-158b-4d4d-b031-71105e9be6fa" providerId="AD" clId="Web-{B4AC747F-A121-7116-0CA4-6011F5008C3C}" dt="2025-12-09T22:40:55.008" v="48" actId="1076"/>
          <ac:picMkLst>
            <pc:docMk/>
            <pc:sldMk cId="2899343670" sldId="278"/>
            <ac:picMk id="3" creationId="{EA0A7AD2-909A-BD2C-C87C-5CBB59E24B4E}"/>
          </ac:picMkLst>
        </pc:picChg>
        <pc:picChg chg="add">
          <ac:chgData name="Hess, Nathanael S." userId="S::hess.660@buckeyemail.osu.edu::1b04037c-158b-4d4d-b031-71105e9be6fa" providerId="AD" clId="Web-{B4AC747F-A121-7116-0CA4-6011F5008C3C}" dt="2025-12-09T22:40:50.117" v="46"/>
          <ac:picMkLst>
            <pc:docMk/>
            <pc:sldMk cId="2899343670" sldId="278"/>
            <ac:picMk id="5" creationId="{D4864EC5-9BB0-D34B-EC75-F67AA89D4759}"/>
          </ac:picMkLst>
        </pc:picChg>
      </pc:sldChg>
      <pc:sldChg chg="addSp modSp">
        <pc:chgData name="Hess, Nathanael S." userId="S::hess.660@buckeyemail.osu.edu::1b04037c-158b-4d4d-b031-71105e9be6fa" providerId="AD" clId="Web-{B4AC747F-A121-7116-0CA4-6011F5008C3C}" dt="2025-12-09T22:40:36.851" v="40" actId="1076"/>
        <pc:sldMkLst>
          <pc:docMk/>
          <pc:sldMk cId="1058381304" sldId="279"/>
        </pc:sldMkLst>
        <pc:picChg chg="add">
          <ac:chgData name="Hess, Nathanael S." userId="S::hess.660@buckeyemail.osu.edu::1b04037c-158b-4d4d-b031-71105e9be6fa" providerId="AD" clId="Web-{B4AC747F-A121-7116-0CA4-6011F5008C3C}" dt="2025-12-09T22:40:34.210" v="39"/>
          <ac:picMkLst>
            <pc:docMk/>
            <pc:sldMk cId="1058381304" sldId="279"/>
            <ac:picMk id="4" creationId="{D0767485-45A4-4B35-4043-EC27197E2D46}"/>
          </ac:picMkLst>
        </pc:picChg>
        <pc:picChg chg="mod">
          <ac:chgData name="Hess, Nathanael S." userId="S::hess.660@buckeyemail.osu.edu::1b04037c-158b-4d4d-b031-71105e9be6fa" providerId="AD" clId="Web-{B4AC747F-A121-7116-0CA4-6011F5008C3C}" dt="2025-12-09T22:40:36.851" v="40" actId="1076"/>
          <ac:picMkLst>
            <pc:docMk/>
            <pc:sldMk cId="1058381304" sldId="279"/>
            <ac:picMk id="6" creationId="{38621DA3-A634-8079-E74A-D636D2DE098A}"/>
          </ac:picMkLst>
        </pc:picChg>
      </pc:sldChg>
      <pc:sldChg chg="addSp modSp">
        <pc:chgData name="Hess, Nathanael S." userId="S::hess.660@buckeyemail.osu.edu::1b04037c-158b-4d4d-b031-71105e9be6fa" providerId="AD" clId="Web-{B4AC747F-A121-7116-0CA4-6011F5008C3C}" dt="2025-12-09T22:40:44.820" v="43" actId="1076"/>
        <pc:sldMkLst>
          <pc:docMk/>
          <pc:sldMk cId="458265645" sldId="280"/>
        </pc:sldMkLst>
        <pc:picChg chg="add">
          <ac:chgData name="Hess, Nathanael S." userId="S::hess.660@buckeyemail.osu.edu::1b04037c-158b-4d4d-b031-71105e9be6fa" providerId="AD" clId="Web-{B4AC747F-A121-7116-0CA4-6011F5008C3C}" dt="2025-12-09T22:40:41.758" v="42"/>
          <ac:picMkLst>
            <pc:docMk/>
            <pc:sldMk cId="458265645" sldId="280"/>
            <ac:picMk id="4" creationId="{A15D9674-980F-0A47-50A0-5321A3C13E36}"/>
          </ac:picMkLst>
        </pc:picChg>
        <pc:picChg chg="mod">
          <ac:chgData name="Hess, Nathanael S." userId="S::hess.660@buckeyemail.osu.edu::1b04037c-158b-4d4d-b031-71105e9be6fa" providerId="AD" clId="Web-{B4AC747F-A121-7116-0CA4-6011F5008C3C}" dt="2025-12-09T22:40:44.820" v="43" actId="1076"/>
          <ac:picMkLst>
            <pc:docMk/>
            <pc:sldMk cId="458265645" sldId="280"/>
            <ac:picMk id="9" creationId="{358D8780-022D-2CB9-3A7C-C79043EDAAC0}"/>
          </ac:picMkLst>
        </pc:picChg>
      </pc:sldChg>
      <pc:sldChg chg="addSp">
        <pc:chgData name="Hess, Nathanael S." userId="S::hess.660@buckeyemail.osu.edu::1b04037c-158b-4d4d-b031-71105e9be6fa" providerId="AD" clId="Web-{B4AC747F-A121-7116-0CA4-6011F5008C3C}" dt="2025-12-09T22:40:59.759" v="49"/>
        <pc:sldMkLst>
          <pc:docMk/>
          <pc:sldMk cId="1627583702" sldId="283"/>
        </pc:sldMkLst>
        <pc:picChg chg="add">
          <ac:chgData name="Hess, Nathanael S." userId="S::hess.660@buckeyemail.osu.edu::1b04037c-158b-4d4d-b031-71105e9be6fa" providerId="AD" clId="Web-{B4AC747F-A121-7116-0CA4-6011F5008C3C}" dt="2025-12-09T22:40:59.759" v="49"/>
          <ac:picMkLst>
            <pc:docMk/>
            <pc:sldMk cId="1627583702" sldId="283"/>
            <ac:picMk id="5" creationId="{ACA70DA9-66D7-62EA-A9C6-20A0BDD4A6EA}"/>
          </ac:picMkLst>
        </pc:picChg>
      </pc:sldChg>
    </pc:docChg>
  </pc:docChgLst>
  <pc:docChgLst>
    <pc:chgData name="Hess, Nathanael S." userId="S::hess.660@buckeyemail.osu.edu::1b04037c-158b-4d4d-b031-71105e9be6fa" providerId="AD" clId="Web-{CED16291-B5E6-91F8-2DC5-EB5528371B06}"/>
    <pc:docChg chg="addSld modSld">
      <pc:chgData name="Hess, Nathanael S." userId="S::hess.660@buckeyemail.osu.edu::1b04037c-158b-4d4d-b031-71105e9be6fa" providerId="AD" clId="Web-{CED16291-B5E6-91F8-2DC5-EB5528371B06}" dt="2025-12-09T03:34:27.386" v="813" actId="14100"/>
      <pc:docMkLst>
        <pc:docMk/>
      </pc:docMkLst>
      <pc:sldChg chg="addSp modSp">
        <pc:chgData name="Hess, Nathanael S." userId="S::hess.660@buckeyemail.osu.edu::1b04037c-158b-4d4d-b031-71105e9be6fa" providerId="AD" clId="Web-{CED16291-B5E6-91F8-2DC5-EB5528371B06}" dt="2025-12-09T03:34:27.386" v="813" actId="14100"/>
        <pc:sldMkLst>
          <pc:docMk/>
          <pc:sldMk cId="3088511641" sldId="257"/>
        </pc:sldMkLst>
        <pc:picChg chg="add mod">
          <ac:chgData name="Hess, Nathanael S." userId="S::hess.660@buckeyemail.osu.edu::1b04037c-158b-4d4d-b031-71105e9be6fa" providerId="AD" clId="Web-{CED16291-B5E6-91F8-2DC5-EB5528371B06}" dt="2025-12-09T03:34:27.386" v="813" actId="14100"/>
          <ac:picMkLst>
            <pc:docMk/>
            <pc:sldMk cId="3088511641" sldId="257"/>
            <ac:picMk id="2" creationId="{9DDFF3A7-37B4-55F9-39F6-7B861B486A42}"/>
          </ac:picMkLst>
        </pc:picChg>
      </pc:sldChg>
      <pc:sldChg chg="addSp delSp modSp">
        <pc:chgData name="Hess, Nathanael S." userId="S::hess.660@buckeyemail.osu.edu::1b04037c-158b-4d4d-b031-71105e9be6fa" providerId="AD" clId="Web-{CED16291-B5E6-91F8-2DC5-EB5528371B06}" dt="2025-12-09T01:36:07.263" v="26" actId="1076"/>
        <pc:sldMkLst>
          <pc:docMk/>
          <pc:sldMk cId="3736247988" sldId="262"/>
        </pc:sldMkLst>
        <pc:spChg chg="del">
          <ac:chgData name="Hess, Nathanael S." userId="S::hess.660@buckeyemail.osu.edu::1b04037c-158b-4d4d-b031-71105e9be6fa" providerId="AD" clId="Web-{CED16291-B5E6-91F8-2DC5-EB5528371B06}" dt="2025-12-09T01:20:03.508" v="0"/>
          <ac:spMkLst>
            <pc:docMk/>
            <pc:sldMk cId="3736247988" sldId="262"/>
            <ac:spMk id="2" creationId="{3A79B820-2C39-70F4-4914-3CDFF499E83B}"/>
          </ac:spMkLst>
        </pc:spChg>
        <pc:spChg chg="del mod">
          <ac:chgData name="Hess, Nathanael S." userId="S::hess.660@buckeyemail.osu.edu::1b04037c-158b-4d4d-b031-71105e9be6fa" providerId="AD" clId="Web-{CED16291-B5E6-91F8-2DC5-EB5528371B06}" dt="2025-12-09T01:32:18.078" v="6"/>
          <ac:spMkLst>
            <pc:docMk/>
            <pc:sldMk cId="3736247988" sldId="262"/>
            <ac:spMk id="3" creationId="{072791D8-3871-3BBF-BC5C-1FBD9930F7A2}"/>
          </ac:spMkLst>
        </pc:spChg>
        <pc:spChg chg="add del mod">
          <ac:chgData name="Hess, Nathanael S." userId="S::hess.660@buckeyemail.osu.edu::1b04037c-158b-4d4d-b031-71105e9be6fa" providerId="AD" clId="Web-{CED16291-B5E6-91F8-2DC5-EB5528371B06}" dt="2025-12-09T01:20:26.118" v="3"/>
          <ac:spMkLst>
            <pc:docMk/>
            <pc:sldMk cId="3736247988" sldId="262"/>
            <ac:spMk id="5" creationId="{2E001E15-5D4C-CC5B-1A6F-62D8E2D42E30}"/>
          </ac:spMkLst>
        </pc:spChg>
        <pc:graphicFrameChg chg="add mod ord modGraphic">
          <ac:chgData name="Hess, Nathanael S." userId="S::hess.660@buckeyemail.osu.edu::1b04037c-158b-4d4d-b031-71105e9be6fa" providerId="AD" clId="Web-{CED16291-B5E6-91F8-2DC5-EB5528371B06}" dt="2025-12-09T01:33:29.021" v="23"/>
          <ac:graphicFrameMkLst>
            <pc:docMk/>
            <pc:sldMk cId="3736247988" sldId="262"/>
            <ac:graphicFrameMk id="9" creationId="{5CC2670A-D2C5-9D34-60F7-D780A69274D6}"/>
          </ac:graphicFrameMkLst>
        </pc:graphicFrameChg>
        <pc:picChg chg="add mod">
          <ac:chgData name="Hess, Nathanael S." userId="S::hess.660@buckeyemail.osu.edu::1b04037c-158b-4d4d-b031-71105e9be6fa" providerId="AD" clId="Web-{CED16291-B5E6-91F8-2DC5-EB5528371B06}" dt="2025-12-09T01:20:32.415" v="4" actId="14100"/>
          <ac:picMkLst>
            <pc:docMk/>
            <pc:sldMk cId="3736247988" sldId="262"/>
            <ac:picMk id="7" creationId="{917B046A-153C-48CA-9272-E2214B42369D}"/>
          </ac:picMkLst>
        </pc:picChg>
        <pc:picChg chg="add mod">
          <ac:chgData name="Hess, Nathanael S." userId="S::hess.660@buckeyemail.osu.edu::1b04037c-158b-4d4d-b031-71105e9be6fa" providerId="AD" clId="Web-{CED16291-B5E6-91F8-2DC5-EB5528371B06}" dt="2025-12-09T01:36:07.263" v="26" actId="1076"/>
          <ac:picMkLst>
            <pc:docMk/>
            <pc:sldMk cId="3736247988" sldId="262"/>
            <ac:picMk id="10" creationId="{4C1BFCEE-7654-EFDE-4223-6C9C17F78929}"/>
          </ac:picMkLst>
        </pc:picChg>
      </pc:sldChg>
      <pc:sldChg chg="addSp delSp modSp">
        <pc:chgData name="Hess, Nathanael S." userId="S::hess.660@buckeyemail.osu.edu::1b04037c-158b-4d4d-b031-71105e9be6fa" providerId="AD" clId="Web-{CED16291-B5E6-91F8-2DC5-EB5528371B06}" dt="2025-12-09T03:19:10.675" v="782" actId="1076"/>
        <pc:sldMkLst>
          <pc:docMk/>
          <pc:sldMk cId="14893183" sldId="263"/>
        </pc:sldMkLst>
        <pc:spChg chg="mod">
          <ac:chgData name="Hess, Nathanael S." userId="S::hess.660@buckeyemail.osu.edu::1b04037c-158b-4d4d-b031-71105e9be6fa" providerId="AD" clId="Web-{CED16291-B5E6-91F8-2DC5-EB5528371B06}" dt="2025-12-09T03:17:32.086" v="759" actId="1076"/>
          <ac:spMkLst>
            <pc:docMk/>
            <pc:sldMk cId="14893183" sldId="263"/>
            <ac:spMk id="2" creationId="{B06943AD-44C0-612F-5DAB-F0F68A1DC603}"/>
          </ac:spMkLst>
        </pc:spChg>
        <pc:spChg chg="del mod">
          <ac:chgData name="Hess, Nathanael S." userId="S::hess.660@buckeyemail.osu.edu::1b04037c-158b-4d4d-b031-71105e9be6fa" providerId="AD" clId="Web-{CED16291-B5E6-91F8-2DC5-EB5528371B06}" dt="2025-12-09T03:19:03.690" v="780"/>
          <ac:spMkLst>
            <pc:docMk/>
            <pc:sldMk cId="14893183" sldId="263"/>
            <ac:spMk id="3" creationId="{834FFE60-8E3B-3288-D9EB-40876E908C5B}"/>
          </ac:spMkLst>
        </pc:spChg>
        <pc:picChg chg="add">
          <ac:chgData name="Hess, Nathanael S." userId="S::hess.660@buckeyemail.osu.edu::1b04037c-158b-4d4d-b031-71105e9be6fa" providerId="AD" clId="Web-{CED16291-B5E6-91F8-2DC5-EB5528371B06}" dt="2025-12-09T03:16:14.794" v="718"/>
          <ac:picMkLst>
            <pc:docMk/>
            <pc:sldMk cId="14893183" sldId="263"/>
            <ac:picMk id="5" creationId="{F764E8E9-C54F-531D-5B02-7228A6C4FBE0}"/>
          </ac:picMkLst>
        </pc:picChg>
        <pc:picChg chg="add mod ord">
          <ac:chgData name="Hess, Nathanael S." userId="S::hess.660@buckeyemail.osu.edu::1b04037c-158b-4d4d-b031-71105e9be6fa" providerId="AD" clId="Web-{CED16291-B5E6-91F8-2DC5-EB5528371B06}" dt="2025-12-09T03:19:10.675" v="782" actId="1076"/>
          <ac:picMkLst>
            <pc:docMk/>
            <pc:sldMk cId="14893183" sldId="263"/>
            <ac:picMk id="6" creationId="{E58CE79C-A41C-47E4-7F71-4BA39ACC6F68}"/>
          </ac:picMkLst>
        </pc:picChg>
      </pc:sldChg>
      <pc:sldChg chg="modSp">
        <pc:chgData name="Hess, Nathanael S." userId="S::hess.660@buckeyemail.osu.edu::1b04037c-158b-4d4d-b031-71105e9be6fa" providerId="AD" clId="Web-{CED16291-B5E6-91F8-2DC5-EB5528371B06}" dt="2025-12-09T03:22:52.065" v="806"/>
        <pc:sldMkLst>
          <pc:docMk/>
          <pc:sldMk cId="106172844" sldId="269"/>
        </pc:sldMkLst>
        <pc:graphicFrameChg chg="mod modGraphic">
          <ac:chgData name="Hess, Nathanael S." userId="S::hess.660@buckeyemail.osu.edu::1b04037c-158b-4d4d-b031-71105e9be6fa" providerId="AD" clId="Web-{CED16291-B5E6-91F8-2DC5-EB5528371B06}" dt="2025-12-09T03:22:52.065" v="806"/>
          <ac:graphicFrameMkLst>
            <pc:docMk/>
            <pc:sldMk cId="106172844" sldId="269"/>
            <ac:graphicFrameMk id="8" creationId="{522B2412-59A0-49F4-8CE0-B2F7F69F8E62}"/>
          </ac:graphicFrameMkLst>
        </pc:graphicFrameChg>
      </pc:sldChg>
      <pc:sldChg chg="addSp delSp modSp">
        <pc:chgData name="Hess, Nathanael S." userId="S::hess.660@buckeyemail.osu.edu::1b04037c-158b-4d4d-b031-71105e9be6fa" providerId="AD" clId="Web-{CED16291-B5E6-91F8-2DC5-EB5528371B06}" dt="2025-12-09T03:13:30.077" v="702" actId="20577"/>
        <pc:sldMkLst>
          <pc:docMk/>
          <pc:sldMk cId="331180846" sldId="270"/>
        </pc:sldMkLst>
        <pc:spChg chg="del">
          <ac:chgData name="Hess, Nathanael S." userId="S::hess.660@buckeyemail.osu.edu::1b04037c-158b-4d4d-b031-71105e9be6fa" providerId="AD" clId="Web-{CED16291-B5E6-91F8-2DC5-EB5528371B06}" dt="2025-12-09T02:56:09.666" v="454"/>
          <ac:spMkLst>
            <pc:docMk/>
            <pc:sldMk cId="331180846" sldId="270"/>
            <ac:spMk id="2" creationId="{5813619B-92C3-5868-DA03-590E13994D02}"/>
          </ac:spMkLst>
        </pc:spChg>
        <pc:spChg chg="mod">
          <ac:chgData name="Hess, Nathanael S." userId="S::hess.660@buckeyemail.osu.edu::1b04037c-158b-4d4d-b031-71105e9be6fa" providerId="AD" clId="Web-{CED16291-B5E6-91F8-2DC5-EB5528371B06}" dt="2025-12-09T03:13:30.077" v="702" actId="20577"/>
          <ac:spMkLst>
            <pc:docMk/>
            <pc:sldMk cId="331180846" sldId="270"/>
            <ac:spMk id="3" creationId="{0A789B86-2252-0060-9EB8-67C721491110}"/>
          </ac:spMkLst>
        </pc:spChg>
        <pc:picChg chg="add mod">
          <ac:chgData name="Hess, Nathanael S." userId="S::hess.660@buckeyemail.osu.edu::1b04037c-158b-4d4d-b031-71105e9be6fa" providerId="AD" clId="Web-{CED16291-B5E6-91F8-2DC5-EB5528371B06}" dt="2025-12-09T02:59:13.431" v="473" actId="1076"/>
          <ac:picMkLst>
            <pc:docMk/>
            <pc:sldMk cId="331180846" sldId="270"/>
            <ac:picMk id="4" creationId="{AAC91B20-A081-1E0D-F126-8CD2D421E427}"/>
          </ac:picMkLst>
        </pc:picChg>
        <pc:picChg chg="add">
          <ac:chgData name="Hess, Nathanael S." userId="S::hess.660@buckeyemail.osu.edu::1b04037c-158b-4d4d-b031-71105e9be6fa" providerId="AD" clId="Web-{CED16291-B5E6-91F8-2DC5-EB5528371B06}" dt="2025-12-09T02:12:46.576" v="30"/>
          <ac:picMkLst>
            <pc:docMk/>
            <pc:sldMk cId="331180846" sldId="270"/>
            <ac:picMk id="5" creationId="{2567FCFC-CEF5-0AA3-61AA-90AC9A169CE2}"/>
          </ac:picMkLst>
        </pc:picChg>
      </pc:sldChg>
      <pc:sldChg chg="addSp delSp modSp">
        <pc:chgData name="Hess, Nathanael S." userId="S::hess.660@buckeyemail.osu.edu::1b04037c-158b-4d4d-b031-71105e9be6fa" providerId="AD" clId="Web-{CED16291-B5E6-91F8-2DC5-EB5528371B06}" dt="2025-12-09T03:15:47.993" v="717" actId="1076"/>
        <pc:sldMkLst>
          <pc:docMk/>
          <pc:sldMk cId="4180275407" sldId="271"/>
        </pc:sldMkLst>
        <pc:spChg chg="mod">
          <ac:chgData name="Hess, Nathanael S." userId="S::hess.660@buckeyemail.osu.edu::1b04037c-158b-4d4d-b031-71105e9be6fa" providerId="AD" clId="Web-{CED16291-B5E6-91F8-2DC5-EB5528371B06}" dt="2025-12-09T02:35:51.190" v="227" actId="1076"/>
          <ac:spMkLst>
            <pc:docMk/>
            <pc:sldMk cId="4180275407" sldId="271"/>
            <ac:spMk id="2" creationId="{14A871B9-F427-AB6A-77BE-50587977C112}"/>
          </ac:spMkLst>
        </pc:spChg>
        <pc:spChg chg="del mod">
          <ac:chgData name="Hess, Nathanael S." userId="S::hess.660@buckeyemail.osu.edu::1b04037c-158b-4d4d-b031-71105e9be6fa" providerId="AD" clId="Web-{CED16291-B5E6-91F8-2DC5-EB5528371B06}" dt="2025-12-09T01:38:43.940" v="28"/>
          <ac:spMkLst>
            <pc:docMk/>
            <pc:sldMk cId="4180275407" sldId="271"/>
            <ac:spMk id="3" creationId="{B8A1C850-BE6C-8DB2-A6E0-E9B304E8499B}"/>
          </ac:spMkLst>
        </pc:spChg>
        <pc:spChg chg="add mod">
          <ac:chgData name="Hess, Nathanael S." userId="S::hess.660@buckeyemail.osu.edu::1b04037c-158b-4d4d-b031-71105e9be6fa" providerId="AD" clId="Web-{CED16291-B5E6-91F8-2DC5-EB5528371B06}" dt="2025-12-09T03:11:48.059" v="678" actId="20577"/>
          <ac:spMkLst>
            <pc:docMk/>
            <pc:sldMk cId="4180275407" sldId="271"/>
            <ac:spMk id="3" creationId="{EEEFDC24-CF57-EF04-89D7-EF3EF8BE4F93}"/>
          </ac:spMkLst>
        </pc:spChg>
        <pc:spChg chg="add del mod">
          <ac:chgData name="Hess, Nathanael S." userId="S::hess.660@buckeyemail.osu.edu::1b04037c-158b-4d4d-b031-71105e9be6fa" providerId="AD" clId="Web-{CED16291-B5E6-91F8-2DC5-EB5528371B06}" dt="2025-12-09T03:08:15.943" v="528"/>
          <ac:spMkLst>
            <pc:docMk/>
            <pc:sldMk cId="4180275407" sldId="271"/>
            <ac:spMk id="6" creationId="{B2C6F9F7-4868-FB47-25F6-1F612AE82653}"/>
          </ac:spMkLst>
        </pc:spChg>
        <pc:spChg chg="add del mod">
          <ac:chgData name="Hess, Nathanael S." userId="S::hess.660@buckeyemail.osu.edu::1b04037c-158b-4d4d-b031-71105e9be6fa" providerId="AD" clId="Web-{CED16291-B5E6-91F8-2DC5-EB5528371B06}" dt="2025-12-09T02:36:05.503" v="232"/>
          <ac:spMkLst>
            <pc:docMk/>
            <pc:sldMk cId="4180275407" sldId="271"/>
            <ac:spMk id="7" creationId="{226ED77F-1281-F857-9214-D126143BDF4A}"/>
          </ac:spMkLst>
        </pc:spChg>
        <pc:spChg chg="add del mod">
          <ac:chgData name="Hess, Nathanael S." userId="S::hess.660@buckeyemail.osu.edu::1b04037c-158b-4d4d-b031-71105e9be6fa" providerId="AD" clId="Web-{CED16291-B5E6-91F8-2DC5-EB5528371B06}" dt="2025-12-09T02:44:24.576" v="284"/>
          <ac:spMkLst>
            <pc:docMk/>
            <pc:sldMk cId="4180275407" sldId="271"/>
            <ac:spMk id="9" creationId="{F163D01D-2F47-93F2-9FBC-1B771D1899CF}"/>
          </ac:spMkLst>
        </pc:spChg>
        <pc:spChg chg="add del mod">
          <ac:chgData name="Hess, Nathanael S." userId="S::hess.660@buckeyemail.osu.edu::1b04037c-158b-4d4d-b031-71105e9be6fa" providerId="AD" clId="Web-{CED16291-B5E6-91F8-2DC5-EB5528371B06}" dt="2025-12-09T03:15:32.365" v="712"/>
          <ac:spMkLst>
            <pc:docMk/>
            <pc:sldMk cId="4180275407" sldId="271"/>
            <ac:spMk id="10" creationId="{B9638291-5AB7-A3D0-1C13-B7AFDC26F0B7}"/>
          </ac:spMkLst>
        </pc:spChg>
        <pc:picChg chg="add del mod ord">
          <ac:chgData name="Hess, Nathanael S." userId="S::hess.660@buckeyemail.osu.edu::1b04037c-158b-4d4d-b031-71105e9be6fa" providerId="AD" clId="Web-{CED16291-B5E6-91F8-2DC5-EB5528371B06}" dt="2025-12-09T02:32:43.407" v="216"/>
          <ac:picMkLst>
            <pc:docMk/>
            <pc:sldMk cId="4180275407" sldId="271"/>
            <ac:picMk id="4" creationId="{3B302310-40A9-BE61-3C1C-763DEC521024}"/>
          </ac:picMkLst>
        </pc:picChg>
        <pc:picChg chg="add">
          <ac:chgData name="Hess, Nathanael S." userId="S::hess.660@buckeyemail.osu.edu::1b04037c-158b-4d4d-b031-71105e9be6fa" providerId="AD" clId="Web-{CED16291-B5E6-91F8-2DC5-EB5528371B06}" dt="2025-12-09T02:12:49.170" v="31"/>
          <ac:picMkLst>
            <pc:docMk/>
            <pc:sldMk cId="4180275407" sldId="271"/>
            <ac:picMk id="5" creationId="{30EFA24F-1CB1-9DBA-2086-3065C78EAED4}"/>
          </ac:picMkLst>
        </pc:picChg>
        <pc:picChg chg="add del mod ord">
          <ac:chgData name="Hess, Nathanael S." userId="S::hess.660@buckeyemail.osu.edu::1b04037c-158b-4d4d-b031-71105e9be6fa" providerId="AD" clId="Web-{CED16291-B5E6-91F8-2DC5-EB5528371B06}" dt="2025-12-09T03:11:53.793" v="679"/>
          <ac:picMkLst>
            <pc:docMk/>
            <pc:sldMk cId="4180275407" sldId="271"/>
            <ac:picMk id="7" creationId="{14283B33-9712-3362-9CDF-159BABC69828}"/>
          </ac:picMkLst>
        </pc:picChg>
        <pc:picChg chg="add del mod ord">
          <ac:chgData name="Hess, Nathanael S." userId="S::hess.660@buckeyemail.osu.edu::1b04037c-158b-4d4d-b031-71105e9be6fa" providerId="AD" clId="Web-{CED16291-B5E6-91F8-2DC5-EB5528371B06}" dt="2025-12-09T03:08:04.692" v="527"/>
          <ac:picMkLst>
            <pc:docMk/>
            <pc:sldMk cId="4180275407" sldId="271"/>
            <ac:picMk id="8" creationId="{63A9FDC2-0316-BF01-7389-6C9BC7A5E689}"/>
          </ac:picMkLst>
        </pc:picChg>
        <pc:picChg chg="add mod ord">
          <ac:chgData name="Hess, Nathanael S." userId="S::hess.660@buckeyemail.osu.edu::1b04037c-158b-4d4d-b031-71105e9be6fa" providerId="AD" clId="Web-{CED16291-B5E6-91F8-2DC5-EB5528371B06}" dt="2025-12-09T03:15:47.993" v="717" actId="1076"/>
          <ac:picMkLst>
            <pc:docMk/>
            <pc:sldMk cId="4180275407" sldId="271"/>
            <ac:picMk id="11" creationId="{81405DA1-6E0E-D932-00C8-36B6FCD78B87}"/>
          </ac:picMkLst>
        </pc:picChg>
      </pc:sldChg>
      <pc:sldChg chg="addSp delSp modSp">
        <pc:chgData name="Hess, Nathanael S." userId="S::hess.660@buckeyemail.osu.edu::1b04037c-158b-4d4d-b031-71105e9be6fa" providerId="AD" clId="Web-{CED16291-B5E6-91F8-2DC5-EB5528371B06}" dt="2025-12-09T03:14:56.923" v="711" actId="20577"/>
        <pc:sldMkLst>
          <pc:docMk/>
          <pc:sldMk cId="1853222992" sldId="272"/>
        </pc:sldMkLst>
        <pc:spChg chg="mod">
          <ac:chgData name="Hess, Nathanael S." userId="S::hess.660@buckeyemail.osu.edu::1b04037c-158b-4d4d-b031-71105e9be6fa" providerId="AD" clId="Web-{CED16291-B5E6-91F8-2DC5-EB5528371B06}" dt="2025-12-09T02:31:42.688" v="195" actId="1076"/>
          <ac:spMkLst>
            <pc:docMk/>
            <pc:sldMk cId="1853222992" sldId="272"/>
            <ac:spMk id="2" creationId="{882622F5-7AE6-BD85-1566-0826426BBE58}"/>
          </ac:spMkLst>
        </pc:spChg>
        <pc:spChg chg="add del mod">
          <ac:chgData name="Hess, Nathanael S." userId="S::hess.660@buckeyemail.osu.edu::1b04037c-158b-4d4d-b031-71105e9be6fa" providerId="AD" clId="Web-{CED16291-B5E6-91F8-2DC5-EB5528371B06}" dt="2025-12-09T02:14:23.346" v="51"/>
          <ac:spMkLst>
            <pc:docMk/>
            <pc:sldMk cId="1853222992" sldId="272"/>
            <ac:spMk id="3" creationId="{B4BBE39C-FA5B-C322-FFA9-A99D35AB48C5}"/>
          </ac:spMkLst>
        </pc:spChg>
        <pc:spChg chg="add mod">
          <ac:chgData name="Hess, Nathanael S." userId="S::hess.660@buckeyemail.osu.edu::1b04037c-158b-4d4d-b031-71105e9be6fa" providerId="AD" clId="Web-{CED16291-B5E6-91F8-2DC5-EB5528371B06}" dt="2025-12-09T03:14:56.923" v="711" actId="20577"/>
          <ac:spMkLst>
            <pc:docMk/>
            <pc:sldMk cId="1853222992" sldId="272"/>
            <ac:spMk id="14" creationId="{AF9A139E-5C59-0D4C-BCB4-4C515BC3AC47}"/>
          </ac:spMkLst>
        </pc:spChg>
        <pc:picChg chg="add">
          <ac:chgData name="Hess, Nathanael S." userId="S::hess.660@buckeyemail.osu.edu::1b04037c-158b-4d4d-b031-71105e9be6fa" providerId="AD" clId="Web-{CED16291-B5E6-91F8-2DC5-EB5528371B06}" dt="2025-12-09T02:12:52.248" v="32"/>
          <ac:picMkLst>
            <pc:docMk/>
            <pc:sldMk cId="1853222992" sldId="272"/>
            <ac:picMk id="5" creationId="{24F13802-423E-58A3-4EC4-14E92A516ACF}"/>
          </ac:picMkLst>
        </pc:picChg>
        <pc:picChg chg="add del">
          <ac:chgData name="Hess, Nathanael S." userId="S::hess.660@buckeyemail.osu.edu::1b04037c-158b-4d4d-b031-71105e9be6fa" providerId="AD" clId="Web-{CED16291-B5E6-91F8-2DC5-EB5528371B06}" dt="2025-12-09T02:13:13.124" v="44"/>
          <ac:picMkLst>
            <pc:docMk/>
            <pc:sldMk cId="1853222992" sldId="272"/>
            <ac:picMk id="7" creationId="{0AB524EF-320C-C66A-A689-08EFB7C05C81}"/>
          </ac:picMkLst>
        </pc:picChg>
        <pc:picChg chg="add del mod ord">
          <ac:chgData name="Hess, Nathanael S." userId="S::hess.660@buckeyemail.osu.edu::1b04037c-158b-4d4d-b031-71105e9be6fa" providerId="AD" clId="Web-{CED16291-B5E6-91F8-2DC5-EB5528371B06}" dt="2025-12-09T02:13:42.641" v="50"/>
          <ac:picMkLst>
            <pc:docMk/>
            <pc:sldMk cId="1853222992" sldId="272"/>
            <ac:picMk id="8" creationId="{A2A01F7A-3A98-8D5C-05B6-FC60F6A5F5C0}"/>
          </ac:picMkLst>
        </pc:picChg>
        <pc:picChg chg="add mod ord">
          <ac:chgData name="Hess, Nathanael S." userId="S::hess.660@buckeyemail.osu.edu::1b04037c-158b-4d4d-b031-71105e9be6fa" providerId="AD" clId="Web-{CED16291-B5E6-91F8-2DC5-EB5528371B06}" dt="2025-12-09T02:22:18.235" v="76" actId="14100"/>
          <ac:picMkLst>
            <pc:docMk/>
            <pc:sldMk cId="1853222992" sldId="272"/>
            <ac:picMk id="9" creationId="{FABDDFDD-EBCB-5CD7-B928-033AE6FD10D0}"/>
          </ac:picMkLst>
        </pc:picChg>
        <pc:picChg chg="add mod">
          <ac:chgData name="Hess, Nathanael S." userId="S::hess.660@buckeyemail.osu.edu::1b04037c-158b-4d4d-b031-71105e9be6fa" providerId="AD" clId="Web-{CED16291-B5E6-91F8-2DC5-EB5528371B06}" dt="2025-12-09T02:22:24.923" v="78" actId="14100"/>
          <ac:picMkLst>
            <pc:docMk/>
            <pc:sldMk cId="1853222992" sldId="272"/>
            <ac:picMk id="10" creationId="{EB4F5323-816F-54B6-1CB1-26FF25D31E96}"/>
          </ac:picMkLst>
        </pc:picChg>
        <pc:picChg chg="add mod">
          <ac:chgData name="Hess, Nathanael S." userId="S::hess.660@buckeyemail.osu.edu::1b04037c-158b-4d4d-b031-71105e9be6fa" providerId="AD" clId="Web-{CED16291-B5E6-91F8-2DC5-EB5528371B06}" dt="2025-12-09T02:32:11.813" v="212" actId="1076"/>
          <ac:picMkLst>
            <pc:docMk/>
            <pc:sldMk cId="1853222992" sldId="272"/>
            <ac:picMk id="11" creationId="{02DFA37D-36F1-AB8F-98E6-FFBF95EF06E6}"/>
          </ac:picMkLst>
        </pc:picChg>
        <pc:picChg chg="add mod">
          <ac:chgData name="Hess, Nathanael S." userId="S::hess.660@buckeyemail.osu.edu::1b04037c-158b-4d4d-b031-71105e9be6fa" providerId="AD" clId="Web-{CED16291-B5E6-91F8-2DC5-EB5528371B06}" dt="2025-12-09T02:22:02.796" v="72" actId="14100"/>
          <ac:picMkLst>
            <pc:docMk/>
            <pc:sldMk cId="1853222992" sldId="272"/>
            <ac:picMk id="12" creationId="{3268ED8E-C819-3FD3-A327-84A09216124A}"/>
          </ac:picMkLst>
        </pc:picChg>
        <pc:picChg chg="add mod">
          <ac:chgData name="Hess, Nathanael S." userId="S::hess.660@buckeyemail.osu.edu::1b04037c-158b-4d4d-b031-71105e9be6fa" providerId="AD" clId="Web-{CED16291-B5E6-91F8-2DC5-EB5528371B06}" dt="2025-12-09T02:32:23.485" v="215" actId="1076"/>
          <ac:picMkLst>
            <pc:docMk/>
            <pc:sldMk cId="1853222992" sldId="272"/>
            <ac:picMk id="13" creationId="{4B225A65-B0AF-A2E9-DE64-B0F9EE640F40}"/>
          </ac:picMkLst>
        </pc:picChg>
      </pc:sldChg>
      <pc:sldChg chg="addSp delSp modSp new">
        <pc:chgData name="Hess, Nathanael S." userId="S::hess.660@buckeyemail.osu.edu::1b04037c-158b-4d4d-b031-71105e9be6fa" providerId="AD" clId="Web-{CED16291-B5E6-91F8-2DC5-EB5528371B06}" dt="2025-12-09T03:19:28.114" v="785" actId="1076"/>
        <pc:sldMkLst>
          <pc:docMk/>
          <pc:sldMk cId="1058381304" sldId="279"/>
        </pc:sldMkLst>
        <pc:spChg chg="mod">
          <ac:chgData name="Hess, Nathanael S." userId="S::hess.660@buckeyemail.osu.edu::1b04037c-158b-4d4d-b031-71105e9be6fa" providerId="AD" clId="Web-{CED16291-B5E6-91F8-2DC5-EB5528371B06}" dt="2025-12-09T03:18:04.450" v="774" actId="1076"/>
          <ac:spMkLst>
            <pc:docMk/>
            <pc:sldMk cId="1058381304" sldId="279"/>
            <ac:spMk id="2" creationId="{D8C666EB-AB43-7E43-F449-188C3D71E783}"/>
          </ac:spMkLst>
        </pc:spChg>
        <pc:spChg chg="del">
          <ac:chgData name="Hess, Nathanael S." userId="S::hess.660@buckeyemail.osu.edu::1b04037c-158b-4d4d-b031-71105e9be6fa" providerId="AD" clId="Web-{CED16291-B5E6-91F8-2DC5-EB5528371B06}" dt="2025-12-09T03:19:22.645" v="783"/>
          <ac:spMkLst>
            <pc:docMk/>
            <pc:sldMk cId="1058381304" sldId="279"/>
            <ac:spMk id="3" creationId="{DF6D165C-39FD-A14E-F1E6-CDE29636A0CB}"/>
          </ac:spMkLst>
        </pc:spChg>
        <pc:picChg chg="add">
          <ac:chgData name="Hess, Nathanael S." userId="S::hess.660@buckeyemail.osu.edu::1b04037c-158b-4d4d-b031-71105e9be6fa" providerId="AD" clId="Web-{CED16291-B5E6-91F8-2DC5-EB5528371B06}" dt="2025-12-09T03:16:49.315" v="737"/>
          <ac:picMkLst>
            <pc:docMk/>
            <pc:sldMk cId="1058381304" sldId="279"/>
            <ac:picMk id="5" creationId="{10FE6B84-168E-C63C-34ED-132BA701EFC4}"/>
          </ac:picMkLst>
        </pc:picChg>
        <pc:picChg chg="add mod ord">
          <ac:chgData name="Hess, Nathanael S." userId="S::hess.660@buckeyemail.osu.edu::1b04037c-158b-4d4d-b031-71105e9be6fa" providerId="AD" clId="Web-{CED16291-B5E6-91F8-2DC5-EB5528371B06}" dt="2025-12-09T03:19:28.114" v="785" actId="1076"/>
          <ac:picMkLst>
            <pc:docMk/>
            <pc:sldMk cId="1058381304" sldId="279"/>
            <ac:picMk id="6" creationId="{38621DA3-A634-8079-E74A-D636D2DE098A}"/>
          </ac:picMkLst>
        </pc:picChg>
      </pc:sldChg>
      <pc:sldChg chg="addSp delSp modSp new">
        <pc:chgData name="Hess, Nathanael S." userId="S::hess.660@buckeyemail.osu.edu::1b04037c-158b-4d4d-b031-71105e9be6fa" providerId="AD" clId="Web-{CED16291-B5E6-91F8-2DC5-EB5528371B06}" dt="2025-12-09T03:21:56.265" v="794" actId="14100"/>
        <pc:sldMkLst>
          <pc:docMk/>
          <pc:sldMk cId="458265645" sldId="280"/>
        </pc:sldMkLst>
        <pc:spChg chg="mod">
          <ac:chgData name="Hess, Nathanael S." userId="S::hess.660@buckeyemail.osu.edu::1b04037c-158b-4d4d-b031-71105e9be6fa" providerId="AD" clId="Web-{CED16291-B5E6-91F8-2DC5-EB5528371B06}" dt="2025-12-09T03:18:18.764" v="779" actId="1076"/>
          <ac:spMkLst>
            <pc:docMk/>
            <pc:sldMk cId="458265645" sldId="280"/>
            <ac:spMk id="2" creationId="{6246C979-AA8A-958C-3777-D36E2D6E9FA2}"/>
          </ac:spMkLst>
        </pc:spChg>
        <pc:spChg chg="del">
          <ac:chgData name="Hess, Nathanael S." userId="S::hess.660@buckeyemail.osu.edu::1b04037c-158b-4d4d-b031-71105e9be6fa" providerId="AD" clId="Web-{CED16291-B5E6-91F8-2DC5-EB5528371B06}" dt="2025-12-09T03:20:12.946" v="786"/>
          <ac:spMkLst>
            <pc:docMk/>
            <pc:sldMk cId="458265645" sldId="280"/>
            <ac:spMk id="3" creationId="{BB9971F9-8420-14CA-54F7-64902173E5E2}"/>
          </ac:spMkLst>
        </pc:spChg>
        <pc:spChg chg="add del mod">
          <ac:chgData name="Hess, Nathanael S." userId="S::hess.660@buckeyemail.osu.edu::1b04037c-158b-4d4d-b031-71105e9be6fa" providerId="AD" clId="Web-{CED16291-B5E6-91F8-2DC5-EB5528371B06}" dt="2025-12-09T03:21:30.451" v="791"/>
          <ac:spMkLst>
            <pc:docMk/>
            <pc:sldMk cId="458265645" sldId="280"/>
            <ac:spMk id="8" creationId="{743F08DE-04F7-CBEF-C7F4-84E422961CA3}"/>
          </ac:spMkLst>
        </pc:spChg>
        <pc:picChg chg="add">
          <ac:chgData name="Hess, Nathanael S." userId="S::hess.660@buckeyemail.osu.edu::1b04037c-158b-4d4d-b031-71105e9be6fa" providerId="AD" clId="Web-{CED16291-B5E6-91F8-2DC5-EB5528371B06}" dt="2025-12-09T03:16:50.222" v="738"/>
          <ac:picMkLst>
            <pc:docMk/>
            <pc:sldMk cId="458265645" sldId="280"/>
            <ac:picMk id="5" creationId="{4C181CAF-A28B-4AF2-7DEE-BE95993AB466}"/>
          </ac:picMkLst>
        </pc:picChg>
        <pc:picChg chg="add del mod ord">
          <ac:chgData name="Hess, Nathanael S." userId="S::hess.660@buckeyemail.osu.edu::1b04037c-158b-4d4d-b031-71105e9be6fa" providerId="AD" clId="Web-{CED16291-B5E6-91F8-2DC5-EB5528371B06}" dt="2025-12-09T03:20:41.276" v="790"/>
          <ac:picMkLst>
            <pc:docMk/>
            <pc:sldMk cId="458265645" sldId="280"/>
            <ac:picMk id="6" creationId="{62EDB338-5A44-7FB7-837F-318FB4EB344F}"/>
          </ac:picMkLst>
        </pc:picChg>
        <pc:picChg chg="add mod ord">
          <ac:chgData name="Hess, Nathanael S." userId="S::hess.660@buckeyemail.osu.edu::1b04037c-158b-4d4d-b031-71105e9be6fa" providerId="AD" clId="Web-{CED16291-B5E6-91F8-2DC5-EB5528371B06}" dt="2025-12-09T03:21:56.265" v="794" actId="14100"/>
          <ac:picMkLst>
            <pc:docMk/>
            <pc:sldMk cId="458265645" sldId="280"/>
            <ac:picMk id="9" creationId="{358D8780-022D-2CB9-3A7C-C79043EDAAC0}"/>
          </ac:picMkLst>
        </pc:picChg>
      </pc:sldChg>
    </pc:docChg>
  </pc:docChgLst>
  <pc:docChgLst>
    <pc:chgData name="Hess, Nathanael S." userId="S::hess.660@buckeyemail.osu.edu::1b04037c-158b-4d4d-b031-71105e9be6fa" providerId="AD" clId="Web-{7778A9FF-C142-5F7C-D9DD-645754C90CBB}"/>
    <pc:docChg chg="addSld modSld sldOrd">
      <pc:chgData name="Hess, Nathanael S." userId="S::hess.660@buckeyemail.osu.edu::1b04037c-158b-4d4d-b031-71105e9be6fa" providerId="AD" clId="Web-{7778A9FF-C142-5F7C-D9DD-645754C90CBB}" dt="2025-12-09T20:13:33.260" v="33" actId="20577"/>
      <pc:docMkLst>
        <pc:docMk/>
      </pc:docMkLst>
      <pc:sldChg chg="addSp modSp">
        <pc:chgData name="Hess, Nathanael S." userId="S::hess.660@buckeyemail.osu.edu::1b04037c-158b-4d4d-b031-71105e9be6fa" providerId="AD" clId="Web-{7778A9FF-C142-5F7C-D9DD-645754C90CBB}" dt="2025-12-09T20:13:33.260" v="33" actId="20577"/>
        <pc:sldMkLst>
          <pc:docMk/>
          <pc:sldMk cId="3088511641" sldId="257"/>
        </pc:sldMkLst>
        <pc:spChg chg="add mod">
          <ac:chgData name="Hess, Nathanael S." userId="S::hess.660@buckeyemail.osu.edu::1b04037c-158b-4d4d-b031-71105e9be6fa" providerId="AD" clId="Web-{7778A9FF-C142-5F7C-D9DD-645754C90CBB}" dt="2025-12-09T20:13:33.260" v="33" actId="20577"/>
          <ac:spMkLst>
            <pc:docMk/>
            <pc:sldMk cId="3088511641" sldId="257"/>
            <ac:spMk id="3" creationId="{2EB3825A-8258-6217-F75E-949EA3F2D207}"/>
          </ac:spMkLst>
        </pc:spChg>
      </pc:sldChg>
      <pc:sldChg chg="modSp">
        <pc:chgData name="Hess, Nathanael S." userId="S::hess.660@buckeyemail.osu.edu::1b04037c-158b-4d4d-b031-71105e9be6fa" providerId="AD" clId="Web-{7778A9FF-C142-5F7C-D9DD-645754C90CBB}" dt="2025-12-09T20:02:27.038" v="3"/>
        <pc:sldMkLst>
          <pc:docMk/>
          <pc:sldMk cId="3736247988" sldId="262"/>
        </pc:sldMkLst>
        <pc:graphicFrameChg chg="mod modGraphic">
          <ac:chgData name="Hess, Nathanael S." userId="S::hess.660@buckeyemail.osu.edu::1b04037c-158b-4d4d-b031-71105e9be6fa" providerId="AD" clId="Web-{7778A9FF-C142-5F7C-D9DD-645754C90CBB}" dt="2025-12-09T20:02:27.038" v="3"/>
          <ac:graphicFrameMkLst>
            <pc:docMk/>
            <pc:sldMk cId="3736247988" sldId="262"/>
            <ac:graphicFrameMk id="9" creationId="{5CC2670A-D2C5-9D34-60F7-D780A69274D6}"/>
          </ac:graphicFrameMkLst>
        </pc:graphicFrameChg>
      </pc:sldChg>
      <pc:sldChg chg="delSp modSp">
        <pc:chgData name="Hess, Nathanael S." userId="S::hess.660@buckeyemail.osu.edu::1b04037c-158b-4d4d-b031-71105e9be6fa" providerId="AD" clId="Web-{7778A9FF-C142-5F7C-D9DD-645754C90CBB}" dt="2025-12-09T20:08:23.176" v="10"/>
        <pc:sldMkLst>
          <pc:docMk/>
          <pc:sldMk cId="106172844" sldId="269"/>
        </pc:sldMkLst>
        <pc:spChg chg="del mod">
          <ac:chgData name="Hess, Nathanael S." userId="S::hess.660@buckeyemail.osu.edu::1b04037c-158b-4d4d-b031-71105e9be6fa" providerId="AD" clId="Web-{7778A9FF-C142-5F7C-D9DD-645754C90CBB}" dt="2025-12-09T20:08:19.019" v="7"/>
          <ac:spMkLst>
            <pc:docMk/>
            <pc:sldMk cId="106172844" sldId="269"/>
            <ac:spMk id="6" creationId="{DD0DAE91-DE8C-48DE-4F6C-A95914F7519D}"/>
          </ac:spMkLst>
        </pc:spChg>
        <pc:spChg chg="del mod">
          <ac:chgData name="Hess, Nathanael S." userId="S::hess.660@buckeyemail.osu.edu::1b04037c-158b-4d4d-b031-71105e9be6fa" providerId="AD" clId="Web-{7778A9FF-C142-5F7C-D9DD-645754C90CBB}" dt="2025-12-09T20:08:23.176" v="10"/>
          <ac:spMkLst>
            <pc:docMk/>
            <pc:sldMk cId="106172844" sldId="269"/>
            <ac:spMk id="10" creationId="{1ACAEA2D-ED1D-71D3-6022-F040B935FB9A}"/>
          </ac:spMkLst>
        </pc:spChg>
      </pc:sldChg>
      <pc:sldChg chg="new">
        <pc:chgData name="Hess, Nathanael S." userId="S::hess.660@buckeyemail.osu.edu::1b04037c-158b-4d4d-b031-71105e9be6fa" providerId="AD" clId="Web-{7778A9FF-C142-5F7C-D9DD-645754C90CBB}" dt="2025-12-09T20:08:34.646" v="11"/>
        <pc:sldMkLst>
          <pc:docMk/>
          <pc:sldMk cId="1627583702" sldId="283"/>
        </pc:sldMkLst>
      </pc:sldChg>
      <pc:sldChg chg="add ord replId">
        <pc:chgData name="Hess, Nathanael S." userId="S::hess.660@buckeyemail.osu.edu::1b04037c-158b-4d4d-b031-71105e9be6fa" providerId="AD" clId="Web-{7778A9FF-C142-5F7C-D9DD-645754C90CBB}" dt="2025-12-09T20:08:45.756" v="13"/>
        <pc:sldMkLst>
          <pc:docMk/>
          <pc:sldMk cId="2850955323" sldId="284"/>
        </pc:sldMkLst>
      </pc:sldChg>
    </pc:docChg>
  </pc:docChgLst>
  <pc:docChgLst>
    <pc:chgData name="Heitman, Braden" userId="S::heitman.17@buckeyemail.osu.edu::e07d621b-2f2b-4401-b00e-58858134c5ec" providerId="AD" clId="Web-{8B68D94C-078C-1DC1-BC12-F8286BB56029}"/>
    <pc:docChg chg="modSld">
      <pc:chgData name="Heitman, Braden" userId="S::heitman.17@buckeyemail.osu.edu::e07d621b-2f2b-4401-b00e-58858134c5ec" providerId="AD" clId="Web-{8B68D94C-078C-1DC1-BC12-F8286BB56029}" dt="2025-12-08T19:19:06.573" v="0"/>
      <pc:docMkLst>
        <pc:docMk/>
      </pc:docMkLst>
      <pc:sldChg chg="addSp delSp modSp">
        <pc:chgData name="Heitman, Braden" userId="S::heitman.17@buckeyemail.osu.edu::e07d621b-2f2b-4401-b00e-58858134c5ec" providerId="AD" clId="Web-{8B68D94C-078C-1DC1-BC12-F8286BB56029}" dt="2025-12-08T19:19:06.573" v="0"/>
        <pc:sldMkLst>
          <pc:docMk/>
          <pc:sldMk cId="418626236" sldId="261"/>
        </pc:sldMkLst>
        <pc:spChg chg="del">
          <ac:chgData name="Heitman, Braden" userId="S::heitman.17@buckeyemail.osu.edu::e07d621b-2f2b-4401-b00e-58858134c5ec" providerId="AD" clId="Web-{8B68D94C-078C-1DC1-BC12-F8286BB56029}" dt="2025-12-08T19:19:06.573" v="0"/>
          <ac:spMkLst>
            <pc:docMk/>
            <pc:sldMk cId="418626236" sldId="261"/>
            <ac:spMk id="3" creationId="{07201091-DA78-52AB-2A6D-92F0DFB5AD80}"/>
          </ac:spMkLst>
        </pc:spChg>
        <pc:picChg chg="add mod ord">
          <ac:chgData name="Heitman, Braden" userId="S::heitman.17@buckeyemail.osu.edu::e07d621b-2f2b-4401-b00e-58858134c5ec" providerId="AD" clId="Web-{8B68D94C-078C-1DC1-BC12-F8286BB56029}" dt="2025-12-08T19:19:06.573" v="0"/>
          <ac:picMkLst>
            <pc:docMk/>
            <pc:sldMk cId="418626236" sldId="261"/>
            <ac:picMk id="4" creationId="{488DBE14-150F-D068-DF0D-18600E8F541F}"/>
          </ac:picMkLst>
        </pc:picChg>
      </pc:sldChg>
    </pc:docChg>
  </pc:docChgLst>
  <pc:docChgLst>
    <pc:chgData name="Heitman, Braden" userId="e07d621b-2f2b-4401-b00e-58858134c5ec" providerId="ADAL" clId="{3241CC26-C9FD-4747-A9B1-9F15118B2E17}"/>
    <pc:docChg chg="addSld delSld modSld">
      <pc:chgData name="Heitman, Braden" userId="e07d621b-2f2b-4401-b00e-58858134c5ec" providerId="ADAL" clId="{3241CC26-C9FD-4747-A9B1-9F15118B2E17}" dt="2025-12-08T19:24:05.718" v="7"/>
      <pc:docMkLst>
        <pc:docMk/>
      </pc:docMkLst>
      <pc:sldChg chg="add">
        <pc:chgData name="Heitman, Braden" userId="e07d621b-2f2b-4401-b00e-58858134c5ec" providerId="ADAL" clId="{3241CC26-C9FD-4747-A9B1-9F15118B2E17}" dt="2025-12-08T19:23:21.130" v="0"/>
        <pc:sldMkLst>
          <pc:docMk/>
          <pc:sldMk cId="1033097174" sldId="258"/>
        </pc:sldMkLst>
      </pc:sldChg>
      <pc:sldChg chg="del">
        <pc:chgData name="Heitman, Braden" userId="e07d621b-2f2b-4401-b00e-58858134c5ec" providerId="ADAL" clId="{3241CC26-C9FD-4747-A9B1-9F15118B2E17}" dt="2025-12-08T19:23:24.833" v="1" actId="2696"/>
        <pc:sldMkLst>
          <pc:docMk/>
          <pc:sldMk cId="418626236" sldId="261"/>
        </pc:sldMkLst>
      </pc:sldChg>
      <pc:sldChg chg="add">
        <pc:chgData name="Heitman, Braden" userId="e07d621b-2f2b-4401-b00e-58858134c5ec" providerId="ADAL" clId="{3241CC26-C9FD-4747-A9B1-9F15118B2E17}" dt="2025-12-08T19:23:34.104" v="2"/>
        <pc:sldMkLst>
          <pc:docMk/>
          <pc:sldMk cId="3334770174" sldId="273"/>
        </pc:sldMkLst>
      </pc:sldChg>
      <pc:sldChg chg="add">
        <pc:chgData name="Heitman, Braden" userId="e07d621b-2f2b-4401-b00e-58858134c5ec" providerId="ADAL" clId="{3241CC26-C9FD-4747-A9B1-9F15118B2E17}" dt="2025-12-08T19:23:38.491" v="3"/>
        <pc:sldMkLst>
          <pc:docMk/>
          <pc:sldMk cId="3944610297" sldId="274"/>
        </pc:sldMkLst>
      </pc:sldChg>
      <pc:sldChg chg="add">
        <pc:chgData name="Heitman, Braden" userId="e07d621b-2f2b-4401-b00e-58858134c5ec" providerId="ADAL" clId="{3241CC26-C9FD-4747-A9B1-9F15118B2E17}" dt="2025-12-08T19:23:44.151" v="4"/>
        <pc:sldMkLst>
          <pc:docMk/>
          <pc:sldMk cId="270196246" sldId="275"/>
        </pc:sldMkLst>
      </pc:sldChg>
      <pc:sldChg chg="add">
        <pc:chgData name="Heitman, Braden" userId="e07d621b-2f2b-4401-b00e-58858134c5ec" providerId="ADAL" clId="{3241CC26-C9FD-4747-A9B1-9F15118B2E17}" dt="2025-12-08T19:23:56.024" v="5"/>
        <pc:sldMkLst>
          <pc:docMk/>
          <pc:sldMk cId="946412512" sldId="276"/>
        </pc:sldMkLst>
      </pc:sldChg>
      <pc:sldChg chg="add">
        <pc:chgData name="Heitman, Braden" userId="e07d621b-2f2b-4401-b00e-58858134c5ec" providerId="ADAL" clId="{3241CC26-C9FD-4747-A9B1-9F15118B2E17}" dt="2025-12-08T19:24:00.917" v="6"/>
        <pc:sldMkLst>
          <pc:docMk/>
          <pc:sldMk cId="3099952652" sldId="277"/>
        </pc:sldMkLst>
      </pc:sldChg>
      <pc:sldChg chg="add">
        <pc:chgData name="Heitman, Braden" userId="e07d621b-2f2b-4401-b00e-58858134c5ec" providerId="ADAL" clId="{3241CC26-C9FD-4747-A9B1-9F15118B2E17}" dt="2025-12-08T19:24:05.718" v="7"/>
        <pc:sldMkLst>
          <pc:docMk/>
          <pc:sldMk cId="2899343670"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0926-8D07-20D5-810F-69D5221A59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E9C68-AFE9-E788-183F-A676432FA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3486E0-F7C6-5B59-A14C-DE5BF2AEC2C9}"/>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5" name="Footer Placeholder 4">
            <a:extLst>
              <a:ext uri="{FF2B5EF4-FFF2-40B4-BE49-F238E27FC236}">
                <a16:creationId xmlns:a16="http://schemas.microsoft.com/office/drawing/2014/main" id="{2979B946-C9B3-5CB4-DF83-4D55E3E16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8D487-6C70-0F40-DBEF-9CD3C0D53864}"/>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76057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DC1D-41D4-8F9B-7CAB-1AA46C143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0AE52-84BA-6328-BB4B-537CF5B63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91B1C-CEFB-7A7D-4872-D71D7F4378C1}"/>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5" name="Footer Placeholder 4">
            <a:extLst>
              <a:ext uri="{FF2B5EF4-FFF2-40B4-BE49-F238E27FC236}">
                <a16:creationId xmlns:a16="http://schemas.microsoft.com/office/drawing/2014/main" id="{531ABC0A-39D5-752F-9C87-877AC0135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B3172-4820-1885-321A-AE45C73C2CD0}"/>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159653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67115-27D5-EBA0-EFDA-AAA1B64FAA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270A0-A96E-E9DB-8337-41CE38633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CAFBF-E8F1-E963-11D7-5589C1CB7187}"/>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5" name="Footer Placeholder 4">
            <a:extLst>
              <a:ext uri="{FF2B5EF4-FFF2-40B4-BE49-F238E27FC236}">
                <a16:creationId xmlns:a16="http://schemas.microsoft.com/office/drawing/2014/main" id="{090C2461-453D-A84D-C486-C84F85805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4A297-4DCD-8327-844F-97A805ECDF1D}"/>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268254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5D54-CBD7-7C1B-A840-C55A6443D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F4A3C-20D8-599F-8242-4854688AA6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145A3-103F-FF35-BD98-8321EEF2A9DF}"/>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5" name="Footer Placeholder 4">
            <a:extLst>
              <a:ext uri="{FF2B5EF4-FFF2-40B4-BE49-F238E27FC236}">
                <a16:creationId xmlns:a16="http://schemas.microsoft.com/office/drawing/2014/main" id="{52020A81-D7E8-47A3-52C5-5BDBED763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D3168-3509-85FF-2EA7-81C4CE686435}"/>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151696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C7DA-2674-456D-F664-89083278C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2ADE4-F5D8-5586-9335-19F6D2EC73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FBC6D-CD9D-FA78-BACB-8348BC20FC1F}"/>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5" name="Footer Placeholder 4">
            <a:extLst>
              <a:ext uri="{FF2B5EF4-FFF2-40B4-BE49-F238E27FC236}">
                <a16:creationId xmlns:a16="http://schemas.microsoft.com/office/drawing/2014/main" id="{C8F21C18-CEF4-541C-343E-795254AAA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09809-F6EA-E56C-1321-E60011A36992}"/>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246194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90C3-26CA-CBB5-6729-F2DD4A4E5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04225-B27F-B775-3E06-5E852E9E1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E97BEF-B0F3-78D5-626A-2F4831173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C60B3F-0278-45E8-7F4E-56E4DAC25CDA}"/>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6" name="Footer Placeholder 5">
            <a:extLst>
              <a:ext uri="{FF2B5EF4-FFF2-40B4-BE49-F238E27FC236}">
                <a16:creationId xmlns:a16="http://schemas.microsoft.com/office/drawing/2014/main" id="{E439D815-0601-C0CE-D4AF-3E6FEF94DD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3CAD5-3E25-732C-728D-CEE63EBB6191}"/>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333379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B601-2B1B-DDB7-CC3F-046D049B1E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742DE-E89F-78C0-93C9-92635E816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7928AE-F744-631F-68F0-A40689EC3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FC4F38-F11F-9AC0-ECD4-77079F4AE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5AC1A-64F1-F377-D103-435707D1F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022DEB-0FAE-5938-29D5-24490AF42E48}"/>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8" name="Footer Placeholder 7">
            <a:extLst>
              <a:ext uri="{FF2B5EF4-FFF2-40B4-BE49-F238E27FC236}">
                <a16:creationId xmlns:a16="http://schemas.microsoft.com/office/drawing/2014/main" id="{6B01F268-3B4A-0DE9-A56C-E3A43B3BD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1B1F23-AA89-8690-37A0-E57A4F530098}"/>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332024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E13B-7AB8-54DF-547A-A09790F75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963076-CF13-5281-5EF1-754ABC1D6A62}"/>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4" name="Footer Placeholder 3">
            <a:extLst>
              <a:ext uri="{FF2B5EF4-FFF2-40B4-BE49-F238E27FC236}">
                <a16:creationId xmlns:a16="http://schemas.microsoft.com/office/drawing/2014/main" id="{948750D0-E0CC-468E-5E25-ED1A5AC4F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2A8B79-60C1-ACF6-F115-D82E125025E5}"/>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416711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6F075-DE8F-EB48-64A3-B33B176A5729}"/>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3" name="Footer Placeholder 2">
            <a:extLst>
              <a:ext uri="{FF2B5EF4-FFF2-40B4-BE49-F238E27FC236}">
                <a16:creationId xmlns:a16="http://schemas.microsoft.com/office/drawing/2014/main" id="{FF7918E7-306F-4E66-9D37-34477BBC6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4D6E77-D3EE-C4B3-B438-F95351CC7D3C}"/>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4683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C5436-B6B1-6E49-6CB0-C8DBC9E8E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A3735-FFAE-D6D7-C956-650883082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60865-FCCA-4F42-78C5-7C49226A5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59706-2618-356A-FDAF-31E3EBAC6260}"/>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6" name="Footer Placeholder 5">
            <a:extLst>
              <a:ext uri="{FF2B5EF4-FFF2-40B4-BE49-F238E27FC236}">
                <a16:creationId xmlns:a16="http://schemas.microsoft.com/office/drawing/2014/main" id="{2C10B8A0-2408-8CCD-0D2D-1E266BEEE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71AC6-D106-DCB7-FD87-2FDED7C85349}"/>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320204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6F7C-2CD8-6A02-2EEC-631C6714F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6DFF5-9CD8-C16E-BB59-F24E906B9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9BDD7-E229-58D9-C4B2-F9E793784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D3A60-F830-5800-1247-4860920168CA}"/>
              </a:ext>
            </a:extLst>
          </p:cNvPr>
          <p:cNvSpPr>
            <a:spLocks noGrp="1"/>
          </p:cNvSpPr>
          <p:nvPr>
            <p:ph type="dt" sz="half" idx="10"/>
          </p:nvPr>
        </p:nvSpPr>
        <p:spPr/>
        <p:txBody>
          <a:bodyPr/>
          <a:lstStyle/>
          <a:p>
            <a:fld id="{89E9638E-3560-CA4A-8C91-411B18C704E6}" type="datetimeFigureOut">
              <a:rPr lang="en-US" smtClean="0"/>
              <a:t>12/9/25</a:t>
            </a:fld>
            <a:endParaRPr lang="en-US"/>
          </a:p>
        </p:txBody>
      </p:sp>
      <p:sp>
        <p:nvSpPr>
          <p:cNvPr id="6" name="Footer Placeholder 5">
            <a:extLst>
              <a:ext uri="{FF2B5EF4-FFF2-40B4-BE49-F238E27FC236}">
                <a16:creationId xmlns:a16="http://schemas.microsoft.com/office/drawing/2014/main" id="{0555C223-4F60-91C3-EF7B-B6AC5E332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9B665-AAE7-5A16-B6A6-99F167D77DB8}"/>
              </a:ext>
            </a:extLst>
          </p:cNvPr>
          <p:cNvSpPr>
            <a:spLocks noGrp="1"/>
          </p:cNvSpPr>
          <p:nvPr>
            <p:ph type="sldNum" sz="quarter" idx="12"/>
          </p:nvPr>
        </p:nvSpPr>
        <p:spPr/>
        <p:txBody>
          <a:bodyPr/>
          <a:lstStyle/>
          <a:p>
            <a:fld id="{30E3DC51-38D9-0D45-A382-911ADA10221A}" type="slidenum">
              <a:rPr lang="en-US" smtClean="0"/>
              <a:t>‹#›</a:t>
            </a:fld>
            <a:endParaRPr lang="en-US"/>
          </a:p>
        </p:txBody>
      </p:sp>
    </p:spTree>
    <p:extLst>
      <p:ext uri="{BB962C8B-B14F-4D97-AF65-F5344CB8AC3E}">
        <p14:creationId xmlns:p14="http://schemas.microsoft.com/office/powerpoint/2010/main" val="157992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D9E88-0D02-8658-CE4A-45D9BDF9F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CB31AB-B27A-82AF-F932-2AA4C40B2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1EF5-3225-2955-625C-E43C86FE7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E9638E-3560-CA4A-8C91-411B18C704E6}" type="datetimeFigureOut">
              <a:rPr lang="en-US" smtClean="0"/>
              <a:t>12/9/25</a:t>
            </a:fld>
            <a:endParaRPr lang="en-US"/>
          </a:p>
        </p:txBody>
      </p:sp>
      <p:sp>
        <p:nvSpPr>
          <p:cNvPr id="5" name="Footer Placeholder 4">
            <a:extLst>
              <a:ext uri="{FF2B5EF4-FFF2-40B4-BE49-F238E27FC236}">
                <a16:creationId xmlns:a16="http://schemas.microsoft.com/office/drawing/2014/main" id="{1D6B88BC-5CD5-B527-2726-D0D76B4D8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12833A-DB40-1464-A08C-2C2C5A7A9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E3DC51-38D9-0D45-A382-911ADA10221A}" type="slidenum">
              <a:rPr lang="en-US" smtClean="0"/>
              <a:t>‹#›</a:t>
            </a:fld>
            <a:endParaRPr lang="en-US"/>
          </a:p>
        </p:txBody>
      </p:sp>
    </p:spTree>
    <p:extLst>
      <p:ext uri="{BB962C8B-B14F-4D97-AF65-F5344CB8AC3E}">
        <p14:creationId xmlns:p14="http://schemas.microsoft.com/office/powerpoint/2010/main" val="341064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deviantart.com/windytheplaneh/art/FedEx-logo-Vector-613310535"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deviantart.com/windytheplaneh/art/FedEx-logo-Vector-6133105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deviantart.com/windytheplaneh/art/FedEx-logo-Vector-61331053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deviantart.com/windytheplaneh/art/FedEx-logo-Vector-61331053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deviantart.com/windytheplaneh/art/FedEx-logo-Vector-61331053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eviantart.com/windytheplaneh/art/FedEx-logo-Vector-613310535"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deviantart.com/windytheplaneh/art/FedEx-logo-Vector-61331053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deviantart.com/windytheplaneh/art/FedEx-logo-Vector-6133105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deviantart.com/windytheplaneh/art/FedEx-logo-Vector-6133105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deviantart.com/windytheplaneh/art/FedEx-logo-Vector-6133105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206D-390E-A99C-B5E6-A1A9B2BBCF13}"/>
              </a:ext>
            </a:extLst>
          </p:cNvPr>
          <p:cNvSpPr>
            <a:spLocks noGrp="1"/>
          </p:cNvSpPr>
          <p:nvPr>
            <p:ph type="ctrTitle"/>
          </p:nvPr>
        </p:nvSpPr>
        <p:spPr/>
        <p:txBody>
          <a:bodyPr/>
          <a:lstStyle/>
          <a:p>
            <a:r>
              <a:rPr lang="en-US"/>
              <a:t>Industrials </a:t>
            </a:r>
          </a:p>
        </p:txBody>
      </p:sp>
      <p:sp>
        <p:nvSpPr>
          <p:cNvPr id="3" name="Subtitle 2">
            <a:extLst>
              <a:ext uri="{FF2B5EF4-FFF2-40B4-BE49-F238E27FC236}">
                <a16:creationId xmlns:a16="http://schemas.microsoft.com/office/drawing/2014/main" id="{FF6D5DDB-43E5-785D-F381-E2846981F9C1}"/>
              </a:ext>
            </a:extLst>
          </p:cNvPr>
          <p:cNvSpPr>
            <a:spLocks noGrp="1"/>
          </p:cNvSpPr>
          <p:nvPr>
            <p:ph type="subTitle" idx="1"/>
          </p:nvPr>
        </p:nvSpPr>
        <p:spPr/>
        <p:txBody>
          <a:bodyPr vert="horz" lIns="91440" tIns="45720" rIns="91440" bIns="45720" rtlCol="0" anchor="t">
            <a:normAutofit/>
          </a:bodyPr>
          <a:lstStyle/>
          <a:p>
            <a:r>
              <a:rPr lang="en-US"/>
              <a:t>Colton Heery, Braden Heitman, Nathanael Hess</a:t>
            </a:r>
          </a:p>
        </p:txBody>
      </p:sp>
      <p:pic>
        <p:nvPicPr>
          <p:cNvPr id="4" name="Picture 2" descr="Home | Fisher College of Business">
            <a:extLst>
              <a:ext uri="{FF2B5EF4-FFF2-40B4-BE49-F238E27FC236}">
                <a16:creationId xmlns:a16="http://schemas.microsoft.com/office/drawing/2014/main" id="{3709638D-75B4-70E4-616F-07BEF9B56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0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74330-2032-CD2E-7C20-DB651B0A23EF}"/>
            </a:ext>
          </a:extLst>
        </p:cNvPr>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32697136-7D1F-2951-3251-DC1A62843D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p:spPr>
      </p:pic>
      <p:sp>
        <p:nvSpPr>
          <p:cNvPr id="2" name="TextBox 1">
            <a:extLst>
              <a:ext uri="{FF2B5EF4-FFF2-40B4-BE49-F238E27FC236}">
                <a16:creationId xmlns:a16="http://schemas.microsoft.com/office/drawing/2014/main" id="{9FE437D5-A2F8-1916-1358-5EFE1ED67404}"/>
              </a:ext>
            </a:extLst>
          </p:cNvPr>
          <p:cNvSpPr txBox="1"/>
          <p:nvPr/>
        </p:nvSpPr>
        <p:spPr>
          <a:xfrm>
            <a:off x="619715" y="1464441"/>
            <a:ext cx="10952570" cy="5539978"/>
          </a:xfrm>
          <a:prstGeom prst="rect">
            <a:avLst/>
          </a:prstGeom>
          <a:noFill/>
        </p:spPr>
        <p:txBody>
          <a:bodyPr wrap="square" rtlCol="0">
            <a:spAutoFit/>
          </a:bodyPr>
          <a:lstStyle/>
          <a:p>
            <a:r>
              <a:rPr lang="en-US" sz="1600" b="1" u="sng"/>
              <a:t>Description:</a:t>
            </a:r>
          </a:p>
          <a:p>
            <a:r>
              <a:rPr lang="en-US" sz="1600"/>
              <a:t>RTX Corporation (RTX) is an aerospace and defense company in the Industrials GICS</a:t>
            </a:r>
          </a:p>
          <a:p>
            <a:r>
              <a:rPr lang="en-US" sz="1600"/>
              <a:t>sector. They specialize in the design, manufacture, and support advanced technologies for both</a:t>
            </a:r>
          </a:p>
          <a:p>
            <a:r>
              <a:rPr lang="en-US" sz="1600"/>
              <a:t>commercial aviation and military systems. RTX serves both commercial and government defense</a:t>
            </a:r>
          </a:p>
          <a:p>
            <a:r>
              <a:rPr lang="en-US" sz="1600"/>
              <a:t>needs across the globe. </a:t>
            </a:r>
          </a:p>
          <a:p>
            <a:endParaRPr lang="en-US" sz="1600"/>
          </a:p>
          <a:p>
            <a:r>
              <a:rPr lang="en-US" sz="1600" b="1" u="sng"/>
              <a:t>Business Segments:</a:t>
            </a:r>
          </a:p>
          <a:p>
            <a:pPr marL="285750" indent="-285750">
              <a:buFont typeface="Arial" panose="020B0604020202020204" pitchFamily="34" charset="0"/>
              <a:buChar char="•"/>
            </a:pPr>
            <a:r>
              <a:rPr lang="en-US" sz="1600"/>
              <a:t>Collins Aerospace</a:t>
            </a:r>
          </a:p>
          <a:p>
            <a:pPr marL="285750" indent="-285750">
              <a:buFont typeface="Arial" panose="020B0604020202020204" pitchFamily="34" charset="0"/>
              <a:buChar char="•"/>
            </a:pPr>
            <a:r>
              <a:rPr lang="en-US" sz="1600"/>
              <a:t>Pratt &amp; Whitney</a:t>
            </a:r>
          </a:p>
          <a:p>
            <a:pPr marL="285750" indent="-285750">
              <a:buFont typeface="Arial" panose="020B0604020202020204" pitchFamily="34" charset="0"/>
              <a:buChar char="•"/>
            </a:pPr>
            <a:r>
              <a:rPr lang="en-US" sz="1600"/>
              <a:t>Raytheon</a:t>
            </a:r>
          </a:p>
          <a:p>
            <a:endParaRPr lang="en-US" sz="1600"/>
          </a:p>
          <a:p>
            <a:r>
              <a:rPr lang="en-US" sz="1600" b="1" u="sng"/>
              <a:t>Tailwinds:</a:t>
            </a:r>
          </a:p>
          <a:p>
            <a:pPr marL="285750" indent="-285750">
              <a:buFont typeface="Arial" panose="020B0604020202020204" pitchFamily="34" charset="0"/>
              <a:buChar char="•"/>
            </a:pPr>
            <a:r>
              <a:rPr lang="en-US" sz="1600"/>
              <a:t>Projected increase in consumer air travel.</a:t>
            </a:r>
          </a:p>
          <a:p>
            <a:pPr marL="285750" indent="-285750">
              <a:buFont typeface="Arial" panose="020B0604020202020204" pitchFamily="34" charset="0"/>
              <a:buChar char="•"/>
            </a:pPr>
            <a:r>
              <a:rPr lang="en-US" sz="1600"/>
              <a:t>Increase in airframe Capex spending</a:t>
            </a:r>
          </a:p>
          <a:p>
            <a:pPr marL="285750" indent="-285750">
              <a:buFont typeface="Arial" panose="020B0604020202020204" pitchFamily="34" charset="0"/>
              <a:buChar char="•"/>
            </a:pPr>
            <a:r>
              <a:rPr lang="en-US" sz="1600"/>
              <a:t>Existing backlog of production</a:t>
            </a:r>
          </a:p>
          <a:p>
            <a:pPr marL="285750" indent="-285750">
              <a:buFont typeface="Arial" panose="020B0604020202020204" pitchFamily="34" charset="0"/>
              <a:buChar char="•"/>
            </a:pPr>
            <a:r>
              <a:rPr lang="en-US" sz="1600"/>
              <a:t>Increased global military spending</a:t>
            </a:r>
          </a:p>
          <a:p>
            <a:endParaRPr lang="en-US" sz="1600"/>
          </a:p>
          <a:p>
            <a:r>
              <a:rPr lang="en-US" sz="1600" b="1" u="sng"/>
              <a:t>Headwinds:</a:t>
            </a:r>
          </a:p>
          <a:p>
            <a:pPr marL="285750" indent="-285750">
              <a:buFont typeface="Arial" panose="020B0604020202020204" pitchFamily="34" charset="0"/>
              <a:buChar char="•"/>
            </a:pPr>
            <a:r>
              <a:rPr lang="en-US" sz="1600"/>
              <a:t>Regulatory issues (e.g., metal powder in P&amp;W Boeing engines, Boeing production cap, various export and bribery charges)</a:t>
            </a:r>
          </a:p>
          <a:p>
            <a:pPr marL="285750" indent="-285750">
              <a:buFont typeface="Arial" panose="020B0604020202020204" pitchFamily="34" charset="0"/>
              <a:buChar char="•"/>
            </a:pPr>
            <a:r>
              <a:rPr lang="en-US" sz="1600"/>
              <a:t>Consumer sentiment concerns decreasing future capex spend from airlines.</a:t>
            </a:r>
          </a:p>
          <a:p>
            <a:endParaRPr lang="en-US"/>
          </a:p>
        </p:txBody>
      </p:sp>
      <p:pic>
        <p:nvPicPr>
          <p:cNvPr id="1026" name="Picture 2" descr="Our Businesses | RTX">
            <a:extLst>
              <a:ext uri="{FF2B5EF4-FFF2-40B4-BE49-F238E27FC236}">
                <a16:creationId xmlns:a16="http://schemas.microsoft.com/office/drawing/2014/main" id="{217323FB-BC47-93EA-2415-C63A24579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47" y="2674441"/>
            <a:ext cx="5334444" cy="29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7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DC48-B8F3-1BE3-B883-E768E9AEE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3CF20-9106-F1C9-928C-C0941D9E3B4A}"/>
              </a:ext>
            </a:extLst>
          </p:cNvPr>
          <p:cNvSpPr>
            <a:spLocks noGrp="1"/>
          </p:cNvSpPr>
          <p:nvPr>
            <p:ph type="title"/>
          </p:nvPr>
        </p:nvSpPr>
        <p:spPr/>
        <p:txBody>
          <a:bodyPr/>
          <a:lstStyle/>
          <a:p>
            <a:r>
              <a:rPr lang="en-US"/>
              <a:t>		         Financial Information</a:t>
            </a:r>
          </a:p>
        </p:txBody>
      </p:sp>
      <p:pic>
        <p:nvPicPr>
          <p:cNvPr id="6" name="Content Placeholder 4" descr="A black background with a black square&#10;&#10;AI-generated content may be incorrect.">
            <a:extLst>
              <a:ext uri="{FF2B5EF4-FFF2-40B4-BE49-F238E27FC236}">
                <a16:creationId xmlns:a16="http://schemas.microsoft.com/office/drawing/2014/main" id="{36FF1846-D9AB-5E4E-CD29-7D4AC36E5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a:prstGeom prst="rect">
            <a:avLst/>
          </a:prstGeom>
        </p:spPr>
      </p:pic>
      <p:pic>
        <p:nvPicPr>
          <p:cNvPr id="5" name="Picture 4">
            <a:extLst>
              <a:ext uri="{FF2B5EF4-FFF2-40B4-BE49-F238E27FC236}">
                <a16:creationId xmlns:a16="http://schemas.microsoft.com/office/drawing/2014/main" id="{DFA68A1C-2C3C-FC0F-E596-4E7D8721B3ED}"/>
              </a:ext>
            </a:extLst>
          </p:cNvPr>
          <p:cNvPicPr>
            <a:picLocks noChangeAspect="1"/>
          </p:cNvPicPr>
          <p:nvPr/>
        </p:nvPicPr>
        <p:blipFill>
          <a:blip r:embed="rId3"/>
          <a:stretch>
            <a:fillRect/>
          </a:stretch>
        </p:blipFill>
        <p:spPr>
          <a:xfrm>
            <a:off x="1345205" y="2971628"/>
            <a:ext cx="9501588" cy="3380400"/>
          </a:xfrm>
          <a:prstGeom prst="rect">
            <a:avLst/>
          </a:prstGeom>
        </p:spPr>
      </p:pic>
      <p:sp>
        <p:nvSpPr>
          <p:cNvPr id="8" name="TextBox 7">
            <a:extLst>
              <a:ext uri="{FF2B5EF4-FFF2-40B4-BE49-F238E27FC236}">
                <a16:creationId xmlns:a16="http://schemas.microsoft.com/office/drawing/2014/main" id="{05A91CBC-56C9-8FF7-2CA0-69BF0EEFD39B}"/>
              </a:ext>
            </a:extLst>
          </p:cNvPr>
          <p:cNvSpPr txBox="1"/>
          <p:nvPr/>
        </p:nvSpPr>
        <p:spPr>
          <a:xfrm>
            <a:off x="2721039" y="1646065"/>
            <a:ext cx="6749921" cy="923330"/>
          </a:xfrm>
          <a:prstGeom prst="rect">
            <a:avLst/>
          </a:prstGeom>
          <a:noFill/>
        </p:spPr>
        <p:txBody>
          <a:bodyPr wrap="square" rtlCol="0">
            <a:spAutoFit/>
          </a:bodyPr>
          <a:lstStyle/>
          <a:p>
            <a:pPr marL="285750" indent="-285750">
              <a:buFont typeface="Arial" panose="020B0604020202020204" pitchFamily="34" charset="0"/>
              <a:buChar char="•"/>
            </a:pPr>
            <a:r>
              <a:rPr lang="en-US"/>
              <a:t>Sales have been consistently showing sustained double-digit growth (normalized without the P&amp;W metal powder effects).</a:t>
            </a:r>
          </a:p>
          <a:p>
            <a:pPr marL="285750" indent="-285750">
              <a:buFont typeface="Arial" panose="020B0604020202020204" pitchFamily="34" charset="0"/>
              <a:buChar char="•"/>
            </a:pPr>
            <a:r>
              <a:rPr lang="en-US"/>
              <a:t>We project that operating profit will continue to improve as well.</a:t>
            </a:r>
          </a:p>
        </p:txBody>
      </p:sp>
      <p:pic>
        <p:nvPicPr>
          <p:cNvPr id="3" name="Picture 2" descr="Home | Fisher College of Business">
            <a:extLst>
              <a:ext uri="{FF2B5EF4-FFF2-40B4-BE49-F238E27FC236}">
                <a16:creationId xmlns:a16="http://schemas.microsoft.com/office/drawing/2014/main" id="{FC957853-14AC-75E3-09BC-633028AB5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5" y="6346960"/>
            <a:ext cx="2847496" cy="40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1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5C12-88BB-A78F-0929-D84827E00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3F1EB-853D-5793-2B6D-21E40ADF523A}"/>
              </a:ext>
            </a:extLst>
          </p:cNvPr>
          <p:cNvSpPr>
            <a:spLocks noGrp="1"/>
          </p:cNvSpPr>
          <p:nvPr>
            <p:ph type="title"/>
          </p:nvPr>
        </p:nvSpPr>
        <p:spPr/>
        <p:txBody>
          <a:bodyPr/>
          <a:lstStyle/>
          <a:p>
            <a:r>
              <a:rPr lang="en-US"/>
              <a:t>		         Valuation Information</a:t>
            </a:r>
          </a:p>
        </p:txBody>
      </p:sp>
      <p:pic>
        <p:nvPicPr>
          <p:cNvPr id="6" name="Content Placeholder 4" descr="A black background with a black square&#10;&#10;AI-generated content may be incorrect.">
            <a:extLst>
              <a:ext uri="{FF2B5EF4-FFF2-40B4-BE49-F238E27FC236}">
                <a16:creationId xmlns:a16="http://schemas.microsoft.com/office/drawing/2014/main" id="{E3516CB3-83B5-C2C7-32E0-3CE583D5F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a:prstGeom prst="rect">
            <a:avLst/>
          </a:prstGeom>
        </p:spPr>
      </p:pic>
      <p:sp>
        <p:nvSpPr>
          <p:cNvPr id="8" name="TextBox 7">
            <a:extLst>
              <a:ext uri="{FF2B5EF4-FFF2-40B4-BE49-F238E27FC236}">
                <a16:creationId xmlns:a16="http://schemas.microsoft.com/office/drawing/2014/main" id="{E2C774F3-F780-56B7-B32B-151334E02CBB}"/>
              </a:ext>
            </a:extLst>
          </p:cNvPr>
          <p:cNvSpPr txBox="1"/>
          <p:nvPr/>
        </p:nvSpPr>
        <p:spPr>
          <a:xfrm>
            <a:off x="7348719" y="1601735"/>
            <a:ext cx="4351969" cy="3693319"/>
          </a:xfrm>
          <a:prstGeom prst="rect">
            <a:avLst/>
          </a:prstGeom>
          <a:noFill/>
        </p:spPr>
        <p:txBody>
          <a:bodyPr wrap="square" rtlCol="0">
            <a:spAutoFit/>
          </a:bodyPr>
          <a:lstStyle/>
          <a:p>
            <a:pPr marL="285750" indent="-285750">
              <a:buFont typeface="Arial" panose="020B0604020202020204" pitchFamily="34" charset="0"/>
              <a:buChar char="•"/>
            </a:pPr>
            <a:r>
              <a:rPr lang="en-US"/>
              <a:t>The valuation approach was based off of a mosaic between the multiples and the DCF model.</a:t>
            </a:r>
          </a:p>
          <a:p>
            <a:pPr marL="285750" indent="-285750">
              <a:buFont typeface="Arial" panose="020B0604020202020204" pitchFamily="34" charset="0"/>
              <a:buChar char="•"/>
            </a:pPr>
            <a:r>
              <a:rPr lang="en-US"/>
              <a:t>RTX has a balance sheet make-up that is stronger than their peers.</a:t>
            </a:r>
          </a:p>
          <a:p>
            <a:pPr marL="285750" indent="-285750">
              <a:buFont typeface="Arial" panose="020B0604020202020204" pitchFamily="34" charset="0"/>
              <a:buChar char="•"/>
            </a:pPr>
            <a:r>
              <a:rPr lang="en-US"/>
              <a:t>RTX is also fairly priced relative to comps.</a:t>
            </a:r>
          </a:p>
          <a:p>
            <a:pPr marL="285750" indent="-285750">
              <a:buFont typeface="Arial" panose="020B0604020202020204" pitchFamily="34" charset="0"/>
              <a:buChar char="•"/>
            </a:pPr>
            <a:r>
              <a:rPr lang="en-US"/>
              <a:t>RTX sits in a unique space within the sector that can capture more value relative to competitors, leading to the higher price target.</a:t>
            </a:r>
          </a:p>
          <a:p>
            <a:pPr marL="285750" indent="-285750">
              <a:buFont typeface="Arial" panose="020B0604020202020204" pitchFamily="34" charset="0"/>
              <a:buChar char="•"/>
            </a:pPr>
            <a:r>
              <a:rPr lang="en-US"/>
              <a:t>Targeting a price of $206.07 with strong double-digit upside returns.</a:t>
            </a:r>
          </a:p>
        </p:txBody>
      </p:sp>
      <p:pic>
        <p:nvPicPr>
          <p:cNvPr id="4" name="Picture 3">
            <a:extLst>
              <a:ext uri="{FF2B5EF4-FFF2-40B4-BE49-F238E27FC236}">
                <a16:creationId xmlns:a16="http://schemas.microsoft.com/office/drawing/2014/main" id="{E8622CE3-1840-FDC4-C19D-A6AFD99D33C7}"/>
              </a:ext>
            </a:extLst>
          </p:cNvPr>
          <p:cNvPicPr>
            <a:picLocks noChangeAspect="1"/>
          </p:cNvPicPr>
          <p:nvPr/>
        </p:nvPicPr>
        <p:blipFill>
          <a:blip r:embed="rId3"/>
          <a:stretch>
            <a:fillRect/>
          </a:stretch>
        </p:blipFill>
        <p:spPr>
          <a:xfrm>
            <a:off x="598800" y="1601735"/>
            <a:ext cx="4161024" cy="1392945"/>
          </a:xfrm>
          <a:prstGeom prst="rect">
            <a:avLst/>
          </a:prstGeom>
        </p:spPr>
      </p:pic>
      <p:pic>
        <p:nvPicPr>
          <p:cNvPr id="9" name="Picture 8">
            <a:extLst>
              <a:ext uri="{FF2B5EF4-FFF2-40B4-BE49-F238E27FC236}">
                <a16:creationId xmlns:a16="http://schemas.microsoft.com/office/drawing/2014/main" id="{9A52D696-FCD0-1FA2-F49E-0183F7C62433}"/>
              </a:ext>
            </a:extLst>
          </p:cNvPr>
          <p:cNvPicPr>
            <a:picLocks noChangeAspect="1"/>
          </p:cNvPicPr>
          <p:nvPr/>
        </p:nvPicPr>
        <p:blipFill>
          <a:blip r:embed="rId4"/>
          <a:stretch>
            <a:fillRect/>
          </a:stretch>
        </p:blipFill>
        <p:spPr>
          <a:xfrm>
            <a:off x="598798" y="4384220"/>
            <a:ext cx="6593976" cy="1715506"/>
          </a:xfrm>
          <a:prstGeom prst="rect">
            <a:avLst/>
          </a:prstGeom>
        </p:spPr>
      </p:pic>
      <p:pic>
        <p:nvPicPr>
          <p:cNvPr id="11" name="Picture 10">
            <a:extLst>
              <a:ext uri="{FF2B5EF4-FFF2-40B4-BE49-F238E27FC236}">
                <a16:creationId xmlns:a16="http://schemas.microsoft.com/office/drawing/2014/main" id="{E014015D-ACA2-291B-CA0A-F92D3C9E912A}"/>
              </a:ext>
            </a:extLst>
          </p:cNvPr>
          <p:cNvPicPr>
            <a:picLocks noChangeAspect="1"/>
          </p:cNvPicPr>
          <p:nvPr/>
        </p:nvPicPr>
        <p:blipFill>
          <a:blip r:embed="rId5"/>
          <a:stretch>
            <a:fillRect/>
          </a:stretch>
        </p:blipFill>
        <p:spPr>
          <a:xfrm>
            <a:off x="598799" y="2991274"/>
            <a:ext cx="6593976" cy="1397422"/>
          </a:xfrm>
          <a:prstGeom prst="rect">
            <a:avLst/>
          </a:prstGeom>
        </p:spPr>
      </p:pic>
      <p:pic>
        <p:nvPicPr>
          <p:cNvPr id="3" name="Picture 2" descr="Home | Fisher College of Business">
            <a:extLst>
              <a:ext uri="{FF2B5EF4-FFF2-40B4-BE49-F238E27FC236}">
                <a16:creationId xmlns:a16="http://schemas.microsoft.com/office/drawing/2014/main" id="{E198A1F8-A67D-293A-3311-C78A23442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5" y="6277784"/>
            <a:ext cx="3330096" cy="47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CC2670A-D2C5-9D34-60F7-D780A69274D6}"/>
              </a:ext>
            </a:extLst>
          </p:cNvPr>
          <p:cNvGraphicFramePr>
            <a:graphicFrameLocks noGrp="1"/>
          </p:cNvGraphicFramePr>
          <p:nvPr>
            <p:ph idx="1"/>
            <p:extLst>
              <p:ext uri="{D42A27DB-BD31-4B8C-83A1-F6EECF244321}">
                <p14:modId xmlns:p14="http://schemas.microsoft.com/office/powerpoint/2010/main" val="2231676096"/>
              </p:ext>
            </p:extLst>
          </p:nvPr>
        </p:nvGraphicFramePr>
        <p:xfrm>
          <a:off x="3217868" y="365342"/>
          <a:ext cx="8502799" cy="1473988"/>
        </p:xfrm>
        <a:graphic>
          <a:graphicData uri="http://schemas.openxmlformats.org/drawingml/2006/table">
            <a:tbl>
              <a:tblPr bandRow="1">
                <a:tableStyleId>{5C22544A-7EE6-4342-B048-85BDC9FD1C3A}</a:tableStyleId>
              </a:tblPr>
              <a:tblGrid>
                <a:gridCol w="3945102">
                  <a:extLst>
                    <a:ext uri="{9D8B030D-6E8A-4147-A177-3AD203B41FA5}">
                      <a16:colId xmlns:a16="http://schemas.microsoft.com/office/drawing/2014/main" val="705527814"/>
                    </a:ext>
                  </a:extLst>
                </a:gridCol>
                <a:gridCol w="4557697">
                  <a:extLst>
                    <a:ext uri="{9D8B030D-6E8A-4147-A177-3AD203B41FA5}">
                      <a16:colId xmlns:a16="http://schemas.microsoft.com/office/drawing/2014/main" val="3896579620"/>
                    </a:ext>
                  </a:extLst>
                </a:gridCol>
              </a:tblGrid>
              <a:tr h="368497">
                <a:tc>
                  <a:txBody>
                    <a:bodyPr/>
                    <a:lstStyle/>
                    <a:p>
                      <a:pPr>
                        <a:buNone/>
                      </a:pPr>
                      <a:r>
                        <a:rPr lang="en-US">
                          <a:effectLst/>
                        </a:rPr>
                        <a:t>Stock Price: $ 210.23</a:t>
                      </a:r>
                    </a:p>
                  </a:txBody>
                  <a:tcPr anchor="ctr">
                    <a:lnL>
                      <a:noFill/>
                    </a:lnL>
                    <a:lnR>
                      <a:noFill/>
                    </a:lnR>
                    <a:lnT>
                      <a:noFill/>
                    </a:lnT>
                    <a:lnB>
                      <a:noFill/>
                    </a:lnB>
                    <a:solidFill>
                      <a:schemeClr val="accent6">
                        <a:lumMod val="20000"/>
                        <a:lumOff val="80000"/>
                      </a:schemeClr>
                    </a:solidFill>
                  </a:tcPr>
                </a:tc>
                <a:tc>
                  <a:txBody>
                    <a:bodyPr/>
                    <a:lstStyle/>
                    <a:p>
                      <a:pPr>
                        <a:buNone/>
                      </a:pPr>
                      <a:r>
                        <a:rPr lang="en-US">
                          <a:effectLst/>
                        </a:rPr>
                        <a:t>52-week price range: $194.11 - $242.58</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29692202"/>
                  </a:ext>
                </a:extLst>
              </a:tr>
              <a:tr h="368497">
                <a:tc>
                  <a:txBody>
                    <a:bodyPr/>
                    <a:lstStyle/>
                    <a:p>
                      <a:pPr>
                        <a:buNone/>
                      </a:pPr>
                      <a:r>
                        <a:rPr lang="en-US">
                          <a:effectLst/>
                        </a:rPr>
                        <a:t>Target Price: $244.42</a:t>
                      </a:r>
                    </a:p>
                  </a:txBody>
                  <a:tcPr anchor="ctr">
                    <a:lnL>
                      <a:noFill/>
                    </a:lnL>
                    <a:lnR>
                      <a:noFill/>
                    </a:lnR>
                    <a:lnT>
                      <a:noFill/>
                    </a:lnT>
                    <a:lnB>
                      <a:noFill/>
                    </a:lnB>
                    <a:solidFill>
                      <a:schemeClr val="bg2"/>
                    </a:solidFill>
                  </a:tcPr>
                </a:tc>
                <a:tc>
                  <a:txBody>
                    <a:bodyPr/>
                    <a:lstStyle/>
                    <a:p>
                      <a:pPr>
                        <a:buNone/>
                      </a:pPr>
                      <a:r>
                        <a:rPr lang="en-US"/>
                        <a:t>Market Cap: 84.695B</a:t>
                      </a:r>
                    </a:p>
                  </a:txBody>
                  <a:tcPr anchor="ctr">
                    <a:lnL>
                      <a:noFill/>
                    </a:lnL>
                    <a:lnR>
                      <a:noFill/>
                    </a:lnR>
                    <a:lnT>
                      <a:noFill/>
                    </a:lnT>
                    <a:lnB>
                      <a:noFill/>
                    </a:lnB>
                    <a:solidFill>
                      <a:schemeClr val="bg2"/>
                    </a:solidFill>
                  </a:tcPr>
                </a:tc>
                <a:extLst>
                  <a:ext uri="{0D108BD9-81ED-4DB2-BD59-A6C34878D82A}">
                    <a16:rowId xmlns:a16="http://schemas.microsoft.com/office/drawing/2014/main" val="4220287100"/>
                  </a:ext>
                </a:extLst>
              </a:tr>
              <a:tr h="368497">
                <a:tc>
                  <a:txBody>
                    <a:bodyPr/>
                    <a:lstStyle/>
                    <a:p>
                      <a:pPr>
                        <a:buNone/>
                      </a:pPr>
                      <a:r>
                        <a:rPr lang="en-US">
                          <a:effectLst/>
                        </a:rPr>
                        <a:t>Total Upside: 16.26%</a:t>
                      </a:r>
                    </a:p>
                  </a:txBody>
                  <a:tcPr anchor="ctr">
                    <a:lnL>
                      <a:noFill/>
                    </a:lnL>
                    <a:lnR>
                      <a:noFill/>
                    </a:lnR>
                    <a:lnT>
                      <a:noFill/>
                    </a:lnT>
                    <a:lnB>
                      <a:noFill/>
                    </a:lnB>
                    <a:solidFill>
                      <a:schemeClr val="accent6">
                        <a:lumMod val="20000"/>
                        <a:lumOff val="80000"/>
                      </a:schemeClr>
                    </a:solidFill>
                  </a:tcPr>
                </a:tc>
                <a:tc>
                  <a:txBody>
                    <a:bodyPr/>
                    <a:lstStyle/>
                    <a:p>
                      <a:pPr>
                        <a:buNone/>
                      </a:pPr>
                      <a:r>
                        <a:rPr lang="en-US"/>
                        <a:t>Dividend Yield: 1.63%</a:t>
                      </a: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652869708"/>
                  </a:ext>
                </a:extLst>
              </a:tr>
              <a:tr h="368497">
                <a:tc>
                  <a:txBody>
                    <a:bodyPr/>
                    <a:lstStyle/>
                    <a:p>
                      <a:pPr>
                        <a:buNone/>
                      </a:pPr>
                      <a:r>
                        <a:rPr lang="en-US">
                          <a:effectLst/>
                        </a:rPr>
                        <a:t>Recommendation: </a:t>
                      </a:r>
                      <a:r>
                        <a:rPr lang="en-US" b="1">
                          <a:solidFill>
                            <a:schemeClr val="accent6"/>
                          </a:solidFill>
                          <a:effectLst/>
                        </a:rPr>
                        <a:t>BUY</a:t>
                      </a:r>
                    </a:p>
                  </a:txBody>
                  <a:tcPr anchor="ctr">
                    <a:lnL>
                      <a:noFill/>
                    </a:lnL>
                    <a:lnR>
                      <a:noFill/>
                    </a:lnR>
                    <a:lnT>
                      <a:noFill/>
                    </a:lnT>
                    <a:lnB>
                      <a:noFill/>
                    </a:lnB>
                    <a:solidFill>
                      <a:schemeClr val="bg2"/>
                    </a:solidFill>
                  </a:tcPr>
                </a:tc>
                <a:tc>
                  <a:txBody>
                    <a:bodyPr/>
                    <a:lstStyle/>
                    <a:p>
                      <a:pPr>
                        <a:buNone/>
                      </a:pPr>
                      <a:r>
                        <a:rPr lang="en-US"/>
                        <a:t>Diluted Shares Outstanding: 404 M</a:t>
                      </a:r>
                    </a:p>
                  </a:txBody>
                  <a:tcPr anchor="ctr">
                    <a:lnL>
                      <a:noFill/>
                    </a:lnL>
                    <a:lnR>
                      <a:noFill/>
                    </a:lnR>
                    <a:lnT>
                      <a:noFill/>
                    </a:lnT>
                    <a:lnB>
                      <a:noFill/>
                    </a:lnB>
                    <a:solidFill>
                      <a:schemeClr val="bg2"/>
                    </a:solidFill>
                  </a:tcPr>
                </a:tc>
                <a:extLst>
                  <a:ext uri="{0D108BD9-81ED-4DB2-BD59-A6C34878D82A}">
                    <a16:rowId xmlns:a16="http://schemas.microsoft.com/office/drawing/2014/main" val="876727288"/>
                  </a:ext>
                </a:extLst>
              </a:tr>
            </a:tbl>
          </a:graphicData>
        </a:graphic>
      </p:graphicFrame>
      <p:pic>
        <p:nvPicPr>
          <p:cNvPr id="7" name="Picture 6" descr="Investor Relations | WM">
            <a:extLst>
              <a:ext uri="{FF2B5EF4-FFF2-40B4-BE49-F238E27FC236}">
                <a16:creationId xmlns:a16="http://schemas.microsoft.com/office/drawing/2014/main" id="{917B046A-153C-48CA-9272-E2214B423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graph&#10;&#10;AI-generated content may be incorrect.">
            <a:extLst>
              <a:ext uri="{FF2B5EF4-FFF2-40B4-BE49-F238E27FC236}">
                <a16:creationId xmlns:a16="http://schemas.microsoft.com/office/drawing/2014/main" id="{4C1BFCEE-7654-EFDE-4223-6C9C17F78929}"/>
              </a:ext>
            </a:extLst>
          </p:cNvPr>
          <p:cNvPicPr>
            <a:picLocks noChangeAspect="1"/>
          </p:cNvPicPr>
          <p:nvPr/>
        </p:nvPicPr>
        <p:blipFill>
          <a:blip r:embed="rId3"/>
          <a:stretch>
            <a:fillRect/>
          </a:stretch>
        </p:blipFill>
        <p:spPr>
          <a:xfrm>
            <a:off x="980514" y="2406740"/>
            <a:ext cx="9771530" cy="3686180"/>
          </a:xfrm>
          <a:prstGeom prst="rect">
            <a:avLst/>
          </a:prstGeom>
        </p:spPr>
      </p:pic>
      <p:pic>
        <p:nvPicPr>
          <p:cNvPr id="3" name="Picture 2" descr="Home | Fisher College of Business">
            <a:extLst>
              <a:ext uri="{FF2B5EF4-FFF2-40B4-BE49-F238E27FC236}">
                <a16:creationId xmlns:a16="http://schemas.microsoft.com/office/drawing/2014/main" id="{374C5982-26DD-FB4F-8BE9-C7EE0AC44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4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89B86-2252-0060-9EB8-67C721491110}"/>
              </a:ext>
            </a:extLst>
          </p:cNvPr>
          <p:cNvSpPr>
            <a:spLocks noGrp="1"/>
          </p:cNvSpPr>
          <p:nvPr>
            <p:ph idx="1"/>
          </p:nvPr>
        </p:nvSpPr>
        <p:spPr>
          <a:xfrm>
            <a:off x="322729" y="1201106"/>
            <a:ext cx="10706100" cy="5102132"/>
          </a:xfrm>
        </p:spPr>
        <p:txBody>
          <a:bodyPr vert="horz" lIns="91440" tIns="45720" rIns="91440" bIns="45720" rtlCol="0" anchor="t">
            <a:normAutofit fontScale="92500" lnSpcReduction="20000"/>
          </a:bodyPr>
          <a:lstStyle/>
          <a:p>
            <a:pPr marL="0" indent="0">
              <a:lnSpc>
                <a:spcPct val="160000"/>
              </a:lnSpc>
              <a:buNone/>
            </a:pPr>
            <a:r>
              <a:rPr lang="en-US" sz="1600" b="1" u="sng"/>
              <a:t>Description:</a:t>
            </a:r>
            <a:r>
              <a:rPr lang="en-US" sz="1400" b="1"/>
              <a:t> </a:t>
            </a:r>
            <a:r>
              <a:rPr lang="en-US" sz="1400">
                <a:ea typeface="+mn-lt"/>
                <a:cs typeface="+mn-lt"/>
              </a:rPr>
              <a:t>Waste Management Inc. (WM) is the largest waste services provider in North America, offering collection, recycling, transfer, and disposal for residential, commercial, industrial, and municipal customers. Based in Houston, the company also develops and operates landfill gas-to-energy facilities that turn waste into renewable natural gas and electricity, positioning WM as a leader in sustainable waste solutions.</a:t>
            </a:r>
            <a:endParaRPr lang="en-US"/>
          </a:p>
          <a:p>
            <a:pPr marL="0" indent="0">
              <a:buNone/>
            </a:pPr>
            <a:endParaRPr lang="en-US" sz="1400" b="1"/>
          </a:p>
          <a:p>
            <a:pPr marL="0" indent="0">
              <a:buNone/>
            </a:pPr>
            <a:r>
              <a:rPr lang="en-US" sz="1600" b="1" u="sng"/>
              <a:t>Business Segments:</a:t>
            </a:r>
            <a:endParaRPr lang="en-US" sz="1600"/>
          </a:p>
          <a:p>
            <a:r>
              <a:rPr lang="en-US" sz="1400"/>
              <a:t>Collection &amp; Disposal</a:t>
            </a:r>
          </a:p>
          <a:p>
            <a:r>
              <a:rPr lang="en-US" sz="1400"/>
              <a:t>Recycling Processing</a:t>
            </a:r>
          </a:p>
          <a:p>
            <a:r>
              <a:rPr lang="en-US" sz="1400"/>
              <a:t>WM Renewable Energy</a:t>
            </a:r>
          </a:p>
          <a:p>
            <a:r>
              <a:rPr lang="en-US" sz="1400"/>
              <a:t>WM Healthcare (Stericycle)</a:t>
            </a:r>
          </a:p>
          <a:p>
            <a:pPr marL="0" indent="0">
              <a:buNone/>
            </a:pPr>
            <a:endParaRPr lang="en-US" sz="1600" b="1"/>
          </a:p>
          <a:p>
            <a:pPr marL="0" indent="0">
              <a:buNone/>
            </a:pPr>
            <a:r>
              <a:rPr lang="en-US" sz="1600" b="1" u="sng"/>
              <a:t>Tailwinds: </a:t>
            </a:r>
            <a:endParaRPr lang="en-US" u="sng"/>
          </a:p>
          <a:p>
            <a:r>
              <a:rPr lang="en-US" sz="1400">
                <a:ea typeface="+mn-lt"/>
                <a:cs typeface="+mn-lt"/>
              </a:rPr>
              <a:t>Strong, Recurring Revenue from Core Collection Business</a:t>
            </a:r>
            <a:endParaRPr lang="en-US"/>
          </a:p>
          <a:p>
            <a:r>
              <a:rPr lang="en-US" sz="1400">
                <a:ea typeface="+mn-lt"/>
                <a:cs typeface="+mn-lt"/>
              </a:rPr>
              <a:t>Sustainability &amp; Renewable Energy Growth</a:t>
            </a:r>
            <a:endParaRPr lang="en-US">
              <a:ea typeface="+mn-lt"/>
              <a:cs typeface="+mn-lt"/>
            </a:endParaRPr>
          </a:p>
          <a:p>
            <a:r>
              <a:rPr lang="en-US" sz="1400">
                <a:ea typeface="+mn-lt"/>
                <a:cs typeface="+mn-lt"/>
              </a:rPr>
              <a:t>AI &amp; Automation Improving Margins</a:t>
            </a:r>
            <a:endParaRPr lang="en-US"/>
          </a:p>
          <a:p>
            <a:pPr>
              <a:buNone/>
            </a:pPr>
            <a:endParaRPr lang="en-US" sz="1600" b="1"/>
          </a:p>
          <a:p>
            <a:pPr>
              <a:buNone/>
            </a:pPr>
            <a:r>
              <a:rPr lang="en-US" sz="1600" b="1" u="sng"/>
              <a:t>Headwinds:</a:t>
            </a:r>
            <a:endParaRPr lang="en-US" u="sng"/>
          </a:p>
          <a:p>
            <a:r>
              <a:rPr lang="en-US" sz="1400">
                <a:ea typeface="+mn-lt"/>
                <a:cs typeface="+mn-lt"/>
              </a:rPr>
              <a:t>Regulatory &amp; Environmental Pressure</a:t>
            </a:r>
            <a:endParaRPr lang="en-US"/>
          </a:p>
          <a:p>
            <a:r>
              <a:rPr lang="en-US" sz="1400">
                <a:ea typeface="+mn-lt"/>
                <a:cs typeface="+mn-lt"/>
              </a:rPr>
              <a:t>Commodity Price Volatility</a:t>
            </a:r>
            <a:endParaRPr lang="en-US"/>
          </a:p>
          <a:p>
            <a:pPr>
              <a:buNone/>
            </a:pPr>
            <a:endParaRPr lang="en-US" sz="1400"/>
          </a:p>
          <a:p>
            <a:pPr marL="0" indent="0">
              <a:buNone/>
            </a:pPr>
            <a:endParaRPr lang="en-US" sz="1400"/>
          </a:p>
          <a:p>
            <a:pPr marL="0" indent="0">
              <a:buNone/>
            </a:pPr>
            <a:endParaRPr lang="en-US" sz="1400"/>
          </a:p>
          <a:p>
            <a:pPr marL="285750" indent="-285750"/>
            <a:endParaRPr lang="en-US" sz="1400"/>
          </a:p>
          <a:p>
            <a:pPr marL="285750" indent="-285750"/>
            <a:endParaRPr lang="en-US" sz="1400" b="1"/>
          </a:p>
          <a:p>
            <a:pPr marL="0" indent="0">
              <a:buNone/>
            </a:pPr>
            <a:endParaRPr lang="en-US"/>
          </a:p>
        </p:txBody>
      </p:sp>
      <p:pic>
        <p:nvPicPr>
          <p:cNvPr id="5" name="Picture 4" descr="Investor Relations | WM">
            <a:extLst>
              <a:ext uri="{FF2B5EF4-FFF2-40B4-BE49-F238E27FC236}">
                <a16:creationId xmlns:a16="http://schemas.microsoft.com/office/drawing/2014/main" id="{2567FCFC-CEF5-0AA3-61AA-90AC9A169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aste management company invests millions to transform our garbage problem:  'Technology that will help us be able to adapt'">
            <a:extLst>
              <a:ext uri="{FF2B5EF4-FFF2-40B4-BE49-F238E27FC236}">
                <a16:creationId xmlns:a16="http://schemas.microsoft.com/office/drawing/2014/main" id="{AAC91B20-A081-1E0D-F126-8CD2D421E427}"/>
              </a:ext>
            </a:extLst>
          </p:cNvPr>
          <p:cNvPicPr>
            <a:picLocks noChangeAspect="1"/>
          </p:cNvPicPr>
          <p:nvPr/>
        </p:nvPicPr>
        <p:blipFill>
          <a:blip r:embed="rId3"/>
          <a:stretch>
            <a:fillRect/>
          </a:stretch>
        </p:blipFill>
        <p:spPr>
          <a:xfrm>
            <a:off x="5994585" y="2767012"/>
            <a:ext cx="5032563" cy="3537137"/>
          </a:xfrm>
          <a:prstGeom prst="rect">
            <a:avLst/>
          </a:prstGeom>
        </p:spPr>
      </p:pic>
      <p:pic>
        <p:nvPicPr>
          <p:cNvPr id="6" name="Picture 2" descr="Home | Fisher College of Business">
            <a:extLst>
              <a:ext uri="{FF2B5EF4-FFF2-40B4-BE49-F238E27FC236}">
                <a16:creationId xmlns:a16="http://schemas.microsoft.com/office/drawing/2014/main" id="{C6490067-3336-4BFC-B59D-B948F422F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71B9-F427-AB6A-77BE-50587977C112}"/>
              </a:ext>
            </a:extLst>
          </p:cNvPr>
          <p:cNvSpPr>
            <a:spLocks noGrp="1"/>
          </p:cNvSpPr>
          <p:nvPr>
            <p:ph type="title"/>
          </p:nvPr>
        </p:nvSpPr>
        <p:spPr>
          <a:xfrm>
            <a:off x="6328873" y="101630"/>
            <a:ext cx="4526423" cy="1346927"/>
          </a:xfrm>
        </p:spPr>
        <p:txBody>
          <a:bodyPr/>
          <a:lstStyle/>
          <a:p>
            <a:r>
              <a:rPr lang="en-US"/>
              <a:t>Financial Analysis</a:t>
            </a:r>
          </a:p>
        </p:txBody>
      </p:sp>
      <p:pic>
        <p:nvPicPr>
          <p:cNvPr id="5" name="Picture 4" descr="Investor Relations | WM">
            <a:extLst>
              <a:ext uri="{FF2B5EF4-FFF2-40B4-BE49-F238E27FC236}">
                <a16:creationId xmlns:a16="http://schemas.microsoft.com/office/drawing/2014/main" id="{30EFA24F-1CB1-9DBA-2086-3065C78EA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EFDC24-CF57-EF04-89D7-EF3EF8BE4F93}"/>
              </a:ext>
            </a:extLst>
          </p:cNvPr>
          <p:cNvSpPr txBox="1"/>
          <p:nvPr/>
        </p:nvSpPr>
        <p:spPr>
          <a:xfrm>
            <a:off x="7617090" y="1561809"/>
            <a:ext cx="38914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Sales have been steady other than a down year in 2023, and we project them to continue at a steady rate</a:t>
            </a:r>
          </a:p>
          <a:p>
            <a:pPr marL="285750" indent="-285750">
              <a:buFont typeface="Arial"/>
              <a:buChar char="•"/>
            </a:pPr>
            <a:endParaRPr lang="en-US"/>
          </a:p>
          <a:p>
            <a:pPr marL="285750" indent="-285750">
              <a:buFont typeface="Arial"/>
              <a:buChar char="•"/>
            </a:pPr>
            <a:r>
              <a:rPr lang="en-US"/>
              <a:t>Gross Profit is expected to reach 40% and hopefully keep increasing</a:t>
            </a:r>
          </a:p>
          <a:p>
            <a:pPr marL="285750" indent="-285750">
              <a:buFont typeface="Arial"/>
              <a:buChar char="•"/>
            </a:pPr>
            <a:endParaRPr lang="en-US"/>
          </a:p>
          <a:p>
            <a:pPr marL="285750" indent="-285750">
              <a:buFont typeface="Arial"/>
              <a:buChar char="•"/>
            </a:pPr>
            <a:r>
              <a:rPr lang="en-US"/>
              <a:t>Operating Margin has increased a ton from 2020, and we expect it to continue to grow. </a:t>
            </a:r>
          </a:p>
        </p:txBody>
      </p:sp>
      <p:pic>
        <p:nvPicPr>
          <p:cNvPr id="11" name="Content Placeholder 10" descr="A screenshot of a data&#10;&#10;AI-generated content may be incorrect.">
            <a:extLst>
              <a:ext uri="{FF2B5EF4-FFF2-40B4-BE49-F238E27FC236}">
                <a16:creationId xmlns:a16="http://schemas.microsoft.com/office/drawing/2014/main" id="{81405DA1-6E0E-D932-00C8-36B6FCD78B87}"/>
              </a:ext>
            </a:extLst>
          </p:cNvPr>
          <p:cNvPicPr>
            <a:picLocks noGrp="1" noChangeAspect="1"/>
          </p:cNvPicPr>
          <p:nvPr>
            <p:ph idx="1"/>
          </p:nvPr>
        </p:nvPicPr>
        <p:blipFill>
          <a:blip r:embed="rId3"/>
          <a:stretch>
            <a:fillRect/>
          </a:stretch>
        </p:blipFill>
        <p:spPr>
          <a:xfrm>
            <a:off x="199402" y="1382574"/>
            <a:ext cx="7206953" cy="4610750"/>
          </a:xfrm>
          <a:prstGeom prst="rect">
            <a:avLst/>
          </a:prstGeom>
        </p:spPr>
      </p:pic>
      <p:pic>
        <p:nvPicPr>
          <p:cNvPr id="6" name="Picture 2" descr="Home | Fisher College of Business">
            <a:extLst>
              <a:ext uri="{FF2B5EF4-FFF2-40B4-BE49-F238E27FC236}">
                <a16:creationId xmlns:a16="http://schemas.microsoft.com/office/drawing/2014/main" id="{97751D66-81B8-7803-5EBD-7DDB0C3B3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7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22F5-7AE6-BD85-1566-0826426BBE58}"/>
              </a:ext>
            </a:extLst>
          </p:cNvPr>
          <p:cNvSpPr>
            <a:spLocks noGrp="1"/>
          </p:cNvSpPr>
          <p:nvPr>
            <p:ph type="title"/>
          </p:nvPr>
        </p:nvSpPr>
        <p:spPr>
          <a:xfrm>
            <a:off x="4621579" y="99029"/>
            <a:ext cx="6641507" cy="1116044"/>
          </a:xfrm>
        </p:spPr>
        <p:txBody>
          <a:bodyPr/>
          <a:lstStyle/>
          <a:p>
            <a:pPr algn="ctr"/>
            <a:r>
              <a:rPr lang="en-US"/>
              <a:t>Valuation Analysis</a:t>
            </a:r>
          </a:p>
        </p:txBody>
      </p:sp>
      <p:pic>
        <p:nvPicPr>
          <p:cNvPr id="9" name="Content Placeholder 8" descr="A table with numbers and symbols&#10;&#10;AI-generated content may be incorrect.">
            <a:extLst>
              <a:ext uri="{FF2B5EF4-FFF2-40B4-BE49-F238E27FC236}">
                <a16:creationId xmlns:a16="http://schemas.microsoft.com/office/drawing/2014/main" id="{FABDDFDD-EBCB-5CD7-B928-033AE6FD10D0}"/>
              </a:ext>
            </a:extLst>
          </p:cNvPr>
          <p:cNvPicPr>
            <a:picLocks noGrp="1" noChangeAspect="1"/>
          </p:cNvPicPr>
          <p:nvPr>
            <p:ph idx="1"/>
          </p:nvPr>
        </p:nvPicPr>
        <p:blipFill>
          <a:blip r:embed="rId2"/>
          <a:stretch>
            <a:fillRect/>
          </a:stretch>
        </p:blipFill>
        <p:spPr>
          <a:xfrm>
            <a:off x="163794" y="3067702"/>
            <a:ext cx="4826226" cy="1524900"/>
          </a:xfrm>
          <a:prstGeom prst="rect">
            <a:avLst/>
          </a:prstGeom>
        </p:spPr>
      </p:pic>
      <p:pic>
        <p:nvPicPr>
          <p:cNvPr id="5" name="Picture 4" descr="Investor Relations | WM">
            <a:extLst>
              <a:ext uri="{FF2B5EF4-FFF2-40B4-BE49-F238E27FC236}">
                <a16:creationId xmlns:a16="http://schemas.microsoft.com/office/drawing/2014/main" id="{24F13802-423E-58A3-4EC4-14E92A516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table with numbers and letters&#10;&#10;AI-generated content may be incorrect.">
            <a:extLst>
              <a:ext uri="{FF2B5EF4-FFF2-40B4-BE49-F238E27FC236}">
                <a16:creationId xmlns:a16="http://schemas.microsoft.com/office/drawing/2014/main" id="{EB4F5323-816F-54B6-1CB1-26FF25D31E96}"/>
              </a:ext>
            </a:extLst>
          </p:cNvPr>
          <p:cNvPicPr>
            <a:picLocks noChangeAspect="1"/>
          </p:cNvPicPr>
          <p:nvPr/>
        </p:nvPicPr>
        <p:blipFill>
          <a:blip r:embed="rId4"/>
          <a:stretch>
            <a:fillRect/>
          </a:stretch>
        </p:blipFill>
        <p:spPr>
          <a:xfrm>
            <a:off x="155243" y="1709679"/>
            <a:ext cx="3627192" cy="1352044"/>
          </a:xfrm>
          <a:prstGeom prst="rect">
            <a:avLst/>
          </a:prstGeom>
        </p:spPr>
      </p:pic>
      <p:pic>
        <p:nvPicPr>
          <p:cNvPr id="11" name="Picture 10" descr="A close-up of a white background&#10;&#10;AI-generated content may be incorrect.">
            <a:extLst>
              <a:ext uri="{FF2B5EF4-FFF2-40B4-BE49-F238E27FC236}">
                <a16:creationId xmlns:a16="http://schemas.microsoft.com/office/drawing/2014/main" id="{02DFA37D-36F1-AB8F-98E6-FFBF95EF06E6}"/>
              </a:ext>
            </a:extLst>
          </p:cNvPr>
          <p:cNvPicPr>
            <a:picLocks noChangeAspect="1"/>
          </p:cNvPicPr>
          <p:nvPr/>
        </p:nvPicPr>
        <p:blipFill>
          <a:blip r:embed="rId5"/>
          <a:stretch>
            <a:fillRect/>
          </a:stretch>
        </p:blipFill>
        <p:spPr>
          <a:xfrm>
            <a:off x="3779166" y="5778689"/>
            <a:ext cx="4953000" cy="895350"/>
          </a:xfrm>
          <a:prstGeom prst="rect">
            <a:avLst/>
          </a:prstGeom>
        </p:spPr>
      </p:pic>
      <p:pic>
        <p:nvPicPr>
          <p:cNvPr id="12" name="Picture 11">
            <a:extLst>
              <a:ext uri="{FF2B5EF4-FFF2-40B4-BE49-F238E27FC236}">
                <a16:creationId xmlns:a16="http://schemas.microsoft.com/office/drawing/2014/main" id="{3268ED8E-C819-3FD3-A327-84A09216124A}"/>
              </a:ext>
            </a:extLst>
          </p:cNvPr>
          <p:cNvPicPr>
            <a:picLocks noChangeAspect="1"/>
          </p:cNvPicPr>
          <p:nvPr/>
        </p:nvPicPr>
        <p:blipFill>
          <a:blip r:embed="rId6"/>
          <a:stretch>
            <a:fillRect/>
          </a:stretch>
        </p:blipFill>
        <p:spPr>
          <a:xfrm>
            <a:off x="163286" y="4789714"/>
            <a:ext cx="11097381" cy="828524"/>
          </a:xfrm>
          <a:prstGeom prst="rect">
            <a:avLst/>
          </a:prstGeom>
        </p:spPr>
      </p:pic>
      <p:pic>
        <p:nvPicPr>
          <p:cNvPr id="13" name="Picture 12" descr="A black text on a white background&#10;&#10;AI-generated content may be incorrect.">
            <a:extLst>
              <a:ext uri="{FF2B5EF4-FFF2-40B4-BE49-F238E27FC236}">
                <a16:creationId xmlns:a16="http://schemas.microsoft.com/office/drawing/2014/main" id="{4B225A65-B0AF-A2E9-DE64-B0F9EE640F40}"/>
              </a:ext>
            </a:extLst>
          </p:cNvPr>
          <p:cNvPicPr>
            <a:picLocks noChangeAspect="1"/>
          </p:cNvPicPr>
          <p:nvPr/>
        </p:nvPicPr>
        <p:blipFill>
          <a:blip r:embed="rId7"/>
          <a:stretch>
            <a:fillRect/>
          </a:stretch>
        </p:blipFill>
        <p:spPr>
          <a:xfrm>
            <a:off x="8714940" y="5873327"/>
            <a:ext cx="3478728" cy="698417"/>
          </a:xfrm>
          <a:prstGeom prst="rect">
            <a:avLst/>
          </a:prstGeom>
        </p:spPr>
      </p:pic>
      <p:sp>
        <p:nvSpPr>
          <p:cNvPr id="14" name="TextBox 13">
            <a:extLst>
              <a:ext uri="{FF2B5EF4-FFF2-40B4-BE49-F238E27FC236}">
                <a16:creationId xmlns:a16="http://schemas.microsoft.com/office/drawing/2014/main" id="{AF9A139E-5C59-0D4C-BCB4-4C515BC3AC47}"/>
              </a:ext>
            </a:extLst>
          </p:cNvPr>
          <p:cNvSpPr txBox="1"/>
          <p:nvPr/>
        </p:nvSpPr>
        <p:spPr>
          <a:xfrm>
            <a:off x="4988152" y="952122"/>
            <a:ext cx="667279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WM trades at a fair premium: Current P/E is slightly above its historical average but still below peers making it fair value.</a:t>
            </a:r>
            <a:endParaRPr lang="en-US"/>
          </a:p>
          <a:p>
            <a:pPr marL="285750" indent="-285750">
              <a:buFont typeface="Arial"/>
              <a:buChar char="•"/>
            </a:pPr>
            <a:endParaRPr lang="en-US">
              <a:ea typeface="+mn-lt"/>
              <a:cs typeface="+mn-lt"/>
            </a:endParaRPr>
          </a:p>
          <a:p>
            <a:pPr marL="285750" indent="-285750">
              <a:buFont typeface="Arial"/>
              <a:buChar char="•"/>
            </a:pPr>
            <a:r>
              <a:rPr lang="en-US">
                <a:ea typeface="+mn-lt"/>
                <a:cs typeface="+mn-lt"/>
              </a:rPr>
              <a:t>Competitive EV/EBITDA: WM is in line  with its competitors </a:t>
            </a:r>
            <a:endParaRPr lang="en-US"/>
          </a:p>
          <a:p>
            <a:pPr marL="285750" indent="-285750">
              <a:buFont typeface="Arial"/>
              <a:buChar char="•"/>
            </a:pPr>
            <a:endParaRPr lang="en-US">
              <a:ea typeface="+mn-lt"/>
              <a:cs typeface="+mn-lt"/>
            </a:endParaRPr>
          </a:p>
          <a:p>
            <a:pPr marL="285750" indent="-285750">
              <a:buFont typeface="Arial"/>
              <a:buChar char="•"/>
            </a:pPr>
            <a:r>
              <a:rPr lang="en-US">
                <a:ea typeface="+mn-lt"/>
                <a:cs typeface="+mn-lt"/>
              </a:rPr>
              <a:t>Solid relative positioning: P/S and P/B remain near historical averages and competitive with peers</a:t>
            </a:r>
            <a:endParaRPr lang="en-US"/>
          </a:p>
          <a:p>
            <a:pPr marL="285750" indent="-285750">
              <a:buFont typeface="Arial"/>
              <a:buChar char="•"/>
            </a:pPr>
            <a:endParaRPr lang="en-US">
              <a:ea typeface="+mn-lt"/>
              <a:cs typeface="+mn-lt"/>
            </a:endParaRPr>
          </a:p>
          <a:p>
            <a:pPr marL="285750" indent="-285750">
              <a:buFont typeface="Arial"/>
              <a:buChar char="•"/>
            </a:pPr>
            <a:r>
              <a:rPr lang="en-US">
                <a:ea typeface="+mn-lt"/>
                <a:cs typeface="+mn-lt"/>
              </a:rPr>
              <a:t>DCF supports upside: Using a 7.5% discount rate and 4% growth, DCF implies a value of $244.42/share. 16% Upside from the current price of $210.23, pointing to attractive long-term return potential.</a:t>
            </a:r>
            <a:endParaRPr lang="en-US"/>
          </a:p>
          <a:p>
            <a:pPr>
              <a:buFont typeface="Arial"/>
              <a:buChar char="•"/>
            </a:pPr>
            <a:endParaRPr lang="en-US"/>
          </a:p>
        </p:txBody>
      </p:sp>
      <p:pic>
        <p:nvPicPr>
          <p:cNvPr id="4" name="Picture 2" descr="Home | Fisher College of Business">
            <a:extLst>
              <a:ext uri="{FF2B5EF4-FFF2-40B4-BE49-F238E27FC236}">
                <a16:creationId xmlns:a16="http://schemas.microsoft.com/office/drawing/2014/main" id="{5E159EB9-D297-36A4-4D8D-2665326728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2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B7A4-0FAC-9B3D-64AE-60C0EA893CC8}"/>
            </a:ext>
          </a:extLst>
        </p:cNvPr>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F6165D30-A73D-07CF-5F7D-AF06BE3D7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0D9FF149-2511-574E-87AF-9C465EC4CD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46504" y="569471"/>
            <a:ext cx="2899325" cy="847508"/>
          </a:xfrm>
          <a:prstGeom prst="rect">
            <a:avLst/>
          </a:prstGeom>
        </p:spPr>
      </p:pic>
      <p:pic>
        <p:nvPicPr>
          <p:cNvPr id="3078" name="Picture 6" descr="Investor Relations | WM">
            <a:extLst>
              <a:ext uri="{FF2B5EF4-FFF2-40B4-BE49-F238E27FC236}">
                <a16:creationId xmlns:a16="http://schemas.microsoft.com/office/drawing/2014/main" id="{46CBA396-C702-0138-CFC8-584B3C4DB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419" y="544818"/>
            <a:ext cx="3359125" cy="8957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TX Corporation - Wikipedia">
            <a:extLst>
              <a:ext uri="{FF2B5EF4-FFF2-40B4-BE49-F238E27FC236}">
                <a16:creationId xmlns:a16="http://schemas.microsoft.com/office/drawing/2014/main" id="{4440F30D-2CBA-72A8-05B1-1E5663F4B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89" y="347788"/>
            <a:ext cx="3359125" cy="1289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7946DD49-DC4D-E19B-567A-DB58D8C5373F}"/>
              </a:ext>
            </a:extLst>
          </p:cNvPr>
          <p:cNvGraphicFramePr>
            <a:graphicFrameLocks noGrp="1"/>
          </p:cNvGraphicFramePr>
          <p:nvPr>
            <p:extLst>
              <p:ext uri="{D42A27DB-BD31-4B8C-83A1-F6EECF244321}">
                <p14:modId xmlns:p14="http://schemas.microsoft.com/office/powerpoint/2010/main" val="3329412538"/>
              </p:ext>
            </p:extLst>
          </p:nvPr>
        </p:nvGraphicFramePr>
        <p:xfrm>
          <a:off x="1208867" y="2061275"/>
          <a:ext cx="10023408" cy="3109505"/>
        </p:xfrm>
        <a:graphic>
          <a:graphicData uri="http://schemas.openxmlformats.org/drawingml/2006/table">
            <a:tbl>
              <a:tblPr firstRow="1" bandRow="1">
                <a:tableStyleId>{073A0DAA-6AF3-43AB-8588-CEC1D06C72B9}</a:tableStyleId>
              </a:tblPr>
              <a:tblGrid>
                <a:gridCol w="1924889">
                  <a:extLst>
                    <a:ext uri="{9D8B030D-6E8A-4147-A177-3AD203B41FA5}">
                      <a16:colId xmlns:a16="http://schemas.microsoft.com/office/drawing/2014/main" val="1765213871"/>
                    </a:ext>
                  </a:extLst>
                </a:gridCol>
                <a:gridCol w="2132457">
                  <a:extLst>
                    <a:ext uri="{9D8B030D-6E8A-4147-A177-3AD203B41FA5}">
                      <a16:colId xmlns:a16="http://schemas.microsoft.com/office/drawing/2014/main" val="1565007726"/>
                    </a:ext>
                  </a:extLst>
                </a:gridCol>
                <a:gridCol w="2283778">
                  <a:extLst>
                    <a:ext uri="{9D8B030D-6E8A-4147-A177-3AD203B41FA5}">
                      <a16:colId xmlns:a16="http://schemas.microsoft.com/office/drawing/2014/main" val="2059358093"/>
                    </a:ext>
                  </a:extLst>
                </a:gridCol>
                <a:gridCol w="2132457">
                  <a:extLst>
                    <a:ext uri="{9D8B030D-6E8A-4147-A177-3AD203B41FA5}">
                      <a16:colId xmlns:a16="http://schemas.microsoft.com/office/drawing/2014/main" val="991736897"/>
                    </a:ext>
                  </a:extLst>
                </a:gridCol>
                <a:gridCol w="1549827">
                  <a:extLst>
                    <a:ext uri="{9D8B030D-6E8A-4147-A177-3AD203B41FA5}">
                      <a16:colId xmlns:a16="http://schemas.microsoft.com/office/drawing/2014/main" val="1113513168"/>
                    </a:ext>
                  </a:extLst>
                </a:gridCol>
              </a:tblGrid>
              <a:tr h="702239">
                <a:tc>
                  <a:txBody>
                    <a:bodyPr/>
                    <a:lstStyle/>
                    <a:p>
                      <a:endParaRPr lang="en-US"/>
                    </a:p>
                  </a:txBody>
                  <a:tcPr/>
                </a:tc>
                <a:tc>
                  <a:txBody>
                    <a:bodyPr/>
                    <a:lstStyle/>
                    <a:p>
                      <a:r>
                        <a:rPr lang="en-US">
                          <a:solidFill>
                            <a:schemeClr val="bg1"/>
                          </a:solidFill>
                        </a:rPr>
                        <a:t>Recommendation </a:t>
                      </a:r>
                    </a:p>
                  </a:txBody>
                  <a:tcPr/>
                </a:tc>
                <a:tc>
                  <a:txBody>
                    <a:bodyPr/>
                    <a:lstStyle/>
                    <a:p>
                      <a:r>
                        <a:rPr lang="en-US"/>
                        <a:t>Current SIM Weight </a:t>
                      </a:r>
                    </a:p>
                  </a:txBody>
                  <a:tcPr/>
                </a:tc>
                <a:tc>
                  <a:txBody>
                    <a:bodyPr/>
                    <a:lstStyle/>
                    <a:p>
                      <a:r>
                        <a:rPr lang="en-US"/>
                        <a:t>Recommendation </a:t>
                      </a:r>
                    </a:p>
                  </a:txBody>
                  <a:tcPr/>
                </a:tc>
                <a:tc>
                  <a:txBody>
                    <a:bodyPr/>
                    <a:lstStyle/>
                    <a:p>
                      <a:r>
                        <a:rPr lang="en-US"/>
                        <a:t>Current Upside </a:t>
                      </a:r>
                    </a:p>
                  </a:txBody>
                  <a:tcPr/>
                </a:tc>
                <a:extLst>
                  <a:ext uri="{0D108BD9-81ED-4DB2-BD59-A6C34878D82A}">
                    <a16:rowId xmlns:a16="http://schemas.microsoft.com/office/drawing/2014/main" val="2435921859"/>
                  </a:ext>
                </a:extLst>
              </a:tr>
              <a:tr h="802422">
                <a:tc>
                  <a:txBody>
                    <a:bodyPr/>
                    <a:lstStyle/>
                    <a:p>
                      <a:endParaRPr lang="en-US"/>
                    </a:p>
                  </a:txBody>
                  <a:tcPr/>
                </a:tc>
                <a:tc>
                  <a:txBody>
                    <a:bodyPr/>
                    <a:lstStyle/>
                    <a:p>
                      <a:r>
                        <a:rPr lang="en-US" sz="2800" b="1">
                          <a:solidFill>
                            <a:schemeClr val="accent6">
                              <a:lumMod val="75000"/>
                            </a:schemeClr>
                          </a:solidFill>
                        </a:rPr>
                        <a:t>Buy</a:t>
                      </a:r>
                      <a:r>
                        <a:rPr lang="en-US">
                          <a:solidFill>
                            <a:schemeClr val="accent6">
                              <a:lumMod val="75000"/>
                            </a:schemeClr>
                          </a:solidFill>
                        </a:rPr>
                        <a:t> </a:t>
                      </a:r>
                    </a:p>
                  </a:txBody>
                  <a:tcPr/>
                </a:tc>
                <a:tc>
                  <a:txBody>
                    <a:bodyPr/>
                    <a:lstStyle/>
                    <a:p>
                      <a:r>
                        <a:rPr lang="en-US"/>
                        <a:t>1.2%</a:t>
                      </a:r>
                    </a:p>
                  </a:txBody>
                  <a:tcPr/>
                </a:tc>
                <a:tc>
                  <a:txBody>
                    <a:bodyPr/>
                    <a:lstStyle/>
                    <a:p>
                      <a:r>
                        <a:rPr lang="en-US"/>
                        <a:t>2.0%</a:t>
                      </a:r>
                    </a:p>
                  </a:txBody>
                  <a:tcPr/>
                </a:tc>
                <a:tc>
                  <a:txBody>
                    <a:bodyPr/>
                    <a:lstStyle/>
                    <a:p>
                      <a:r>
                        <a:rPr lang="en-US"/>
                        <a:t>27.5%</a:t>
                      </a:r>
                    </a:p>
                  </a:txBody>
                  <a:tcPr/>
                </a:tc>
                <a:extLst>
                  <a:ext uri="{0D108BD9-81ED-4DB2-BD59-A6C34878D82A}">
                    <a16:rowId xmlns:a16="http://schemas.microsoft.com/office/drawing/2014/main" val="3837506930"/>
                  </a:ext>
                </a:extLst>
              </a:tr>
              <a:tr h="802422">
                <a:tc>
                  <a:txBody>
                    <a:bodyPr/>
                    <a:lstStyle/>
                    <a:p>
                      <a:endParaRPr lang="en-US"/>
                    </a:p>
                  </a:txBody>
                  <a:tcPr/>
                </a:tc>
                <a:tc>
                  <a:txBody>
                    <a:bodyPr/>
                    <a:lstStyle/>
                    <a:p>
                      <a:r>
                        <a:rPr lang="en-US" sz="2800" b="1">
                          <a:solidFill>
                            <a:srgbClr val="FFC000"/>
                          </a:solidFill>
                        </a:rPr>
                        <a:t>Hold</a:t>
                      </a:r>
                      <a:endParaRPr lang="en-US" sz="1600" b="1">
                        <a:solidFill>
                          <a:srgbClr val="FFC000"/>
                        </a:solidFill>
                      </a:endParaRPr>
                    </a:p>
                  </a:txBody>
                  <a:tcPr/>
                </a:tc>
                <a:tc>
                  <a:txBody>
                    <a:bodyPr/>
                    <a:lstStyle/>
                    <a:p>
                      <a:r>
                        <a:rPr lang="en-US"/>
                        <a:t>4.34%</a:t>
                      </a:r>
                    </a:p>
                  </a:txBody>
                  <a:tcPr/>
                </a:tc>
                <a:tc>
                  <a:txBody>
                    <a:bodyPr/>
                    <a:lstStyle/>
                    <a:p>
                      <a:r>
                        <a:rPr lang="en-US"/>
                        <a:t>4.34%</a:t>
                      </a:r>
                    </a:p>
                  </a:txBody>
                  <a:tcPr/>
                </a:tc>
                <a:tc>
                  <a:txBody>
                    <a:bodyPr/>
                    <a:lstStyle/>
                    <a:p>
                      <a:r>
                        <a:rPr lang="en-US"/>
                        <a:t>8.6%</a:t>
                      </a:r>
                    </a:p>
                  </a:txBody>
                  <a:tcPr/>
                </a:tc>
                <a:extLst>
                  <a:ext uri="{0D108BD9-81ED-4DB2-BD59-A6C34878D82A}">
                    <a16:rowId xmlns:a16="http://schemas.microsoft.com/office/drawing/2014/main" val="1405455918"/>
                  </a:ext>
                </a:extLst>
              </a:tr>
              <a:tr h="802422">
                <a:tc>
                  <a:txBody>
                    <a:bodyPr/>
                    <a:lstStyle/>
                    <a:p>
                      <a:endParaRPr lang="en-US"/>
                    </a:p>
                  </a:txBody>
                  <a:tcPr/>
                </a:tc>
                <a:tc>
                  <a:txBody>
                    <a:bodyPr/>
                    <a:lstStyle/>
                    <a:p>
                      <a:r>
                        <a:rPr lang="en-US" sz="2800" b="1">
                          <a:solidFill>
                            <a:schemeClr val="accent6">
                              <a:lumMod val="75000"/>
                            </a:schemeClr>
                          </a:solidFill>
                        </a:rPr>
                        <a:t>Buy</a:t>
                      </a:r>
                      <a:endParaRPr lang="en-US"/>
                    </a:p>
                  </a:txBody>
                  <a:tcPr/>
                </a:tc>
                <a:tc>
                  <a:txBody>
                    <a:bodyPr/>
                    <a:lstStyle/>
                    <a:p>
                      <a:r>
                        <a:rPr lang="en-US"/>
                        <a:t>1.88%</a:t>
                      </a:r>
                    </a:p>
                  </a:txBody>
                  <a:tcPr/>
                </a:tc>
                <a:tc>
                  <a:txBody>
                    <a:bodyPr/>
                    <a:lstStyle/>
                    <a:p>
                      <a:r>
                        <a:rPr lang="en-US"/>
                        <a:t>2.0%</a:t>
                      </a:r>
                    </a:p>
                  </a:txBody>
                  <a:tcPr/>
                </a:tc>
                <a:tc>
                  <a:txBody>
                    <a:bodyPr/>
                    <a:lstStyle/>
                    <a:p>
                      <a:r>
                        <a:rPr lang="en-US"/>
                        <a:t>16.26%</a:t>
                      </a:r>
                    </a:p>
                  </a:txBody>
                  <a:tcPr/>
                </a:tc>
                <a:extLst>
                  <a:ext uri="{0D108BD9-81ED-4DB2-BD59-A6C34878D82A}">
                    <a16:rowId xmlns:a16="http://schemas.microsoft.com/office/drawing/2014/main" val="2934310034"/>
                  </a:ext>
                </a:extLst>
              </a:tr>
            </a:tbl>
          </a:graphicData>
        </a:graphic>
      </p:graphicFrame>
      <p:pic>
        <p:nvPicPr>
          <p:cNvPr id="9" name="Picture 8" descr="RTX Corporation - Wikipedia">
            <a:extLst>
              <a:ext uri="{FF2B5EF4-FFF2-40B4-BE49-F238E27FC236}">
                <a16:creationId xmlns:a16="http://schemas.microsoft.com/office/drawing/2014/main" id="{542439EC-E6CE-28C6-93E4-C34ED9227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916" y="2839079"/>
            <a:ext cx="1539496" cy="591132"/>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descr="A blue and orange letter e&#10;&#10;AI-generated content may be incorrect.">
            <a:extLst>
              <a:ext uri="{FF2B5EF4-FFF2-40B4-BE49-F238E27FC236}">
                <a16:creationId xmlns:a16="http://schemas.microsoft.com/office/drawing/2014/main" id="{7FA08A3B-E4F9-5905-58E3-57F8A46D55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89916" y="3726627"/>
            <a:ext cx="1539496" cy="450013"/>
          </a:xfrm>
          <a:prstGeom prst="rect">
            <a:avLst/>
          </a:prstGeom>
        </p:spPr>
      </p:pic>
      <p:pic>
        <p:nvPicPr>
          <p:cNvPr id="12" name="Picture 6" descr="Investor Relations | WM">
            <a:extLst>
              <a:ext uri="{FF2B5EF4-FFF2-40B4-BE49-F238E27FC236}">
                <a16:creationId xmlns:a16="http://schemas.microsoft.com/office/drawing/2014/main" id="{1370A03F-579E-1FBB-A3B7-487AC845E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916" y="4560055"/>
            <a:ext cx="1539496" cy="41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5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3871-30A9-CE71-0096-6A005DEBC4B0}"/>
              </a:ext>
            </a:extLst>
          </p:cNvPr>
          <p:cNvSpPr>
            <a:spLocks noGrp="1"/>
          </p:cNvSpPr>
          <p:nvPr>
            <p:ph type="title"/>
          </p:nvPr>
        </p:nvSpPr>
        <p:spPr/>
        <p:txBody>
          <a:bodyPr/>
          <a:lstStyle/>
          <a:p>
            <a:pPr algn="ctr"/>
            <a:r>
              <a:rPr lang="en-US"/>
              <a:t>Thank You!</a:t>
            </a:r>
          </a:p>
        </p:txBody>
      </p:sp>
      <p:sp>
        <p:nvSpPr>
          <p:cNvPr id="3" name="Content Placeholder 2">
            <a:extLst>
              <a:ext uri="{FF2B5EF4-FFF2-40B4-BE49-F238E27FC236}">
                <a16:creationId xmlns:a16="http://schemas.microsoft.com/office/drawing/2014/main" id="{E0CE8A0C-EF19-D9C9-5EDB-CBF2FA214699}"/>
              </a:ext>
            </a:extLst>
          </p:cNvPr>
          <p:cNvSpPr>
            <a:spLocks noGrp="1"/>
          </p:cNvSpPr>
          <p:nvPr>
            <p:ph idx="1"/>
          </p:nvPr>
        </p:nvSpPr>
        <p:spPr>
          <a:xfrm>
            <a:off x="838200" y="3238499"/>
            <a:ext cx="10515600" cy="2938463"/>
          </a:xfrm>
        </p:spPr>
        <p:txBody>
          <a:bodyPr/>
          <a:lstStyle/>
          <a:p>
            <a:pPr marL="0" indent="0" algn="ctr">
              <a:buNone/>
            </a:pPr>
            <a:r>
              <a:rPr lang="en-US"/>
              <a:t>Questions?</a:t>
            </a:r>
          </a:p>
        </p:txBody>
      </p:sp>
      <p:pic>
        <p:nvPicPr>
          <p:cNvPr id="5" name="Picture 2" descr="Home | Fisher College of Business">
            <a:extLst>
              <a:ext uri="{FF2B5EF4-FFF2-40B4-BE49-F238E27FC236}">
                <a16:creationId xmlns:a16="http://schemas.microsoft.com/office/drawing/2014/main" id="{ACA70DA9-66D7-62EA-A9C6-20A0BDD4A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58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BB2D-55AF-27EF-D45E-CD9686258800}"/>
            </a:ext>
          </a:extLst>
        </p:cNvPr>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59B7AE89-9C09-6284-0FAF-BC3F50E66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4C7E7D28-7551-A288-F0B5-18B1271F12F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304" y="149085"/>
            <a:ext cx="3272622" cy="956627"/>
          </a:xfrm>
          <a:prstGeom prst="rect">
            <a:avLst/>
          </a:prstGeom>
        </p:spPr>
      </p:pic>
      <p:pic>
        <p:nvPicPr>
          <p:cNvPr id="6" name="Content Placeholder 5" descr="A screenshot of a spreadsheet&#10;&#10;AI-generated content may be incorrect.">
            <a:extLst>
              <a:ext uri="{FF2B5EF4-FFF2-40B4-BE49-F238E27FC236}">
                <a16:creationId xmlns:a16="http://schemas.microsoft.com/office/drawing/2014/main" id="{13767ED0-6D22-43A5-1330-4828F75D6240}"/>
              </a:ext>
            </a:extLst>
          </p:cNvPr>
          <p:cNvPicPr>
            <a:picLocks noGrp="1" noChangeAspect="1"/>
          </p:cNvPicPr>
          <p:nvPr>
            <p:ph idx="1"/>
          </p:nvPr>
        </p:nvPicPr>
        <p:blipFill>
          <a:blip r:embed="rId5"/>
          <a:stretch>
            <a:fillRect/>
          </a:stretch>
        </p:blipFill>
        <p:spPr>
          <a:xfrm>
            <a:off x="460282" y="1397406"/>
            <a:ext cx="11271436" cy="4532574"/>
          </a:xfrm>
        </p:spPr>
      </p:pic>
      <p:sp>
        <p:nvSpPr>
          <p:cNvPr id="7" name="TextBox 6">
            <a:extLst>
              <a:ext uri="{FF2B5EF4-FFF2-40B4-BE49-F238E27FC236}">
                <a16:creationId xmlns:a16="http://schemas.microsoft.com/office/drawing/2014/main" id="{CC8DE978-088E-F7C7-3D82-94236AD00C6A}"/>
              </a:ext>
            </a:extLst>
          </p:cNvPr>
          <p:cNvSpPr txBox="1"/>
          <p:nvPr/>
        </p:nvSpPr>
        <p:spPr>
          <a:xfrm>
            <a:off x="5156200" y="266700"/>
            <a:ext cx="5448300" cy="661320"/>
          </a:xfrm>
          <a:prstGeom prst="rect">
            <a:avLst/>
          </a:prstGeom>
          <a:noFill/>
        </p:spPr>
        <p:txBody>
          <a:bodyPr wrap="square" rtlCol="0">
            <a:spAutoFit/>
          </a:bodyPr>
          <a:lstStyle/>
          <a:p>
            <a:r>
              <a:rPr lang="en-US"/>
              <a:t>Appendix-1</a:t>
            </a:r>
          </a:p>
          <a:p>
            <a:r>
              <a:rPr lang="en-US"/>
              <a:t>Income forecast  </a:t>
            </a:r>
          </a:p>
        </p:txBody>
      </p:sp>
    </p:spTree>
    <p:extLst>
      <p:ext uri="{BB962C8B-B14F-4D97-AF65-F5344CB8AC3E}">
        <p14:creationId xmlns:p14="http://schemas.microsoft.com/office/powerpoint/2010/main" val="23144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F5ED-F392-5F1C-B71A-F2BACFE360EE}"/>
            </a:ext>
          </a:extLst>
        </p:cNvPr>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D38398B6-3E81-35BF-62F2-F3D20F822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8CE1DF6E-077A-420B-34B5-9B9B445E798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46504" y="569471"/>
            <a:ext cx="2899325" cy="847508"/>
          </a:xfrm>
          <a:prstGeom prst="rect">
            <a:avLst/>
          </a:prstGeom>
        </p:spPr>
      </p:pic>
      <p:pic>
        <p:nvPicPr>
          <p:cNvPr id="3078" name="Picture 6" descr="Investor Relations | WM">
            <a:extLst>
              <a:ext uri="{FF2B5EF4-FFF2-40B4-BE49-F238E27FC236}">
                <a16:creationId xmlns:a16="http://schemas.microsoft.com/office/drawing/2014/main" id="{0A5D6896-DF22-E151-77E0-3F0738926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419" y="544818"/>
            <a:ext cx="3359125" cy="8957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TX Corporation - Wikipedia">
            <a:extLst>
              <a:ext uri="{FF2B5EF4-FFF2-40B4-BE49-F238E27FC236}">
                <a16:creationId xmlns:a16="http://schemas.microsoft.com/office/drawing/2014/main" id="{1777BDE2-B5DA-9BC4-8AF2-51855BA146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89" y="347788"/>
            <a:ext cx="3359125" cy="1289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522B2412-59A0-49F4-8CE0-B2F7F69F8E62}"/>
              </a:ext>
            </a:extLst>
          </p:cNvPr>
          <p:cNvGraphicFramePr>
            <a:graphicFrameLocks noGrp="1"/>
          </p:cNvGraphicFramePr>
          <p:nvPr>
            <p:extLst>
              <p:ext uri="{D42A27DB-BD31-4B8C-83A1-F6EECF244321}">
                <p14:modId xmlns:p14="http://schemas.microsoft.com/office/powerpoint/2010/main" val="2677822184"/>
              </p:ext>
            </p:extLst>
          </p:nvPr>
        </p:nvGraphicFramePr>
        <p:xfrm>
          <a:off x="1208867" y="2061275"/>
          <a:ext cx="10023408" cy="3109505"/>
        </p:xfrm>
        <a:graphic>
          <a:graphicData uri="http://schemas.openxmlformats.org/drawingml/2006/table">
            <a:tbl>
              <a:tblPr firstRow="1" bandRow="1">
                <a:tableStyleId>{073A0DAA-6AF3-43AB-8588-CEC1D06C72B9}</a:tableStyleId>
              </a:tblPr>
              <a:tblGrid>
                <a:gridCol w="1924889">
                  <a:extLst>
                    <a:ext uri="{9D8B030D-6E8A-4147-A177-3AD203B41FA5}">
                      <a16:colId xmlns:a16="http://schemas.microsoft.com/office/drawing/2014/main" val="1765213871"/>
                    </a:ext>
                  </a:extLst>
                </a:gridCol>
                <a:gridCol w="2132457">
                  <a:extLst>
                    <a:ext uri="{9D8B030D-6E8A-4147-A177-3AD203B41FA5}">
                      <a16:colId xmlns:a16="http://schemas.microsoft.com/office/drawing/2014/main" val="1565007726"/>
                    </a:ext>
                  </a:extLst>
                </a:gridCol>
                <a:gridCol w="2283778">
                  <a:extLst>
                    <a:ext uri="{9D8B030D-6E8A-4147-A177-3AD203B41FA5}">
                      <a16:colId xmlns:a16="http://schemas.microsoft.com/office/drawing/2014/main" val="2059358093"/>
                    </a:ext>
                  </a:extLst>
                </a:gridCol>
                <a:gridCol w="2132457">
                  <a:extLst>
                    <a:ext uri="{9D8B030D-6E8A-4147-A177-3AD203B41FA5}">
                      <a16:colId xmlns:a16="http://schemas.microsoft.com/office/drawing/2014/main" val="991736897"/>
                    </a:ext>
                  </a:extLst>
                </a:gridCol>
                <a:gridCol w="1549827">
                  <a:extLst>
                    <a:ext uri="{9D8B030D-6E8A-4147-A177-3AD203B41FA5}">
                      <a16:colId xmlns:a16="http://schemas.microsoft.com/office/drawing/2014/main" val="1113513168"/>
                    </a:ext>
                  </a:extLst>
                </a:gridCol>
              </a:tblGrid>
              <a:tr h="702239">
                <a:tc>
                  <a:txBody>
                    <a:bodyPr/>
                    <a:lstStyle/>
                    <a:p>
                      <a:endParaRPr lang="en-US"/>
                    </a:p>
                  </a:txBody>
                  <a:tcPr/>
                </a:tc>
                <a:tc>
                  <a:txBody>
                    <a:bodyPr/>
                    <a:lstStyle/>
                    <a:p>
                      <a:r>
                        <a:rPr lang="en-US">
                          <a:solidFill>
                            <a:schemeClr val="bg1"/>
                          </a:solidFill>
                        </a:rPr>
                        <a:t>Recommendation </a:t>
                      </a:r>
                    </a:p>
                  </a:txBody>
                  <a:tcPr/>
                </a:tc>
                <a:tc>
                  <a:txBody>
                    <a:bodyPr/>
                    <a:lstStyle/>
                    <a:p>
                      <a:r>
                        <a:rPr lang="en-US"/>
                        <a:t>Current SIM Weight </a:t>
                      </a:r>
                    </a:p>
                  </a:txBody>
                  <a:tcPr/>
                </a:tc>
                <a:tc>
                  <a:txBody>
                    <a:bodyPr/>
                    <a:lstStyle/>
                    <a:p>
                      <a:r>
                        <a:rPr lang="en-US"/>
                        <a:t>Recommendation </a:t>
                      </a:r>
                    </a:p>
                  </a:txBody>
                  <a:tcPr/>
                </a:tc>
                <a:tc>
                  <a:txBody>
                    <a:bodyPr/>
                    <a:lstStyle/>
                    <a:p>
                      <a:r>
                        <a:rPr lang="en-US"/>
                        <a:t>Current Upside </a:t>
                      </a:r>
                    </a:p>
                  </a:txBody>
                  <a:tcPr/>
                </a:tc>
                <a:extLst>
                  <a:ext uri="{0D108BD9-81ED-4DB2-BD59-A6C34878D82A}">
                    <a16:rowId xmlns:a16="http://schemas.microsoft.com/office/drawing/2014/main" val="2435921859"/>
                  </a:ext>
                </a:extLst>
              </a:tr>
              <a:tr h="802422">
                <a:tc>
                  <a:txBody>
                    <a:bodyPr/>
                    <a:lstStyle/>
                    <a:p>
                      <a:endParaRPr lang="en-US"/>
                    </a:p>
                  </a:txBody>
                  <a:tcPr/>
                </a:tc>
                <a:tc>
                  <a:txBody>
                    <a:bodyPr/>
                    <a:lstStyle/>
                    <a:p>
                      <a:r>
                        <a:rPr lang="en-US" sz="2800" b="1">
                          <a:solidFill>
                            <a:schemeClr val="accent6">
                              <a:lumMod val="75000"/>
                            </a:schemeClr>
                          </a:solidFill>
                        </a:rPr>
                        <a:t>Buy</a:t>
                      </a:r>
                      <a:r>
                        <a:rPr lang="en-US">
                          <a:solidFill>
                            <a:schemeClr val="accent6">
                              <a:lumMod val="75000"/>
                            </a:schemeClr>
                          </a:solidFill>
                        </a:rPr>
                        <a:t> </a:t>
                      </a:r>
                    </a:p>
                  </a:txBody>
                  <a:tcPr/>
                </a:tc>
                <a:tc>
                  <a:txBody>
                    <a:bodyPr/>
                    <a:lstStyle/>
                    <a:p>
                      <a:r>
                        <a:rPr lang="en-US"/>
                        <a:t>1.2%</a:t>
                      </a:r>
                    </a:p>
                  </a:txBody>
                  <a:tcPr/>
                </a:tc>
                <a:tc>
                  <a:txBody>
                    <a:bodyPr/>
                    <a:lstStyle/>
                    <a:p>
                      <a:r>
                        <a:rPr lang="en-US"/>
                        <a:t>2.0%</a:t>
                      </a:r>
                    </a:p>
                  </a:txBody>
                  <a:tcPr/>
                </a:tc>
                <a:tc>
                  <a:txBody>
                    <a:bodyPr/>
                    <a:lstStyle/>
                    <a:p>
                      <a:r>
                        <a:rPr lang="en-US"/>
                        <a:t>27.5%</a:t>
                      </a:r>
                    </a:p>
                  </a:txBody>
                  <a:tcPr/>
                </a:tc>
                <a:extLst>
                  <a:ext uri="{0D108BD9-81ED-4DB2-BD59-A6C34878D82A}">
                    <a16:rowId xmlns:a16="http://schemas.microsoft.com/office/drawing/2014/main" val="3837506930"/>
                  </a:ext>
                </a:extLst>
              </a:tr>
              <a:tr h="802422">
                <a:tc>
                  <a:txBody>
                    <a:bodyPr/>
                    <a:lstStyle/>
                    <a:p>
                      <a:endParaRPr lang="en-US"/>
                    </a:p>
                  </a:txBody>
                  <a:tcPr/>
                </a:tc>
                <a:tc>
                  <a:txBody>
                    <a:bodyPr/>
                    <a:lstStyle/>
                    <a:p>
                      <a:r>
                        <a:rPr lang="en-US" sz="2800" b="1">
                          <a:solidFill>
                            <a:srgbClr val="FFC000"/>
                          </a:solidFill>
                        </a:rPr>
                        <a:t>Hold</a:t>
                      </a:r>
                      <a:endParaRPr lang="en-US" sz="1600" b="1">
                        <a:solidFill>
                          <a:srgbClr val="FFC000"/>
                        </a:solidFill>
                      </a:endParaRPr>
                    </a:p>
                  </a:txBody>
                  <a:tcPr/>
                </a:tc>
                <a:tc>
                  <a:txBody>
                    <a:bodyPr/>
                    <a:lstStyle/>
                    <a:p>
                      <a:r>
                        <a:rPr lang="en-US"/>
                        <a:t>4.34%</a:t>
                      </a:r>
                    </a:p>
                  </a:txBody>
                  <a:tcPr/>
                </a:tc>
                <a:tc>
                  <a:txBody>
                    <a:bodyPr/>
                    <a:lstStyle/>
                    <a:p>
                      <a:r>
                        <a:rPr lang="en-US"/>
                        <a:t>4.34%</a:t>
                      </a:r>
                    </a:p>
                  </a:txBody>
                  <a:tcPr/>
                </a:tc>
                <a:tc>
                  <a:txBody>
                    <a:bodyPr/>
                    <a:lstStyle/>
                    <a:p>
                      <a:r>
                        <a:rPr lang="en-US"/>
                        <a:t>8.6%</a:t>
                      </a:r>
                    </a:p>
                  </a:txBody>
                  <a:tcPr/>
                </a:tc>
                <a:extLst>
                  <a:ext uri="{0D108BD9-81ED-4DB2-BD59-A6C34878D82A}">
                    <a16:rowId xmlns:a16="http://schemas.microsoft.com/office/drawing/2014/main" val="1405455918"/>
                  </a:ext>
                </a:extLst>
              </a:tr>
              <a:tr h="802422">
                <a:tc>
                  <a:txBody>
                    <a:bodyPr/>
                    <a:lstStyle/>
                    <a:p>
                      <a:endParaRPr lang="en-US"/>
                    </a:p>
                  </a:txBody>
                  <a:tcPr/>
                </a:tc>
                <a:tc>
                  <a:txBody>
                    <a:bodyPr/>
                    <a:lstStyle/>
                    <a:p>
                      <a:r>
                        <a:rPr lang="en-US" sz="2800" b="1">
                          <a:solidFill>
                            <a:schemeClr val="accent6">
                              <a:lumMod val="75000"/>
                            </a:schemeClr>
                          </a:solidFill>
                        </a:rPr>
                        <a:t>Buy</a:t>
                      </a:r>
                      <a:endParaRPr lang="en-US"/>
                    </a:p>
                  </a:txBody>
                  <a:tcPr/>
                </a:tc>
                <a:tc>
                  <a:txBody>
                    <a:bodyPr/>
                    <a:lstStyle/>
                    <a:p>
                      <a:r>
                        <a:rPr lang="en-US"/>
                        <a:t>1.88%</a:t>
                      </a:r>
                    </a:p>
                  </a:txBody>
                  <a:tcPr/>
                </a:tc>
                <a:tc>
                  <a:txBody>
                    <a:bodyPr/>
                    <a:lstStyle/>
                    <a:p>
                      <a:r>
                        <a:rPr lang="en-US"/>
                        <a:t>2.0%</a:t>
                      </a:r>
                    </a:p>
                  </a:txBody>
                  <a:tcPr/>
                </a:tc>
                <a:tc>
                  <a:txBody>
                    <a:bodyPr/>
                    <a:lstStyle/>
                    <a:p>
                      <a:r>
                        <a:rPr lang="en-US"/>
                        <a:t>16.26%</a:t>
                      </a:r>
                    </a:p>
                  </a:txBody>
                  <a:tcPr/>
                </a:tc>
                <a:extLst>
                  <a:ext uri="{0D108BD9-81ED-4DB2-BD59-A6C34878D82A}">
                    <a16:rowId xmlns:a16="http://schemas.microsoft.com/office/drawing/2014/main" val="2934310034"/>
                  </a:ext>
                </a:extLst>
              </a:tr>
            </a:tbl>
          </a:graphicData>
        </a:graphic>
      </p:graphicFrame>
      <p:pic>
        <p:nvPicPr>
          <p:cNvPr id="9" name="Picture 8" descr="RTX Corporation - Wikipedia">
            <a:extLst>
              <a:ext uri="{FF2B5EF4-FFF2-40B4-BE49-F238E27FC236}">
                <a16:creationId xmlns:a16="http://schemas.microsoft.com/office/drawing/2014/main" id="{15CE22D1-7C03-4495-FF12-336E9B075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916" y="2839079"/>
            <a:ext cx="1539496" cy="591132"/>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descr="A blue and orange letter e&#10;&#10;AI-generated content may be incorrect.">
            <a:extLst>
              <a:ext uri="{FF2B5EF4-FFF2-40B4-BE49-F238E27FC236}">
                <a16:creationId xmlns:a16="http://schemas.microsoft.com/office/drawing/2014/main" id="{8C556AB1-4ABA-252D-BE0B-ECD126E3D1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89916" y="3726627"/>
            <a:ext cx="1539496" cy="450013"/>
          </a:xfrm>
          <a:prstGeom prst="rect">
            <a:avLst/>
          </a:prstGeom>
        </p:spPr>
      </p:pic>
      <p:pic>
        <p:nvPicPr>
          <p:cNvPr id="12" name="Picture 6" descr="Investor Relations | WM">
            <a:extLst>
              <a:ext uri="{FF2B5EF4-FFF2-40B4-BE49-F238E27FC236}">
                <a16:creationId xmlns:a16="http://schemas.microsoft.com/office/drawing/2014/main" id="{C367C4BB-BE7E-20E0-EA4E-829AFF9B8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916" y="4560055"/>
            <a:ext cx="1539496" cy="41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5515-BFD2-1154-AA08-AED9BF269F59}"/>
            </a:ext>
          </a:extLst>
        </p:cNvPr>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706393FF-B4BF-3A71-D4D0-3FF19B425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F970D40E-49EB-2590-EF03-024255C290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304" y="149085"/>
            <a:ext cx="3272622" cy="956627"/>
          </a:xfrm>
          <a:prstGeom prst="rect">
            <a:avLst/>
          </a:prstGeom>
        </p:spPr>
      </p:pic>
      <p:sp>
        <p:nvSpPr>
          <p:cNvPr id="7" name="TextBox 6">
            <a:extLst>
              <a:ext uri="{FF2B5EF4-FFF2-40B4-BE49-F238E27FC236}">
                <a16:creationId xmlns:a16="http://schemas.microsoft.com/office/drawing/2014/main" id="{4B3EAE8E-DD48-9B77-3FB4-E2C80D8DAB3F}"/>
              </a:ext>
            </a:extLst>
          </p:cNvPr>
          <p:cNvSpPr txBox="1"/>
          <p:nvPr/>
        </p:nvSpPr>
        <p:spPr>
          <a:xfrm>
            <a:off x="5156200" y="266700"/>
            <a:ext cx="5448300" cy="661320"/>
          </a:xfrm>
          <a:prstGeom prst="rect">
            <a:avLst/>
          </a:prstGeom>
          <a:noFill/>
        </p:spPr>
        <p:txBody>
          <a:bodyPr wrap="square" rtlCol="0">
            <a:spAutoFit/>
          </a:bodyPr>
          <a:lstStyle/>
          <a:p>
            <a:r>
              <a:rPr lang="en-US"/>
              <a:t>Appendix 2 </a:t>
            </a:r>
          </a:p>
          <a:p>
            <a:r>
              <a:rPr lang="en-US"/>
              <a:t>DCF </a:t>
            </a:r>
          </a:p>
        </p:txBody>
      </p:sp>
      <p:pic>
        <p:nvPicPr>
          <p:cNvPr id="9" name="Content Placeholder 8" descr="A screenshot of a spreadsheet&#10;&#10;AI-generated content may be incorrect.">
            <a:extLst>
              <a:ext uri="{FF2B5EF4-FFF2-40B4-BE49-F238E27FC236}">
                <a16:creationId xmlns:a16="http://schemas.microsoft.com/office/drawing/2014/main" id="{156E1600-0102-8853-E3E7-2B7DF91F6178}"/>
              </a:ext>
            </a:extLst>
          </p:cNvPr>
          <p:cNvPicPr>
            <a:picLocks noGrp="1" noChangeAspect="1"/>
          </p:cNvPicPr>
          <p:nvPr>
            <p:ph idx="1"/>
          </p:nvPr>
        </p:nvPicPr>
        <p:blipFill>
          <a:blip r:embed="rId5"/>
          <a:stretch>
            <a:fillRect/>
          </a:stretch>
        </p:blipFill>
        <p:spPr>
          <a:xfrm>
            <a:off x="2394026" y="1181064"/>
            <a:ext cx="7403948" cy="5307332"/>
          </a:xfrm>
        </p:spPr>
      </p:pic>
    </p:spTree>
    <p:extLst>
      <p:ext uri="{BB962C8B-B14F-4D97-AF65-F5344CB8AC3E}">
        <p14:creationId xmlns:p14="http://schemas.microsoft.com/office/powerpoint/2010/main" val="89381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43AD-44C0-612F-5DAB-F0F68A1DC603}"/>
              </a:ext>
            </a:extLst>
          </p:cNvPr>
          <p:cNvSpPr>
            <a:spLocks noGrp="1"/>
          </p:cNvSpPr>
          <p:nvPr>
            <p:ph type="title"/>
          </p:nvPr>
        </p:nvSpPr>
        <p:spPr>
          <a:xfrm>
            <a:off x="3047451" y="118434"/>
            <a:ext cx="7862306" cy="1342009"/>
          </a:xfrm>
        </p:spPr>
        <p:txBody>
          <a:bodyPr/>
          <a:lstStyle/>
          <a:p>
            <a:pPr algn="r"/>
            <a:r>
              <a:rPr lang="en-US"/>
              <a:t>Appendix #1-Income Statement</a:t>
            </a:r>
          </a:p>
        </p:txBody>
      </p:sp>
      <p:pic>
        <p:nvPicPr>
          <p:cNvPr id="6" name="Content Placeholder 5" descr="A screenshot of a data&#10;&#10;AI-generated content may be incorrect.">
            <a:extLst>
              <a:ext uri="{FF2B5EF4-FFF2-40B4-BE49-F238E27FC236}">
                <a16:creationId xmlns:a16="http://schemas.microsoft.com/office/drawing/2014/main" id="{E58CE79C-A41C-47E4-7F71-4BA39ACC6F68}"/>
              </a:ext>
            </a:extLst>
          </p:cNvPr>
          <p:cNvPicPr>
            <a:picLocks noGrp="1" noChangeAspect="1"/>
          </p:cNvPicPr>
          <p:nvPr>
            <p:ph idx="1"/>
          </p:nvPr>
        </p:nvPicPr>
        <p:blipFill>
          <a:blip r:embed="rId2"/>
          <a:stretch>
            <a:fillRect/>
          </a:stretch>
        </p:blipFill>
        <p:spPr>
          <a:xfrm>
            <a:off x="4111511" y="1712195"/>
            <a:ext cx="7861208" cy="4686012"/>
          </a:xfrm>
          <a:prstGeom prst="rect">
            <a:avLst/>
          </a:prstGeom>
        </p:spPr>
      </p:pic>
      <p:pic>
        <p:nvPicPr>
          <p:cNvPr id="5" name="Picture 4" descr="Investor Relations | WM">
            <a:extLst>
              <a:ext uri="{FF2B5EF4-FFF2-40B4-BE49-F238E27FC236}">
                <a16:creationId xmlns:a16="http://schemas.microsoft.com/office/drawing/2014/main" id="{F764E8E9-C54F-531D-5B02-7228A6C4F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me | Fisher College of Business">
            <a:extLst>
              <a:ext uri="{FF2B5EF4-FFF2-40B4-BE49-F238E27FC236}">
                <a16:creationId xmlns:a16="http://schemas.microsoft.com/office/drawing/2014/main" id="{B6D6E488-6EBE-D100-03B5-850B75BEB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66EB-AB43-7E43-F449-188C3D71E783}"/>
              </a:ext>
            </a:extLst>
          </p:cNvPr>
          <p:cNvSpPr>
            <a:spLocks noGrp="1"/>
          </p:cNvSpPr>
          <p:nvPr>
            <p:ph type="title"/>
          </p:nvPr>
        </p:nvSpPr>
        <p:spPr>
          <a:xfrm>
            <a:off x="1298689" y="156808"/>
            <a:ext cx="10515600" cy="1325563"/>
          </a:xfrm>
        </p:spPr>
        <p:txBody>
          <a:bodyPr/>
          <a:lstStyle/>
          <a:p>
            <a:pPr algn="r"/>
            <a:r>
              <a:rPr lang="en-US"/>
              <a:t>Appendix #2-Income Statement Part 2</a:t>
            </a:r>
          </a:p>
        </p:txBody>
      </p:sp>
      <p:pic>
        <p:nvPicPr>
          <p:cNvPr id="6" name="Content Placeholder 5" descr="A screenshot of a spreadsheet&#10;&#10;AI-generated content may be incorrect.">
            <a:extLst>
              <a:ext uri="{FF2B5EF4-FFF2-40B4-BE49-F238E27FC236}">
                <a16:creationId xmlns:a16="http://schemas.microsoft.com/office/drawing/2014/main" id="{38621DA3-A634-8079-E74A-D636D2DE098A}"/>
              </a:ext>
            </a:extLst>
          </p:cNvPr>
          <p:cNvPicPr>
            <a:picLocks noGrp="1" noChangeAspect="1"/>
          </p:cNvPicPr>
          <p:nvPr>
            <p:ph idx="1"/>
          </p:nvPr>
        </p:nvPicPr>
        <p:blipFill>
          <a:blip r:embed="rId2"/>
          <a:stretch>
            <a:fillRect/>
          </a:stretch>
        </p:blipFill>
        <p:spPr>
          <a:xfrm>
            <a:off x="4249677" y="1286540"/>
            <a:ext cx="6701298" cy="5468857"/>
          </a:xfrm>
          <a:prstGeom prst="rect">
            <a:avLst/>
          </a:prstGeom>
        </p:spPr>
      </p:pic>
      <p:pic>
        <p:nvPicPr>
          <p:cNvPr id="5" name="Picture 4" descr="Investor Relations | WM">
            <a:extLst>
              <a:ext uri="{FF2B5EF4-FFF2-40B4-BE49-F238E27FC236}">
                <a16:creationId xmlns:a16="http://schemas.microsoft.com/office/drawing/2014/main" id="{10FE6B84-168E-C63C-34ED-132BA701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me | Fisher College of Business">
            <a:extLst>
              <a:ext uri="{FF2B5EF4-FFF2-40B4-BE49-F238E27FC236}">
                <a16:creationId xmlns:a16="http://schemas.microsoft.com/office/drawing/2014/main" id="{D0767485-45A4-4B35-4043-EC27197E2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8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C979-AA8A-958C-3777-D36E2D6E9FA2}"/>
              </a:ext>
            </a:extLst>
          </p:cNvPr>
          <p:cNvSpPr>
            <a:spLocks noGrp="1"/>
          </p:cNvSpPr>
          <p:nvPr>
            <p:ph type="title"/>
          </p:nvPr>
        </p:nvSpPr>
        <p:spPr>
          <a:xfrm>
            <a:off x="443495" y="85542"/>
            <a:ext cx="10515600" cy="1325563"/>
          </a:xfrm>
        </p:spPr>
        <p:txBody>
          <a:bodyPr/>
          <a:lstStyle/>
          <a:p>
            <a:pPr algn="ctr"/>
            <a:r>
              <a:rPr lang="en-US"/>
              <a:t>Appendix #3-DCF</a:t>
            </a:r>
          </a:p>
        </p:txBody>
      </p:sp>
      <p:pic>
        <p:nvPicPr>
          <p:cNvPr id="5" name="Picture 4" descr="Investor Relations | WM">
            <a:extLst>
              <a:ext uri="{FF2B5EF4-FFF2-40B4-BE49-F238E27FC236}">
                <a16:creationId xmlns:a16="http://schemas.microsoft.com/office/drawing/2014/main" id="{4C181CAF-A28B-4AF2-7DEE-BE95993AB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1" y="366781"/>
            <a:ext cx="2205443" cy="589543"/>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descr="A screenshot of a document&#10;&#10;AI-generated content may be incorrect.">
            <a:extLst>
              <a:ext uri="{FF2B5EF4-FFF2-40B4-BE49-F238E27FC236}">
                <a16:creationId xmlns:a16="http://schemas.microsoft.com/office/drawing/2014/main" id="{358D8780-022D-2CB9-3A7C-C79043EDAAC0}"/>
              </a:ext>
            </a:extLst>
          </p:cNvPr>
          <p:cNvPicPr>
            <a:picLocks noGrp="1" noChangeAspect="1"/>
          </p:cNvPicPr>
          <p:nvPr>
            <p:ph idx="1"/>
          </p:nvPr>
        </p:nvPicPr>
        <p:blipFill>
          <a:blip r:embed="rId3"/>
          <a:stretch>
            <a:fillRect/>
          </a:stretch>
        </p:blipFill>
        <p:spPr>
          <a:xfrm>
            <a:off x="4607102" y="1145735"/>
            <a:ext cx="6094570" cy="5715547"/>
          </a:xfrm>
          <a:prstGeom prst="rect">
            <a:avLst/>
          </a:prstGeom>
        </p:spPr>
      </p:pic>
      <p:pic>
        <p:nvPicPr>
          <p:cNvPr id="4" name="Picture 2" descr="Home | Fisher College of Business">
            <a:extLst>
              <a:ext uri="{FF2B5EF4-FFF2-40B4-BE49-F238E27FC236}">
                <a16:creationId xmlns:a16="http://schemas.microsoft.com/office/drawing/2014/main" id="{A15D9674-980F-0A47-50A0-5321A3C13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6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A666-5BBA-C908-A7FE-2AE98E277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0E66B-C662-F97F-1B77-8F8AD55C7B32}"/>
              </a:ext>
            </a:extLst>
          </p:cNvPr>
          <p:cNvSpPr>
            <a:spLocks noGrp="1"/>
          </p:cNvSpPr>
          <p:nvPr>
            <p:ph type="title"/>
          </p:nvPr>
        </p:nvSpPr>
        <p:spPr/>
        <p:txBody>
          <a:bodyPr/>
          <a:lstStyle/>
          <a:p>
            <a:r>
              <a:rPr lang="en-US"/>
              <a:t>		         Appendix #1 – Income Statement</a:t>
            </a:r>
          </a:p>
        </p:txBody>
      </p:sp>
      <p:pic>
        <p:nvPicPr>
          <p:cNvPr id="6" name="Content Placeholder 4" descr="A black background with a black square&#10;&#10;AI-generated content may be incorrect.">
            <a:extLst>
              <a:ext uri="{FF2B5EF4-FFF2-40B4-BE49-F238E27FC236}">
                <a16:creationId xmlns:a16="http://schemas.microsoft.com/office/drawing/2014/main" id="{C6F91408-DC4E-DEFF-C14E-868B16331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a:prstGeom prst="rect">
            <a:avLst/>
          </a:prstGeom>
        </p:spPr>
      </p:pic>
      <p:pic>
        <p:nvPicPr>
          <p:cNvPr id="7" name="Content Placeholder 6">
            <a:extLst>
              <a:ext uri="{FF2B5EF4-FFF2-40B4-BE49-F238E27FC236}">
                <a16:creationId xmlns:a16="http://schemas.microsoft.com/office/drawing/2014/main" id="{2017D0ED-6CF3-7D80-EFE7-19881C16C4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0058" y="1386750"/>
            <a:ext cx="4878138" cy="4890026"/>
          </a:xfrm>
          <a:prstGeom prst="rect">
            <a:avLst/>
          </a:prstGeom>
          <a:noFill/>
          <a:ln>
            <a:noFill/>
          </a:ln>
        </p:spPr>
      </p:pic>
      <p:pic>
        <p:nvPicPr>
          <p:cNvPr id="4" name="Picture 2" descr="Home | Fisher College of Business">
            <a:extLst>
              <a:ext uri="{FF2B5EF4-FFF2-40B4-BE49-F238E27FC236}">
                <a16:creationId xmlns:a16="http://schemas.microsoft.com/office/drawing/2014/main" id="{42D56E4F-544D-7255-62E5-1AD8AC12E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1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1740D-955F-A64C-03F2-688CE3F419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703CE-BAA1-8C1D-0E93-AB84C3BA126E}"/>
              </a:ext>
            </a:extLst>
          </p:cNvPr>
          <p:cNvSpPr>
            <a:spLocks noGrp="1"/>
          </p:cNvSpPr>
          <p:nvPr>
            <p:ph type="title"/>
          </p:nvPr>
        </p:nvSpPr>
        <p:spPr/>
        <p:txBody>
          <a:bodyPr/>
          <a:lstStyle/>
          <a:p>
            <a:r>
              <a:rPr lang="en-US"/>
              <a:t>		         Appendix #2 – Sum of Parts 					Analysis</a:t>
            </a:r>
          </a:p>
        </p:txBody>
      </p:sp>
      <p:pic>
        <p:nvPicPr>
          <p:cNvPr id="6" name="Content Placeholder 4" descr="A black background with a black square&#10;&#10;AI-generated content may be incorrect.">
            <a:extLst>
              <a:ext uri="{FF2B5EF4-FFF2-40B4-BE49-F238E27FC236}">
                <a16:creationId xmlns:a16="http://schemas.microsoft.com/office/drawing/2014/main" id="{52EDEAA7-AE2D-E256-3A01-F03050AE7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a:prstGeom prst="rect">
            <a:avLst/>
          </a:prstGeom>
        </p:spPr>
      </p:pic>
      <p:pic>
        <p:nvPicPr>
          <p:cNvPr id="12" name="Picture 11">
            <a:extLst>
              <a:ext uri="{FF2B5EF4-FFF2-40B4-BE49-F238E27FC236}">
                <a16:creationId xmlns:a16="http://schemas.microsoft.com/office/drawing/2014/main" id="{9DDD6BCF-6A7F-03A4-5DA9-7ABC7C8B8245}"/>
              </a:ext>
            </a:extLst>
          </p:cNvPr>
          <p:cNvPicPr>
            <a:picLocks noChangeAspect="1"/>
          </p:cNvPicPr>
          <p:nvPr/>
        </p:nvPicPr>
        <p:blipFill>
          <a:blip r:embed="rId3"/>
          <a:stretch>
            <a:fillRect/>
          </a:stretch>
        </p:blipFill>
        <p:spPr>
          <a:xfrm>
            <a:off x="298209" y="2952007"/>
            <a:ext cx="11595581" cy="2336395"/>
          </a:xfrm>
          <a:prstGeom prst="rect">
            <a:avLst/>
          </a:prstGeom>
        </p:spPr>
      </p:pic>
      <p:pic>
        <p:nvPicPr>
          <p:cNvPr id="4" name="Picture 2" descr="Home | Fisher College of Business">
            <a:extLst>
              <a:ext uri="{FF2B5EF4-FFF2-40B4-BE49-F238E27FC236}">
                <a16:creationId xmlns:a16="http://schemas.microsoft.com/office/drawing/2014/main" id="{2B2FDD7F-4D41-30E7-2FFA-662158E1A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5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5D3E-B27E-658F-F940-7692A04B9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ACC96-BBEC-D5E4-0F9C-BDBBB4C84F9B}"/>
              </a:ext>
            </a:extLst>
          </p:cNvPr>
          <p:cNvSpPr>
            <a:spLocks noGrp="1"/>
          </p:cNvSpPr>
          <p:nvPr>
            <p:ph type="title"/>
          </p:nvPr>
        </p:nvSpPr>
        <p:spPr/>
        <p:txBody>
          <a:bodyPr/>
          <a:lstStyle/>
          <a:p>
            <a:r>
              <a:rPr lang="en-US"/>
              <a:t>		         Appendix #3 – DCF</a:t>
            </a:r>
          </a:p>
        </p:txBody>
      </p:sp>
      <p:pic>
        <p:nvPicPr>
          <p:cNvPr id="6" name="Content Placeholder 4" descr="A black background with a black square&#10;&#10;AI-generated content may be incorrect.">
            <a:extLst>
              <a:ext uri="{FF2B5EF4-FFF2-40B4-BE49-F238E27FC236}">
                <a16:creationId xmlns:a16="http://schemas.microsoft.com/office/drawing/2014/main" id="{9657015E-4AD4-1E4E-D632-75CEBDC11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a:prstGeom prst="rect">
            <a:avLst/>
          </a:prstGeom>
        </p:spPr>
      </p:pic>
      <p:pic>
        <p:nvPicPr>
          <p:cNvPr id="3" name="Content Placeholder 2">
            <a:extLst>
              <a:ext uri="{FF2B5EF4-FFF2-40B4-BE49-F238E27FC236}">
                <a16:creationId xmlns:a16="http://schemas.microsoft.com/office/drawing/2014/main" id="{EA0A7AD2-909A-BD2C-C87C-5CBB59E24B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32501" y="1389581"/>
            <a:ext cx="6577435" cy="5385914"/>
          </a:xfrm>
          <a:prstGeom prst="rect">
            <a:avLst/>
          </a:prstGeom>
          <a:noFill/>
          <a:ln>
            <a:noFill/>
          </a:ln>
        </p:spPr>
      </p:pic>
      <p:pic>
        <p:nvPicPr>
          <p:cNvPr id="5" name="Picture 2" descr="Home | Fisher College of Business">
            <a:extLst>
              <a:ext uri="{FF2B5EF4-FFF2-40B4-BE49-F238E27FC236}">
                <a16:creationId xmlns:a16="http://schemas.microsoft.com/office/drawing/2014/main" id="{D4864EC5-9BB0-D34B-EC75-F67AA89D4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4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D37068AB-DF78-709C-BE88-477E841DC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58BAF3B9-87F7-2450-B60B-A9BDBE3B44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46504" y="569471"/>
            <a:ext cx="2899325" cy="847508"/>
          </a:xfrm>
          <a:prstGeom prst="rect">
            <a:avLst/>
          </a:prstGeom>
        </p:spPr>
      </p:pic>
      <p:pic>
        <p:nvPicPr>
          <p:cNvPr id="3078" name="Picture 6" descr="Investor Relations | WM">
            <a:extLst>
              <a:ext uri="{FF2B5EF4-FFF2-40B4-BE49-F238E27FC236}">
                <a16:creationId xmlns:a16="http://schemas.microsoft.com/office/drawing/2014/main" id="{B52B73ED-553D-EB95-74C5-51CCE31A4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419" y="544818"/>
            <a:ext cx="3359125" cy="8957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TX Corporation - Wikipedia">
            <a:extLst>
              <a:ext uri="{FF2B5EF4-FFF2-40B4-BE49-F238E27FC236}">
                <a16:creationId xmlns:a16="http://schemas.microsoft.com/office/drawing/2014/main" id="{093C0651-354F-C1E1-FB0D-2248D04B9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89" y="347788"/>
            <a:ext cx="3359125" cy="12898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F489F3-F132-532E-50B1-9F8C56B5AC86}"/>
              </a:ext>
            </a:extLst>
          </p:cNvPr>
          <p:cNvSpPr txBox="1"/>
          <p:nvPr/>
        </p:nvSpPr>
        <p:spPr>
          <a:xfrm>
            <a:off x="2841171" y="3875314"/>
            <a:ext cx="4223658" cy="646331"/>
          </a:xfrm>
          <a:prstGeom prst="rect">
            <a:avLst/>
          </a:prstGeom>
          <a:noFill/>
        </p:spPr>
        <p:txBody>
          <a:bodyPr wrap="square" rtlCol="0">
            <a:spAutoFit/>
          </a:bodyPr>
          <a:lstStyle/>
          <a:p>
            <a:r>
              <a:rPr lang="en-US"/>
              <a:t>Insert pic of combined all 3 stocks </a:t>
            </a:r>
            <a:r>
              <a:rPr lang="en-US" err="1"/>
              <a:t>ytd</a:t>
            </a:r>
            <a:r>
              <a:rPr lang="en-US"/>
              <a:t> </a:t>
            </a:r>
            <a:r>
              <a:rPr lang="en-US" err="1"/>
              <a:t>preformace</a:t>
            </a:r>
            <a:r>
              <a:rPr lang="en-US"/>
              <a:t> </a:t>
            </a:r>
          </a:p>
        </p:txBody>
      </p:sp>
      <p:pic>
        <p:nvPicPr>
          <p:cNvPr id="2" name="Picture 1">
            <a:extLst>
              <a:ext uri="{FF2B5EF4-FFF2-40B4-BE49-F238E27FC236}">
                <a16:creationId xmlns:a16="http://schemas.microsoft.com/office/drawing/2014/main" id="{9DDFF3A7-37B4-55F9-39F6-7B861B486A42}"/>
              </a:ext>
            </a:extLst>
          </p:cNvPr>
          <p:cNvPicPr>
            <a:picLocks noChangeAspect="1"/>
          </p:cNvPicPr>
          <p:nvPr/>
        </p:nvPicPr>
        <p:blipFill>
          <a:blip r:embed="rId7"/>
          <a:stretch>
            <a:fillRect/>
          </a:stretch>
        </p:blipFill>
        <p:spPr>
          <a:xfrm>
            <a:off x="202833" y="1699773"/>
            <a:ext cx="11424519" cy="4489071"/>
          </a:xfrm>
          <a:prstGeom prst="rect">
            <a:avLst/>
          </a:prstGeom>
        </p:spPr>
      </p:pic>
      <p:sp>
        <p:nvSpPr>
          <p:cNvPr id="3" name="TextBox 2">
            <a:extLst>
              <a:ext uri="{FF2B5EF4-FFF2-40B4-BE49-F238E27FC236}">
                <a16:creationId xmlns:a16="http://schemas.microsoft.com/office/drawing/2014/main" id="{2EB3825A-8258-6217-F75E-949EA3F2D207}"/>
              </a:ext>
            </a:extLst>
          </p:cNvPr>
          <p:cNvSpPr txBox="1"/>
          <p:nvPr/>
        </p:nvSpPr>
        <p:spPr>
          <a:xfrm>
            <a:off x="4537880" y="6346209"/>
            <a:ext cx="59026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4"/>
                </a:solidFill>
              </a:rPr>
              <a:t>RTX  </a:t>
            </a:r>
            <a:r>
              <a:rPr lang="en-US" sz="2400" b="1">
                <a:solidFill>
                  <a:srgbClr val="FF0000"/>
                </a:solidFill>
              </a:rPr>
              <a:t>WM  </a:t>
            </a:r>
            <a:r>
              <a:rPr lang="en-US" sz="2400" b="1">
                <a:solidFill>
                  <a:srgbClr val="FFC000"/>
                </a:solidFill>
              </a:rPr>
              <a:t>FDX</a:t>
            </a:r>
          </a:p>
        </p:txBody>
      </p:sp>
    </p:spTree>
    <p:extLst>
      <p:ext uri="{BB962C8B-B14F-4D97-AF65-F5344CB8AC3E}">
        <p14:creationId xmlns:p14="http://schemas.microsoft.com/office/powerpoint/2010/main" val="308851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orange letter e&#10;&#10;AI-generated content may be incorrect.">
            <a:extLst>
              <a:ext uri="{FF2B5EF4-FFF2-40B4-BE49-F238E27FC236}">
                <a16:creationId xmlns:a16="http://schemas.microsoft.com/office/drawing/2014/main" id="{AF7B472E-ACE7-D913-454E-273ACD68B63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63789" y="332921"/>
            <a:ext cx="4117865" cy="1203702"/>
          </a:xfrm>
        </p:spPr>
      </p:pic>
      <p:pic>
        <p:nvPicPr>
          <p:cNvPr id="1026" name="Picture 2" descr="Home | Fisher College of Business">
            <a:extLst>
              <a:ext uri="{FF2B5EF4-FFF2-40B4-BE49-F238E27FC236}">
                <a16:creationId xmlns:a16="http://schemas.microsoft.com/office/drawing/2014/main" id="{91BA5919-A277-00F0-8D19-49E31745E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1507C9E1-6DD2-C5CA-16FE-F2E7E7F7B779}"/>
              </a:ext>
            </a:extLst>
          </p:cNvPr>
          <p:cNvGraphicFramePr>
            <a:graphicFrameLocks noGrp="1"/>
          </p:cNvGraphicFramePr>
          <p:nvPr>
            <p:extLst>
              <p:ext uri="{D42A27DB-BD31-4B8C-83A1-F6EECF244321}">
                <p14:modId xmlns:p14="http://schemas.microsoft.com/office/powerpoint/2010/main" val="3913366938"/>
              </p:ext>
            </p:extLst>
          </p:nvPr>
        </p:nvGraphicFramePr>
        <p:xfrm>
          <a:off x="345440" y="1625600"/>
          <a:ext cx="11551920" cy="1877908"/>
        </p:xfrm>
        <a:graphic>
          <a:graphicData uri="http://schemas.openxmlformats.org/drawingml/2006/table">
            <a:tbl>
              <a:tblPr firstRow="1" bandRow="1">
                <a:tableStyleId>{073A0DAA-6AF3-43AB-8588-CEC1D06C72B9}</a:tableStyleId>
              </a:tblPr>
              <a:tblGrid>
                <a:gridCol w="5785134">
                  <a:extLst>
                    <a:ext uri="{9D8B030D-6E8A-4147-A177-3AD203B41FA5}">
                      <a16:colId xmlns:a16="http://schemas.microsoft.com/office/drawing/2014/main" val="1448108559"/>
                    </a:ext>
                  </a:extLst>
                </a:gridCol>
                <a:gridCol w="5766786">
                  <a:extLst>
                    <a:ext uri="{9D8B030D-6E8A-4147-A177-3AD203B41FA5}">
                      <a16:colId xmlns:a16="http://schemas.microsoft.com/office/drawing/2014/main" val="3593261502"/>
                    </a:ext>
                  </a:extLst>
                </a:gridCol>
              </a:tblGrid>
              <a:tr h="469477">
                <a:tc>
                  <a:txBody>
                    <a:bodyPr/>
                    <a:lstStyle/>
                    <a:p>
                      <a:r>
                        <a:rPr lang="en-US">
                          <a:solidFill>
                            <a:schemeClr val="tx1"/>
                          </a:solidFill>
                        </a:rPr>
                        <a:t>Current Stock Price:         </a:t>
                      </a:r>
                      <a:r>
                        <a:rPr lang="en-US"/>
                        <a:t>$276.64</a:t>
                      </a:r>
                    </a:p>
                  </a:txBody>
                  <a:tcPr>
                    <a:solidFill>
                      <a:schemeClr val="accent2"/>
                    </a:solidFill>
                  </a:tcPr>
                </a:tc>
                <a:tc>
                  <a:txBody>
                    <a:bodyPr/>
                    <a:lstStyle/>
                    <a:p>
                      <a:r>
                        <a:rPr lang="en-US">
                          <a:solidFill>
                            <a:schemeClr val="tx1"/>
                          </a:solidFill>
                        </a:rPr>
                        <a:t>Recommendation:</a:t>
                      </a:r>
                      <a:r>
                        <a:rPr lang="en-US"/>
                        <a:t>     </a:t>
                      </a:r>
                      <a:r>
                        <a:rPr lang="en-US">
                          <a:solidFill>
                            <a:srgbClr val="FFFF00"/>
                          </a:solidFill>
                        </a:rPr>
                        <a:t>HOLD</a:t>
                      </a:r>
                    </a:p>
                  </a:txBody>
                  <a:tcPr>
                    <a:solidFill>
                      <a:schemeClr val="accent2"/>
                    </a:solidFill>
                  </a:tcPr>
                </a:tc>
                <a:extLst>
                  <a:ext uri="{0D108BD9-81ED-4DB2-BD59-A6C34878D82A}">
                    <a16:rowId xmlns:a16="http://schemas.microsoft.com/office/drawing/2014/main" val="1901114551"/>
                  </a:ext>
                </a:extLst>
              </a:tr>
              <a:tr h="469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Target Price:            $300</a:t>
                      </a:r>
                    </a:p>
                  </a:txBody>
                  <a:tcPr/>
                </a:tc>
                <a:tc>
                  <a:txBody>
                    <a:bodyPr/>
                    <a:lstStyle/>
                    <a:p>
                      <a:r>
                        <a:rPr lang="en-US"/>
                        <a:t>Target Return           8.44%</a:t>
                      </a:r>
                    </a:p>
                  </a:txBody>
                  <a:tcPr/>
                </a:tc>
                <a:extLst>
                  <a:ext uri="{0D108BD9-81ED-4DB2-BD59-A6C34878D82A}">
                    <a16:rowId xmlns:a16="http://schemas.microsoft.com/office/drawing/2014/main" val="2514209229"/>
                  </a:ext>
                </a:extLst>
              </a:tr>
              <a:tr h="469477">
                <a:tc>
                  <a:txBody>
                    <a:bodyPr/>
                    <a:lstStyle/>
                    <a:p>
                      <a:r>
                        <a:rPr lang="en-US"/>
                        <a:t>52-Week (High-Low)            $295.24 – $194.26 </a:t>
                      </a:r>
                    </a:p>
                  </a:txBody>
                  <a:tcPr/>
                </a:tc>
                <a:tc>
                  <a:txBody>
                    <a:bodyPr/>
                    <a:lstStyle/>
                    <a:p>
                      <a:r>
                        <a:rPr lang="en-US"/>
                        <a:t>Market Cap.             65,274 Mm</a:t>
                      </a:r>
                    </a:p>
                  </a:txBody>
                  <a:tcPr/>
                </a:tc>
                <a:extLst>
                  <a:ext uri="{0D108BD9-81ED-4DB2-BD59-A6C34878D82A}">
                    <a16:rowId xmlns:a16="http://schemas.microsoft.com/office/drawing/2014/main" val="3935120402"/>
                  </a:ext>
                </a:extLst>
              </a:tr>
              <a:tr h="469477">
                <a:tc>
                  <a:txBody>
                    <a:bodyPr/>
                    <a:lstStyle/>
                    <a:p>
                      <a:r>
                        <a:rPr lang="en-US"/>
                        <a:t>Diluted Shares Out.            243M       </a:t>
                      </a:r>
                    </a:p>
                  </a:txBody>
                  <a:tcPr/>
                </a:tc>
                <a:tc>
                  <a:txBody>
                    <a:bodyPr/>
                    <a:lstStyle/>
                    <a:p>
                      <a:r>
                        <a:rPr lang="en-US"/>
                        <a:t>Dividend Yield            2.21%</a:t>
                      </a:r>
                    </a:p>
                  </a:txBody>
                  <a:tcPr/>
                </a:tc>
                <a:extLst>
                  <a:ext uri="{0D108BD9-81ED-4DB2-BD59-A6C34878D82A}">
                    <a16:rowId xmlns:a16="http://schemas.microsoft.com/office/drawing/2014/main" val="2648443632"/>
                  </a:ext>
                </a:extLst>
              </a:tr>
            </a:tbl>
          </a:graphicData>
        </a:graphic>
      </p:graphicFrame>
      <p:pic>
        <p:nvPicPr>
          <p:cNvPr id="9" name="Picture 8" descr="A screenshot of a graph&#10;&#10;AI-generated content may be incorrect.">
            <a:extLst>
              <a:ext uri="{FF2B5EF4-FFF2-40B4-BE49-F238E27FC236}">
                <a16:creationId xmlns:a16="http://schemas.microsoft.com/office/drawing/2014/main" id="{859957C0-32B4-4C0E-EB38-0017854E2F2C}"/>
              </a:ext>
            </a:extLst>
          </p:cNvPr>
          <p:cNvPicPr>
            <a:picLocks noChangeAspect="1"/>
          </p:cNvPicPr>
          <p:nvPr/>
        </p:nvPicPr>
        <p:blipFill>
          <a:blip r:embed="rId5"/>
          <a:stretch>
            <a:fillRect/>
          </a:stretch>
        </p:blipFill>
        <p:spPr>
          <a:xfrm>
            <a:off x="904240" y="3603165"/>
            <a:ext cx="10596880" cy="2618509"/>
          </a:xfrm>
          <a:prstGeom prst="rect">
            <a:avLst/>
          </a:prstGeom>
        </p:spPr>
      </p:pic>
    </p:spTree>
    <p:extLst>
      <p:ext uri="{BB962C8B-B14F-4D97-AF65-F5344CB8AC3E}">
        <p14:creationId xmlns:p14="http://schemas.microsoft.com/office/powerpoint/2010/main" val="338252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E3CF38F0-52FC-3BF8-63E4-CE2AF389F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7900F489-E67F-1A56-FF3A-060022D83D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304" y="102882"/>
            <a:ext cx="2887411" cy="844025"/>
          </a:xfrm>
          <a:prstGeom prst="rect">
            <a:avLst/>
          </a:prstGeom>
        </p:spPr>
      </p:pic>
      <p:sp>
        <p:nvSpPr>
          <p:cNvPr id="7" name="Title 1">
            <a:extLst>
              <a:ext uri="{FF2B5EF4-FFF2-40B4-BE49-F238E27FC236}">
                <a16:creationId xmlns:a16="http://schemas.microsoft.com/office/drawing/2014/main" id="{476D8ADB-6F94-6044-4B31-37351BA8F835}"/>
              </a:ext>
            </a:extLst>
          </p:cNvPr>
          <p:cNvSpPr txBox="1">
            <a:spLocks/>
          </p:cNvSpPr>
          <p:nvPr/>
        </p:nvSpPr>
        <p:spPr>
          <a:xfrm>
            <a:off x="352904" y="1735399"/>
            <a:ext cx="10515600" cy="4486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drawing">
            <a:extLst>
              <a:ext uri="{FF2B5EF4-FFF2-40B4-BE49-F238E27FC236}">
                <a16:creationId xmlns:a16="http://schemas.microsoft.com/office/drawing/2014/main" id="{979C3001-686D-9B89-D69D-C3F4949404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56972" y="2745694"/>
            <a:ext cx="5514527" cy="4204287"/>
          </a:xfrm>
          <a:prstGeom prst="rect">
            <a:avLst/>
          </a:prstGeom>
        </p:spPr>
      </p:pic>
      <p:sp>
        <p:nvSpPr>
          <p:cNvPr id="3" name="TextBox 2">
            <a:extLst>
              <a:ext uri="{FF2B5EF4-FFF2-40B4-BE49-F238E27FC236}">
                <a16:creationId xmlns:a16="http://schemas.microsoft.com/office/drawing/2014/main" id="{21B13DB0-92AA-6C8D-0FAB-1FF34682C511}"/>
              </a:ext>
            </a:extLst>
          </p:cNvPr>
          <p:cNvSpPr txBox="1"/>
          <p:nvPr/>
        </p:nvSpPr>
        <p:spPr>
          <a:xfrm>
            <a:off x="352904" y="900771"/>
            <a:ext cx="10634914" cy="6155531"/>
          </a:xfrm>
          <a:prstGeom prst="rect">
            <a:avLst/>
          </a:prstGeom>
          <a:noFill/>
        </p:spPr>
        <p:txBody>
          <a:bodyPr wrap="square" rtlCol="0">
            <a:spAutoFit/>
          </a:bodyPr>
          <a:lstStyle/>
          <a:p>
            <a:r>
              <a:rPr lang="en-US" sz="1600" b="1" u="sng"/>
              <a:t>Description:</a:t>
            </a:r>
          </a:p>
          <a:p>
            <a:pPr marL="285750" indent="-285750">
              <a:buFont typeface="Arial" panose="020B0604020202020204" pitchFamily="34" charset="0"/>
              <a:buChar char="•"/>
            </a:pPr>
            <a:r>
              <a:rPr lang="en-US"/>
              <a:t>FedEx is a global transportation and logistics company that delivers packages, through freight, and supply-chain solutions worldwide. It provides express air shipping, ground delivery, freight services, and logistics support to businesses and consumers, enabling fast and reliable movement of goods across the globe.</a:t>
            </a:r>
            <a:endParaRPr lang="en-US" sz="1600" b="1" u="sng"/>
          </a:p>
          <a:p>
            <a:endParaRPr lang="en-US" sz="1600"/>
          </a:p>
          <a:p>
            <a:r>
              <a:rPr lang="en-US" sz="1600" b="1" u="sng"/>
              <a:t>NEW Business Segments:</a:t>
            </a:r>
          </a:p>
          <a:p>
            <a:pPr marL="285750" indent="-285750">
              <a:buFont typeface="Arial" panose="020B0604020202020204" pitchFamily="34" charset="0"/>
              <a:buChar char="•"/>
            </a:pPr>
            <a:r>
              <a:rPr lang="en-US" sz="1600"/>
              <a:t>FedEx “One Consolidation Plan”  Merges FedEx Ground &amp; Corporate Services (DRIVE)</a:t>
            </a:r>
          </a:p>
          <a:p>
            <a:pPr marL="285750" indent="-285750">
              <a:buFont typeface="Arial" panose="020B0604020202020204" pitchFamily="34" charset="0"/>
              <a:buChar char="•"/>
            </a:pPr>
            <a:r>
              <a:rPr lang="en-US" sz="1600" b="1"/>
              <a:t>Federal Express </a:t>
            </a:r>
          </a:p>
          <a:p>
            <a:pPr lvl="0" eaLnBrk="0" fontAlgn="base" hangingPunct="0">
              <a:spcBef>
                <a:spcPct val="0"/>
              </a:spcBef>
              <a:spcAft>
                <a:spcPct val="0"/>
              </a:spcAft>
            </a:pPr>
            <a:r>
              <a:rPr lang="en-US" sz="1600"/>
              <a:t>	-</a:t>
            </a:r>
            <a:r>
              <a:rPr lang="en-US" altLang="en-US" sz="1600">
                <a:solidFill>
                  <a:srgbClr val="000000"/>
                </a:solidFill>
                <a:latin typeface="Arial" panose="020B0604020202020204" pitchFamily="34" charset="0"/>
              </a:rPr>
              <a:t>Global air‐express transportation.</a:t>
            </a:r>
          </a:p>
          <a:p>
            <a:pPr lvl="0" eaLnBrk="0" fontAlgn="base" hangingPunct="0">
              <a:spcBef>
                <a:spcPct val="0"/>
              </a:spcBef>
              <a:spcAft>
                <a:spcPct val="0"/>
              </a:spcAft>
            </a:pPr>
            <a:r>
              <a:rPr lang="en-US" altLang="en-US" sz="1600">
                <a:solidFill>
                  <a:srgbClr val="000000"/>
                </a:solidFill>
                <a:latin typeface="Arial" panose="020B0604020202020204" pitchFamily="34" charset="0"/>
              </a:rPr>
              <a:t>	-Time-sensitive international and domestic shipping.</a:t>
            </a:r>
          </a:p>
          <a:p>
            <a:pPr lvl="0" eaLnBrk="0" fontAlgn="base" hangingPunct="0">
              <a:spcBef>
                <a:spcPct val="0"/>
              </a:spcBef>
              <a:spcAft>
                <a:spcPct val="0"/>
              </a:spcAft>
            </a:pPr>
            <a:r>
              <a:rPr lang="en-US" altLang="en-US" sz="1600">
                <a:solidFill>
                  <a:srgbClr val="000000"/>
                </a:solidFill>
                <a:latin typeface="Arial" panose="020B0604020202020204" pitchFamily="34" charset="0"/>
              </a:rPr>
              <a:t>	-Largest revenue generator historically.</a:t>
            </a:r>
          </a:p>
          <a:p>
            <a:pPr lvl="0" eaLnBrk="0" fontAlgn="base" hangingPunct="0">
              <a:spcBef>
                <a:spcPct val="0"/>
              </a:spcBef>
              <a:spcAft>
                <a:spcPct val="0"/>
              </a:spcAft>
            </a:pPr>
            <a:endParaRPr lang="en-US" sz="1600"/>
          </a:p>
          <a:p>
            <a:pPr marL="285750" indent="-285750">
              <a:buFont typeface="Arial" panose="020B0604020202020204" pitchFamily="34" charset="0"/>
              <a:buChar char="•"/>
            </a:pPr>
            <a:r>
              <a:rPr lang="en-US" sz="1600" b="1"/>
              <a:t>FedEx Freight </a:t>
            </a:r>
          </a:p>
          <a:p>
            <a:r>
              <a:rPr lang="en-US" sz="1600"/>
              <a:t>	-Less Than Truckload (LTL) </a:t>
            </a:r>
          </a:p>
          <a:p>
            <a:endParaRPr lang="en-US" sz="1600" b="1"/>
          </a:p>
          <a:p>
            <a:pPr marL="285750" indent="-285750">
              <a:buFont typeface="Arial" panose="020B0604020202020204" pitchFamily="34" charset="0"/>
              <a:buChar char="•"/>
            </a:pPr>
            <a:r>
              <a:rPr lang="en-US" sz="1600" b="1"/>
              <a:t>“Corporate, Other and eliminations”  </a:t>
            </a:r>
          </a:p>
          <a:p>
            <a:r>
              <a:rPr lang="en-US" sz="1600" b="1"/>
              <a:t>	-</a:t>
            </a:r>
            <a:r>
              <a:rPr lang="en-US" sz="1600"/>
              <a:t>FedEx Data works </a:t>
            </a:r>
          </a:p>
          <a:p>
            <a:r>
              <a:rPr lang="en-US" sz="1600"/>
              <a:t>	-FedEx Office </a:t>
            </a:r>
          </a:p>
          <a:p>
            <a:r>
              <a:rPr lang="en-US" sz="1600"/>
              <a:t>	-FedEx Logistics</a:t>
            </a:r>
            <a:r>
              <a:rPr lang="en-US" sz="1600" b="1"/>
              <a:t> </a:t>
            </a:r>
          </a:p>
          <a:p>
            <a:endParaRPr lang="en-US" sz="1600" b="1"/>
          </a:p>
          <a:p>
            <a:pPr marL="285750" indent="-285750">
              <a:buFont typeface="Arial" panose="020B0604020202020204" pitchFamily="34" charset="0"/>
              <a:buChar char="•"/>
            </a:pPr>
            <a:endParaRPr lang="en-US" sz="1600"/>
          </a:p>
          <a:p>
            <a:endParaRPr lang="en-US" sz="1600"/>
          </a:p>
          <a:p>
            <a:endParaRPr lang="en-US"/>
          </a:p>
        </p:txBody>
      </p:sp>
      <p:pic>
        <p:nvPicPr>
          <p:cNvPr id="13" name="Picture 12" descr="A white text with black text&#10;&#10;AI-generated content may be incorrect.">
            <a:extLst>
              <a:ext uri="{FF2B5EF4-FFF2-40B4-BE49-F238E27FC236}">
                <a16:creationId xmlns:a16="http://schemas.microsoft.com/office/drawing/2014/main" id="{540FE809-5049-E2A4-E042-E3F7386E9568}"/>
              </a:ext>
            </a:extLst>
          </p:cNvPr>
          <p:cNvPicPr>
            <a:picLocks noChangeAspect="1"/>
          </p:cNvPicPr>
          <p:nvPr/>
        </p:nvPicPr>
        <p:blipFill>
          <a:blip r:embed="rId6"/>
          <a:stretch>
            <a:fillRect/>
          </a:stretch>
        </p:blipFill>
        <p:spPr>
          <a:xfrm>
            <a:off x="4419815" y="4047480"/>
            <a:ext cx="3721554" cy="2564209"/>
          </a:xfrm>
          <a:prstGeom prst="rect">
            <a:avLst/>
          </a:prstGeom>
        </p:spPr>
      </p:pic>
    </p:spTree>
    <p:extLst>
      <p:ext uri="{BB962C8B-B14F-4D97-AF65-F5344CB8AC3E}">
        <p14:creationId xmlns:p14="http://schemas.microsoft.com/office/powerpoint/2010/main" val="267336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058C4-FC6B-782C-EBFD-E8C646C799B6}"/>
            </a:ext>
          </a:extLst>
        </p:cNvPr>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443B6798-7599-79AA-20E1-493AD5489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EE9A8571-7ACF-5114-54F5-3E344A922D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304" y="102882"/>
            <a:ext cx="2887411" cy="844025"/>
          </a:xfrm>
          <a:prstGeom prst="rect">
            <a:avLst/>
          </a:prstGeom>
        </p:spPr>
      </p:pic>
      <p:sp>
        <p:nvSpPr>
          <p:cNvPr id="7" name="Title 1">
            <a:extLst>
              <a:ext uri="{FF2B5EF4-FFF2-40B4-BE49-F238E27FC236}">
                <a16:creationId xmlns:a16="http://schemas.microsoft.com/office/drawing/2014/main" id="{7F1104D3-9A0A-8EAF-A610-A4F995279917}"/>
              </a:ext>
            </a:extLst>
          </p:cNvPr>
          <p:cNvSpPr txBox="1">
            <a:spLocks/>
          </p:cNvSpPr>
          <p:nvPr/>
        </p:nvSpPr>
        <p:spPr>
          <a:xfrm>
            <a:off x="352904" y="1735399"/>
            <a:ext cx="10515600" cy="4486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graphicFrame>
        <p:nvGraphicFramePr>
          <p:cNvPr id="3" name="Table 2">
            <a:extLst>
              <a:ext uri="{FF2B5EF4-FFF2-40B4-BE49-F238E27FC236}">
                <a16:creationId xmlns:a16="http://schemas.microsoft.com/office/drawing/2014/main" id="{0FE2C7F7-D78A-F41B-8FD0-FEA68CD4F358}"/>
              </a:ext>
            </a:extLst>
          </p:cNvPr>
          <p:cNvGraphicFramePr>
            <a:graphicFrameLocks noGrp="1"/>
          </p:cNvGraphicFramePr>
          <p:nvPr>
            <p:extLst>
              <p:ext uri="{D42A27DB-BD31-4B8C-83A1-F6EECF244321}">
                <p14:modId xmlns:p14="http://schemas.microsoft.com/office/powerpoint/2010/main" val="3001102936"/>
              </p:ext>
            </p:extLst>
          </p:nvPr>
        </p:nvGraphicFramePr>
        <p:xfrm>
          <a:off x="352904" y="1364559"/>
          <a:ext cx="5377336" cy="370840"/>
        </p:xfrm>
        <a:graphic>
          <a:graphicData uri="http://schemas.openxmlformats.org/drawingml/2006/table">
            <a:tbl>
              <a:tblPr firstRow="1" bandRow="1">
                <a:tableStyleId>{5C22544A-7EE6-4342-B048-85BDC9FD1C3A}</a:tableStyleId>
              </a:tblPr>
              <a:tblGrid>
                <a:gridCol w="5377336">
                  <a:extLst>
                    <a:ext uri="{9D8B030D-6E8A-4147-A177-3AD203B41FA5}">
                      <a16:colId xmlns:a16="http://schemas.microsoft.com/office/drawing/2014/main" val="134709287"/>
                    </a:ext>
                  </a:extLst>
                </a:gridCol>
              </a:tblGrid>
              <a:tr h="370840">
                <a:tc>
                  <a:txBody>
                    <a:bodyPr/>
                    <a:lstStyle/>
                    <a:p>
                      <a:pPr algn="ctr"/>
                      <a:r>
                        <a:rPr lang="en-US"/>
                        <a:t>Tailwinds (+)</a:t>
                      </a:r>
                    </a:p>
                  </a:txBody>
                  <a:tcPr>
                    <a:solidFill>
                      <a:srgbClr val="00B050"/>
                    </a:solidFill>
                  </a:tcPr>
                </a:tc>
                <a:extLst>
                  <a:ext uri="{0D108BD9-81ED-4DB2-BD59-A6C34878D82A}">
                    <a16:rowId xmlns:a16="http://schemas.microsoft.com/office/drawing/2014/main" val="2902527150"/>
                  </a:ext>
                </a:extLst>
              </a:tr>
            </a:tbl>
          </a:graphicData>
        </a:graphic>
      </p:graphicFrame>
      <p:graphicFrame>
        <p:nvGraphicFramePr>
          <p:cNvPr id="8" name="Table 7">
            <a:extLst>
              <a:ext uri="{FF2B5EF4-FFF2-40B4-BE49-F238E27FC236}">
                <a16:creationId xmlns:a16="http://schemas.microsoft.com/office/drawing/2014/main" id="{30530534-D26F-6979-D49D-76A273CA3720}"/>
              </a:ext>
            </a:extLst>
          </p:cNvPr>
          <p:cNvGraphicFramePr>
            <a:graphicFrameLocks noGrp="1"/>
          </p:cNvGraphicFramePr>
          <p:nvPr>
            <p:extLst>
              <p:ext uri="{D42A27DB-BD31-4B8C-83A1-F6EECF244321}">
                <p14:modId xmlns:p14="http://schemas.microsoft.com/office/powerpoint/2010/main" val="3967565000"/>
              </p:ext>
            </p:extLst>
          </p:nvPr>
        </p:nvGraphicFramePr>
        <p:xfrm>
          <a:off x="5816600" y="1364559"/>
          <a:ext cx="5918200" cy="370840"/>
        </p:xfrm>
        <a:graphic>
          <a:graphicData uri="http://schemas.openxmlformats.org/drawingml/2006/table">
            <a:tbl>
              <a:tblPr firstRow="1" bandRow="1">
                <a:tableStyleId>{5C22544A-7EE6-4342-B048-85BDC9FD1C3A}</a:tableStyleId>
              </a:tblPr>
              <a:tblGrid>
                <a:gridCol w="5918200">
                  <a:extLst>
                    <a:ext uri="{9D8B030D-6E8A-4147-A177-3AD203B41FA5}">
                      <a16:colId xmlns:a16="http://schemas.microsoft.com/office/drawing/2014/main" val="3988112159"/>
                    </a:ext>
                  </a:extLst>
                </a:gridCol>
              </a:tblGrid>
              <a:tr h="370840">
                <a:tc>
                  <a:txBody>
                    <a:bodyPr/>
                    <a:lstStyle/>
                    <a:p>
                      <a:pPr algn="ctr"/>
                      <a:r>
                        <a:rPr lang="en-US">
                          <a:solidFill>
                            <a:schemeClr val="tx1"/>
                          </a:solidFill>
                        </a:rPr>
                        <a:t>Headwinds (-)</a:t>
                      </a:r>
                    </a:p>
                  </a:txBody>
                  <a:tcPr>
                    <a:solidFill>
                      <a:srgbClr val="FF0000"/>
                    </a:solidFill>
                  </a:tcPr>
                </a:tc>
                <a:extLst>
                  <a:ext uri="{0D108BD9-81ED-4DB2-BD59-A6C34878D82A}">
                    <a16:rowId xmlns:a16="http://schemas.microsoft.com/office/drawing/2014/main" val="2066575174"/>
                  </a:ext>
                </a:extLst>
              </a:tr>
            </a:tbl>
          </a:graphicData>
        </a:graphic>
      </p:graphicFrame>
      <p:graphicFrame>
        <p:nvGraphicFramePr>
          <p:cNvPr id="10" name="Table 9">
            <a:extLst>
              <a:ext uri="{FF2B5EF4-FFF2-40B4-BE49-F238E27FC236}">
                <a16:creationId xmlns:a16="http://schemas.microsoft.com/office/drawing/2014/main" id="{89A85B4B-C4BC-084D-B438-E52EFF9ABBD8}"/>
              </a:ext>
            </a:extLst>
          </p:cNvPr>
          <p:cNvGraphicFramePr>
            <a:graphicFrameLocks noGrp="1"/>
          </p:cNvGraphicFramePr>
          <p:nvPr>
            <p:extLst>
              <p:ext uri="{D42A27DB-BD31-4B8C-83A1-F6EECF244321}">
                <p14:modId xmlns:p14="http://schemas.microsoft.com/office/powerpoint/2010/main" val="3697687045"/>
              </p:ext>
            </p:extLst>
          </p:nvPr>
        </p:nvGraphicFramePr>
        <p:xfrm>
          <a:off x="352904" y="1849120"/>
          <a:ext cx="5377336" cy="4124960"/>
        </p:xfrm>
        <a:graphic>
          <a:graphicData uri="http://schemas.openxmlformats.org/drawingml/2006/table">
            <a:tbl>
              <a:tblPr firstRow="1" bandRow="1">
                <a:tableStyleId>{5C22544A-7EE6-4342-B048-85BDC9FD1C3A}</a:tableStyleId>
              </a:tblPr>
              <a:tblGrid>
                <a:gridCol w="5377336">
                  <a:extLst>
                    <a:ext uri="{9D8B030D-6E8A-4147-A177-3AD203B41FA5}">
                      <a16:colId xmlns:a16="http://schemas.microsoft.com/office/drawing/2014/main" val="1120713133"/>
                    </a:ext>
                  </a:extLst>
                </a:gridCol>
              </a:tblGrid>
              <a:tr h="4124960">
                <a:tc>
                  <a:txBody>
                    <a:bodyPr/>
                    <a:lstStyle/>
                    <a:p>
                      <a:pPr marL="0" indent="0">
                        <a:buFontTx/>
                        <a:buNone/>
                      </a:pPr>
                      <a:r>
                        <a:rPr lang="en-US" sz="1600" b="1">
                          <a:solidFill>
                            <a:schemeClr val="tx1"/>
                          </a:solidFill>
                        </a:rPr>
                        <a:t>E-commerce Growth</a:t>
                      </a:r>
                    </a:p>
                    <a:p>
                      <a:pPr marL="0" indent="0">
                        <a:buFontTx/>
                        <a:buNone/>
                      </a:pPr>
                      <a:endParaRPr lang="en-US" sz="1600" b="1">
                        <a:solidFill>
                          <a:schemeClr val="tx1"/>
                        </a:solidFill>
                      </a:endParaRPr>
                    </a:p>
                    <a:p>
                      <a:r>
                        <a:rPr lang="en-US" sz="1600" b="1">
                          <a:solidFill>
                            <a:schemeClr val="tx1"/>
                          </a:solidFill>
                        </a:rPr>
                        <a:t>Growing Demand for Supply Chain &amp; Logistics Services</a:t>
                      </a:r>
                    </a:p>
                    <a:p>
                      <a:r>
                        <a:rPr lang="en-US" sz="1600">
                          <a:solidFill>
                            <a:schemeClr val="tx1"/>
                          </a:solidFill>
                        </a:rPr>
                        <a:t>-</a:t>
                      </a:r>
                      <a:r>
                        <a:rPr lang="en-US" sz="1600" b="0">
                          <a:solidFill>
                            <a:schemeClr val="tx1"/>
                          </a:solidFill>
                        </a:rPr>
                        <a:t>More customers are outsourcing logistics.</a:t>
                      </a:r>
                    </a:p>
                    <a:p>
                      <a:r>
                        <a:rPr lang="en-US" sz="1600" b="0">
                          <a:solidFill>
                            <a:schemeClr val="tx1"/>
                          </a:solidFill>
                        </a:rPr>
                        <a:t>-FedEx Supply Chain and Services benefit from increased complexity of global trade.</a:t>
                      </a:r>
                    </a:p>
                    <a:p>
                      <a:pPr marL="0" indent="0">
                        <a:buFontTx/>
                        <a:buNone/>
                      </a:pPr>
                      <a:endParaRPr lang="en-US" sz="1600" b="1">
                        <a:solidFill>
                          <a:schemeClr val="tx1"/>
                        </a:solidFill>
                      </a:endParaRPr>
                    </a:p>
                    <a:p>
                      <a:pPr marL="0" indent="0">
                        <a:buFontTx/>
                        <a:buNone/>
                      </a:pPr>
                      <a:endParaRPr lang="en-US" sz="1600" b="1">
                        <a:solidFill>
                          <a:schemeClr val="tx1"/>
                        </a:solidFill>
                      </a:endParaRPr>
                    </a:p>
                    <a:p>
                      <a:pPr marL="0" indent="0">
                        <a:buFontTx/>
                        <a:buNone/>
                      </a:pPr>
                      <a:r>
                        <a:rPr lang="en-US" sz="1600" b="1">
                          <a:solidFill>
                            <a:schemeClr val="tx1"/>
                          </a:solidFill>
                        </a:rPr>
                        <a:t>Network Optimization &amp; Cost-Cutting Initiatives</a:t>
                      </a:r>
                    </a:p>
                    <a:p>
                      <a:r>
                        <a:rPr lang="en-US" sz="1600">
                          <a:solidFill>
                            <a:schemeClr val="tx1"/>
                          </a:solidFill>
                        </a:rPr>
                        <a:t>-</a:t>
                      </a:r>
                      <a:r>
                        <a:rPr lang="en-US" sz="1600" b="0">
                          <a:solidFill>
                            <a:schemeClr val="tx1"/>
                          </a:solidFill>
                        </a:rPr>
                        <a:t>The DRIVE transformation program aims to reduce billions in costs.</a:t>
                      </a:r>
                    </a:p>
                    <a:p>
                      <a:r>
                        <a:rPr lang="en-US" sz="1600" b="0">
                          <a:solidFill>
                            <a:schemeClr val="tx1"/>
                          </a:solidFill>
                        </a:rPr>
                        <a:t>-Improved integration between Ground and Express networks increases efficiency.</a:t>
                      </a:r>
                    </a:p>
                    <a:p>
                      <a:endParaRPr lang="en-US" sz="1600" b="0">
                        <a:solidFill>
                          <a:schemeClr val="tx1"/>
                        </a:solidFill>
                      </a:endParaRPr>
                    </a:p>
                    <a:p>
                      <a:endParaRPr lang="en-US" sz="1600" b="0">
                        <a:solidFill>
                          <a:schemeClr val="tx1"/>
                        </a:solidFill>
                      </a:endParaRPr>
                    </a:p>
                    <a:p>
                      <a:endParaRPr lang="en-US"/>
                    </a:p>
                  </a:txBody>
                  <a:tcPr>
                    <a:solidFill>
                      <a:schemeClr val="bg2">
                        <a:lumMod val="90000"/>
                      </a:schemeClr>
                    </a:solidFill>
                  </a:tcPr>
                </a:tc>
                <a:extLst>
                  <a:ext uri="{0D108BD9-81ED-4DB2-BD59-A6C34878D82A}">
                    <a16:rowId xmlns:a16="http://schemas.microsoft.com/office/drawing/2014/main" val="3545568465"/>
                  </a:ext>
                </a:extLst>
              </a:tr>
            </a:tbl>
          </a:graphicData>
        </a:graphic>
      </p:graphicFrame>
      <p:graphicFrame>
        <p:nvGraphicFramePr>
          <p:cNvPr id="11" name="Table 10">
            <a:extLst>
              <a:ext uri="{FF2B5EF4-FFF2-40B4-BE49-F238E27FC236}">
                <a16:creationId xmlns:a16="http://schemas.microsoft.com/office/drawing/2014/main" id="{A780B620-57CF-1A5D-B80D-A524E32EFE06}"/>
              </a:ext>
            </a:extLst>
          </p:cNvPr>
          <p:cNvGraphicFramePr>
            <a:graphicFrameLocks noGrp="1"/>
          </p:cNvGraphicFramePr>
          <p:nvPr>
            <p:extLst>
              <p:ext uri="{D42A27DB-BD31-4B8C-83A1-F6EECF244321}">
                <p14:modId xmlns:p14="http://schemas.microsoft.com/office/powerpoint/2010/main" val="4070959255"/>
              </p:ext>
            </p:extLst>
          </p:nvPr>
        </p:nvGraphicFramePr>
        <p:xfrm>
          <a:off x="5862008" y="1849120"/>
          <a:ext cx="5918200" cy="4124960"/>
        </p:xfrm>
        <a:graphic>
          <a:graphicData uri="http://schemas.openxmlformats.org/drawingml/2006/table">
            <a:tbl>
              <a:tblPr firstRow="1" bandRow="1">
                <a:tableStyleId>{5C22544A-7EE6-4342-B048-85BDC9FD1C3A}</a:tableStyleId>
              </a:tblPr>
              <a:tblGrid>
                <a:gridCol w="5918200">
                  <a:extLst>
                    <a:ext uri="{9D8B030D-6E8A-4147-A177-3AD203B41FA5}">
                      <a16:colId xmlns:a16="http://schemas.microsoft.com/office/drawing/2014/main" val="1120713133"/>
                    </a:ext>
                  </a:extLst>
                </a:gridCol>
              </a:tblGrid>
              <a:tr h="4124960">
                <a:tc>
                  <a:txBody>
                    <a:bodyPr/>
                    <a:lstStyle/>
                    <a:p>
                      <a:r>
                        <a:rPr lang="en-US" b="1">
                          <a:solidFill>
                            <a:schemeClr val="tx1"/>
                          </a:solidFill>
                        </a:rPr>
                        <a:t>Intense Competition</a:t>
                      </a:r>
                    </a:p>
                    <a:p>
                      <a:r>
                        <a:rPr lang="en-US" b="0">
                          <a:solidFill>
                            <a:schemeClr val="tx1"/>
                          </a:solidFill>
                        </a:rPr>
                        <a:t>-UPS</a:t>
                      </a:r>
                    </a:p>
                    <a:p>
                      <a:r>
                        <a:rPr lang="en-US" b="0">
                          <a:solidFill>
                            <a:schemeClr val="tx1"/>
                          </a:solidFill>
                        </a:rPr>
                        <a:t>-Amazon </a:t>
                      </a:r>
                    </a:p>
                    <a:p>
                      <a:r>
                        <a:rPr lang="en-US" b="0">
                          <a:solidFill>
                            <a:schemeClr val="tx1"/>
                          </a:solidFill>
                        </a:rPr>
                        <a:t> </a:t>
                      </a:r>
                    </a:p>
                    <a:p>
                      <a:endParaRPr lang="en-US" b="0">
                        <a:solidFill>
                          <a:schemeClr val="tx1"/>
                        </a:solidFill>
                      </a:endParaRPr>
                    </a:p>
                    <a:p>
                      <a:r>
                        <a:rPr lang="en-US" b="1">
                          <a:solidFill>
                            <a:schemeClr val="tx1"/>
                          </a:solidFill>
                        </a:rPr>
                        <a:t>Fuel Price Volatility</a:t>
                      </a:r>
                    </a:p>
                    <a:p>
                      <a:r>
                        <a:rPr lang="en-US" b="1">
                          <a:solidFill>
                            <a:schemeClr val="tx1"/>
                          </a:solidFill>
                        </a:rPr>
                        <a:t>-</a:t>
                      </a:r>
                      <a:r>
                        <a:rPr lang="en-US" b="0">
                          <a:solidFill>
                            <a:schemeClr val="tx1"/>
                          </a:solidFill>
                        </a:rPr>
                        <a:t>Current Geopolitical Risks (Tariffs) </a:t>
                      </a:r>
                    </a:p>
                    <a:p>
                      <a:endParaRPr lang="en-US" b="0">
                        <a:solidFill>
                          <a:schemeClr val="tx1"/>
                        </a:solidFill>
                      </a:endParaRPr>
                    </a:p>
                    <a:p>
                      <a:endParaRPr lang="en-US" b="0">
                        <a:solidFill>
                          <a:schemeClr val="tx1"/>
                        </a:solidFill>
                      </a:endParaRPr>
                    </a:p>
                    <a:p>
                      <a:r>
                        <a:rPr lang="en-US" b="1">
                          <a:solidFill>
                            <a:schemeClr val="tx1"/>
                          </a:solidFill>
                        </a:rPr>
                        <a:t>UPS plane crash (MD-11) </a:t>
                      </a:r>
                    </a:p>
                    <a:p>
                      <a:r>
                        <a:rPr lang="en-US" b="0">
                          <a:solidFill>
                            <a:schemeClr val="tx1"/>
                          </a:solidFill>
                        </a:rPr>
                        <a:t>-Grounding  9%-10% of Fleet </a:t>
                      </a:r>
                    </a:p>
                  </a:txBody>
                  <a:tcPr>
                    <a:solidFill>
                      <a:schemeClr val="bg2">
                        <a:lumMod val="90000"/>
                      </a:schemeClr>
                    </a:solidFill>
                  </a:tcPr>
                </a:tc>
                <a:extLst>
                  <a:ext uri="{0D108BD9-81ED-4DB2-BD59-A6C34878D82A}">
                    <a16:rowId xmlns:a16="http://schemas.microsoft.com/office/drawing/2014/main" val="3545568465"/>
                  </a:ext>
                </a:extLst>
              </a:tr>
            </a:tbl>
          </a:graphicData>
        </a:graphic>
      </p:graphicFrame>
    </p:spTree>
    <p:extLst>
      <p:ext uri="{BB962C8B-B14F-4D97-AF65-F5344CB8AC3E}">
        <p14:creationId xmlns:p14="http://schemas.microsoft.com/office/powerpoint/2010/main" val="164347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 | Fisher College of Business">
            <a:extLst>
              <a:ext uri="{FF2B5EF4-FFF2-40B4-BE49-F238E27FC236}">
                <a16:creationId xmlns:a16="http://schemas.microsoft.com/office/drawing/2014/main" id="{AF950A5C-AF13-F1EC-CDEC-7600FC38C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508523A4-B2B1-DABD-E7E0-A4A97535B7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304" y="149085"/>
            <a:ext cx="3272622" cy="956627"/>
          </a:xfrm>
          <a:prstGeom prst="rect">
            <a:avLst/>
          </a:prstGeom>
        </p:spPr>
      </p:pic>
      <p:sp>
        <p:nvSpPr>
          <p:cNvPr id="8" name="Title 7">
            <a:extLst>
              <a:ext uri="{FF2B5EF4-FFF2-40B4-BE49-F238E27FC236}">
                <a16:creationId xmlns:a16="http://schemas.microsoft.com/office/drawing/2014/main" id="{D9B8CB43-EBA8-6257-D5D6-993298C30E69}"/>
              </a:ext>
            </a:extLst>
          </p:cNvPr>
          <p:cNvSpPr>
            <a:spLocks noGrp="1"/>
          </p:cNvSpPr>
          <p:nvPr>
            <p:ph type="title"/>
          </p:nvPr>
        </p:nvSpPr>
        <p:spPr/>
        <p:txBody>
          <a:bodyPr/>
          <a:lstStyle/>
          <a:p>
            <a:r>
              <a:rPr lang="en-US"/>
              <a:t>					Financial Analysis </a:t>
            </a:r>
          </a:p>
        </p:txBody>
      </p:sp>
      <p:pic>
        <p:nvPicPr>
          <p:cNvPr id="6" name="Content Placeholder 5" descr="A screenshot of a spreadsheet&#10;&#10;AI-generated content may be incorrect.">
            <a:extLst>
              <a:ext uri="{FF2B5EF4-FFF2-40B4-BE49-F238E27FC236}">
                <a16:creationId xmlns:a16="http://schemas.microsoft.com/office/drawing/2014/main" id="{6C4CAD97-115F-2157-01AA-6AB745322D57}"/>
              </a:ext>
            </a:extLst>
          </p:cNvPr>
          <p:cNvPicPr>
            <a:picLocks noGrp="1" noChangeAspect="1"/>
          </p:cNvPicPr>
          <p:nvPr>
            <p:ph idx="1"/>
          </p:nvPr>
        </p:nvPicPr>
        <p:blipFill>
          <a:blip r:embed="rId5"/>
          <a:stretch>
            <a:fillRect/>
          </a:stretch>
        </p:blipFill>
        <p:spPr>
          <a:xfrm>
            <a:off x="1160456" y="2252221"/>
            <a:ext cx="9871088" cy="3969453"/>
          </a:xfrm>
        </p:spPr>
      </p:pic>
      <p:sp>
        <p:nvSpPr>
          <p:cNvPr id="10" name="TextBox 9">
            <a:extLst>
              <a:ext uri="{FF2B5EF4-FFF2-40B4-BE49-F238E27FC236}">
                <a16:creationId xmlns:a16="http://schemas.microsoft.com/office/drawing/2014/main" id="{09D89A02-838F-9582-DEE1-03D158536FD7}"/>
              </a:ext>
            </a:extLst>
          </p:cNvPr>
          <p:cNvSpPr txBox="1"/>
          <p:nvPr/>
        </p:nvSpPr>
        <p:spPr>
          <a:xfrm>
            <a:off x="1160456" y="1321752"/>
            <a:ext cx="8170578" cy="923330"/>
          </a:xfrm>
          <a:prstGeom prst="rect">
            <a:avLst/>
          </a:prstGeom>
          <a:noFill/>
        </p:spPr>
        <p:txBody>
          <a:bodyPr wrap="square">
            <a:spAutoFit/>
          </a:bodyPr>
          <a:lstStyle/>
          <a:p>
            <a:pPr marL="285750" indent="-285750">
              <a:buFontTx/>
              <a:buChar char="-"/>
            </a:pPr>
            <a:r>
              <a:rPr lang="en-US"/>
              <a:t>Steady Growth YoY / Revenue Growth YoY 1.62% </a:t>
            </a:r>
          </a:p>
          <a:p>
            <a:pPr marL="285750" indent="-285750">
              <a:buFontTx/>
              <a:buChar char="-"/>
            </a:pPr>
            <a:r>
              <a:rPr lang="en-US"/>
              <a:t>Largest expense is Employees and salaries </a:t>
            </a:r>
          </a:p>
          <a:p>
            <a:pPr marL="285750" indent="-285750">
              <a:buFontTx/>
              <a:buChar char="-"/>
            </a:pPr>
            <a:r>
              <a:rPr lang="en-US"/>
              <a:t>“Caution” looking forward could be Fuel expense and purchase of new planes </a:t>
            </a:r>
          </a:p>
        </p:txBody>
      </p:sp>
    </p:spTree>
    <p:extLst>
      <p:ext uri="{BB962C8B-B14F-4D97-AF65-F5344CB8AC3E}">
        <p14:creationId xmlns:p14="http://schemas.microsoft.com/office/powerpoint/2010/main" val="388734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BEBA-8682-5DA8-9023-2AE9F6A011A4}"/>
              </a:ext>
            </a:extLst>
          </p:cNvPr>
          <p:cNvSpPr>
            <a:spLocks noGrp="1"/>
          </p:cNvSpPr>
          <p:nvPr>
            <p:ph type="title"/>
          </p:nvPr>
        </p:nvSpPr>
        <p:spPr/>
        <p:txBody>
          <a:bodyPr/>
          <a:lstStyle/>
          <a:p>
            <a:r>
              <a:rPr lang="en-US"/>
              <a:t>						Valuation Analysis </a:t>
            </a:r>
          </a:p>
        </p:txBody>
      </p:sp>
      <p:pic>
        <p:nvPicPr>
          <p:cNvPr id="4" name="Picture 2" descr="Home | Fisher College of Business">
            <a:extLst>
              <a:ext uri="{FF2B5EF4-FFF2-40B4-BE49-F238E27FC236}">
                <a16:creationId xmlns:a16="http://schemas.microsoft.com/office/drawing/2014/main" id="{3EEB87B7-7714-7B4C-A9F3-6E9C4AA1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blue and orange letter e&#10;&#10;AI-generated content may be incorrect.">
            <a:extLst>
              <a:ext uri="{FF2B5EF4-FFF2-40B4-BE49-F238E27FC236}">
                <a16:creationId xmlns:a16="http://schemas.microsoft.com/office/drawing/2014/main" id="{A48F5951-A9BA-979B-9550-F7654769CD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4121" y="278513"/>
            <a:ext cx="4117865" cy="1203702"/>
          </a:xfrm>
          <a:prstGeom prst="rect">
            <a:avLst/>
          </a:prstGeom>
        </p:spPr>
      </p:pic>
      <p:pic>
        <p:nvPicPr>
          <p:cNvPr id="13" name="Content Placeholder 12" descr="A graph with numbers and a green bar&#10;&#10;AI-generated content may be incorrect.">
            <a:extLst>
              <a:ext uri="{FF2B5EF4-FFF2-40B4-BE49-F238E27FC236}">
                <a16:creationId xmlns:a16="http://schemas.microsoft.com/office/drawing/2014/main" id="{2BC3C45C-8B7C-7058-AF24-F44C31B6C5C8}"/>
              </a:ext>
            </a:extLst>
          </p:cNvPr>
          <p:cNvPicPr>
            <a:picLocks noGrp="1" noChangeAspect="1"/>
          </p:cNvPicPr>
          <p:nvPr>
            <p:ph idx="1"/>
          </p:nvPr>
        </p:nvPicPr>
        <p:blipFill>
          <a:blip r:embed="rId5"/>
          <a:stretch>
            <a:fillRect/>
          </a:stretch>
        </p:blipFill>
        <p:spPr>
          <a:xfrm>
            <a:off x="374121" y="3510930"/>
            <a:ext cx="6090686" cy="1788401"/>
          </a:xfrm>
        </p:spPr>
      </p:pic>
      <p:pic>
        <p:nvPicPr>
          <p:cNvPr id="17" name="Picture 16" descr="A white rectangular frame with black border&#10;&#10;AI-generated content may be incorrect.">
            <a:extLst>
              <a:ext uri="{FF2B5EF4-FFF2-40B4-BE49-F238E27FC236}">
                <a16:creationId xmlns:a16="http://schemas.microsoft.com/office/drawing/2014/main" id="{5B1D6591-32E6-C3A9-F12D-63BB0785E70E}"/>
              </a:ext>
            </a:extLst>
          </p:cNvPr>
          <p:cNvPicPr>
            <a:picLocks noChangeAspect="1"/>
          </p:cNvPicPr>
          <p:nvPr/>
        </p:nvPicPr>
        <p:blipFill>
          <a:blip r:embed="rId6"/>
          <a:stretch>
            <a:fillRect/>
          </a:stretch>
        </p:blipFill>
        <p:spPr>
          <a:xfrm>
            <a:off x="374121" y="5411933"/>
            <a:ext cx="5473700" cy="685800"/>
          </a:xfrm>
          <a:prstGeom prst="rect">
            <a:avLst/>
          </a:prstGeom>
        </p:spPr>
      </p:pic>
      <p:sp>
        <p:nvSpPr>
          <p:cNvPr id="20" name="TextBox 19">
            <a:extLst>
              <a:ext uri="{FF2B5EF4-FFF2-40B4-BE49-F238E27FC236}">
                <a16:creationId xmlns:a16="http://schemas.microsoft.com/office/drawing/2014/main" id="{F9891E83-0B07-73D1-5F9E-FBF89E68550C}"/>
              </a:ext>
            </a:extLst>
          </p:cNvPr>
          <p:cNvSpPr txBox="1"/>
          <p:nvPr/>
        </p:nvSpPr>
        <p:spPr>
          <a:xfrm>
            <a:off x="6464807" y="3669956"/>
            <a:ext cx="5219193" cy="3139321"/>
          </a:xfrm>
          <a:prstGeom prst="rect">
            <a:avLst/>
          </a:prstGeom>
          <a:noFill/>
        </p:spPr>
        <p:txBody>
          <a:bodyPr wrap="square" rtlCol="0">
            <a:spAutoFit/>
          </a:bodyPr>
          <a:lstStyle/>
          <a:p>
            <a:pPr lvl="0" eaLnBrk="0" fontAlgn="base" hangingPunct="0">
              <a:spcBef>
                <a:spcPct val="0"/>
              </a:spcBef>
              <a:spcAft>
                <a:spcPct val="0"/>
              </a:spcAft>
            </a:pPr>
            <a:r>
              <a:rPr lang="en-US" altLang="en-US"/>
              <a:t>-FedEx sits in a middle-to-low valuation range versus comps, this suggesting relatively attractive pricing, particularly vs UPS and XPO.</a:t>
            </a:r>
          </a:p>
          <a:p>
            <a:pPr lvl="0" eaLnBrk="0" fontAlgn="base" hangingPunct="0">
              <a:spcBef>
                <a:spcPct val="0"/>
              </a:spcBef>
              <a:spcAft>
                <a:spcPct val="0"/>
              </a:spcAft>
            </a:pPr>
            <a:endParaRPr lang="en-US" altLang="en-US"/>
          </a:p>
          <a:p>
            <a:pPr lvl="0" eaLnBrk="0" fontAlgn="base" hangingPunct="0">
              <a:spcBef>
                <a:spcPct val="0"/>
              </a:spcBef>
              <a:spcAft>
                <a:spcPct val="0"/>
              </a:spcAft>
            </a:pPr>
            <a:endParaRPr lang="en-US" altLang="en-US"/>
          </a:p>
          <a:p>
            <a:pPr lvl="0" eaLnBrk="0" fontAlgn="base" hangingPunct="0">
              <a:spcBef>
                <a:spcPct val="0"/>
              </a:spcBef>
              <a:spcAft>
                <a:spcPct val="0"/>
              </a:spcAft>
            </a:pPr>
            <a:r>
              <a:rPr lang="en-US" altLang="en-US"/>
              <a:t>- FedEx is currently cheap on an operating cash flow basis, one of the strongest arguments for value opportunity.</a:t>
            </a:r>
          </a:p>
          <a:p>
            <a:pPr marL="285750" lvl="0" indent="-285750" eaLnBrk="0" fontAlgn="base" hangingPunct="0">
              <a:spcBef>
                <a:spcPct val="0"/>
              </a:spcBef>
              <a:spcAft>
                <a:spcPct val="0"/>
              </a:spcAft>
              <a:buFontTx/>
              <a:buChar char="-"/>
            </a:pPr>
            <a:endParaRPr lang="en-US" altLang="en-US">
              <a:solidFill>
                <a:srgbClr val="000000"/>
              </a:solidFill>
              <a:latin typeface="Arial" panose="020B0604020202020204" pitchFamily="34" charset="0"/>
            </a:endParaRPr>
          </a:p>
          <a:p>
            <a:pPr marL="285750" lvl="0" indent="-285750" eaLnBrk="0" fontAlgn="base" hangingPunct="0">
              <a:spcBef>
                <a:spcPct val="0"/>
              </a:spcBef>
              <a:spcAft>
                <a:spcPct val="0"/>
              </a:spcAft>
              <a:buFontTx/>
              <a:buChar char="-"/>
            </a:pPr>
            <a:endParaRPr lang="en-US" altLang="en-US">
              <a:solidFill>
                <a:srgbClr val="000000"/>
              </a:solidFill>
              <a:latin typeface="Arial" panose="020B0604020202020204" pitchFamily="34" charset="0"/>
            </a:endParaRPr>
          </a:p>
          <a:p>
            <a:pPr marL="285750" lvl="0" indent="-285750" eaLnBrk="0" fontAlgn="base" hangingPunct="0">
              <a:spcBef>
                <a:spcPct val="0"/>
              </a:spcBef>
              <a:spcAft>
                <a:spcPct val="0"/>
              </a:spcAft>
              <a:buFontTx/>
              <a:buChar char="-"/>
            </a:pPr>
            <a:endParaRPr lang="en-US" altLang="en-US">
              <a:solidFill>
                <a:srgbClr val="000000"/>
              </a:solidFill>
              <a:latin typeface="Arial" panose="020B0604020202020204" pitchFamily="34" charset="0"/>
            </a:endParaRPr>
          </a:p>
        </p:txBody>
      </p:sp>
      <p:pic>
        <p:nvPicPr>
          <p:cNvPr id="23" name="Picture 22" descr="A table with numbers and symbols&#10;&#10;AI-generated content may be incorrect.">
            <a:extLst>
              <a:ext uri="{FF2B5EF4-FFF2-40B4-BE49-F238E27FC236}">
                <a16:creationId xmlns:a16="http://schemas.microsoft.com/office/drawing/2014/main" id="{BBDDB903-59CD-4B99-B7FB-8A06A82A573E}"/>
              </a:ext>
            </a:extLst>
          </p:cNvPr>
          <p:cNvPicPr>
            <a:picLocks noChangeAspect="1"/>
          </p:cNvPicPr>
          <p:nvPr/>
        </p:nvPicPr>
        <p:blipFill>
          <a:blip r:embed="rId7"/>
          <a:stretch>
            <a:fillRect/>
          </a:stretch>
        </p:blipFill>
        <p:spPr>
          <a:xfrm>
            <a:off x="374121" y="1545969"/>
            <a:ext cx="10039879" cy="1817782"/>
          </a:xfrm>
          <a:prstGeom prst="rect">
            <a:avLst/>
          </a:prstGeom>
        </p:spPr>
      </p:pic>
    </p:spTree>
    <p:extLst>
      <p:ext uri="{BB962C8B-B14F-4D97-AF65-F5344CB8AC3E}">
        <p14:creationId xmlns:p14="http://schemas.microsoft.com/office/powerpoint/2010/main" val="322658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a black square&#10;&#10;AI-generated content may be incorrect.">
            <a:extLst>
              <a:ext uri="{FF2B5EF4-FFF2-40B4-BE49-F238E27FC236}">
                <a16:creationId xmlns:a16="http://schemas.microsoft.com/office/drawing/2014/main" id="{A1DA3B8E-B1FB-8F76-9758-217C01F79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256" y="365126"/>
            <a:ext cx="2642130" cy="1021624"/>
          </a:xfrm>
        </p:spPr>
      </p:pic>
      <p:pic>
        <p:nvPicPr>
          <p:cNvPr id="6" name="Picture 5">
            <a:extLst>
              <a:ext uri="{FF2B5EF4-FFF2-40B4-BE49-F238E27FC236}">
                <a16:creationId xmlns:a16="http://schemas.microsoft.com/office/drawing/2014/main" id="{88068B8A-2FE9-DF89-6F8E-463BAC0249A3}"/>
              </a:ext>
            </a:extLst>
          </p:cNvPr>
          <p:cNvPicPr>
            <a:picLocks noChangeAspect="1"/>
          </p:cNvPicPr>
          <p:nvPr/>
        </p:nvPicPr>
        <p:blipFill>
          <a:blip r:embed="rId3"/>
          <a:stretch>
            <a:fillRect/>
          </a:stretch>
        </p:blipFill>
        <p:spPr>
          <a:xfrm>
            <a:off x="761068" y="2011956"/>
            <a:ext cx="10516511" cy="4352921"/>
          </a:xfrm>
          <a:prstGeom prst="rect">
            <a:avLst/>
          </a:prstGeom>
        </p:spPr>
      </p:pic>
      <p:graphicFrame>
        <p:nvGraphicFramePr>
          <p:cNvPr id="7" name="Table 6">
            <a:extLst>
              <a:ext uri="{FF2B5EF4-FFF2-40B4-BE49-F238E27FC236}">
                <a16:creationId xmlns:a16="http://schemas.microsoft.com/office/drawing/2014/main" id="{DB477407-8F48-81F9-B1E3-6401CA705714}"/>
              </a:ext>
            </a:extLst>
          </p:cNvPr>
          <p:cNvGraphicFramePr>
            <a:graphicFrameLocks noGrp="1"/>
          </p:cNvGraphicFramePr>
          <p:nvPr/>
        </p:nvGraphicFramePr>
        <p:xfrm>
          <a:off x="3777641" y="365126"/>
          <a:ext cx="8128000" cy="1483360"/>
        </p:xfrm>
        <a:graphic>
          <a:graphicData uri="http://schemas.openxmlformats.org/drawingml/2006/table">
            <a:tbl>
              <a:tblPr bandRow="1">
                <a:tableStyleId>{00A15C55-8517-42AA-B614-E9B94910E393}</a:tableStyleId>
              </a:tblPr>
              <a:tblGrid>
                <a:gridCol w="3938612">
                  <a:extLst>
                    <a:ext uri="{9D8B030D-6E8A-4147-A177-3AD203B41FA5}">
                      <a16:colId xmlns:a16="http://schemas.microsoft.com/office/drawing/2014/main" val="4244133461"/>
                    </a:ext>
                  </a:extLst>
                </a:gridCol>
                <a:gridCol w="4189388">
                  <a:extLst>
                    <a:ext uri="{9D8B030D-6E8A-4147-A177-3AD203B41FA5}">
                      <a16:colId xmlns:a16="http://schemas.microsoft.com/office/drawing/2014/main" val="2592851004"/>
                    </a:ext>
                  </a:extLst>
                </a:gridCol>
              </a:tblGrid>
              <a:tr h="370840">
                <a:tc>
                  <a:txBody>
                    <a:bodyPr/>
                    <a:lstStyle/>
                    <a:p>
                      <a:r>
                        <a:rPr lang="en-US"/>
                        <a:t>Stock Price: $171.10</a:t>
                      </a:r>
                    </a:p>
                  </a:txBody>
                  <a:tcPr/>
                </a:tc>
                <a:tc>
                  <a:txBody>
                    <a:bodyPr/>
                    <a:lstStyle/>
                    <a:p>
                      <a:r>
                        <a:rPr lang="en-US"/>
                        <a:t>52 Week Price Range: $112.27 - $181.31</a:t>
                      </a:r>
                    </a:p>
                  </a:txBody>
                  <a:tcPr/>
                </a:tc>
                <a:extLst>
                  <a:ext uri="{0D108BD9-81ED-4DB2-BD59-A6C34878D82A}">
                    <a16:rowId xmlns:a16="http://schemas.microsoft.com/office/drawing/2014/main" val="2970560479"/>
                  </a:ext>
                </a:extLst>
              </a:tr>
              <a:tr h="370840">
                <a:tc>
                  <a:txBody>
                    <a:bodyPr/>
                    <a:lstStyle/>
                    <a:p>
                      <a:r>
                        <a:rPr lang="en-US"/>
                        <a:t>Target Price: $206.07</a:t>
                      </a:r>
                    </a:p>
                  </a:txBody>
                  <a:tcPr/>
                </a:tc>
                <a:tc>
                  <a:txBody>
                    <a:bodyPr/>
                    <a:lstStyle/>
                    <a:p>
                      <a:r>
                        <a:rPr lang="en-US"/>
                        <a:t>Market Capitalization: </a:t>
                      </a:r>
                    </a:p>
                  </a:txBody>
                  <a:tcPr/>
                </a:tc>
                <a:extLst>
                  <a:ext uri="{0D108BD9-81ED-4DB2-BD59-A6C34878D82A}">
                    <a16:rowId xmlns:a16="http://schemas.microsoft.com/office/drawing/2014/main" val="266629128"/>
                  </a:ext>
                </a:extLst>
              </a:tr>
              <a:tr h="370840">
                <a:tc>
                  <a:txBody>
                    <a:bodyPr/>
                    <a:lstStyle/>
                    <a:p>
                      <a:r>
                        <a:rPr lang="en-US"/>
                        <a:t>Total Upside: 20.44%</a:t>
                      </a:r>
                    </a:p>
                  </a:txBody>
                  <a:tcPr/>
                </a:tc>
                <a:tc>
                  <a:txBody>
                    <a:bodyPr/>
                    <a:lstStyle/>
                    <a:p>
                      <a:r>
                        <a:rPr lang="en-US"/>
                        <a:t>Dividend Yield: 2.60%</a:t>
                      </a:r>
                    </a:p>
                  </a:txBody>
                  <a:tcPr/>
                </a:tc>
                <a:extLst>
                  <a:ext uri="{0D108BD9-81ED-4DB2-BD59-A6C34878D82A}">
                    <a16:rowId xmlns:a16="http://schemas.microsoft.com/office/drawing/2014/main" val="825315789"/>
                  </a:ext>
                </a:extLst>
              </a:tr>
              <a:tr h="370840">
                <a:tc>
                  <a:txBody>
                    <a:bodyPr/>
                    <a:lstStyle/>
                    <a:p>
                      <a:r>
                        <a:rPr lang="en-US"/>
                        <a:t>Recommendation: BUY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Diluted Shares Outstanding: 1,343.60 M</a:t>
                      </a:r>
                    </a:p>
                  </a:txBody>
                  <a:tcPr/>
                </a:tc>
                <a:extLst>
                  <a:ext uri="{0D108BD9-81ED-4DB2-BD59-A6C34878D82A}">
                    <a16:rowId xmlns:a16="http://schemas.microsoft.com/office/drawing/2014/main" val="343863265"/>
                  </a:ext>
                </a:extLst>
              </a:tr>
            </a:tbl>
          </a:graphicData>
        </a:graphic>
      </p:graphicFrame>
      <p:pic>
        <p:nvPicPr>
          <p:cNvPr id="9" name="Picture 8">
            <a:extLst>
              <a:ext uri="{FF2B5EF4-FFF2-40B4-BE49-F238E27FC236}">
                <a16:creationId xmlns:a16="http://schemas.microsoft.com/office/drawing/2014/main" id="{1089B478-C670-638E-0FAF-5BE03C533949}"/>
              </a:ext>
            </a:extLst>
          </p:cNvPr>
          <p:cNvPicPr>
            <a:picLocks noChangeAspect="1"/>
          </p:cNvPicPr>
          <p:nvPr/>
        </p:nvPicPr>
        <p:blipFill>
          <a:blip r:embed="rId4"/>
          <a:stretch>
            <a:fillRect/>
          </a:stretch>
        </p:blipFill>
        <p:spPr>
          <a:xfrm>
            <a:off x="1180089" y="2473692"/>
            <a:ext cx="9678467" cy="3209220"/>
          </a:xfrm>
          <a:prstGeom prst="rect">
            <a:avLst/>
          </a:prstGeom>
        </p:spPr>
      </p:pic>
      <p:pic>
        <p:nvPicPr>
          <p:cNvPr id="2" name="Picture 2" descr="Home | Fisher College of Business">
            <a:extLst>
              <a:ext uri="{FF2B5EF4-FFF2-40B4-BE49-F238E27FC236}">
                <a16:creationId xmlns:a16="http://schemas.microsoft.com/office/drawing/2014/main" id="{EC7FC2E0-8785-031D-F86A-BB1AEDEB3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04" y="6221674"/>
            <a:ext cx="3721555" cy="5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97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1078</Words>
  <Application>Microsoft Macintosh PowerPoint</Application>
  <PresentationFormat>Widescreen</PresentationFormat>
  <Paragraphs>188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Industrials </vt:lpstr>
      <vt:lpstr>PowerPoint Presentation</vt:lpstr>
      <vt:lpstr>PowerPoint Presentation</vt:lpstr>
      <vt:lpstr>PowerPoint Presentation</vt:lpstr>
      <vt:lpstr>PowerPoint Presentation</vt:lpstr>
      <vt:lpstr>PowerPoint Presentation</vt:lpstr>
      <vt:lpstr>     Financial Analysis </vt:lpstr>
      <vt:lpstr>      Valuation Analysis </vt:lpstr>
      <vt:lpstr>PowerPoint Presentation</vt:lpstr>
      <vt:lpstr>PowerPoint Presentation</vt:lpstr>
      <vt:lpstr>           Financial Information</vt:lpstr>
      <vt:lpstr>           Valuation Information</vt:lpstr>
      <vt:lpstr>PowerPoint Presentation</vt:lpstr>
      <vt:lpstr>PowerPoint Presentation</vt:lpstr>
      <vt:lpstr>Financial Analysis</vt:lpstr>
      <vt:lpstr>Valuation Analysis</vt:lpstr>
      <vt:lpstr>PowerPoint Presentation</vt:lpstr>
      <vt:lpstr>Thank You!</vt:lpstr>
      <vt:lpstr>PowerPoint Presentation</vt:lpstr>
      <vt:lpstr>PowerPoint Presentation</vt:lpstr>
      <vt:lpstr>Appendix #1-Income Statement</vt:lpstr>
      <vt:lpstr>Appendix #2-Income Statement Part 2</vt:lpstr>
      <vt:lpstr>Appendix #3-DCF</vt:lpstr>
      <vt:lpstr>           Appendix #1 – Income Statement</vt:lpstr>
      <vt:lpstr>           Appendix #2 – Sum of Parts      Analysis</vt:lpstr>
      <vt:lpstr>           Appendix #3 – DCF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Heery, Colton</dc:creator>
  <cp:lastModifiedBy>Heery, Colton</cp:lastModifiedBy>
  <cp:revision>1</cp:revision>
  <dcterms:created xsi:type="dcterms:W3CDTF">2025-12-02T23:25:07Z</dcterms:created>
  <dcterms:modified xsi:type="dcterms:W3CDTF">2025-12-09T22:43:48Z</dcterms:modified>
</cp:coreProperties>
</file>