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</p:sldMasterIdLst>
  <p:notesMasterIdLst>
    <p:notesMasterId r:id="rId31"/>
  </p:notesMasterIdLst>
  <p:handoutMasterIdLst>
    <p:handoutMasterId r:id="rId32"/>
  </p:handoutMasterIdLst>
  <p:sldIdLst>
    <p:sldId id="379" r:id="rId5"/>
    <p:sldId id="401" r:id="rId6"/>
    <p:sldId id="384" r:id="rId7"/>
    <p:sldId id="385" r:id="rId8"/>
    <p:sldId id="386" r:id="rId9"/>
    <p:sldId id="400" r:id="rId10"/>
    <p:sldId id="382" r:id="rId11"/>
    <p:sldId id="383" r:id="rId12"/>
    <p:sldId id="390" r:id="rId13"/>
    <p:sldId id="396" r:id="rId14"/>
    <p:sldId id="397" r:id="rId15"/>
    <p:sldId id="398" r:id="rId16"/>
    <p:sldId id="388" r:id="rId17"/>
    <p:sldId id="389" r:id="rId18"/>
    <p:sldId id="399" r:id="rId19"/>
    <p:sldId id="391" r:id="rId20"/>
    <p:sldId id="392" r:id="rId21"/>
    <p:sldId id="393" r:id="rId22"/>
    <p:sldId id="394" r:id="rId23"/>
    <p:sldId id="395" r:id="rId24"/>
    <p:sldId id="380" r:id="rId25"/>
    <p:sldId id="402" r:id="rId26"/>
    <p:sldId id="403" r:id="rId27"/>
    <p:sldId id="405" r:id="rId28"/>
    <p:sldId id="406" r:id="rId29"/>
    <p:sldId id="407" r:id="rId30"/>
  </p:sldIdLst>
  <p:sldSz cx="12188825" cy="6858000"/>
  <p:notesSz cx="6858000" cy="9144000"/>
  <p:custDataLst>
    <p:tags r:id="rId3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4030">
          <p15:clr>
            <a:srgbClr val="A4A3A4"/>
          </p15:clr>
        </p15:guide>
        <p15:guide id="3" orient="horz" pos="1200">
          <p15:clr>
            <a:srgbClr val="A4A3A4"/>
          </p15:clr>
        </p15:guide>
        <p15:guide id="4" orient="horz" pos="1008">
          <p15:clr>
            <a:srgbClr val="A4A3A4"/>
          </p15:clr>
        </p15:guide>
        <p15:guide id="5" orient="horz" pos="3792">
          <p15:clr>
            <a:srgbClr val="A4A3A4"/>
          </p15:clr>
        </p15:guide>
        <p15:guide id="6" orient="horz">
          <p15:clr>
            <a:srgbClr val="A4A3A4"/>
          </p15:clr>
        </p15:guide>
        <p15:guide id="7" orient="horz" pos="3360">
          <p15:clr>
            <a:srgbClr val="A4A3A4"/>
          </p15:clr>
        </p15:guide>
        <p15:guide id="8" orient="horz" pos="3312">
          <p15:clr>
            <a:srgbClr val="A4A3A4"/>
          </p15:clr>
        </p15:guide>
        <p15:guide id="9" orient="horz" pos="240">
          <p15:clr>
            <a:srgbClr val="A4A3A4"/>
          </p15:clr>
        </p15:guide>
        <p15:guide id="10" orient="horz" pos="432">
          <p15:clr>
            <a:srgbClr val="A4A3A4"/>
          </p15:clr>
        </p15:guide>
        <p15:guide id="11" orient="horz" pos="2784">
          <p15:clr>
            <a:srgbClr val="A4A3A4"/>
          </p15:clr>
        </p15:guide>
        <p15:guide id="12" pos="3839">
          <p15:clr>
            <a:srgbClr val="A4A3A4"/>
          </p15:clr>
        </p15:guide>
        <p15:guide id="13" pos="959">
          <p15:clr>
            <a:srgbClr val="A4A3A4"/>
          </p15:clr>
        </p15:guide>
        <p15:guide id="14" pos="6143">
          <p15:clr>
            <a:srgbClr val="A4A3A4"/>
          </p15:clr>
        </p15:guide>
        <p15:guide id="15" pos="1247">
          <p15:clr>
            <a:srgbClr val="A4A3A4"/>
          </p15:clr>
        </p15:guide>
        <p15:guide id="16" pos="7007">
          <p15:clr>
            <a:srgbClr val="A4A3A4"/>
          </p15:clr>
        </p15:guide>
        <p15:guide id="17" pos="5855">
          <p15:clr>
            <a:srgbClr val="A4A3A4"/>
          </p15:clr>
        </p15:guide>
        <p15:guide id="18" pos="671">
          <p15:clr>
            <a:srgbClr val="A4A3A4"/>
          </p15:clr>
        </p15:guide>
        <p15:guide id="19" pos="7151">
          <p15:clr>
            <a:srgbClr val="A4A3A4"/>
          </p15:clr>
        </p15:guide>
        <p15:guide id="20" pos="311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997C"/>
    <a:srgbClr val="F28360"/>
    <a:srgbClr val="E56D55"/>
    <a:srgbClr val="003A52"/>
    <a:srgbClr val="DE9F5B"/>
    <a:srgbClr val="BA6964"/>
    <a:srgbClr val="DB49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1518AB-4DAC-E14B-8EC3-04FC56609D6B}" v="1398" dt="2025-04-15T22:08:13.158"/>
    <p1510:client id="{348919A7-CBA0-CFA8-B180-BEDBB002101E}" v="737" dt="2025-04-15T03:52:26.771"/>
    <p1510:client id="{5449D477-8D39-25C9-7FC2-097D00D46823}" v="145" dt="2025-04-14T23:26:04.633"/>
    <p1510:client id="{5733C912-3D0D-A93C-D797-224A20C7DD5B}" v="148" dt="2025-04-15T22:08:50.937"/>
    <p1510:client id="{626E35E7-6814-2739-16B2-5060BD5CE7A6}" v="431" dt="2025-04-15T03:56:56.908"/>
    <p1510:client id="{7D0D8DD9-C73B-31AD-6FD1-6956178C4DA2}" v="117" dt="2025-04-15T04:04:25.291"/>
    <p1510:client id="{8BBDC6C6-7CD9-564F-9317-8DAD890A5EEF}" v="2478" dt="2025-04-15T22:06:12.047"/>
    <p1510:client id="{B9A05BF4-6CF3-42AB-BD18-FEB8417E5AD9}" v="72" dt="2025-04-15T22:10:04.288"/>
    <p1510:client id="{CE4EC984-1727-2457-22A1-09047C523A76}" v="61" dt="2025-04-15T04:04:58.020"/>
  </p1510:revLst>
</p1510:revInfo>
</file>

<file path=ppt/tableStyles.xml><?xml version="1.0" encoding="utf-8"?>
<a:tblStyleLst xmlns:a="http://schemas.openxmlformats.org/drawingml/2006/main" def="{68D230F3-CF80-4859-8CE7-A43EE81993B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874" y="43"/>
      </p:cViewPr>
      <p:guideLst>
        <p:guide orient="horz" pos="2160"/>
        <p:guide orient="horz" pos="4030"/>
        <p:guide orient="horz" pos="1200"/>
        <p:guide orient="horz" pos="1008"/>
        <p:guide orient="horz" pos="3792"/>
        <p:guide orient="horz"/>
        <p:guide orient="horz" pos="3360"/>
        <p:guide orient="horz" pos="3312"/>
        <p:guide orient="horz" pos="240"/>
        <p:guide orient="horz" pos="432"/>
        <p:guide orient="horz" pos="2784"/>
        <p:guide pos="3839"/>
        <p:guide pos="959"/>
        <p:guide pos="6143"/>
        <p:guide pos="1247"/>
        <p:guide pos="7007"/>
        <p:guide pos="5855"/>
        <p:guide pos="671"/>
        <p:guide pos="7151"/>
        <p:guide pos="311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gs" Target="tags/tag1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88EAF-6ECA-4616-85EF-35AA19C641F3}" type="datetimeFigureOut">
              <a:rPr lang="en-US"/>
              <a:t>4/15/2025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912AB-2776-42F2-A957-313FC7EFEDB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32065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D2D7A-D230-4F91-BD59-0A39C2703BA8}" type="datetimeFigureOut">
              <a:rPr lang="en-US"/>
              <a:t>4/15/2025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199CD-3E1B-4AE6-990F-76F925F5EA9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Hello everyone! This is our presentation on the Industrials sector recommendation. I'll start by introducing the team, beginning with myself—my name is Manav Jain.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279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783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579F1F0E-8DF0-62EB-B3C8-C6E1AEA0259F}"/>
              </a:ext>
            </a:extLst>
          </p:cNvPr>
          <p:cNvGrpSpPr/>
          <p:nvPr userDrawn="1"/>
        </p:nvGrpSpPr>
        <p:grpSpPr>
          <a:xfrm>
            <a:off x="455612" y="830375"/>
            <a:ext cx="11353797" cy="360893"/>
            <a:chOff x="455612" y="830374"/>
            <a:chExt cx="11353797" cy="551233"/>
          </a:xfrm>
          <a:gradFill>
            <a:gsLst>
              <a:gs pos="0">
                <a:schemeClr val="bg2"/>
              </a:gs>
              <a:gs pos="100000">
                <a:schemeClr val="bg2">
                  <a:lumMod val="90000"/>
                  <a:lumOff val="10000"/>
                </a:schemeClr>
              </a:gs>
            </a:gsLst>
            <a:lin ang="16200000" scaled="1"/>
          </a:gradFill>
        </p:grpSpPr>
        <p:sp>
          <p:nvSpPr>
            <p:cNvPr id="32" name="Parallelogram 31">
              <a:extLst>
                <a:ext uri="{FF2B5EF4-FFF2-40B4-BE49-F238E27FC236}">
                  <a16:creationId xmlns:a16="http://schemas.microsoft.com/office/drawing/2014/main" id="{24CC1C1D-653F-14A0-54A0-6492ABCC273D}"/>
                </a:ext>
              </a:extLst>
            </p:cNvPr>
            <p:cNvSpPr/>
            <p:nvPr/>
          </p:nvSpPr>
          <p:spPr>
            <a:xfrm>
              <a:off x="455612" y="830374"/>
              <a:ext cx="609597" cy="551233"/>
            </a:xfrm>
            <a:prstGeom prst="parallelogram">
              <a:avLst>
                <a:gd name="adj" fmla="val 53849"/>
              </a:avLst>
            </a:prstGeom>
            <a:grpFill/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Parallelogram 32">
              <a:extLst>
                <a:ext uri="{FF2B5EF4-FFF2-40B4-BE49-F238E27FC236}">
                  <a16:creationId xmlns:a16="http://schemas.microsoft.com/office/drawing/2014/main" id="{92049B2C-54AB-505F-2572-7CD19C3D968A}"/>
                </a:ext>
              </a:extLst>
            </p:cNvPr>
            <p:cNvSpPr/>
            <p:nvPr/>
          </p:nvSpPr>
          <p:spPr>
            <a:xfrm>
              <a:off x="1191949" y="830374"/>
              <a:ext cx="609597" cy="551233"/>
            </a:xfrm>
            <a:prstGeom prst="parallelogram">
              <a:avLst>
                <a:gd name="adj" fmla="val 53849"/>
              </a:avLst>
            </a:prstGeom>
            <a:grpFill/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Parallelogram 33">
              <a:extLst>
                <a:ext uri="{FF2B5EF4-FFF2-40B4-BE49-F238E27FC236}">
                  <a16:creationId xmlns:a16="http://schemas.microsoft.com/office/drawing/2014/main" id="{E23FD261-2FDC-1CD9-A732-906B64F405AB}"/>
                </a:ext>
              </a:extLst>
            </p:cNvPr>
            <p:cNvSpPr/>
            <p:nvPr/>
          </p:nvSpPr>
          <p:spPr>
            <a:xfrm>
              <a:off x="1953949" y="830374"/>
              <a:ext cx="609597" cy="551233"/>
            </a:xfrm>
            <a:prstGeom prst="parallelogram">
              <a:avLst>
                <a:gd name="adj" fmla="val 53849"/>
              </a:avLst>
            </a:prstGeom>
            <a:grpFill/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Parallelogram 34">
              <a:extLst>
                <a:ext uri="{FF2B5EF4-FFF2-40B4-BE49-F238E27FC236}">
                  <a16:creationId xmlns:a16="http://schemas.microsoft.com/office/drawing/2014/main" id="{B90AE363-FA57-0E86-3B4F-5E0A0806185D}"/>
                </a:ext>
              </a:extLst>
            </p:cNvPr>
            <p:cNvSpPr/>
            <p:nvPr/>
          </p:nvSpPr>
          <p:spPr>
            <a:xfrm>
              <a:off x="2699103" y="830374"/>
              <a:ext cx="609597" cy="551233"/>
            </a:xfrm>
            <a:prstGeom prst="parallelogram">
              <a:avLst>
                <a:gd name="adj" fmla="val 53849"/>
              </a:avLst>
            </a:prstGeom>
            <a:grpFill/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Parallelogram 35">
              <a:extLst>
                <a:ext uri="{FF2B5EF4-FFF2-40B4-BE49-F238E27FC236}">
                  <a16:creationId xmlns:a16="http://schemas.microsoft.com/office/drawing/2014/main" id="{4137775E-DBE1-BA92-6BCD-E9944273E622}"/>
                </a:ext>
              </a:extLst>
            </p:cNvPr>
            <p:cNvSpPr/>
            <p:nvPr/>
          </p:nvSpPr>
          <p:spPr>
            <a:xfrm>
              <a:off x="3427412" y="830374"/>
              <a:ext cx="609597" cy="551233"/>
            </a:xfrm>
            <a:prstGeom prst="parallelogram">
              <a:avLst>
                <a:gd name="adj" fmla="val 53849"/>
              </a:avLst>
            </a:prstGeom>
            <a:grpFill/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Parallelogram 36">
              <a:extLst>
                <a:ext uri="{FF2B5EF4-FFF2-40B4-BE49-F238E27FC236}">
                  <a16:creationId xmlns:a16="http://schemas.microsoft.com/office/drawing/2014/main" id="{969524EC-636E-4802-109E-EE71B9D4EB96}"/>
                </a:ext>
              </a:extLst>
            </p:cNvPr>
            <p:cNvSpPr/>
            <p:nvPr/>
          </p:nvSpPr>
          <p:spPr>
            <a:xfrm>
              <a:off x="4189412" y="830374"/>
              <a:ext cx="609597" cy="551233"/>
            </a:xfrm>
            <a:prstGeom prst="parallelogram">
              <a:avLst>
                <a:gd name="adj" fmla="val 53849"/>
              </a:avLst>
            </a:prstGeom>
            <a:grpFill/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Parallelogram 37">
              <a:extLst>
                <a:ext uri="{FF2B5EF4-FFF2-40B4-BE49-F238E27FC236}">
                  <a16:creationId xmlns:a16="http://schemas.microsoft.com/office/drawing/2014/main" id="{A03E2BFD-896B-BEC0-29BD-917248BCC6E8}"/>
                </a:ext>
              </a:extLst>
            </p:cNvPr>
            <p:cNvSpPr/>
            <p:nvPr/>
          </p:nvSpPr>
          <p:spPr>
            <a:xfrm>
              <a:off x="4975266" y="830374"/>
              <a:ext cx="609597" cy="551233"/>
            </a:xfrm>
            <a:prstGeom prst="parallelogram">
              <a:avLst>
                <a:gd name="adj" fmla="val 53849"/>
              </a:avLst>
            </a:prstGeom>
            <a:grpFill/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Parallelogram 38">
              <a:extLst>
                <a:ext uri="{FF2B5EF4-FFF2-40B4-BE49-F238E27FC236}">
                  <a16:creationId xmlns:a16="http://schemas.microsoft.com/office/drawing/2014/main" id="{849527DE-31CB-858E-9758-616F93A85AE1}"/>
                </a:ext>
              </a:extLst>
            </p:cNvPr>
            <p:cNvSpPr/>
            <p:nvPr/>
          </p:nvSpPr>
          <p:spPr>
            <a:xfrm>
              <a:off x="5756313" y="830374"/>
              <a:ext cx="609597" cy="551233"/>
            </a:xfrm>
            <a:prstGeom prst="parallelogram">
              <a:avLst>
                <a:gd name="adj" fmla="val 53849"/>
              </a:avLst>
            </a:prstGeom>
            <a:grpFill/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Parallelogram 39">
              <a:extLst>
                <a:ext uri="{FF2B5EF4-FFF2-40B4-BE49-F238E27FC236}">
                  <a16:creationId xmlns:a16="http://schemas.microsoft.com/office/drawing/2014/main" id="{87C850F0-0452-2D8B-D0FC-FBB759016D05}"/>
                </a:ext>
              </a:extLst>
            </p:cNvPr>
            <p:cNvSpPr/>
            <p:nvPr/>
          </p:nvSpPr>
          <p:spPr>
            <a:xfrm>
              <a:off x="6521126" y="830374"/>
              <a:ext cx="609597" cy="551233"/>
            </a:xfrm>
            <a:prstGeom prst="parallelogram">
              <a:avLst>
                <a:gd name="adj" fmla="val 53849"/>
              </a:avLst>
            </a:prstGeom>
            <a:grpFill/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Parallelogram 40">
              <a:extLst>
                <a:ext uri="{FF2B5EF4-FFF2-40B4-BE49-F238E27FC236}">
                  <a16:creationId xmlns:a16="http://schemas.microsoft.com/office/drawing/2014/main" id="{11721AD6-6F30-0F58-A50E-32AF0FFCB1F9}"/>
                </a:ext>
              </a:extLst>
            </p:cNvPr>
            <p:cNvSpPr/>
            <p:nvPr/>
          </p:nvSpPr>
          <p:spPr>
            <a:xfrm>
              <a:off x="7294556" y="830374"/>
              <a:ext cx="609597" cy="551233"/>
            </a:xfrm>
            <a:prstGeom prst="parallelogram">
              <a:avLst>
                <a:gd name="adj" fmla="val 53849"/>
              </a:avLst>
            </a:prstGeom>
            <a:grpFill/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Parallelogram 41">
              <a:extLst>
                <a:ext uri="{FF2B5EF4-FFF2-40B4-BE49-F238E27FC236}">
                  <a16:creationId xmlns:a16="http://schemas.microsoft.com/office/drawing/2014/main" id="{31E989A6-CA34-B2A2-552B-4FF5F76F9F40}"/>
                </a:ext>
              </a:extLst>
            </p:cNvPr>
            <p:cNvSpPr/>
            <p:nvPr/>
          </p:nvSpPr>
          <p:spPr>
            <a:xfrm>
              <a:off x="8070296" y="830374"/>
              <a:ext cx="609597" cy="551233"/>
            </a:xfrm>
            <a:prstGeom prst="parallelogram">
              <a:avLst>
                <a:gd name="adj" fmla="val 53849"/>
              </a:avLst>
            </a:prstGeom>
            <a:grpFill/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Parallelogram 42">
              <a:extLst>
                <a:ext uri="{FF2B5EF4-FFF2-40B4-BE49-F238E27FC236}">
                  <a16:creationId xmlns:a16="http://schemas.microsoft.com/office/drawing/2014/main" id="{6E8597AB-CD80-E7F0-F72F-40DFF3012FC5}"/>
                </a:ext>
              </a:extLst>
            </p:cNvPr>
            <p:cNvSpPr/>
            <p:nvPr/>
          </p:nvSpPr>
          <p:spPr>
            <a:xfrm>
              <a:off x="8820828" y="830374"/>
              <a:ext cx="609597" cy="551233"/>
            </a:xfrm>
            <a:prstGeom prst="parallelogram">
              <a:avLst>
                <a:gd name="adj" fmla="val 53849"/>
              </a:avLst>
            </a:prstGeom>
            <a:grpFill/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Parallelogram 43">
              <a:extLst>
                <a:ext uri="{FF2B5EF4-FFF2-40B4-BE49-F238E27FC236}">
                  <a16:creationId xmlns:a16="http://schemas.microsoft.com/office/drawing/2014/main" id="{B5A2B040-E43D-ED66-F37F-E956857A55FA}"/>
                </a:ext>
              </a:extLst>
            </p:cNvPr>
            <p:cNvSpPr/>
            <p:nvPr/>
          </p:nvSpPr>
          <p:spPr>
            <a:xfrm>
              <a:off x="9610013" y="830374"/>
              <a:ext cx="609597" cy="551233"/>
            </a:xfrm>
            <a:prstGeom prst="parallelogram">
              <a:avLst>
                <a:gd name="adj" fmla="val 53849"/>
              </a:avLst>
            </a:prstGeom>
            <a:grpFill/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Parallelogram 44">
              <a:extLst>
                <a:ext uri="{FF2B5EF4-FFF2-40B4-BE49-F238E27FC236}">
                  <a16:creationId xmlns:a16="http://schemas.microsoft.com/office/drawing/2014/main" id="{19B8B1CB-3502-9821-3B34-67B4601C88A7}"/>
                </a:ext>
              </a:extLst>
            </p:cNvPr>
            <p:cNvSpPr/>
            <p:nvPr/>
          </p:nvSpPr>
          <p:spPr>
            <a:xfrm>
              <a:off x="10426382" y="830374"/>
              <a:ext cx="609597" cy="551233"/>
            </a:xfrm>
            <a:prstGeom prst="parallelogram">
              <a:avLst>
                <a:gd name="adj" fmla="val 53849"/>
              </a:avLst>
            </a:prstGeom>
            <a:grpFill/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Parallelogram 45">
              <a:extLst>
                <a:ext uri="{FF2B5EF4-FFF2-40B4-BE49-F238E27FC236}">
                  <a16:creationId xmlns:a16="http://schemas.microsoft.com/office/drawing/2014/main" id="{335C657D-422D-A995-B64D-619B6A571325}"/>
                </a:ext>
              </a:extLst>
            </p:cNvPr>
            <p:cNvSpPr/>
            <p:nvPr/>
          </p:nvSpPr>
          <p:spPr>
            <a:xfrm>
              <a:off x="11199812" y="830374"/>
              <a:ext cx="609597" cy="551233"/>
            </a:xfrm>
            <a:prstGeom prst="parallelogram">
              <a:avLst>
                <a:gd name="adj" fmla="val 53849"/>
              </a:avLst>
            </a:prstGeom>
            <a:grpFill/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3821D693-8EFB-0671-CF70-84C0E591B0C4}"/>
              </a:ext>
            </a:extLst>
          </p:cNvPr>
          <p:cNvCxnSpPr/>
          <p:nvPr userDrawn="1"/>
        </p:nvCxnSpPr>
        <p:spPr>
          <a:xfrm rot="10800000">
            <a:off x="455612" y="1447799"/>
            <a:ext cx="11353791" cy="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7F43CFFE-3C15-DA64-2463-80330D89A4B9}"/>
              </a:ext>
            </a:extLst>
          </p:cNvPr>
          <p:cNvCxnSpPr/>
          <p:nvPr userDrawn="1"/>
        </p:nvCxnSpPr>
        <p:spPr>
          <a:xfrm rot="10800000">
            <a:off x="455612" y="1191269"/>
            <a:ext cx="11353791" cy="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>
            <a:extLst>
              <a:ext uri="{FF2B5EF4-FFF2-40B4-BE49-F238E27FC236}">
                <a16:creationId xmlns:a16="http://schemas.microsoft.com/office/drawing/2014/main" id="{7DBBBDCC-257F-24EC-27A6-227D45936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3904" y="1984248"/>
            <a:ext cx="8001000" cy="2359152"/>
          </a:xfrm>
        </p:spPr>
        <p:txBody>
          <a:bodyPr>
            <a:normAutofit/>
          </a:bodyPr>
          <a:lstStyle>
            <a:lvl1pPr algn="l">
              <a:defRPr sz="4400" spc="-15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03904" y="4379976"/>
            <a:ext cx="8001000" cy="1033272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 cap="all" spc="2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F4D3A5D-9665-1463-8327-4E15CDD4E786}"/>
              </a:ext>
            </a:extLst>
          </p:cNvPr>
          <p:cNvGrpSpPr/>
          <p:nvPr userDrawn="1"/>
        </p:nvGrpSpPr>
        <p:grpSpPr>
          <a:xfrm>
            <a:off x="982255" y="2281053"/>
            <a:ext cx="2286082" cy="2295894"/>
            <a:chOff x="982255" y="2281053"/>
            <a:chExt cx="2286082" cy="2295894"/>
          </a:xfrm>
        </p:grpSpPr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B5C18144-9323-970D-DF65-B42D339F535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82255" y="2281053"/>
              <a:ext cx="2286082" cy="2295894"/>
            </a:xfrm>
            <a:prstGeom prst="rect">
              <a:avLst/>
            </a:prstGeom>
          </p:spPr>
        </p:pic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692D720A-50F8-524A-E72A-32B073A15EA3}"/>
                </a:ext>
              </a:extLst>
            </p:cNvPr>
            <p:cNvSpPr/>
            <p:nvPr/>
          </p:nvSpPr>
          <p:spPr>
            <a:xfrm>
              <a:off x="1793080" y="3120710"/>
              <a:ext cx="691763" cy="691763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29542C9E-426B-E68F-C132-EDEAD07A758E}"/>
              </a:ext>
            </a:extLst>
          </p:cNvPr>
          <p:cNvCxnSpPr/>
          <p:nvPr userDrawn="1"/>
        </p:nvCxnSpPr>
        <p:spPr>
          <a:xfrm rot="10800000">
            <a:off x="455611" y="831038"/>
            <a:ext cx="11353792" cy="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Group 49">
            <a:extLst>
              <a:ext uri="{FF2B5EF4-FFF2-40B4-BE49-F238E27FC236}">
                <a16:creationId xmlns:a16="http://schemas.microsoft.com/office/drawing/2014/main" id="{FA1E96BB-4B51-AF19-15EA-803FCE1BCA9E}"/>
              </a:ext>
            </a:extLst>
          </p:cNvPr>
          <p:cNvGrpSpPr/>
          <p:nvPr userDrawn="1"/>
        </p:nvGrpSpPr>
        <p:grpSpPr>
          <a:xfrm>
            <a:off x="455611" y="5661786"/>
            <a:ext cx="11353797" cy="360893"/>
            <a:chOff x="455612" y="830374"/>
            <a:chExt cx="11353797" cy="551233"/>
          </a:xfrm>
          <a:gradFill>
            <a:gsLst>
              <a:gs pos="0">
                <a:schemeClr val="bg2"/>
              </a:gs>
              <a:gs pos="100000">
                <a:schemeClr val="bg2">
                  <a:lumMod val="90000"/>
                  <a:lumOff val="10000"/>
                </a:schemeClr>
              </a:gs>
            </a:gsLst>
            <a:lin ang="5400000" scaled="0"/>
          </a:gradFill>
        </p:grpSpPr>
        <p:sp>
          <p:nvSpPr>
            <p:cNvPr id="51" name="Parallelogram 50">
              <a:extLst>
                <a:ext uri="{FF2B5EF4-FFF2-40B4-BE49-F238E27FC236}">
                  <a16:creationId xmlns:a16="http://schemas.microsoft.com/office/drawing/2014/main" id="{44788C66-17F7-D9FE-31CB-95EE947F964B}"/>
                </a:ext>
              </a:extLst>
            </p:cNvPr>
            <p:cNvSpPr/>
            <p:nvPr/>
          </p:nvSpPr>
          <p:spPr>
            <a:xfrm>
              <a:off x="455612" y="830374"/>
              <a:ext cx="609597" cy="551233"/>
            </a:xfrm>
            <a:prstGeom prst="parallelogram">
              <a:avLst>
                <a:gd name="adj" fmla="val 53849"/>
              </a:avLst>
            </a:prstGeom>
            <a:grpFill/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Parallelogram 51">
              <a:extLst>
                <a:ext uri="{FF2B5EF4-FFF2-40B4-BE49-F238E27FC236}">
                  <a16:creationId xmlns:a16="http://schemas.microsoft.com/office/drawing/2014/main" id="{31B611EC-0253-A614-C481-A1FCD9B63143}"/>
                </a:ext>
              </a:extLst>
            </p:cNvPr>
            <p:cNvSpPr/>
            <p:nvPr/>
          </p:nvSpPr>
          <p:spPr>
            <a:xfrm>
              <a:off x="1191949" y="830374"/>
              <a:ext cx="609597" cy="551233"/>
            </a:xfrm>
            <a:prstGeom prst="parallelogram">
              <a:avLst>
                <a:gd name="adj" fmla="val 53849"/>
              </a:avLst>
            </a:prstGeom>
            <a:grpFill/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Parallelogram 52">
              <a:extLst>
                <a:ext uri="{FF2B5EF4-FFF2-40B4-BE49-F238E27FC236}">
                  <a16:creationId xmlns:a16="http://schemas.microsoft.com/office/drawing/2014/main" id="{03E97C15-99B2-C628-FF01-1760B604D9C8}"/>
                </a:ext>
              </a:extLst>
            </p:cNvPr>
            <p:cNvSpPr/>
            <p:nvPr/>
          </p:nvSpPr>
          <p:spPr>
            <a:xfrm>
              <a:off x="1953949" y="830374"/>
              <a:ext cx="609597" cy="551233"/>
            </a:xfrm>
            <a:prstGeom prst="parallelogram">
              <a:avLst>
                <a:gd name="adj" fmla="val 53849"/>
              </a:avLst>
            </a:prstGeom>
            <a:grpFill/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Parallelogram 53">
              <a:extLst>
                <a:ext uri="{FF2B5EF4-FFF2-40B4-BE49-F238E27FC236}">
                  <a16:creationId xmlns:a16="http://schemas.microsoft.com/office/drawing/2014/main" id="{2AEDCD07-A50E-9AD7-7C5F-E6A58BDF0E00}"/>
                </a:ext>
              </a:extLst>
            </p:cNvPr>
            <p:cNvSpPr/>
            <p:nvPr/>
          </p:nvSpPr>
          <p:spPr>
            <a:xfrm>
              <a:off x="2699103" y="830374"/>
              <a:ext cx="609597" cy="551233"/>
            </a:xfrm>
            <a:prstGeom prst="parallelogram">
              <a:avLst>
                <a:gd name="adj" fmla="val 53849"/>
              </a:avLst>
            </a:prstGeom>
            <a:grpFill/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Parallelogram 54">
              <a:extLst>
                <a:ext uri="{FF2B5EF4-FFF2-40B4-BE49-F238E27FC236}">
                  <a16:creationId xmlns:a16="http://schemas.microsoft.com/office/drawing/2014/main" id="{2E1F0CA3-2F0D-C8C9-A26C-A94E8F9D5A6B}"/>
                </a:ext>
              </a:extLst>
            </p:cNvPr>
            <p:cNvSpPr/>
            <p:nvPr/>
          </p:nvSpPr>
          <p:spPr>
            <a:xfrm>
              <a:off x="3427412" y="830374"/>
              <a:ext cx="609597" cy="551233"/>
            </a:xfrm>
            <a:prstGeom prst="parallelogram">
              <a:avLst>
                <a:gd name="adj" fmla="val 53849"/>
              </a:avLst>
            </a:prstGeom>
            <a:grpFill/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Parallelogram 55">
              <a:extLst>
                <a:ext uri="{FF2B5EF4-FFF2-40B4-BE49-F238E27FC236}">
                  <a16:creationId xmlns:a16="http://schemas.microsoft.com/office/drawing/2014/main" id="{D2E8B704-7C74-5ABD-8551-0F18687DB3AD}"/>
                </a:ext>
              </a:extLst>
            </p:cNvPr>
            <p:cNvSpPr/>
            <p:nvPr/>
          </p:nvSpPr>
          <p:spPr>
            <a:xfrm>
              <a:off x="4189412" y="830374"/>
              <a:ext cx="609597" cy="551233"/>
            </a:xfrm>
            <a:prstGeom prst="parallelogram">
              <a:avLst>
                <a:gd name="adj" fmla="val 53849"/>
              </a:avLst>
            </a:prstGeom>
            <a:grpFill/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Parallelogram 56">
              <a:extLst>
                <a:ext uri="{FF2B5EF4-FFF2-40B4-BE49-F238E27FC236}">
                  <a16:creationId xmlns:a16="http://schemas.microsoft.com/office/drawing/2014/main" id="{4DD0D25B-B68E-52C8-F485-82EFD6F534D3}"/>
                </a:ext>
              </a:extLst>
            </p:cNvPr>
            <p:cNvSpPr/>
            <p:nvPr/>
          </p:nvSpPr>
          <p:spPr>
            <a:xfrm>
              <a:off x="4975266" y="830374"/>
              <a:ext cx="609597" cy="551233"/>
            </a:xfrm>
            <a:prstGeom prst="parallelogram">
              <a:avLst>
                <a:gd name="adj" fmla="val 53849"/>
              </a:avLst>
            </a:prstGeom>
            <a:grpFill/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Parallelogram 57">
              <a:extLst>
                <a:ext uri="{FF2B5EF4-FFF2-40B4-BE49-F238E27FC236}">
                  <a16:creationId xmlns:a16="http://schemas.microsoft.com/office/drawing/2014/main" id="{C0F9169B-78AC-E723-9732-25A301F5157B}"/>
                </a:ext>
              </a:extLst>
            </p:cNvPr>
            <p:cNvSpPr/>
            <p:nvPr/>
          </p:nvSpPr>
          <p:spPr>
            <a:xfrm>
              <a:off x="5756313" y="830374"/>
              <a:ext cx="609597" cy="551233"/>
            </a:xfrm>
            <a:prstGeom prst="parallelogram">
              <a:avLst>
                <a:gd name="adj" fmla="val 53849"/>
              </a:avLst>
            </a:prstGeom>
            <a:grpFill/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Parallelogram 58">
              <a:extLst>
                <a:ext uri="{FF2B5EF4-FFF2-40B4-BE49-F238E27FC236}">
                  <a16:creationId xmlns:a16="http://schemas.microsoft.com/office/drawing/2014/main" id="{D44E897D-3BAE-3070-F317-7B7737736385}"/>
                </a:ext>
              </a:extLst>
            </p:cNvPr>
            <p:cNvSpPr/>
            <p:nvPr/>
          </p:nvSpPr>
          <p:spPr>
            <a:xfrm>
              <a:off x="6521126" y="830374"/>
              <a:ext cx="609597" cy="551233"/>
            </a:xfrm>
            <a:prstGeom prst="parallelogram">
              <a:avLst>
                <a:gd name="adj" fmla="val 53849"/>
              </a:avLst>
            </a:prstGeom>
            <a:grpFill/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Parallelogram 59">
              <a:extLst>
                <a:ext uri="{FF2B5EF4-FFF2-40B4-BE49-F238E27FC236}">
                  <a16:creationId xmlns:a16="http://schemas.microsoft.com/office/drawing/2014/main" id="{D12434D8-E614-02C4-35C5-5A8210624C5D}"/>
                </a:ext>
              </a:extLst>
            </p:cNvPr>
            <p:cNvSpPr/>
            <p:nvPr/>
          </p:nvSpPr>
          <p:spPr>
            <a:xfrm>
              <a:off x="7294556" y="830374"/>
              <a:ext cx="609597" cy="551233"/>
            </a:xfrm>
            <a:prstGeom prst="parallelogram">
              <a:avLst>
                <a:gd name="adj" fmla="val 53849"/>
              </a:avLst>
            </a:prstGeom>
            <a:grpFill/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Parallelogram 60">
              <a:extLst>
                <a:ext uri="{FF2B5EF4-FFF2-40B4-BE49-F238E27FC236}">
                  <a16:creationId xmlns:a16="http://schemas.microsoft.com/office/drawing/2014/main" id="{25D0EC30-F0CD-7028-07C6-31A0A46F5687}"/>
                </a:ext>
              </a:extLst>
            </p:cNvPr>
            <p:cNvSpPr/>
            <p:nvPr/>
          </p:nvSpPr>
          <p:spPr>
            <a:xfrm>
              <a:off x="8070296" y="830374"/>
              <a:ext cx="609597" cy="551233"/>
            </a:xfrm>
            <a:prstGeom prst="parallelogram">
              <a:avLst>
                <a:gd name="adj" fmla="val 53849"/>
              </a:avLst>
            </a:prstGeom>
            <a:grpFill/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Parallelogram 61">
              <a:extLst>
                <a:ext uri="{FF2B5EF4-FFF2-40B4-BE49-F238E27FC236}">
                  <a16:creationId xmlns:a16="http://schemas.microsoft.com/office/drawing/2014/main" id="{15C53FD7-0571-AFB4-76B8-C165647B0CF8}"/>
                </a:ext>
              </a:extLst>
            </p:cNvPr>
            <p:cNvSpPr/>
            <p:nvPr/>
          </p:nvSpPr>
          <p:spPr>
            <a:xfrm>
              <a:off x="8820828" y="830374"/>
              <a:ext cx="609597" cy="551233"/>
            </a:xfrm>
            <a:prstGeom prst="parallelogram">
              <a:avLst>
                <a:gd name="adj" fmla="val 53849"/>
              </a:avLst>
            </a:prstGeom>
            <a:grpFill/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Parallelogram 62">
              <a:extLst>
                <a:ext uri="{FF2B5EF4-FFF2-40B4-BE49-F238E27FC236}">
                  <a16:creationId xmlns:a16="http://schemas.microsoft.com/office/drawing/2014/main" id="{F8C6A87F-6FA6-0F77-131A-0AE2A7E5FEBB}"/>
                </a:ext>
              </a:extLst>
            </p:cNvPr>
            <p:cNvSpPr/>
            <p:nvPr/>
          </p:nvSpPr>
          <p:spPr>
            <a:xfrm>
              <a:off x="9610013" y="830374"/>
              <a:ext cx="609597" cy="551233"/>
            </a:xfrm>
            <a:prstGeom prst="parallelogram">
              <a:avLst>
                <a:gd name="adj" fmla="val 53849"/>
              </a:avLst>
            </a:prstGeom>
            <a:grpFill/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Parallelogram 63">
              <a:extLst>
                <a:ext uri="{FF2B5EF4-FFF2-40B4-BE49-F238E27FC236}">
                  <a16:creationId xmlns:a16="http://schemas.microsoft.com/office/drawing/2014/main" id="{4696A920-0DEB-EB7A-DD1B-6ECABD381673}"/>
                </a:ext>
              </a:extLst>
            </p:cNvPr>
            <p:cNvSpPr/>
            <p:nvPr/>
          </p:nvSpPr>
          <p:spPr>
            <a:xfrm>
              <a:off x="10426382" y="830374"/>
              <a:ext cx="609597" cy="551233"/>
            </a:xfrm>
            <a:prstGeom prst="parallelogram">
              <a:avLst>
                <a:gd name="adj" fmla="val 53849"/>
              </a:avLst>
            </a:prstGeom>
            <a:grpFill/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Parallelogram 64">
              <a:extLst>
                <a:ext uri="{FF2B5EF4-FFF2-40B4-BE49-F238E27FC236}">
                  <a16:creationId xmlns:a16="http://schemas.microsoft.com/office/drawing/2014/main" id="{FFD56427-82E5-DFD7-1956-AEFF3610C52D}"/>
                </a:ext>
              </a:extLst>
            </p:cNvPr>
            <p:cNvSpPr/>
            <p:nvPr/>
          </p:nvSpPr>
          <p:spPr>
            <a:xfrm>
              <a:off x="11199812" y="830374"/>
              <a:ext cx="609597" cy="551233"/>
            </a:xfrm>
            <a:prstGeom prst="parallelogram">
              <a:avLst>
                <a:gd name="adj" fmla="val 53849"/>
              </a:avLst>
            </a:prstGeom>
            <a:grpFill/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965F467F-C705-E684-A579-DB2879650B17}"/>
              </a:ext>
            </a:extLst>
          </p:cNvPr>
          <p:cNvGrpSpPr/>
          <p:nvPr userDrawn="1"/>
        </p:nvGrpSpPr>
        <p:grpSpPr>
          <a:xfrm>
            <a:off x="455617" y="5410200"/>
            <a:ext cx="11353792" cy="616755"/>
            <a:chOff x="760415" y="7127111"/>
            <a:chExt cx="10286999" cy="1148707"/>
          </a:xfrm>
        </p:grpSpPr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2F18B3D9-7217-BFE4-FE9A-DEDDDB26C748}"/>
                </a:ext>
              </a:extLst>
            </p:cNvPr>
            <p:cNvCxnSpPr/>
            <p:nvPr/>
          </p:nvCxnSpPr>
          <p:spPr>
            <a:xfrm>
              <a:off x="760416" y="8275818"/>
              <a:ext cx="10286997" cy="0"/>
            </a:xfrm>
            <a:prstGeom prst="line">
              <a:avLst/>
            </a:prstGeom>
            <a:ln w="127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E675D9E7-2DF6-6560-CC21-E81551E9AB0A}"/>
                </a:ext>
              </a:extLst>
            </p:cNvPr>
            <p:cNvCxnSpPr/>
            <p:nvPr/>
          </p:nvCxnSpPr>
          <p:spPr>
            <a:xfrm>
              <a:off x="760415" y="7127111"/>
              <a:ext cx="10286999" cy="0"/>
            </a:xfrm>
            <a:prstGeom prst="line">
              <a:avLst/>
            </a:prstGeom>
            <a:ln w="127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8DDEDD67-EA3D-363D-8A40-D49E5F1B4C1C}"/>
              </a:ext>
            </a:extLst>
          </p:cNvPr>
          <p:cNvCxnSpPr/>
          <p:nvPr userDrawn="1"/>
        </p:nvCxnSpPr>
        <p:spPr>
          <a:xfrm>
            <a:off x="455617" y="5666723"/>
            <a:ext cx="11353792" cy="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78072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91C55C-9AF8-EB7E-D4A4-C30E6C64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602" y="4361688"/>
            <a:ext cx="11356848" cy="167335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7" name="Table Placeholder 15">
            <a:extLst>
              <a:ext uri="{FF2B5EF4-FFF2-40B4-BE49-F238E27FC236}">
                <a16:creationId xmlns:a16="http://schemas.microsoft.com/office/drawing/2014/main" id="{FA33993F-8FA8-07DB-3B69-E1A22B18849E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455613" y="830263"/>
            <a:ext cx="5789612" cy="3532187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Content Placeholder 40">
            <a:extLst>
              <a:ext uri="{FF2B5EF4-FFF2-40B4-BE49-F238E27FC236}">
                <a16:creationId xmlns:a16="http://schemas.microsoft.com/office/drawing/2014/main" id="{A95C8986-0A58-82D9-4156-FD62D9F187C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675120" y="1225296"/>
            <a:ext cx="4645152" cy="2816352"/>
          </a:xfrm>
        </p:spPr>
        <p:txBody>
          <a:bodyPr anchor="t"/>
          <a:lstStyle>
            <a:lvl1pPr marL="228600" indent="-228600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1800"/>
            </a:lvl1pPr>
            <a:lvl2pPr marL="457200">
              <a:defRPr/>
            </a:lvl2pPr>
            <a:lvl3pPr marL="914400">
              <a:defRPr/>
            </a:lvl3pPr>
            <a:lvl4pPr marL="1371600">
              <a:defRPr/>
            </a:lvl4pPr>
            <a:lvl5pPr marL="182880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EDC044-78B6-9932-0415-93ACBF93137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/>
              <a:t>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0965DC-0B8B-F872-935E-9D9D3721E34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63E988-0054-287A-6AAE-06E21E1DB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2FFFB8A-B590-C981-BB08-04BD3554C8D7}"/>
              </a:ext>
            </a:extLst>
          </p:cNvPr>
          <p:cNvCxnSpPr>
            <a:cxnSpLocks/>
          </p:cNvCxnSpPr>
          <p:nvPr userDrawn="1"/>
        </p:nvCxnSpPr>
        <p:spPr>
          <a:xfrm>
            <a:off x="6245008" y="831037"/>
            <a:ext cx="0" cy="3512363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5DF137B-3968-16D7-F0A8-AD9DD42AB975}"/>
              </a:ext>
            </a:extLst>
          </p:cNvPr>
          <p:cNvCxnSpPr>
            <a:cxnSpLocks/>
          </p:cNvCxnSpPr>
          <p:nvPr userDrawn="1"/>
        </p:nvCxnSpPr>
        <p:spPr>
          <a:xfrm>
            <a:off x="455617" y="4343400"/>
            <a:ext cx="11353787" cy="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08411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ful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02" y="831035"/>
            <a:ext cx="11353801" cy="160934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41448"/>
            <a:ext cx="11356848" cy="3584448"/>
          </a:xfrm>
        </p:spPr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8074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F692176E-3B49-0477-AA91-E6395EC3F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602" y="831035"/>
            <a:ext cx="11353801" cy="160934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3" name="Content Placeholder 40">
            <a:extLst>
              <a:ext uri="{FF2B5EF4-FFF2-40B4-BE49-F238E27FC236}">
                <a16:creationId xmlns:a16="http://schemas.microsoft.com/office/drawing/2014/main" id="{7C8F3378-EB27-AC31-6C44-8CB4DBF4C56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914400" y="2971800"/>
            <a:ext cx="4645152" cy="2807208"/>
          </a:xfrm>
        </p:spPr>
        <p:txBody>
          <a:bodyPr anchor="t">
            <a:normAutofit/>
          </a:bodyPr>
          <a:lstStyle>
            <a:lvl1pPr marL="228600" indent="-228600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40">
            <a:extLst>
              <a:ext uri="{FF2B5EF4-FFF2-40B4-BE49-F238E27FC236}">
                <a16:creationId xmlns:a16="http://schemas.microsoft.com/office/drawing/2014/main" id="{A95C8986-0A58-82D9-4156-FD62D9F187C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784848" y="2971800"/>
            <a:ext cx="4645152" cy="2807208"/>
          </a:xfrm>
        </p:spPr>
        <p:txBody>
          <a:bodyPr anchor="t">
            <a:normAutofit/>
          </a:bodyPr>
          <a:lstStyle>
            <a:lvl1pPr marL="0" indent="0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EDC044-78B6-9932-0415-93ACBF93137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/>
              <a:t>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0965DC-0B8B-F872-935E-9D9D3721E34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63E988-0054-287A-6AAE-06E21E1DB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6536B7D-E277-C256-5856-F8E6C59FC5E1}"/>
              </a:ext>
            </a:extLst>
          </p:cNvPr>
          <p:cNvCxnSpPr>
            <a:cxnSpLocks/>
          </p:cNvCxnSpPr>
          <p:nvPr userDrawn="1"/>
        </p:nvCxnSpPr>
        <p:spPr>
          <a:xfrm>
            <a:off x="455617" y="2438400"/>
            <a:ext cx="11353779" cy="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52B67A-2B44-F4A3-3DE0-514550897E7D}"/>
              </a:ext>
            </a:extLst>
          </p:cNvPr>
          <p:cNvCxnSpPr>
            <a:cxnSpLocks/>
          </p:cNvCxnSpPr>
          <p:nvPr userDrawn="1"/>
        </p:nvCxnSpPr>
        <p:spPr>
          <a:xfrm>
            <a:off x="6254104" y="2438400"/>
            <a:ext cx="0" cy="3587889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11591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20A84-9C58-F896-0FB0-49EBCE306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602" y="1197864"/>
            <a:ext cx="11353801" cy="2395728"/>
          </a:xfrm>
        </p:spPr>
        <p:txBody>
          <a:bodyPr>
            <a:normAutofit/>
          </a:bodyPr>
          <a:lstStyle>
            <a:lvl1pPr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2" name="Subtitle 2">
            <a:extLst>
              <a:ext uri="{FF2B5EF4-FFF2-40B4-BE49-F238E27FC236}">
                <a16:creationId xmlns:a16="http://schemas.microsoft.com/office/drawing/2014/main" id="{478C78A5-5D77-F57C-D5EA-9FED831F9D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3694176"/>
            <a:ext cx="11356848" cy="1975104"/>
          </a:xfrm>
        </p:spPr>
        <p:txBody>
          <a:bodyPr>
            <a:normAutofit/>
          </a:bodyPr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1800" b="1" cap="all" spc="2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9272CF2-D7FA-D7DE-67B8-A8E6C0C3987C}"/>
              </a:ext>
            </a:extLst>
          </p:cNvPr>
          <p:cNvGrpSpPr/>
          <p:nvPr userDrawn="1"/>
        </p:nvGrpSpPr>
        <p:grpSpPr>
          <a:xfrm>
            <a:off x="455612" y="830375"/>
            <a:ext cx="11353797" cy="360893"/>
            <a:chOff x="455612" y="830374"/>
            <a:chExt cx="11353797" cy="551233"/>
          </a:xfrm>
          <a:gradFill>
            <a:gsLst>
              <a:gs pos="0">
                <a:schemeClr val="bg2"/>
              </a:gs>
              <a:gs pos="100000">
                <a:schemeClr val="bg2">
                  <a:lumMod val="90000"/>
                  <a:lumOff val="10000"/>
                </a:schemeClr>
              </a:gs>
            </a:gsLst>
            <a:lin ang="16200000" scaled="1"/>
          </a:gradFill>
        </p:grpSpPr>
        <p:sp>
          <p:nvSpPr>
            <p:cNvPr id="7" name="Parallelogram 6">
              <a:extLst>
                <a:ext uri="{FF2B5EF4-FFF2-40B4-BE49-F238E27FC236}">
                  <a16:creationId xmlns:a16="http://schemas.microsoft.com/office/drawing/2014/main" id="{88716FC7-1AD2-45FF-0DA3-7A1BFB1B2E07}"/>
                </a:ext>
              </a:extLst>
            </p:cNvPr>
            <p:cNvSpPr/>
            <p:nvPr/>
          </p:nvSpPr>
          <p:spPr>
            <a:xfrm>
              <a:off x="455612" y="830374"/>
              <a:ext cx="609597" cy="551233"/>
            </a:xfrm>
            <a:prstGeom prst="parallelogram">
              <a:avLst>
                <a:gd name="adj" fmla="val 53849"/>
              </a:avLst>
            </a:prstGeom>
            <a:grpFill/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8" name="Parallelogram 7">
              <a:extLst>
                <a:ext uri="{FF2B5EF4-FFF2-40B4-BE49-F238E27FC236}">
                  <a16:creationId xmlns:a16="http://schemas.microsoft.com/office/drawing/2014/main" id="{49BB50BB-555B-D492-C307-C81262E21B59}"/>
                </a:ext>
              </a:extLst>
            </p:cNvPr>
            <p:cNvSpPr/>
            <p:nvPr/>
          </p:nvSpPr>
          <p:spPr>
            <a:xfrm>
              <a:off x="1191949" y="830374"/>
              <a:ext cx="609597" cy="551233"/>
            </a:xfrm>
            <a:prstGeom prst="parallelogram">
              <a:avLst>
                <a:gd name="adj" fmla="val 53849"/>
              </a:avLst>
            </a:prstGeom>
            <a:grpFill/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9" name="Parallelogram 8">
              <a:extLst>
                <a:ext uri="{FF2B5EF4-FFF2-40B4-BE49-F238E27FC236}">
                  <a16:creationId xmlns:a16="http://schemas.microsoft.com/office/drawing/2014/main" id="{38408CA3-CC0E-EC5C-062F-934E485268DB}"/>
                </a:ext>
              </a:extLst>
            </p:cNvPr>
            <p:cNvSpPr/>
            <p:nvPr/>
          </p:nvSpPr>
          <p:spPr>
            <a:xfrm>
              <a:off x="1953949" y="830374"/>
              <a:ext cx="609597" cy="551233"/>
            </a:xfrm>
            <a:prstGeom prst="parallelogram">
              <a:avLst>
                <a:gd name="adj" fmla="val 53849"/>
              </a:avLst>
            </a:prstGeom>
            <a:grpFill/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10" name="Parallelogram 9">
              <a:extLst>
                <a:ext uri="{FF2B5EF4-FFF2-40B4-BE49-F238E27FC236}">
                  <a16:creationId xmlns:a16="http://schemas.microsoft.com/office/drawing/2014/main" id="{6AE5ED21-EB43-A35B-E75A-451CB583EBA9}"/>
                </a:ext>
              </a:extLst>
            </p:cNvPr>
            <p:cNvSpPr/>
            <p:nvPr/>
          </p:nvSpPr>
          <p:spPr>
            <a:xfrm>
              <a:off x="2699103" y="830374"/>
              <a:ext cx="609597" cy="551233"/>
            </a:xfrm>
            <a:prstGeom prst="parallelogram">
              <a:avLst>
                <a:gd name="adj" fmla="val 53849"/>
              </a:avLst>
            </a:prstGeom>
            <a:grpFill/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11" name="Parallelogram 10">
              <a:extLst>
                <a:ext uri="{FF2B5EF4-FFF2-40B4-BE49-F238E27FC236}">
                  <a16:creationId xmlns:a16="http://schemas.microsoft.com/office/drawing/2014/main" id="{BB385C5A-30D8-0BA8-828B-AB63969F183C}"/>
                </a:ext>
              </a:extLst>
            </p:cNvPr>
            <p:cNvSpPr/>
            <p:nvPr/>
          </p:nvSpPr>
          <p:spPr>
            <a:xfrm>
              <a:off x="3427412" y="830374"/>
              <a:ext cx="609597" cy="551233"/>
            </a:xfrm>
            <a:prstGeom prst="parallelogram">
              <a:avLst>
                <a:gd name="adj" fmla="val 53849"/>
              </a:avLst>
            </a:prstGeom>
            <a:grpFill/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12" name="Parallelogram 11">
              <a:extLst>
                <a:ext uri="{FF2B5EF4-FFF2-40B4-BE49-F238E27FC236}">
                  <a16:creationId xmlns:a16="http://schemas.microsoft.com/office/drawing/2014/main" id="{B64D7533-0D81-28B1-5BCE-B377A69CCB70}"/>
                </a:ext>
              </a:extLst>
            </p:cNvPr>
            <p:cNvSpPr/>
            <p:nvPr/>
          </p:nvSpPr>
          <p:spPr>
            <a:xfrm>
              <a:off x="4189412" y="830374"/>
              <a:ext cx="609597" cy="551233"/>
            </a:xfrm>
            <a:prstGeom prst="parallelogram">
              <a:avLst>
                <a:gd name="adj" fmla="val 53849"/>
              </a:avLst>
            </a:prstGeom>
            <a:grpFill/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13" name="Parallelogram 12">
              <a:extLst>
                <a:ext uri="{FF2B5EF4-FFF2-40B4-BE49-F238E27FC236}">
                  <a16:creationId xmlns:a16="http://schemas.microsoft.com/office/drawing/2014/main" id="{F999CAC2-3805-7790-0D5B-1C0C560FC393}"/>
                </a:ext>
              </a:extLst>
            </p:cNvPr>
            <p:cNvSpPr/>
            <p:nvPr/>
          </p:nvSpPr>
          <p:spPr>
            <a:xfrm>
              <a:off x="4975266" y="830374"/>
              <a:ext cx="609597" cy="551233"/>
            </a:xfrm>
            <a:prstGeom prst="parallelogram">
              <a:avLst>
                <a:gd name="adj" fmla="val 53849"/>
              </a:avLst>
            </a:prstGeom>
            <a:grpFill/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14" name="Parallelogram 13">
              <a:extLst>
                <a:ext uri="{FF2B5EF4-FFF2-40B4-BE49-F238E27FC236}">
                  <a16:creationId xmlns:a16="http://schemas.microsoft.com/office/drawing/2014/main" id="{C5745A4C-04EE-2733-6012-D36B5BBBF398}"/>
                </a:ext>
              </a:extLst>
            </p:cNvPr>
            <p:cNvSpPr/>
            <p:nvPr/>
          </p:nvSpPr>
          <p:spPr>
            <a:xfrm>
              <a:off x="5756313" y="830374"/>
              <a:ext cx="609597" cy="551233"/>
            </a:xfrm>
            <a:prstGeom prst="parallelogram">
              <a:avLst>
                <a:gd name="adj" fmla="val 53849"/>
              </a:avLst>
            </a:prstGeom>
            <a:grpFill/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15" name="Parallelogram 14">
              <a:extLst>
                <a:ext uri="{FF2B5EF4-FFF2-40B4-BE49-F238E27FC236}">
                  <a16:creationId xmlns:a16="http://schemas.microsoft.com/office/drawing/2014/main" id="{AC857CED-E2E1-89D2-A39D-654ACE08A93B}"/>
                </a:ext>
              </a:extLst>
            </p:cNvPr>
            <p:cNvSpPr/>
            <p:nvPr/>
          </p:nvSpPr>
          <p:spPr>
            <a:xfrm>
              <a:off x="6521126" y="830374"/>
              <a:ext cx="609597" cy="551233"/>
            </a:xfrm>
            <a:prstGeom prst="parallelogram">
              <a:avLst>
                <a:gd name="adj" fmla="val 53849"/>
              </a:avLst>
            </a:prstGeom>
            <a:grpFill/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16" name="Parallelogram 15">
              <a:extLst>
                <a:ext uri="{FF2B5EF4-FFF2-40B4-BE49-F238E27FC236}">
                  <a16:creationId xmlns:a16="http://schemas.microsoft.com/office/drawing/2014/main" id="{39393802-381E-135F-4932-F69B44996A89}"/>
                </a:ext>
              </a:extLst>
            </p:cNvPr>
            <p:cNvSpPr/>
            <p:nvPr/>
          </p:nvSpPr>
          <p:spPr>
            <a:xfrm>
              <a:off x="7294556" y="830374"/>
              <a:ext cx="609597" cy="551233"/>
            </a:xfrm>
            <a:prstGeom prst="parallelogram">
              <a:avLst>
                <a:gd name="adj" fmla="val 53849"/>
              </a:avLst>
            </a:prstGeom>
            <a:grpFill/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17" name="Parallelogram 16">
              <a:extLst>
                <a:ext uri="{FF2B5EF4-FFF2-40B4-BE49-F238E27FC236}">
                  <a16:creationId xmlns:a16="http://schemas.microsoft.com/office/drawing/2014/main" id="{B4B70FE7-D13E-6BF8-0263-5DC35765D060}"/>
                </a:ext>
              </a:extLst>
            </p:cNvPr>
            <p:cNvSpPr/>
            <p:nvPr/>
          </p:nvSpPr>
          <p:spPr>
            <a:xfrm>
              <a:off x="8070296" y="830374"/>
              <a:ext cx="609597" cy="551233"/>
            </a:xfrm>
            <a:prstGeom prst="parallelogram">
              <a:avLst>
                <a:gd name="adj" fmla="val 53849"/>
              </a:avLst>
            </a:prstGeom>
            <a:grpFill/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18" name="Parallelogram 17">
              <a:extLst>
                <a:ext uri="{FF2B5EF4-FFF2-40B4-BE49-F238E27FC236}">
                  <a16:creationId xmlns:a16="http://schemas.microsoft.com/office/drawing/2014/main" id="{42E69ACE-9D4F-1BC1-3813-E4A8B8D3DC28}"/>
                </a:ext>
              </a:extLst>
            </p:cNvPr>
            <p:cNvSpPr/>
            <p:nvPr/>
          </p:nvSpPr>
          <p:spPr>
            <a:xfrm>
              <a:off x="8820828" y="830374"/>
              <a:ext cx="609597" cy="551233"/>
            </a:xfrm>
            <a:prstGeom prst="parallelogram">
              <a:avLst>
                <a:gd name="adj" fmla="val 53849"/>
              </a:avLst>
            </a:prstGeom>
            <a:grpFill/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19" name="Parallelogram 18">
              <a:extLst>
                <a:ext uri="{FF2B5EF4-FFF2-40B4-BE49-F238E27FC236}">
                  <a16:creationId xmlns:a16="http://schemas.microsoft.com/office/drawing/2014/main" id="{F56F1340-0F67-BC41-CE24-7A6D858FB09F}"/>
                </a:ext>
              </a:extLst>
            </p:cNvPr>
            <p:cNvSpPr/>
            <p:nvPr/>
          </p:nvSpPr>
          <p:spPr>
            <a:xfrm>
              <a:off x="9610013" y="830374"/>
              <a:ext cx="609597" cy="551233"/>
            </a:xfrm>
            <a:prstGeom prst="parallelogram">
              <a:avLst>
                <a:gd name="adj" fmla="val 53849"/>
              </a:avLst>
            </a:prstGeom>
            <a:grpFill/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20" name="Parallelogram 19">
              <a:extLst>
                <a:ext uri="{FF2B5EF4-FFF2-40B4-BE49-F238E27FC236}">
                  <a16:creationId xmlns:a16="http://schemas.microsoft.com/office/drawing/2014/main" id="{F982964F-E8E0-48A7-63EE-30E110ED9895}"/>
                </a:ext>
              </a:extLst>
            </p:cNvPr>
            <p:cNvSpPr/>
            <p:nvPr/>
          </p:nvSpPr>
          <p:spPr>
            <a:xfrm>
              <a:off x="10426382" y="830374"/>
              <a:ext cx="609597" cy="551233"/>
            </a:xfrm>
            <a:prstGeom prst="parallelogram">
              <a:avLst>
                <a:gd name="adj" fmla="val 53849"/>
              </a:avLst>
            </a:prstGeom>
            <a:grpFill/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21" name="Parallelogram 20">
              <a:extLst>
                <a:ext uri="{FF2B5EF4-FFF2-40B4-BE49-F238E27FC236}">
                  <a16:creationId xmlns:a16="http://schemas.microsoft.com/office/drawing/2014/main" id="{39F1912B-FF96-9C65-85DE-F7EFD9DF13EB}"/>
                </a:ext>
              </a:extLst>
            </p:cNvPr>
            <p:cNvSpPr/>
            <p:nvPr/>
          </p:nvSpPr>
          <p:spPr>
            <a:xfrm>
              <a:off x="11199812" y="830374"/>
              <a:ext cx="609597" cy="551233"/>
            </a:xfrm>
            <a:prstGeom prst="parallelogram">
              <a:avLst>
                <a:gd name="adj" fmla="val 53849"/>
              </a:avLst>
            </a:prstGeom>
            <a:grpFill/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868CC7A-81EA-FE94-C301-81556552A481}"/>
              </a:ext>
            </a:extLst>
          </p:cNvPr>
          <p:cNvCxnSpPr/>
          <p:nvPr userDrawn="1"/>
        </p:nvCxnSpPr>
        <p:spPr>
          <a:xfrm rot="10800000">
            <a:off x="455612" y="1191269"/>
            <a:ext cx="11353791" cy="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18EC814-52EA-642A-75CD-07481ECF4273}"/>
              </a:ext>
            </a:extLst>
          </p:cNvPr>
          <p:cNvCxnSpPr/>
          <p:nvPr userDrawn="1"/>
        </p:nvCxnSpPr>
        <p:spPr>
          <a:xfrm rot="10800000">
            <a:off x="455611" y="831038"/>
            <a:ext cx="11353793" cy="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FDA2521-B0F3-5A0E-9428-0B165F691501}"/>
              </a:ext>
            </a:extLst>
          </p:cNvPr>
          <p:cNvGrpSpPr/>
          <p:nvPr userDrawn="1"/>
        </p:nvGrpSpPr>
        <p:grpSpPr>
          <a:xfrm>
            <a:off x="455595" y="5663122"/>
            <a:ext cx="11353797" cy="360893"/>
            <a:chOff x="455612" y="830374"/>
            <a:chExt cx="11353797" cy="551233"/>
          </a:xfrm>
          <a:gradFill>
            <a:gsLst>
              <a:gs pos="0">
                <a:schemeClr val="bg2"/>
              </a:gs>
              <a:gs pos="100000">
                <a:schemeClr val="bg2">
                  <a:lumMod val="90000"/>
                  <a:lumOff val="10000"/>
                </a:schemeClr>
              </a:gs>
            </a:gsLst>
            <a:lin ang="16200000" scaled="1"/>
          </a:gradFill>
        </p:grpSpPr>
        <p:sp>
          <p:nvSpPr>
            <p:cNvPr id="25" name="Parallelogram 24">
              <a:extLst>
                <a:ext uri="{FF2B5EF4-FFF2-40B4-BE49-F238E27FC236}">
                  <a16:creationId xmlns:a16="http://schemas.microsoft.com/office/drawing/2014/main" id="{FDA5A1D4-EBE7-9453-19D8-B316FAC99927}"/>
                </a:ext>
              </a:extLst>
            </p:cNvPr>
            <p:cNvSpPr/>
            <p:nvPr/>
          </p:nvSpPr>
          <p:spPr>
            <a:xfrm>
              <a:off x="455612" y="830374"/>
              <a:ext cx="609597" cy="551233"/>
            </a:xfrm>
            <a:prstGeom prst="parallelogram">
              <a:avLst>
                <a:gd name="adj" fmla="val 53849"/>
              </a:avLst>
            </a:prstGeom>
            <a:grpFill/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26" name="Parallelogram 25">
              <a:extLst>
                <a:ext uri="{FF2B5EF4-FFF2-40B4-BE49-F238E27FC236}">
                  <a16:creationId xmlns:a16="http://schemas.microsoft.com/office/drawing/2014/main" id="{71E21317-0ADC-6BF8-DFD8-DA8C9E0F0646}"/>
                </a:ext>
              </a:extLst>
            </p:cNvPr>
            <p:cNvSpPr/>
            <p:nvPr/>
          </p:nvSpPr>
          <p:spPr>
            <a:xfrm>
              <a:off x="1191949" y="830374"/>
              <a:ext cx="609597" cy="551233"/>
            </a:xfrm>
            <a:prstGeom prst="parallelogram">
              <a:avLst>
                <a:gd name="adj" fmla="val 53849"/>
              </a:avLst>
            </a:prstGeom>
            <a:grpFill/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27" name="Parallelogram 26">
              <a:extLst>
                <a:ext uri="{FF2B5EF4-FFF2-40B4-BE49-F238E27FC236}">
                  <a16:creationId xmlns:a16="http://schemas.microsoft.com/office/drawing/2014/main" id="{1CEFF694-4FBF-F6A5-750F-30AACB3C2EB9}"/>
                </a:ext>
              </a:extLst>
            </p:cNvPr>
            <p:cNvSpPr/>
            <p:nvPr/>
          </p:nvSpPr>
          <p:spPr>
            <a:xfrm>
              <a:off x="1953949" y="830374"/>
              <a:ext cx="609597" cy="551233"/>
            </a:xfrm>
            <a:prstGeom prst="parallelogram">
              <a:avLst>
                <a:gd name="adj" fmla="val 53849"/>
              </a:avLst>
            </a:prstGeom>
            <a:grpFill/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28" name="Parallelogram 27">
              <a:extLst>
                <a:ext uri="{FF2B5EF4-FFF2-40B4-BE49-F238E27FC236}">
                  <a16:creationId xmlns:a16="http://schemas.microsoft.com/office/drawing/2014/main" id="{75F19B0A-2C90-24E0-A63C-B8B841B832BF}"/>
                </a:ext>
              </a:extLst>
            </p:cNvPr>
            <p:cNvSpPr/>
            <p:nvPr/>
          </p:nvSpPr>
          <p:spPr>
            <a:xfrm>
              <a:off x="2699103" y="830374"/>
              <a:ext cx="609597" cy="551233"/>
            </a:xfrm>
            <a:prstGeom prst="parallelogram">
              <a:avLst>
                <a:gd name="adj" fmla="val 53849"/>
              </a:avLst>
            </a:prstGeom>
            <a:grpFill/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29" name="Parallelogram 28">
              <a:extLst>
                <a:ext uri="{FF2B5EF4-FFF2-40B4-BE49-F238E27FC236}">
                  <a16:creationId xmlns:a16="http://schemas.microsoft.com/office/drawing/2014/main" id="{B2554279-F72C-5046-9E50-62272505D46D}"/>
                </a:ext>
              </a:extLst>
            </p:cNvPr>
            <p:cNvSpPr/>
            <p:nvPr/>
          </p:nvSpPr>
          <p:spPr>
            <a:xfrm>
              <a:off x="3427412" y="830374"/>
              <a:ext cx="609597" cy="551233"/>
            </a:xfrm>
            <a:prstGeom prst="parallelogram">
              <a:avLst>
                <a:gd name="adj" fmla="val 53849"/>
              </a:avLst>
            </a:prstGeom>
            <a:grpFill/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30" name="Parallelogram 29">
              <a:extLst>
                <a:ext uri="{FF2B5EF4-FFF2-40B4-BE49-F238E27FC236}">
                  <a16:creationId xmlns:a16="http://schemas.microsoft.com/office/drawing/2014/main" id="{E736FAE4-B9C8-1879-59A5-D9764E11486C}"/>
                </a:ext>
              </a:extLst>
            </p:cNvPr>
            <p:cNvSpPr/>
            <p:nvPr/>
          </p:nvSpPr>
          <p:spPr>
            <a:xfrm>
              <a:off x="4189412" y="830374"/>
              <a:ext cx="609597" cy="551233"/>
            </a:xfrm>
            <a:prstGeom prst="parallelogram">
              <a:avLst>
                <a:gd name="adj" fmla="val 53849"/>
              </a:avLst>
            </a:prstGeom>
            <a:grpFill/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31" name="Parallelogram 30">
              <a:extLst>
                <a:ext uri="{FF2B5EF4-FFF2-40B4-BE49-F238E27FC236}">
                  <a16:creationId xmlns:a16="http://schemas.microsoft.com/office/drawing/2014/main" id="{77BA47AA-B3DD-48A7-19BD-E8255F9B069A}"/>
                </a:ext>
              </a:extLst>
            </p:cNvPr>
            <p:cNvSpPr/>
            <p:nvPr/>
          </p:nvSpPr>
          <p:spPr>
            <a:xfrm>
              <a:off x="4975266" y="830374"/>
              <a:ext cx="609597" cy="551233"/>
            </a:xfrm>
            <a:prstGeom prst="parallelogram">
              <a:avLst>
                <a:gd name="adj" fmla="val 53849"/>
              </a:avLst>
            </a:prstGeom>
            <a:grpFill/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32" name="Parallelogram 31">
              <a:extLst>
                <a:ext uri="{FF2B5EF4-FFF2-40B4-BE49-F238E27FC236}">
                  <a16:creationId xmlns:a16="http://schemas.microsoft.com/office/drawing/2014/main" id="{88FC8D71-7679-D51D-AA45-16338DBF0DA2}"/>
                </a:ext>
              </a:extLst>
            </p:cNvPr>
            <p:cNvSpPr/>
            <p:nvPr/>
          </p:nvSpPr>
          <p:spPr>
            <a:xfrm>
              <a:off x="5756313" y="830374"/>
              <a:ext cx="609597" cy="551233"/>
            </a:xfrm>
            <a:prstGeom prst="parallelogram">
              <a:avLst>
                <a:gd name="adj" fmla="val 53849"/>
              </a:avLst>
            </a:prstGeom>
            <a:grpFill/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33" name="Parallelogram 32">
              <a:extLst>
                <a:ext uri="{FF2B5EF4-FFF2-40B4-BE49-F238E27FC236}">
                  <a16:creationId xmlns:a16="http://schemas.microsoft.com/office/drawing/2014/main" id="{33BC4D85-8499-C4DE-84DC-80193602AB2A}"/>
                </a:ext>
              </a:extLst>
            </p:cNvPr>
            <p:cNvSpPr/>
            <p:nvPr/>
          </p:nvSpPr>
          <p:spPr>
            <a:xfrm>
              <a:off x="6521126" y="830374"/>
              <a:ext cx="609597" cy="551233"/>
            </a:xfrm>
            <a:prstGeom prst="parallelogram">
              <a:avLst>
                <a:gd name="adj" fmla="val 53849"/>
              </a:avLst>
            </a:prstGeom>
            <a:grpFill/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34" name="Parallelogram 33">
              <a:extLst>
                <a:ext uri="{FF2B5EF4-FFF2-40B4-BE49-F238E27FC236}">
                  <a16:creationId xmlns:a16="http://schemas.microsoft.com/office/drawing/2014/main" id="{95C1B48A-2A95-F0D4-AC65-178A56B43F86}"/>
                </a:ext>
              </a:extLst>
            </p:cNvPr>
            <p:cNvSpPr/>
            <p:nvPr/>
          </p:nvSpPr>
          <p:spPr>
            <a:xfrm>
              <a:off x="7294556" y="830374"/>
              <a:ext cx="609597" cy="551233"/>
            </a:xfrm>
            <a:prstGeom prst="parallelogram">
              <a:avLst>
                <a:gd name="adj" fmla="val 53849"/>
              </a:avLst>
            </a:prstGeom>
            <a:grpFill/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35" name="Parallelogram 34">
              <a:extLst>
                <a:ext uri="{FF2B5EF4-FFF2-40B4-BE49-F238E27FC236}">
                  <a16:creationId xmlns:a16="http://schemas.microsoft.com/office/drawing/2014/main" id="{8D2245DE-C317-FF60-ABBF-D0CFE4A503FF}"/>
                </a:ext>
              </a:extLst>
            </p:cNvPr>
            <p:cNvSpPr/>
            <p:nvPr/>
          </p:nvSpPr>
          <p:spPr>
            <a:xfrm>
              <a:off x="8070296" y="830374"/>
              <a:ext cx="609597" cy="551233"/>
            </a:xfrm>
            <a:prstGeom prst="parallelogram">
              <a:avLst>
                <a:gd name="adj" fmla="val 53849"/>
              </a:avLst>
            </a:prstGeom>
            <a:grpFill/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36" name="Parallelogram 35">
              <a:extLst>
                <a:ext uri="{FF2B5EF4-FFF2-40B4-BE49-F238E27FC236}">
                  <a16:creationId xmlns:a16="http://schemas.microsoft.com/office/drawing/2014/main" id="{460B9A58-26A4-E15F-753D-DA3847B46512}"/>
                </a:ext>
              </a:extLst>
            </p:cNvPr>
            <p:cNvSpPr/>
            <p:nvPr/>
          </p:nvSpPr>
          <p:spPr>
            <a:xfrm>
              <a:off x="8820828" y="830374"/>
              <a:ext cx="609597" cy="551233"/>
            </a:xfrm>
            <a:prstGeom prst="parallelogram">
              <a:avLst>
                <a:gd name="adj" fmla="val 53849"/>
              </a:avLst>
            </a:prstGeom>
            <a:grpFill/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37" name="Parallelogram 36">
              <a:extLst>
                <a:ext uri="{FF2B5EF4-FFF2-40B4-BE49-F238E27FC236}">
                  <a16:creationId xmlns:a16="http://schemas.microsoft.com/office/drawing/2014/main" id="{B965DC43-1BBE-B7DA-93C1-F920AB125B24}"/>
                </a:ext>
              </a:extLst>
            </p:cNvPr>
            <p:cNvSpPr/>
            <p:nvPr/>
          </p:nvSpPr>
          <p:spPr>
            <a:xfrm>
              <a:off x="9610013" y="830374"/>
              <a:ext cx="609597" cy="551233"/>
            </a:xfrm>
            <a:prstGeom prst="parallelogram">
              <a:avLst>
                <a:gd name="adj" fmla="val 53849"/>
              </a:avLst>
            </a:prstGeom>
            <a:grpFill/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38" name="Parallelogram 37">
              <a:extLst>
                <a:ext uri="{FF2B5EF4-FFF2-40B4-BE49-F238E27FC236}">
                  <a16:creationId xmlns:a16="http://schemas.microsoft.com/office/drawing/2014/main" id="{B2B05D8B-37A7-2CDF-5C37-B108920566C8}"/>
                </a:ext>
              </a:extLst>
            </p:cNvPr>
            <p:cNvSpPr/>
            <p:nvPr/>
          </p:nvSpPr>
          <p:spPr>
            <a:xfrm>
              <a:off x="10426382" y="830374"/>
              <a:ext cx="609597" cy="551233"/>
            </a:xfrm>
            <a:prstGeom prst="parallelogram">
              <a:avLst>
                <a:gd name="adj" fmla="val 53849"/>
              </a:avLst>
            </a:prstGeom>
            <a:grpFill/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39" name="Parallelogram 38">
              <a:extLst>
                <a:ext uri="{FF2B5EF4-FFF2-40B4-BE49-F238E27FC236}">
                  <a16:creationId xmlns:a16="http://schemas.microsoft.com/office/drawing/2014/main" id="{0BA82473-BACD-58B4-E315-83013BECB612}"/>
                </a:ext>
              </a:extLst>
            </p:cNvPr>
            <p:cNvSpPr/>
            <p:nvPr/>
          </p:nvSpPr>
          <p:spPr>
            <a:xfrm>
              <a:off x="11199812" y="830374"/>
              <a:ext cx="609597" cy="551233"/>
            </a:xfrm>
            <a:prstGeom prst="parallelogram">
              <a:avLst>
                <a:gd name="adj" fmla="val 53849"/>
              </a:avLst>
            </a:prstGeom>
            <a:grpFill/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FAF3E19B-FA9C-5C38-6BCD-CE9C1DB196D3}"/>
              </a:ext>
            </a:extLst>
          </p:cNvPr>
          <p:cNvCxnSpPr/>
          <p:nvPr userDrawn="1"/>
        </p:nvCxnSpPr>
        <p:spPr>
          <a:xfrm>
            <a:off x="455617" y="5666723"/>
            <a:ext cx="11353792" cy="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AB6CEBD1-73E3-AFFD-B18B-C563A5DDFBAB}"/>
              </a:ext>
            </a:extLst>
          </p:cNvPr>
          <p:cNvCxnSpPr/>
          <p:nvPr userDrawn="1"/>
        </p:nvCxnSpPr>
        <p:spPr>
          <a:xfrm>
            <a:off x="455618" y="6026955"/>
            <a:ext cx="11353790" cy="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89839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8E7153E3-4FAF-5038-3E06-59C31F3C1FB3}"/>
              </a:ext>
            </a:extLst>
          </p:cNvPr>
          <p:cNvGrpSpPr/>
          <p:nvPr userDrawn="1"/>
        </p:nvGrpSpPr>
        <p:grpSpPr>
          <a:xfrm>
            <a:off x="456096" y="825273"/>
            <a:ext cx="5812452" cy="1469999"/>
            <a:chOff x="457033" y="830370"/>
            <a:chExt cx="5812452" cy="2065186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47E83417-C739-7E6A-1A1E-66C3A939437F}"/>
                </a:ext>
              </a:extLst>
            </p:cNvPr>
            <p:cNvGrpSpPr/>
            <p:nvPr/>
          </p:nvGrpSpPr>
          <p:grpSpPr>
            <a:xfrm>
              <a:off x="457033" y="830370"/>
              <a:ext cx="5812452" cy="2065186"/>
              <a:chOff x="8710542" y="4028386"/>
              <a:chExt cx="5280721" cy="1876260"/>
            </a:xfrm>
          </p:grpSpPr>
          <p:sp>
            <p:nvSpPr>
              <p:cNvPr id="11" name="Parallelogram 10">
                <a:extLst>
                  <a:ext uri="{FF2B5EF4-FFF2-40B4-BE49-F238E27FC236}">
                    <a16:creationId xmlns:a16="http://schemas.microsoft.com/office/drawing/2014/main" id="{9506D605-7BD2-DBFC-DB13-E043D25FFA58}"/>
                  </a:ext>
                </a:extLst>
              </p:cNvPr>
              <p:cNvSpPr/>
              <p:nvPr/>
            </p:nvSpPr>
            <p:spPr>
              <a:xfrm>
                <a:off x="8710542" y="4045440"/>
                <a:ext cx="1522674" cy="1821960"/>
              </a:xfrm>
              <a:prstGeom prst="parallelogram">
                <a:avLst>
                  <a:gd name="adj" fmla="val 77188"/>
                </a:avLst>
              </a:prstGeom>
              <a:gradFill>
                <a:gsLst>
                  <a:gs pos="0">
                    <a:schemeClr val="bg2"/>
                  </a:gs>
                  <a:gs pos="100000">
                    <a:schemeClr val="bg2">
                      <a:lumMod val="90000"/>
                      <a:lumOff val="10000"/>
                    </a:schemeClr>
                  </a:gs>
                </a:gsLst>
                <a:lin ang="16200000" scaled="0"/>
              </a:gradFill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1257EFF3-5056-A157-A797-3494AFA4704F}"/>
                  </a:ext>
                </a:extLst>
              </p:cNvPr>
              <p:cNvGrpSpPr/>
              <p:nvPr/>
            </p:nvGrpSpPr>
            <p:grpSpPr>
              <a:xfrm>
                <a:off x="8720638" y="4038595"/>
                <a:ext cx="753919" cy="1414370"/>
                <a:chOff x="8720635" y="4038595"/>
                <a:chExt cx="794638" cy="1490760"/>
              </a:xfrm>
            </p:grpSpPr>
            <p:sp>
              <p:nvSpPr>
                <p:cNvPr id="18" name="Isosceles Triangle 42">
                  <a:extLst>
                    <a:ext uri="{FF2B5EF4-FFF2-40B4-BE49-F238E27FC236}">
                      <a16:creationId xmlns:a16="http://schemas.microsoft.com/office/drawing/2014/main" id="{7A4C9B86-B935-82A0-D658-EBB7D17E7381}"/>
                    </a:ext>
                  </a:extLst>
                </p:cNvPr>
                <p:cNvSpPr/>
                <p:nvPr/>
              </p:nvSpPr>
              <p:spPr>
                <a:xfrm rot="10800000">
                  <a:off x="8720635" y="4038595"/>
                  <a:ext cx="794638" cy="1490760"/>
                </a:xfrm>
                <a:prstGeom prst="triangle">
                  <a:avLst>
                    <a:gd name="adj" fmla="val 100000"/>
                  </a:avLst>
                </a:prstGeom>
                <a:gradFill>
                  <a:gsLst>
                    <a:gs pos="0">
                      <a:schemeClr val="bg2"/>
                    </a:gs>
                    <a:gs pos="100000">
                      <a:schemeClr val="bg2">
                        <a:lumMod val="90000"/>
                        <a:lumOff val="10000"/>
                      </a:schemeClr>
                    </a:gs>
                  </a:gsLst>
                  <a:lin ang="5400000" scaled="0"/>
                </a:gradFill>
                <a:ln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Isosceles Triangle 43">
                  <a:extLst>
                    <a:ext uri="{FF2B5EF4-FFF2-40B4-BE49-F238E27FC236}">
                      <a16:creationId xmlns:a16="http://schemas.microsoft.com/office/drawing/2014/main" id="{3AF50299-1EA6-1864-EDAC-C3E6877A47C9}"/>
                    </a:ext>
                  </a:extLst>
                </p:cNvPr>
                <p:cNvSpPr/>
                <p:nvPr/>
              </p:nvSpPr>
              <p:spPr>
                <a:xfrm rot="10800000">
                  <a:off x="8728687" y="4045437"/>
                  <a:ext cx="298605" cy="494958"/>
                </a:xfrm>
                <a:prstGeom prst="triangle">
                  <a:avLst>
                    <a:gd name="adj" fmla="val 100000"/>
                  </a:avLst>
                </a:prstGeom>
                <a:solidFill>
                  <a:schemeClr val="bg2"/>
                </a:solidFill>
                <a:ln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3" name="Parallelogram 12">
                <a:extLst>
                  <a:ext uri="{FF2B5EF4-FFF2-40B4-BE49-F238E27FC236}">
                    <a16:creationId xmlns:a16="http://schemas.microsoft.com/office/drawing/2014/main" id="{04CF649A-DFC6-1BF8-0270-752AAA9CEDD6}"/>
                  </a:ext>
                </a:extLst>
              </p:cNvPr>
              <p:cNvSpPr/>
              <p:nvPr/>
            </p:nvSpPr>
            <p:spPr>
              <a:xfrm>
                <a:off x="9439065" y="4028386"/>
                <a:ext cx="1522674" cy="1832173"/>
              </a:xfrm>
              <a:prstGeom prst="parallelogram">
                <a:avLst>
                  <a:gd name="adj" fmla="val 77188"/>
                </a:avLst>
              </a:prstGeom>
              <a:gradFill>
                <a:gsLst>
                  <a:gs pos="0">
                    <a:schemeClr val="bg2"/>
                  </a:gs>
                  <a:gs pos="100000">
                    <a:schemeClr val="bg2">
                      <a:lumMod val="90000"/>
                      <a:lumOff val="10000"/>
                    </a:schemeClr>
                  </a:gs>
                </a:gsLst>
                <a:lin ang="16200000" scaled="0"/>
              </a:gradFill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Parallelogram 13">
                <a:extLst>
                  <a:ext uri="{FF2B5EF4-FFF2-40B4-BE49-F238E27FC236}">
                    <a16:creationId xmlns:a16="http://schemas.microsoft.com/office/drawing/2014/main" id="{90108786-C7D0-954D-E8A3-AF7C673DEFA1}"/>
                  </a:ext>
                </a:extLst>
              </p:cNvPr>
              <p:cNvSpPr/>
              <p:nvPr/>
            </p:nvSpPr>
            <p:spPr>
              <a:xfrm>
                <a:off x="10161561" y="4045440"/>
                <a:ext cx="1522674" cy="1821960"/>
              </a:xfrm>
              <a:prstGeom prst="parallelogram">
                <a:avLst>
                  <a:gd name="adj" fmla="val 77188"/>
                </a:avLst>
              </a:prstGeom>
              <a:gradFill>
                <a:gsLst>
                  <a:gs pos="0">
                    <a:schemeClr val="bg2"/>
                  </a:gs>
                  <a:gs pos="100000">
                    <a:schemeClr val="bg2">
                      <a:lumMod val="90000"/>
                      <a:lumOff val="10000"/>
                    </a:schemeClr>
                  </a:gs>
                </a:gsLst>
                <a:lin ang="16200000" scaled="0"/>
              </a:gradFill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0C3DC63D-6304-DCBF-34B3-0EBBEC1F9065}"/>
                  </a:ext>
                </a:extLst>
              </p:cNvPr>
              <p:cNvGrpSpPr/>
              <p:nvPr/>
            </p:nvGrpSpPr>
            <p:grpSpPr>
              <a:xfrm>
                <a:off x="13172716" y="4417422"/>
                <a:ext cx="818547" cy="1487224"/>
                <a:chOff x="13190867" y="4398032"/>
                <a:chExt cx="829443" cy="1507020"/>
              </a:xfrm>
            </p:grpSpPr>
            <p:sp>
              <p:nvSpPr>
                <p:cNvPr id="16" name="Isosceles Triangle 40">
                  <a:extLst>
                    <a:ext uri="{FF2B5EF4-FFF2-40B4-BE49-F238E27FC236}">
                      <a16:creationId xmlns:a16="http://schemas.microsoft.com/office/drawing/2014/main" id="{6B52CBF4-8599-BFF2-4482-EEE46A5F9AF4}"/>
                    </a:ext>
                  </a:extLst>
                </p:cNvPr>
                <p:cNvSpPr/>
                <p:nvPr/>
              </p:nvSpPr>
              <p:spPr>
                <a:xfrm>
                  <a:off x="13190867" y="4398032"/>
                  <a:ext cx="829442" cy="1469372"/>
                </a:xfrm>
                <a:prstGeom prst="triangle">
                  <a:avLst>
                    <a:gd name="adj" fmla="val 98888"/>
                  </a:avLst>
                </a:prstGeom>
                <a:gradFill>
                  <a:gsLst>
                    <a:gs pos="0">
                      <a:schemeClr val="bg2"/>
                    </a:gs>
                    <a:gs pos="100000">
                      <a:schemeClr val="bg2">
                        <a:lumMod val="90000"/>
                        <a:lumOff val="10000"/>
                      </a:schemeClr>
                    </a:gs>
                  </a:gsLst>
                  <a:lin ang="16200000" scaled="0"/>
                </a:gradFill>
                <a:ln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Isosceles Triangle 41">
                  <a:extLst>
                    <a:ext uri="{FF2B5EF4-FFF2-40B4-BE49-F238E27FC236}">
                      <a16:creationId xmlns:a16="http://schemas.microsoft.com/office/drawing/2014/main" id="{042C9065-C8B2-7FDF-02E8-2C9F4269F51F}"/>
                    </a:ext>
                  </a:extLst>
                </p:cNvPr>
                <p:cNvSpPr/>
                <p:nvPr/>
              </p:nvSpPr>
              <p:spPr>
                <a:xfrm>
                  <a:off x="13649993" y="5186464"/>
                  <a:ext cx="370317" cy="718588"/>
                </a:xfrm>
                <a:prstGeom prst="triangle">
                  <a:avLst>
                    <a:gd name="adj" fmla="val 100000"/>
                  </a:avLst>
                </a:prstGeom>
                <a:solidFill>
                  <a:schemeClr val="bg2"/>
                </a:solidFill>
                <a:ln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8" name="Parallelogram 7">
              <a:extLst>
                <a:ext uri="{FF2B5EF4-FFF2-40B4-BE49-F238E27FC236}">
                  <a16:creationId xmlns:a16="http://schemas.microsoft.com/office/drawing/2014/main" id="{7A190318-A06B-CC6B-18D2-C2B0A8150403}"/>
                </a:ext>
              </a:extLst>
            </p:cNvPr>
            <p:cNvSpPr/>
            <p:nvPr/>
          </p:nvSpPr>
          <p:spPr>
            <a:xfrm>
              <a:off x="2889209" y="849143"/>
              <a:ext cx="1675997" cy="2005419"/>
            </a:xfrm>
            <a:prstGeom prst="parallelogram">
              <a:avLst>
                <a:gd name="adj" fmla="val 77188"/>
              </a:avLst>
            </a:prstGeom>
            <a:gradFill>
              <a:gsLst>
                <a:gs pos="0">
                  <a:schemeClr val="bg2"/>
                </a:gs>
                <a:gs pos="100000">
                  <a:schemeClr val="bg2">
                    <a:lumMod val="90000"/>
                    <a:lumOff val="10000"/>
                  </a:schemeClr>
                </a:gs>
              </a:gsLst>
              <a:lin ang="16200000" scaled="0"/>
            </a:gradFill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Parallelogram 8">
              <a:extLst>
                <a:ext uri="{FF2B5EF4-FFF2-40B4-BE49-F238E27FC236}">
                  <a16:creationId xmlns:a16="http://schemas.microsoft.com/office/drawing/2014/main" id="{FEEE936E-06C8-2235-5084-73FE99F4D1CA}"/>
                </a:ext>
              </a:extLst>
            </p:cNvPr>
            <p:cNvSpPr/>
            <p:nvPr/>
          </p:nvSpPr>
          <p:spPr>
            <a:xfrm>
              <a:off x="3720709" y="849143"/>
              <a:ext cx="1675997" cy="2005419"/>
            </a:xfrm>
            <a:prstGeom prst="parallelogram">
              <a:avLst>
                <a:gd name="adj" fmla="val 77188"/>
              </a:avLst>
            </a:prstGeom>
            <a:gradFill>
              <a:gsLst>
                <a:gs pos="0">
                  <a:schemeClr val="bg2"/>
                </a:gs>
                <a:gs pos="100000">
                  <a:schemeClr val="bg2">
                    <a:lumMod val="90000"/>
                    <a:lumOff val="10000"/>
                  </a:schemeClr>
                </a:gs>
              </a:gsLst>
              <a:lin ang="16200000" scaled="0"/>
            </a:gradFill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Parallelogram 9">
              <a:extLst>
                <a:ext uri="{FF2B5EF4-FFF2-40B4-BE49-F238E27FC236}">
                  <a16:creationId xmlns:a16="http://schemas.microsoft.com/office/drawing/2014/main" id="{F084BE1D-78B4-6DAB-93E4-251AC62C1350}"/>
                </a:ext>
              </a:extLst>
            </p:cNvPr>
            <p:cNvSpPr/>
            <p:nvPr/>
          </p:nvSpPr>
          <p:spPr>
            <a:xfrm>
              <a:off x="4550954" y="849143"/>
              <a:ext cx="1675997" cy="2005419"/>
            </a:xfrm>
            <a:prstGeom prst="parallelogram">
              <a:avLst>
                <a:gd name="adj" fmla="val 77188"/>
              </a:avLst>
            </a:prstGeom>
            <a:gradFill>
              <a:gsLst>
                <a:gs pos="0">
                  <a:schemeClr val="bg2"/>
                </a:gs>
                <a:gs pos="100000">
                  <a:schemeClr val="bg2">
                    <a:lumMod val="90000"/>
                    <a:lumOff val="10000"/>
                  </a:schemeClr>
                </a:gs>
              </a:gsLst>
              <a:lin ang="16200000" scaled="0"/>
            </a:gradFill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EA096FF-DA4D-A343-D4C0-23DE487905E1}"/>
              </a:ext>
            </a:extLst>
          </p:cNvPr>
          <p:cNvGrpSpPr/>
          <p:nvPr userDrawn="1"/>
        </p:nvGrpSpPr>
        <p:grpSpPr>
          <a:xfrm>
            <a:off x="455611" y="4572000"/>
            <a:ext cx="5812452" cy="1469999"/>
            <a:chOff x="457033" y="830370"/>
            <a:chExt cx="5812452" cy="2065186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498E795A-DDAB-7E87-CB74-F3C9400DAA07}"/>
                </a:ext>
              </a:extLst>
            </p:cNvPr>
            <p:cNvGrpSpPr/>
            <p:nvPr/>
          </p:nvGrpSpPr>
          <p:grpSpPr>
            <a:xfrm>
              <a:off x="457033" y="830370"/>
              <a:ext cx="5812452" cy="2065186"/>
              <a:chOff x="8710542" y="4028386"/>
              <a:chExt cx="5280721" cy="1876260"/>
            </a:xfrm>
          </p:grpSpPr>
          <p:sp>
            <p:nvSpPr>
              <p:cNvPr id="25" name="Parallelogram 24">
                <a:extLst>
                  <a:ext uri="{FF2B5EF4-FFF2-40B4-BE49-F238E27FC236}">
                    <a16:creationId xmlns:a16="http://schemas.microsoft.com/office/drawing/2014/main" id="{2842CD96-6F19-C2E7-DB53-F591695BFBFD}"/>
                  </a:ext>
                </a:extLst>
              </p:cNvPr>
              <p:cNvSpPr/>
              <p:nvPr/>
            </p:nvSpPr>
            <p:spPr>
              <a:xfrm>
                <a:off x="8710542" y="4045440"/>
                <a:ext cx="1522674" cy="1821960"/>
              </a:xfrm>
              <a:prstGeom prst="parallelogram">
                <a:avLst>
                  <a:gd name="adj" fmla="val 77188"/>
                </a:avLst>
              </a:prstGeom>
              <a:gradFill>
                <a:gsLst>
                  <a:gs pos="0">
                    <a:schemeClr val="bg2"/>
                  </a:gs>
                  <a:gs pos="100000">
                    <a:schemeClr val="bg2">
                      <a:lumMod val="90000"/>
                      <a:lumOff val="10000"/>
                    </a:schemeClr>
                  </a:gs>
                </a:gsLst>
                <a:lin ang="16200000" scaled="0"/>
              </a:gradFill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168D220F-2EBD-A806-C9C2-3C1B91FB55A9}"/>
                  </a:ext>
                </a:extLst>
              </p:cNvPr>
              <p:cNvGrpSpPr/>
              <p:nvPr/>
            </p:nvGrpSpPr>
            <p:grpSpPr>
              <a:xfrm>
                <a:off x="8720638" y="4038595"/>
                <a:ext cx="753919" cy="1414370"/>
                <a:chOff x="8720635" y="4038595"/>
                <a:chExt cx="794638" cy="1490760"/>
              </a:xfrm>
            </p:grpSpPr>
            <p:sp>
              <p:nvSpPr>
                <p:cNvPr id="32" name="Isosceles Triangle 42">
                  <a:extLst>
                    <a:ext uri="{FF2B5EF4-FFF2-40B4-BE49-F238E27FC236}">
                      <a16:creationId xmlns:a16="http://schemas.microsoft.com/office/drawing/2014/main" id="{BB1DE0C2-5412-A76E-69E1-3A57548DA2C0}"/>
                    </a:ext>
                  </a:extLst>
                </p:cNvPr>
                <p:cNvSpPr/>
                <p:nvPr/>
              </p:nvSpPr>
              <p:spPr>
                <a:xfrm rot="10800000">
                  <a:off x="8720635" y="4038595"/>
                  <a:ext cx="794638" cy="1490760"/>
                </a:xfrm>
                <a:prstGeom prst="triangle">
                  <a:avLst>
                    <a:gd name="adj" fmla="val 100000"/>
                  </a:avLst>
                </a:prstGeom>
                <a:gradFill>
                  <a:gsLst>
                    <a:gs pos="0">
                      <a:schemeClr val="bg2"/>
                    </a:gs>
                    <a:gs pos="100000">
                      <a:schemeClr val="bg2">
                        <a:lumMod val="90000"/>
                        <a:lumOff val="10000"/>
                      </a:schemeClr>
                    </a:gs>
                  </a:gsLst>
                  <a:lin ang="5400000" scaled="0"/>
                </a:gradFill>
                <a:ln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Isosceles Triangle 43">
                  <a:extLst>
                    <a:ext uri="{FF2B5EF4-FFF2-40B4-BE49-F238E27FC236}">
                      <a16:creationId xmlns:a16="http://schemas.microsoft.com/office/drawing/2014/main" id="{3D50BC3F-930B-FB72-0B5F-CEEFA2FA8FA0}"/>
                    </a:ext>
                  </a:extLst>
                </p:cNvPr>
                <p:cNvSpPr/>
                <p:nvPr/>
              </p:nvSpPr>
              <p:spPr>
                <a:xfrm rot="10800000">
                  <a:off x="8728687" y="4045437"/>
                  <a:ext cx="298605" cy="494958"/>
                </a:xfrm>
                <a:prstGeom prst="triangle">
                  <a:avLst>
                    <a:gd name="adj" fmla="val 100000"/>
                  </a:avLst>
                </a:prstGeom>
                <a:solidFill>
                  <a:schemeClr val="bg2"/>
                </a:solidFill>
                <a:ln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7" name="Parallelogram 26">
                <a:extLst>
                  <a:ext uri="{FF2B5EF4-FFF2-40B4-BE49-F238E27FC236}">
                    <a16:creationId xmlns:a16="http://schemas.microsoft.com/office/drawing/2014/main" id="{F0CB9AE1-299B-0510-3AB7-F2F04AFD95EB}"/>
                  </a:ext>
                </a:extLst>
              </p:cNvPr>
              <p:cNvSpPr/>
              <p:nvPr/>
            </p:nvSpPr>
            <p:spPr>
              <a:xfrm>
                <a:off x="9439065" y="4028386"/>
                <a:ext cx="1522674" cy="1832173"/>
              </a:xfrm>
              <a:prstGeom prst="parallelogram">
                <a:avLst>
                  <a:gd name="adj" fmla="val 77188"/>
                </a:avLst>
              </a:prstGeom>
              <a:gradFill>
                <a:gsLst>
                  <a:gs pos="0">
                    <a:schemeClr val="bg2"/>
                  </a:gs>
                  <a:gs pos="100000">
                    <a:schemeClr val="bg2">
                      <a:lumMod val="90000"/>
                      <a:lumOff val="10000"/>
                    </a:schemeClr>
                  </a:gs>
                </a:gsLst>
                <a:lin ang="16200000" scaled="0"/>
              </a:gradFill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Parallelogram 27">
                <a:extLst>
                  <a:ext uri="{FF2B5EF4-FFF2-40B4-BE49-F238E27FC236}">
                    <a16:creationId xmlns:a16="http://schemas.microsoft.com/office/drawing/2014/main" id="{4980405C-D948-1A58-EC49-ED0B23B548AB}"/>
                  </a:ext>
                </a:extLst>
              </p:cNvPr>
              <p:cNvSpPr/>
              <p:nvPr/>
            </p:nvSpPr>
            <p:spPr>
              <a:xfrm>
                <a:off x="10161561" y="4045440"/>
                <a:ext cx="1522674" cy="1821960"/>
              </a:xfrm>
              <a:prstGeom prst="parallelogram">
                <a:avLst>
                  <a:gd name="adj" fmla="val 77188"/>
                </a:avLst>
              </a:prstGeom>
              <a:gradFill>
                <a:gsLst>
                  <a:gs pos="0">
                    <a:schemeClr val="bg2"/>
                  </a:gs>
                  <a:gs pos="100000">
                    <a:schemeClr val="bg2">
                      <a:lumMod val="90000"/>
                      <a:lumOff val="10000"/>
                    </a:schemeClr>
                  </a:gs>
                </a:gsLst>
                <a:lin ang="16200000" scaled="0"/>
              </a:gradFill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7F270D1C-3800-E1FC-9565-BFBE2F1A59EE}"/>
                  </a:ext>
                </a:extLst>
              </p:cNvPr>
              <p:cNvGrpSpPr/>
              <p:nvPr/>
            </p:nvGrpSpPr>
            <p:grpSpPr>
              <a:xfrm>
                <a:off x="13172716" y="4417422"/>
                <a:ext cx="818547" cy="1487224"/>
                <a:chOff x="13190867" y="4398032"/>
                <a:chExt cx="829443" cy="1507020"/>
              </a:xfrm>
            </p:grpSpPr>
            <p:sp>
              <p:nvSpPr>
                <p:cNvPr id="30" name="Isosceles Triangle 40">
                  <a:extLst>
                    <a:ext uri="{FF2B5EF4-FFF2-40B4-BE49-F238E27FC236}">
                      <a16:creationId xmlns:a16="http://schemas.microsoft.com/office/drawing/2014/main" id="{F3BD1C8B-91DF-FCC8-CD61-449251E29867}"/>
                    </a:ext>
                  </a:extLst>
                </p:cNvPr>
                <p:cNvSpPr/>
                <p:nvPr/>
              </p:nvSpPr>
              <p:spPr>
                <a:xfrm>
                  <a:off x="13190867" y="4398032"/>
                  <a:ext cx="829442" cy="1469372"/>
                </a:xfrm>
                <a:prstGeom prst="triangle">
                  <a:avLst>
                    <a:gd name="adj" fmla="val 98888"/>
                  </a:avLst>
                </a:prstGeom>
                <a:gradFill>
                  <a:gsLst>
                    <a:gs pos="0">
                      <a:schemeClr val="bg2"/>
                    </a:gs>
                    <a:gs pos="100000">
                      <a:schemeClr val="bg2">
                        <a:lumMod val="90000"/>
                        <a:lumOff val="10000"/>
                      </a:schemeClr>
                    </a:gs>
                  </a:gsLst>
                  <a:lin ang="16200000" scaled="0"/>
                </a:gradFill>
                <a:ln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Isosceles Triangle 41">
                  <a:extLst>
                    <a:ext uri="{FF2B5EF4-FFF2-40B4-BE49-F238E27FC236}">
                      <a16:creationId xmlns:a16="http://schemas.microsoft.com/office/drawing/2014/main" id="{AFB2A733-589E-F734-652F-24BE73548569}"/>
                    </a:ext>
                  </a:extLst>
                </p:cNvPr>
                <p:cNvSpPr/>
                <p:nvPr/>
              </p:nvSpPr>
              <p:spPr>
                <a:xfrm>
                  <a:off x="13649993" y="5186464"/>
                  <a:ext cx="370317" cy="718588"/>
                </a:xfrm>
                <a:prstGeom prst="triangle">
                  <a:avLst>
                    <a:gd name="adj" fmla="val 100000"/>
                  </a:avLst>
                </a:prstGeom>
                <a:solidFill>
                  <a:schemeClr val="bg2"/>
                </a:solidFill>
                <a:ln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22" name="Parallelogram 21">
              <a:extLst>
                <a:ext uri="{FF2B5EF4-FFF2-40B4-BE49-F238E27FC236}">
                  <a16:creationId xmlns:a16="http://schemas.microsoft.com/office/drawing/2014/main" id="{7851D053-622F-D591-749F-3F8F85CB8706}"/>
                </a:ext>
              </a:extLst>
            </p:cNvPr>
            <p:cNvSpPr/>
            <p:nvPr/>
          </p:nvSpPr>
          <p:spPr>
            <a:xfrm>
              <a:off x="2889209" y="849143"/>
              <a:ext cx="1675997" cy="2005419"/>
            </a:xfrm>
            <a:prstGeom prst="parallelogram">
              <a:avLst>
                <a:gd name="adj" fmla="val 77188"/>
              </a:avLst>
            </a:prstGeom>
            <a:gradFill>
              <a:gsLst>
                <a:gs pos="0">
                  <a:schemeClr val="bg2"/>
                </a:gs>
                <a:gs pos="100000">
                  <a:schemeClr val="bg2">
                    <a:lumMod val="90000"/>
                    <a:lumOff val="10000"/>
                  </a:schemeClr>
                </a:gs>
              </a:gsLst>
              <a:lin ang="16200000" scaled="0"/>
            </a:gradFill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Parallelogram 22">
              <a:extLst>
                <a:ext uri="{FF2B5EF4-FFF2-40B4-BE49-F238E27FC236}">
                  <a16:creationId xmlns:a16="http://schemas.microsoft.com/office/drawing/2014/main" id="{65BD8778-F92B-F561-5C9F-4E28D2BAE444}"/>
                </a:ext>
              </a:extLst>
            </p:cNvPr>
            <p:cNvSpPr/>
            <p:nvPr/>
          </p:nvSpPr>
          <p:spPr>
            <a:xfrm>
              <a:off x="3720709" y="849143"/>
              <a:ext cx="1675997" cy="2005419"/>
            </a:xfrm>
            <a:prstGeom prst="parallelogram">
              <a:avLst>
                <a:gd name="adj" fmla="val 77188"/>
              </a:avLst>
            </a:prstGeom>
            <a:gradFill>
              <a:gsLst>
                <a:gs pos="0">
                  <a:schemeClr val="bg2"/>
                </a:gs>
                <a:gs pos="100000">
                  <a:schemeClr val="bg2">
                    <a:lumMod val="90000"/>
                    <a:lumOff val="10000"/>
                  </a:schemeClr>
                </a:gs>
              </a:gsLst>
              <a:lin ang="16200000" scaled="0"/>
            </a:gradFill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Parallelogram 23">
              <a:extLst>
                <a:ext uri="{FF2B5EF4-FFF2-40B4-BE49-F238E27FC236}">
                  <a16:creationId xmlns:a16="http://schemas.microsoft.com/office/drawing/2014/main" id="{3078A0F2-8500-3B61-7CB7-C06B717BC7B3}"/>
                </a:ext>
              </a:extLst>
            </p:cNvPr>
            <p:cNvSpPr/>
            <p:nvPr/>
          </p:nvSpPr>
          <p:spPr>
            <a:xfrm>
              <a:off x="4550954" y="849143"/>
              <a:ext cx="1675997" cy="2005419"/>
            </a:xfrm>
            <a:prstGeom prst="parallelogram">
              <a:avLst>
                <a:gd name="adj" fmla="val 77188"/>
              </a:avLst>
            </a:prstGeom>
            <a:gradFill>
              <a:gsLst>
                <a:gs pos="0">
                  <a:schemeClr val="bg2"/>
                </a:gs>
                <a:gs pos="100000">
                  <a:schemeClr val="bg2">
                    <a:lumMod val="90000"/>
                    <a:lumOff val="10000"/>
                  </a:schemeClr>
                </a:gs>
              </a:gsLst>
              <a:lin ang="16200000" scaled="0"/>
            </a:gradFill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6F49FA9-9C63-477D-9647-E85476276144}"/>
              </a:ext>
            </a:extLst>
          </p:cNvPr>
          <p:cNvCxnSpPr/>
          <p:nvPr userDrawn="1"/>
        </p:nvCxnSpPr>
        <p:spPr>
          <a:xfrm>
            <a:off x="6246813" y="831037"/>
            <a:ext cx="0" cy="5195252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34">
            <a:extLst>
              <a:ext uri="{FF2B5EF4-FFF2-40B4-BE49-F238E27FC236}">
                <a16:creationId xmlns:a16="http://schemas.microsoft.com/office/drawing/2014/main" id="{BCD77793-980F-C12A-4C1F-8E5CF2312BCB}"/>
              </a:ext>
            </a:extLst>
          </p:cNvPr>
          <p:cNvGrpSpPr/>
          <p:nvPr userDrawn="1"/>
        </p:nvGrpSpPr>
        <p:grpSpPr>
          <a:xfrm>
            <a:off x="453810" y="2277215"/>
            <a:ext cx="5804109" cy="2302786"/>
            <a:chOff x="379667" y="2277215"/>
            <a:chExt cx="5651371" cy="2302786"/>
          </a:xfrm>
        </p:grpSpPr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0666CF6D-7BC9-C8C9-5F6E-1ABD405AF2F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79667" y="2277215"/>
              <a:ext cx="5638801" cy="0"/>
            </a:xfrm>
            <a:prstGeom prst="line">
              <a:avLst/>
            </a:prstGeom>
            <a:ln w="127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65055B61-28A3-530B-B84F-BBE72252970B}"/>
                </a:ext>
              </a:extLst>
            </p:cNvPr>
            <p:cNvCxnSpPr>
              <a:cxnSpLocks/>
            </p:cNvCxnSpPr>
            <p:nvPr/>
          </p:nvCxnSpPr>
          <p:spPr>
            <a:xfrm>
              <a:off x="392243" y="4580001"/>
              <a:ext cx="5638795" cy="0"/>
            </a:xfrm>
            <a:prstGeom prst="line">
              <a:avLst/>
            </a:prstGeom>
            <a:ln w="127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F4B99DA4-D361-CB3B-1C65-E043624F851D}"/>
              </a:ext>
            </a:extLst>
          </p:cNvPr>
          <p:cNvCxnSpPr/>
          <p:nvPr userDrawn="1"/>
        </p:nvCxnSpPr>
        <p:spPr>
          <a:xfrm rot="10800000">
            <a:off x="455611" y="831038"/>
            <a:ext cx="11353793" cy="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64EB66D9-438A-25D6-4477-C6587095FFD0}"/>
              </a:ext>
            </a:extLst>
          </p:cNvPr>
          <p:cNvCxnSpPr/>
          <p:nvPr userDrawn="1"/>
        </p:nvCxnSpPr>
        <p:spPr>
          <a:xfrm>
            <a:off x="455618" y="6026955"/>
            <a:ext cx="11353790" cy="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F4C98393-F36D-0E2E-7C65-156C35874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602" y="2295272"/>
            <a:ext cx="5788152" cy="22840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1" name="Content Placeholder 40">
            <a:extLst>
              <a:ext uri="{FF2B5EF4-FFF2-40B4-BE49-F238E27FC236}">
                <a16:creationId xmlns:a16="http://schemas.microsoft.com/office/drawing/2014/main" id="{C19160C8-ECEB-7240-9ABC-EF687B108C4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775704" y="990600"/>
            <a:ext cx="4576508" cy="4938713"/>
          </a:xfrm>
        </p:spPr>
        <p:txBody>
          <a:bodyPr anchor="ctr"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AB1309-6FE3-0960-7BB1-BDE74FC2D61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/>
              <a:t>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3F6282-234B-8776-F76F-A59B8040AD3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EEF7EA-493F-E798-EEAB-43E3F04C8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9676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top and conten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997EA237-29E4-C9E5-1412-45F20A771318}"/>
              </a:ext>
            </a:extLst>
          </p:cNvPr>
          <p:cNvGrpSpPr/>
          <p:nvPr userDrawn="1"/>
        </p:nvGrpSpPr>
        <p:grpSpPr>
          <a:xfrm>
            <a:off x="6048174" y="831032"/>
            <a:ext cx="5732456" cy="364609"/>
            <a:chOff x="6019602" y="5661675"/>
            <a:chExt cx="5732456" cy="364609"/>
          </a:xfrm>
        </p:grpSpPr>
        <p:sp>
          <p:nvSpPr>
            <p:cNvPr id="7" name="Parallelogram 6">
              <a:extLst>
                <a:ext uri="{FF2B5EF4-FFF2-40B4-BE49-F238E27FC236}">
                  <a16:creationId xmlns:a16="http://schemas.microsoft.com/office/drawing/2014/main" id="{1067193A-4C41-AD7D-5AE7-4018376E69DC}"/>
                </a:ext>
              </a:extLst>
            </p:cNvPr>
            <p:cNvSpPr/>
            <p:nvPr/>
          </p:nvSpPr>
          <p:spPr>
            <a:xfrm>
              <a:off x="6019602" y="5665391"/>
              <a:ext cx="609597" cy="360893"/>
            </a:xfrm>
            <a:prstGeom prst="parallelogram">
              <a:avLst>
                <a:gd name="adj" fmla="val 53849"/>
              </a:avLst>
            </a:prstGeom>
            <a:gradFill>
              <a:gsLst>
                <a:gs pos="0">
                  <a:schemeClr val="bg2"/>
                </a:gs>
                <a:gs pos="100000">
                  <a:schemeClr val="bg2">
                    <a:lumMod val="90000"/>
                    <a:lumOff val="1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Parallelogram 7">
              <a:extLst>
                <a:ext uri="{FF2B5EF4-FFF2-40B4-BE49-F238E27FC236}">
                  <a16:creationId xmlns:a16="http://schemas.microsoft.com/office/drawing/2014/main" id="{C2D123BE-1B6C-C770-3900-0879FE097DA6}"/>
                </a:ext>
              </a:extLst>
            </p:cNvPr>
            <p:cNvSpPr/>
            <p:nvPr/>
          </p:nvSpPr>
          <p:spPr>
            <a:xfrm>
              <a:off x="6898051" y="5665391"/>
              <a:ext cx="609597" cy="360893"/>
            </a:xfrm>
            <a:prstGeom prst="parallelogram">
              <a:avLst>
                <a:gd name="adj" fmla="val 53849"/>
              </a:avLst>
            </a:prstGeom>
            <a:gradFill>
              <a:gsLst>
                <a:gs pos="0">
                  <a:schemeClr val="bg2"/>
                </a:gs>
                <a:gs pos="100000">
                  <a:schemeClr val="bg2">
                    <a:lumMod val="90000"/>
                    <a:lumOff val="1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Parallelogram 8">
              <a:extLst>
                <a:ext uri="{FF2B5EF4-FFF2-40B4-BE49-F238E27FC236}">
                  <a16:creationId xmlns:a16="http://schemas.microsoft.com/office/drawing/2014/main" id="{60214242-3860-51C5-20FB-A2DFA298A648}"/>
                </a:ext>
              </a:extLst>
            </p:cNvPr>
            <p:cNvSpPr/>
            <p:nvPr/>
          </p:nvSpPr>
          <p:spPr>
            <a:xfrm>
              <a:off x="7781263" y="5665391"/>
              <a:ext cx="609597" cy="360893"/>
            </a:xfrm>
            <a:prstGeom prst="parallelogram">
              <a:avLst>
                <a:gd name="adj" fmla="val 53849"/>
              </a:avLst>
            </a:prstGeom>
            <a:gradFill>
              <a:gsLst>
                <a:gs pos="0">
                  <a:schemeClr val="bg2"/>
                </a:gs>
                <a:gs pos="100000">
                  <a:schemeClr val="bg2">
                    <a:lumMod val="90000"/>
                    <a:lumOff val="1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Parallelogram 9">
              <a:extLst>
                <a:ext uri="{FF2B5EF4-FFF2-40B4-BE49-F238E27FC236}">
                  <a16:creationId xmlns:a16="http://schemas.microsoft.com/office/drawing/2014/main" id="{960A3393-CF72-9623-16A9-B9F0D4324992}"/>
                </a:ext>
              </a:extLst>
            </p:cNvPr>
            <p:cNvSpPr/>
            <p:nvPr/>
          </p:nvSpPr>
          <p:spPr>
            <a:xfrm>
              <a:off x="8659712" y="5661675"/>
              <a:ext cx="609597" cy="360893"/>
            </a:xfrm>
            <a:prstGeom prst="parallelogram">
              <a:avLst>
                <a:gd name="adj" fmla="val 53849"/>
              </a:avLst>
            </a:prstGeom>
            <a:gradFill>
              <a:gsLst>
                <a:gs pos="0">
                  <a:schemeClr val="bg2"/>
                </a:gs>
                <a:gs pos="100000">
                  <a:schemeClr val="bg2">
                    <a:lumMod val="90000"/>
                    <a:lumOff val="1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Parallelogram 10">
              <a:extLst>
                <a:ext uri="{FF2B5EF4-FFF2-40B4-BE49-F238E27FC236}">
                  <a16:creationId xmlns:a16="http://schemas.microsoft.com/office/drawing/2014/main" id="{9E66747B-3A35-E221-7141-F2675D8B6B3A}"/>
                </a:ext>
              </a:extLst>
            </p:cNvPr>
            <p:cNvSpPr/>
            <p:nvPr/>
          </p:nvSpPr>
          <p:spPr>
            <a:xfrm>
              <a:off x="9465220" y="5661675"/>
              <a:ext cx="609597" cy="360893"/>
            </a:xfrm>
            <a:prstGeom prst="parallelogram">
              <a:avLst>
                <a:gd name="adj" fmla="val 53849"/>
              </a:avLst>
            </a:prstGeom>
            <a:gradFill>
              <a:gsLst>
                <a:gs pos="0">
                  <a:schemeClr val="bg2"/>
                </a:gs>
                <a:gs pos="100000">
                  <a:schemeClr val="bg2">
                    <a:lumMod val="90000"/>
                    <a:lumOff val="1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Parallelogram 11">
              <a:extLst>
                <a:ext uri="{FF2B5EF4-FFF2-40B4-BE49-F238E27FC236}">
                  <a16:creationId xmlns:a16="http://schemas.microsoft.com/office/drawing/2014/main" id="{2BA5F574-F13B-DD46-1569-957B8C2121D0}"/>
                </a:ext>
              </a:extLst>
            </p:cNvPr>
            <p:cNvSpPr/>
            <p:nvPr/>
          </p:nvSpPr>
          <p:spPr>
            <a:xfrm>
              <a:off x="10264012" y="5661675"/>
              <a:ext cx="609597" cy="360893"/>
            </a:xfrm>
            <a:prstGeom prst="parallelogram">
              <a:avLst>
                <a:gd name="adj" fmla="val 53849"/>
              </a:avLst>
            </a:prstGeom>
            <a:gradFill>
              <a:gsLst>
                <a:gs pos="0">
                  <a:schemeClr val="bg2"/>
                </a:gs>
                <a:gs pos="100000">
                  <a:schemeClr val="bg2">
                    <a:lumMod val="90000"/>
                    <a:lumOff val="1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Parallelogram 12">
              <a:extLst>
                <a:ext uri="{FF2B5EF4-FFF2-40B4-BE49-F238E27FC236}">
                  <a16:creationId xmlns:a16="http://schemas.microsoft.com/office/drawing/2014/main" id="{419CF334-9665-5F30-9F58-70950EE0825F}"/>
                </a:ext>
              </a:extLst>
            </p:cNvPr>
            <p:cNvSpPr/>
            <p:nvPr/>
          </p:nvSpPr>
          <p:spPr>
            <a:xfrm>
              <a:off x="11142461" y="5661675"/>
              <a:ext cx="609597" cy="360893"/>
            </a:xfrm>
            <a:prstGeom prst="parallelogram">
              <a:avLst>
                <a:gd name="adj" fmla="val 53849"/>
              </a:avLst>
            </a:prstGeom>
            <a:gradFill>
              <a:gsLst>
                <a:gs pos="0">
                  <a:schemeClr val="bg2"/>
                </a:gs>
                <a:gs pos="100000">
                  <a:schemeClr val="bg2">
                    <a:lumMod val="90000"/>
                    <a:lumOff val="1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7DA8F13-04F3-DE80-D663-1A43C40A1523}"/>
              </a:ext>
            </a:extLst>
          </p:cNvPr>
          <p:cNvCxnSpPr>
            <a:cxnSpLocks/>
          </p:cNvCxnSpPr>
          <p:nvPr userDrawn="1"/>
        </p:nvCxnSpPr>
        <p:spPr>
          <a:xfrm flipH="1">
            <a:off x="6010075" y="3553941"/>
            <a:ext cx="5791199" cy="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DC861AE-2000-B67A-1013-C065785C8824}"/>
              </a:ext>
            </a:extLst>
          </p:cNvPr>
          <p:cNvCxnSpPr>
            <a:cxnSpLocks/>
          </p:cNvCxnSpPr>
          <p:nvPr userDrawn="1"/>
        </p:nvCxnSpPr>
        <p:spPr>
          <a:xfrm flipH="1">
            <a:off x="6010075" y="1191925"/>
            <a:ext cx="5791199" cy="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A56E6F3-93DA-B3EA-46A3-D9DDB8500FE9}"/>
              </a:ext>
            </a:extLst>
          </p:cNvPr>
          <p:cNvGrpSpPr/>
          <p:nvPr userDrawn="1"/>
        </p:nvGrpSpPr>
        <p:grpSpPr>
          <a:xfrm>
            <a:off x="6040759" y="3566068"/>
            <a:ext cx="5732456" cy="364609"/>
            <a:chOff x="6019602" y="5661675"/>
            <a:chExt cx="5732456" cy="364609"/>
          </a:xfrm>
        </p:grpSpPr>
        <p:sp>
          <p:nvSpPr>
            <p:cNvPr id="17" name="Parallelogram 16">
              <a:extLst>
                <a:ext uri="{FF2B5EF4-FFF2-40B4-BE49-F238E27FC236}">
                  <a16:creationId xmlns:a16="http://schemas.microsoft.com/office/drawing/2014/main" id="{D5280277-9E19-9704-ABD4-1C8FD523AF9C}"/>
                </a:ext>
              </a:extLst>
            </p:cNvPr>
            <p:cNvSpPr/>
            <p:nvPr/>
          </p:nvSpPr>
          <p:spPr>
            <a:xfrm>
              <a:off x="6019602" y="5665391"/>
              <a:ext cx="609597" cy="360893"/>
            </a:xfrm>
            <a:prstGeom prst="parallelogram">
              <a:avLst>
                <a:gd name="adj" fmla="val 53849"/>
              </a:avLst>
            </a:prstGeom>
            <a:gradFill>
              <a:gsLst>
                <a:gs pos="0">
                  <a:schemeClr val="bg2"/>
                </a:gs>
                <a:gs pos="100000">
                  <a:schemeClr val="bg2">
                    <a:lumMod val="90000"/>
                    <a:lumOff val="1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Parallelogram 17">
              <a:extLst>
                <a:ext uri="{FF2B5EF4-FFF2-40B4-BE49-F238E27FC236}">
                  <a16:creationId xmlns:a16="http://schemas.microsoft.com/office/drawing/2014/main" id="{BC067164-AF53-9619-FC03-FDC26E1C9272}"/>
                </a:ext>
              </a:extLst>
            </p:cNvPr>
            <p:cNvSpPr/>
            <p:nvPr/>
          </p:nvSpPr>
          <p:spPr>
            <a:xfrm>
              <a:off x="6898051" y="5665391"/>
              <a:ext cx="609597" cy="360893"/>
            </a:xfrm>
            <a:prstGeom prst="parallelogram">
              <a:avLst>
                <a:gd name="adj" fmla="val 53849"/>
              </a:avLst>
            </a:prstGeom>
            <a:gradFill>
              <a:gsLst>
                <a:gs pos="0">
                  <a:schemeClr val="bg2"/>
                </a:gs>
                <a:gs pos="100000">
                  <a:schemeClr val="bg2">
                    <a:lumMod val="90000"/>
                    <a:lumOff val="1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Parallelogram 18">
              <a:extLst>
                <a:ext uri="{FF2B5EF4-FFF2-40B4-BE49-F238E27FC236}">
                  <a16:creationId xmlns:a16="http://schemas.microsoft.com/office/drawing/2014/main" id="{12F2B5D7-28A9-E995-4985-B550BCA752B9}"/>
                </a:ext>
              </a:extLst>
            </p:cNvPr>
            <p:cNvSpPr/>
            <p:nvPr/>
          </p:nvSpPr>
          <p:spPr>
            <a:xfrm>
              <a:off x="7781263" y="5665391"/>
              <a:ext cx="609597" cy="360893"/>
            </a:xfrm>
            <a:prstGeom prst="parallelogram">
              <a:avLst>
                <a:gd name="adj" fmla="val 53849"/>
              </a:avLst>
            </a:prstGeom>
            <a:gradFill>
              <a:gsLst>
                <a:gs pos="0">
                  <a:schemeClr val="bg2"/>
                </a:gs>
                <a:gs pos="100000">
                  <a:schemeClr val="bg2">
                    <a:lumMod val="90000"/>
                    <a:lumOff val="1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Parallelogram 19">
              <a:extLst>
                <a:ext uri="{FF2B5EF4-FFF2-40B4-BE49-F238E27FC236}">
                  <a16:creationId xmlns:a16="http://schemas.microsoft.com/office/drawing/2014/main" id="{213BCD68-93FC-814A-D777-F85BB289AD61}"/>
                </a:ext>
              </a:extLst>
            </p:cNvPr>
            <p:cNvSpPr/>
            <p:nvPr/>
          </p:nvSpPr>
          <p:spPr>
            <a:xfrm>
              <a:off x="8659712" y="5661675"/>
              <a:ext cx="609597" cy="360893"/>
            </a:xfrm>
            <a:prstGeom prst="parallelogram">
              <a:avLst>
                <a:gd name="adj" fmla="val 53849"/>
              </a:avLst>
            </a:prstGeom>
            <a:gradFill>
              <a:gsLst>
                <a:gs pos="0">
                  <a:schemeClr val="bg2"/>
                </a:gs>
                <a:gs pos="100000">
                  <a:schemeClr val="bg2">
                    <a:lumMod val="90000"/>
                    <a:lumOff val="1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Parallelogram 20">
              <a:extLst>
                <a:ext uri="{FF2B5EF4-FFF2-40B4-BE49-F238E27FC236}">
                  <a16:creationId xmlns:a16="http://schemas.microsoft.com/office/drawing/2014/main" id="{D44736AA-6664-C549-2FAD-8A0CFE27AFA5}"/>
                </a:ext>
              </a:extLst>
            </p:cNvPr>
            <p:cNvSpPr/>
            <p:nvPr/>
          </p:nvSpPr>
          <p:spPr>
            <a:xfrm>
              <a:off x="9465220" y="5661675"/>
              <a:ext cx="609597" cy="360893"/>
            </a:xfrm>
            <a:prstGeom prst="parallelogram">
              <a:avLst>
                <a:gd name="adj" fmla="val 53849"/>
              </a:avLst>
            </a:prstGeom>
            <a:gradFill>
              <a:gsLst>
                <a:gs pos="0">
                  <a:schemeClr val="bg2"/>
                </a:gs>
                <a:gs pos="100000">
                  <a:schemeClr val="bg2">
                    <a:lumMod val="90000"/>
                    <a:lumOff val="1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Parallelogram 21">
              <a:extLst>
                <a:ext uri="{FF2B5EF4-FFF2-40B4-BE49-F238E27FC236}">
                  <a16:creationId xmlns:a16="http://schemas.microsoft.com/office/drawing/2014/main" id="{BC2E2F51-EF4C-75FB-6221-8DB6F4BDC3E6}"/>
                </a:ext>
              </a:extLst>
            </p:cNvPr>
            <p:cNvSpPr/>
            <p:nvPr/>
          </p:nvSpPr>
          <p:spPr>
            <a:xfrm>
              <a:off x="10264012" y="5661675"/>
              <a:ext cx="609597" cy="360893"/>
            </a:xfrm>
            <a:prstGeom prst="parallelogram">
              <a:avLst>
                <a:gd name="adj" fmla="val 53849"/>
              </a:avLst>
            </a:prstGeom>
            <a:gradFill>
              <a:gsLst>
                <a:gs pos="0">
                  <a:schemeClr val="bg2"/>
                </a:gs>
                <a:gs pos="100000">
                  <a:schemeClr val="bg2">
                    <a:lumMod val="90000"/>
                    <a:lumOff val="1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Parallelogram 22">
              <a:extLst>
                <a:ext uri="{FF2B5EF4-FFF2-40B4-BE49-F238E27FC236}">
                  <a16:creationId xmlns:a16="http://schemas.microsoft.com/office/drawing/2014/main" id="{86C815CE-7C62-59B1-BAB4-4397B0C1542B}"/>
                </a:ext>
              </a:extLst>
            </p:cNvPr>
            <p:cNvSpPr/>
            <p:nvPr/>
          </p:nvSpPr>
          <p:spPr>
            <a:xfrm>
              <a:off x="11142461" y="5661675"/>
              <a:ext cx="609597" cy="360893"/>
            </a:xfrm>
            <a:prstGeom prst="parallelogram">
              <a:avLst>
                <a:gd name="adj" fmla="val 53849"/>
              </a:avLst>
            </a:prstGeom>
            <a:gradFill>
              <a:gsLst>
                <a:gs pos="0">
                  <a:schemeClr val="bg2"/>
                </a:gs>
                <a:gs pos="100000">
                  <a:schemeClr val="bg2">
                    <a:lumMod val="90000"/>
                    <a:lumOff val="1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CED2785-56AF-3451-10FB-4E6F9699635B}"/>
              </a:ext>
            </a:extLst>
          </p:cNvPr>
          <p:cNvCxnSpPr>
            <a:cxnSpLocks/>
          </p:cNvCxnSpPr>
          <p:nvPr userDrawn="1"/>
        </p:nvCxnSpPr>
        <p:spPr>
          <a:xfrm flipH="1">
            <a:off x="6019602" y="3919564"/>
            <a:ext cx="5791199" cy="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A blue background with white lines&#10;&#10;Description automatically generated">
            <a:extLst>
              <a:ext uri="{FF2B5EF4-FFF2-40B4-BE49-F238E27FC236}">
                <a16:creationId xmlns:a16="http://schemas.microsoft.com/office/drawing/2014/main" id="{E69ACA87-2170-A3D4-B23A-427CA93C20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437" y="3949700"/>
            <a:ext cx="5753100" cy="2070100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022FA80-17C9-2722-5498-68FDC0326EB4}"/>
              </a:ext>
            </a:extLst>
          </p:cNvPr>
          <p:cNvCxnSpPr/>
          <p:nvPr userDrawn="1"/>
        </p:nvCxnSpPr>
        <p:spPr>
          <a:xfrm>
            <a:off x="6012700" y="831037"/>
            <a:ext cx="0" cy="5195252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9E7745F-BACD-DC4C-E55C-899B1D90F3FE}"/>
              </a:ext>
            </a:extLst>
          </p:cNvPr>
          <p:cNvCxnSpPr/>
          <p:nvPr userDrawn="1"/>
        </p:nvCxnSpPr>
        <p:spPr>
          <a:xfrm rot="10800000">
            <a:off x="455611" y="831038"/>
            <a:ext cx="11353793" cy="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itle 1">
            <a:extLst>
              <a:ext uri="{FF2B5EF4-FFF2-40B4-BE49-F238E27FC236}">
                <a16:creationId xmlns:a16="http://schemas.microsoft.com/office/drawing/2014/main" id="{AA0A0B06-0927-9D33-6F76-CBB62C289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6752" y="1229933"/>
            <a:ext cx="5788152" cy="2286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0" name="Content Placeholder 40">
            <a:extLst>
              <a:ext uri="{FF2B5EF4-FFF2-40B4-BE49-F238E27FC236}">
                <a16:creationId xmlns:a16="http://schemas.microsoft.com/office/drawing/2014/main" id="{23951D4E-C68E-139B-F5B4-4C5307ADD0B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87552" y="990600"/>
            <a:ext cx="4576508" cy="4938713"/>
          </a:xfrm>
        </p:spPr>
        <p:txBody>
          <a:bodyPr anchor="ctr"/>
          <a:lstStyle>
            <a:lvl1pPr marL="228600" indent="-228600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E8B233-AE33-4CB0-F4DA-8AF182D1A119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/>
              <a:t>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168337A-F55F-FF31-E2BC-ECDF93A3983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202236-DAB8-3C41-8C40-1448CC45C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4593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artica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1A60C-5945-8E6F-F895-9ECCDE0CA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602" y="1554480"/>
            <a:ext cx="8010144" cy="167335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4" name="Content Placeholder 40">
            <a:extLst>
              <a:ext uri="{FF2B5EF4-FFF2-40B4-BE49-F238E27FC236}">
                <a16:creationId xmlns:a16="http://schemas.microsoft.com/office/drawing/2014/main" id="{94875880-BEFD-F3B6-9740-634DB1A7E82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87552" y="3255264"/>
            <a:ext cx="6931152" cy="2231136"/>
          </a:xfrm>
        </p:spPr>
        <p:txBody>
          <a:bodyPr anchor="t"/>
          <a:lstStyle>
            <a:lvl1pPr marL="0" indent="0">
              <a:lnSpc>
                <a:spcPct val="150000"/>
              </a:lnSpc>
              <a:spcBef>
                <a:spcPts val="1800"/>
              </a:spcBef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1CE9A5-CC43-4AD0-865C-3D797DC46EC3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/>
              <a:t>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0A220C7-F6CD-FDFB-A647-4C0E8A50D54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F22652-AAA2-F315-D13E-1C179AC88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 descr="A white line art of a star&#10;&#10;Description automatically generated">
            <a:extLst>
              <a:ext uri="{FF2B5EF4-FFF2-40B4-BE49-F238E27FC236}">
                <a16:creationId xmlns:a16="http://schemas.microsoft.com/office/drawing/2014/main" id="{2CB8D1F2-BB19-789F-7A10-7392738768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7091" y="1197889"/>
            <a:ext cx="3342312" cy="2842886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65A412EB-E0A6-358C-725B-9DE71558A9FA}"/>
              </a:ext>
            </a:extLst>
          </p:cNvPr>
          <p:cNvGrpSpPr/>
          <p:nvPr userDrawn="1"/>
        </p:nvGrpSpPr>
        <p:grpSpPr>
          <a:xfrm>
            <a:off x="8456605" y="4038599"/>
            <a:ext cx="3352811" cy="1835639"/>
            <a:chOff x="8695305" y="4038599"/>
            <a:chExt cx="3088783" cy="1835639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8B8258E-A0D6-6490-59A7-8A216AFE77EB}"/>
                </a:ext>
              </a:extLst>
            </p:cNvPr>
            <p:cNvGrpSpPr/>
            <p:nvPr/>
          </p:nvGrpSpPr>
          <p:grpSpPr>
            <a:xfrm>
              <a:off x="8695305" y="4038599"/>
              <a:ext cx="3088783" cy="1835639"/>
              <a:chOff x="8720635" y="4038599"/>
              <a:chExt cx="3088783" cy="1835639"/>
            </a:xfrm>
          </p:grpSpPr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8BFAEBDB-6FA7-5CCC-7DBB-B8BB04C1C213}"/>
                  </a:ext>
                </a:extLst>
              </p:cNvPr>
              <p:cNvGrpSpPr/>
              <p:nvPr/>
            </p:nvGrpSpPr>
            <p:grpSpPr>
              <a:xfrm>
                <a:off x="8720635" y="4038599"/>
                <a:ext cx="786090" cy="1262596"/>
                <a:chOff x="8720637" y="4038599"/>
                <a:chExt cx="828547" cy="1330789"/>
              </a:xfrm>
            </p:grpSpPr>
            <p:sp>
              <p:nvSpPr>
                <p:cNvPr id="16" name="Isosceles Triangle 15">
                  <a:extLst>
                    <a:ext uri="{FF2B5EF4-FFF2-40B4-BE49-F238E27FC236}">
                      <a16:creationId xmlns:a16="http://schemas.microsoft.com/office/drawing/2014/main" id="{5B44B970-0217-DCCB-42E0-2E86ADABD14A}"/>
                    </a:ext>
                  </a:extLst>
                </p:cNvPr>
                <p:cNvSpPr/>
                <p:nvPr/>
              </p:nvSpPr>
              <p:spPr>
                <a:xfrm rot="10800000">
                  <a:off x="8720637" y="4038599"/>
                  <a:ext cx="828547" cy="1330789"/>
                </a:xfrm>
                <a:prstGeom prst="triangle">
                  <a:avLst>
                    <a:gd name="adj" fmla="val 100000"/>
                  </a:avLst>
                </a:prstGeom>
                <a:gradFill>
                  <a:gsLst>
                    <a:gs pos="0">
                      <a:schemeClr val="bg2"/>
                    </a:gs>
                    <a:gs pos="100000">
                      <a:schemeClr val="bg2">
                        <a:lumMod val="90000"/>
                        <a:lumOff val="10000"/>
                      </a:schemeClr>
                    </a:gs>
                  </a:gsLst>
                  <a:lin ang="16200000" scaled="0"/>
                </a:gradFill>
                <a:ln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Isosceles Triangle 16">
                  <a:extLst>
                    <a:ext uri="{FF2B5EF4-FFF2-40B4-BE49-F238E27FC236}">
                      <a16:creationId xmlns:a16="http://schemas.microsoft.com/office/drawing/2014/main" id="{36B1F82B-DBBF-7ADE-2EA5-4A0FA5A3FE95}"/>
                    </a:ext>
                  </a:extLst>
                </p:cNvPr>
                <p:cNvSpPr/>
                <p:nvPr/>
              </p:nvSpPr>
              <p:spPr>
                <a:xfrm rot="10800000">
                  <a:off x="8728691" y="4045438"/>
                  <a:ext cx="434657" cy="716002"/>
                </a:xfrm>
                <a:prstGeom prst="triangle">
                  <a:avLst>
                    <a:gd name="adj" fmla="val 100000"/>
                  </a:avLst>
                </a:prstGeom>
                <a:solidFill>
                  <a:schemeClr val="bg2"/>
                </a:solidFill>
                <a:ln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8CD14DD9-20A8-8575-7A61-D84640F40301}"/>
                  </a:ext>
                </a:extLst>
              </p:cNvPr>
              <p:cNvGrpSpPr/>
              <p:nvPr/>
            </p:nvGrpSpPr>
            <p:grpSpPr>
              <a:xfrm>
                <a:off x="11107428" y="4521119"/>
                <a:ext cx="701990" cy="1353119"/>
                <a:chOff x="11098080" y="4503109"/>
                <a:chExt cx="711334" cy="1371130"/>
              </a:xfrm>
            </p:grpSpPr>
            <p:sp>
              <p:nvSpPr>
                <p:cNvPr id="14" name="Isosceles Triangle 13">
                  <a:extLst>
                    <a:ext uri="{FF2B5EF4-FFF2-40B4-BE49-F238E27FC236}">
                      <a16:creationId xmlns:a16="http://schemas.microsoft.com/office/drawing/2014/main" id="{77CC67D8-1AC0-2439-FC7E-981AD0F7E4C5}"/>
                    </a:ext>
                  </a:extLst>
                </p:cNvPr>
                <p:cNvSpPr/>
                <p:nvPr/>
              </p:nvSpPr>
              <p:spPr>
                <a:xfrm>
                  <a:off x="11098080" y="4503109"/>
                  <a:ext cx="711334" cy="1155412"/>
                </a:xfrm>
                <a:prstGeom prst="triangle">
                  <a:avLst>
                    <a:gd name="adj" fmla="val 100000"/>
                  </a:avLst>
                </a:prstGeom>
                <a:gradFill>
                  <a:gsLst>
                    <a:gs pos="0">
                      <a:schemeClr val="bg2"/>
                    </a:gs>
                    <a:gs pos="100000">
                      <a:schemeClr val="bg2">
                        <a:lumMod val="90000"/>
                        <a:lumOff val="10000"/>
                      </a:schemeClr>
                    </a:gs>
                  </a:gsLst>
                  <a:lin ang="5400000" scaled="0"/>
                </a:gradFill>
                <a:ln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Isosceles Triangle 14">
                  <a:extLst>
                    <a:ext uri="{FF2B5EF4-FFF2-40B4-BE49-F238E27FC236}">
                      <a16:creationId xmlns:a16="http://schemas.microsoft.com/office/drawing/2014/main" id="{5D5A6138-F194-F6FC-182B-9F86724A187C}"/>
                    </a:ext>
                  </a:extLst>
                </p:cNvPr>
                <p:cNvSpPr/>
                <p:nvPr/>
              </p:nvSpPr>
              <p:spPr>
                <a:xfrm>
                  <a:off x="11382608" y="5181602"/>
                  <a:ext cx="426803" cy="692637"/>
                </a:xfrm>
                <a:prstGeom prst="triangle">
                  <a:avLst>
                    <a:gd name="adj" fmla="val 100000"/>
                  </a:avLst>
                </a:prstGeom>
                <a:solidFill>
                  <a:schemeClr val="bg2"/>
                </a:solidFill>
                <a:ln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9" name="Parallelogram 8">
              <a:extLst>
                <a:ext uri="{FF2B5EF4-FFF2-40B4-BE49-F238E27FC236}">
                  <a16:creationId xmlns:a16="http://schemas.microsoft.com/office/drawing/2014/main" id="{4C7B13B7-18D7-207A-021A-D08E4EEA956E}"/>
                </a:ext>
              </a:extLst>
            </p:cNvPr>
            <p:cNvSpPr/>
            <p:nvPr/>
          </p:nvSpPr>
          <p:spPr>
            <a:xfrm>
              <a:off x="8790172" y="4045090"/>
              <a:ext cx="1401587" cy="1621633"/>
            </a:xfrm>
            <a:prstGeom prst="parallelogram">
              <a:avLst>
                <a:gd name="adj" fmla="val 74192"/>
              </a:avLst>
            </a:prstGeom>
            <a:gradFill>
              <a:gsLst>
                <a:gs pos="0">
                  <a:schemeClr val="bg2"/>
                </a:gs>
                <a:gs pos="100000">
                  <a:schemeClr val="bg2">
                    <a:lumMod val="90000"/>
                    <a:lumOff val="1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Parallelogram 9">
              <a:extLst>
                <a:ext uri="{FF2B5EF4-FFF2-40B4-BE49-F238E27FC236}">
                  <a16:creationId xmlns:a16="http://schemas.microsoft.com/office/drawing/2014/main" id="{F3D22A7D-FCB9-6BD1-DB73-C2DF853158EB}"/>
                </a:ext>
              </a:extLst>
            </p:cNvPr>
            <p:cNvSpPr/>
            <p:nvPr/>
          </p:nvSpPr>
          <p:spPr>
            <a:xfrm>
              <a:off x="9538317" y="4045090"/>
              <a:ext cx="1401587" cy="1621633"/>
            </a:xfrm>
            <a:prstGeom prst="parallelogram">
              <a:avLst>
                <a:gd name="adj" fmla="val 74192"/>
              </a:avLst>
            </a:prstGeom>
            <a:gradFill>
              <a:gsLst>
                <a:gs pos="0">
                  <a:schemeClr val="bg2"/>
                </a:gs>
                <a:gs pos="100000">
                  <a:schemeClr val="bg2">
                    <a:lumMod val="90000"/>
                    <a:lumOff val="1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Parallelogram 10">
              <a:extLst>
                <a:ext uri="{FF2B5EF4-FFF2-40B4-BE49-F238E27FC236}">
                  <a16:creationId xmlns:a16="http://schemas.microsoft.com/office/drawing/2014/main" id="{75732992-6CC5-4538-D972-F94812ABC780}"/>
                </a:ext>
              </a:extLst>
            </p:cNvPr>
            <p:cNvSpPr/>
            <p:nvPr/>
          </p:nvSpPr>
          <p:spPr>
            <a:xfrm>
              <a:off x="10325582" y="4045090"/>
              <a:ext cx="1401587" cy="1621633"/>
            </a:xfrm>
            <a:prstGeom prst="parallelogram">
              <a:avLst>
                <a:gd name="adj" fmla="val 74192"/>
              </a:avLst>
            </a:prstGeom>
            <a:gradFill>
              <a:gsLst>
                <a:gs pos="0">
                  <a:schemeClr val="bg2"/>
                </a:gs>
                <a:gs pos="100000">
                  <a:schemeClr val="bg2">
                    <a:lumMod val="90000"/>
                    <a:lumOff val="1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5FD5E00-03A9-DB67-7C55-68BA6AEEAEC9}"/>
              </a:ext>
            </a:extLst>
          </p:cNvPr>
          <p:cNvCxnSpPr>
            <a:cxnSpLocks/>
          </p:cNvCxnSpPr>
          <p:nvPr userDrawn="1"/>
        </p:nvCxnSpPr>
        <p:spPr>
          <a:xfrm>
            <a:off x="8456609" y="4045090"/>
            <a:ext cx="3352794" cy="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E0281E0-AEBC-9934-C7A1-645E1CD275F2}"/>
              </a:ext>
            </a:extLst>
          </p:cNvPr>
          <p:cNvCxnSpPr/>
          <p:nvPr userDrawn="1"/>
        </p:nvCxnSpPr>
        <p:spPr>
          <a:xfrm rot="10800000">
            <a:off x="455612" y="1191269"/>
            <a:ext cx="11353791" cy="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03ACEA6-73D4-5663-99B3-7D9CE75F0A60}"/>
              </a:ext>
            </a:extLst>
          </p:cNvPr>
          <p:cNvCxnSpPr/>
          <p:nvPr userDrawn="1"/>
        </p:nvCxnSpPr>
        <p:spPr>
          <a:xfrm>
            <a:off x="455617" y="5666723"/>
            <a:ext cx="11353792" cy="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A6D8AF1-5923-E4E6-6F17-4D28FFF59994}"/>
              </a:ext>
            </a:extLst>
          </p:cNvPr>
          <p:cNvGrpSpPr/>
          <p:nvPr userDrawn="1"/>
        </p:nvGrpSpPr>
        <p:grpSpPr>
          <a:xfrm>
            <a:off x="8456609" y="380998"/>
            <a:ext cx="3" cy="6095997"/>
            <a:chOff x="8456609" y="380998"/>
            <a:chExt cx="3" cy="6095997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AC52B6A6-AA68-91B5-DFCC-91DE61FD7B45}"/>
                </a:ext>
              </a:extLst>
            </p:cNvPr>
            <p:cNvCxnSpPr>
              <a:cxnSpLocks/>
            </p:cNvCxnSpPr>
            <p:nvPr/>
          </p:nvCxnSpPr>
          <p:spPr>
            <a:xfrm>
              <a:off x="8456612" y="831037"/>
              <a:ext cx="0" cy="5645958"/>
            </a:xfrm>
            <a:prstGeom prst="line">
              <a:avLst/>
            </a:prstGeom>
            <a:ln w="127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BB70480E-2E91-8FA9-74D0-E6505CCB737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56609" y="380998"/>
              <a:ext cx="0" cy="450039"/>
            </a:xfrm>
            <a:prstGeom prst="line">
              <a:avLst/>
            </a:prstGeom>
            <a:ln w="127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674521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ottom and conten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ue background with white lines&#10;&#10;Description automatically generated">
            <a:extLst>
              <a:ext uri="{FF2B5EF4-FFF2-40B4-BE49-F238E27FC236}">
                <a16:creationId xmlns:a16="http://schemas.microsoft.com/office/drawing/2014/main" id="{A53C4924-6170-D81C-3073-AC4F70D376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019602" y="844933"/>
            <a:ext cx="5753100" cy="207010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860591BE-359C-0F5A-1138-94B25A58E12B}"/>
              </a:ext>
            </a:extLst>
          </p:cNvPr>
          <p:cNvGrpSpPr/>
          <p:nvPr userDrawn="1"/>
        </p:nvGrpSpPr>
        <p:grpSpPr>
          <a:xfrm>
            <a:off x="6019602" y="5661675"/>
            <a:ext cx="5732456" cy="364609"/>
            <a:chOff x="6019602" y="5661675"/>
            <a:chExt cx="5732456" cy="364609"/>
          </a:xfrm>
        </p:grpSpPr>
        <p:sp>
          <p:nvSpPr>
            <p:cNvPr id="8" name="Parallelogram 7">
              <a:extLst>
                <a:ext uri="{FF2B5EF4-FFF2-40B4-BE49-F238E27FC236}">
                  <a16:creationId xmlns:a16="http://schemas.microsoft.com/office/drawing/2014/main" id="{6ADEA197-5435-A4D4-5EAE-1361A252E0A6}"/>
                </a:ext>
              </a:extLst>
            </p:cNvPr>
            <p:cNvSpPr/>
            <p:nvPr/>
          </p:nvSpPr>
          <p:spPr>
            <a:xfrm>
              <a:off x="6019602" y="5665391"/>
              <a:ext cx="609597" cy="360893"/>
            </a:xfrm>
            <a:prstGeom prst="parallelogram">
              <a:avLst>
                <a:gd name="adj" fmla="val 53849"/>
              </a:avLst>
            </a:prstGeom>
            <a:gradFill>
              <a:gsLst>
                <a:gs pos="0">
                  <a:schemeClr val="bg2"/>
                </a:gs>
                <a:gs pos="100000">
                  <a:schemeClr val="bg2">
                    <a:lumMod val="90000"/>
                    <a:lumOff val="1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Parallelogram 8">
              <a:extLst>
                <a:ext uri="{FF2B5EF4-FFF2-40B4-BE49-F238E27FC236}">
                  <a16:creationId xmlns:a16="http://schemas.microsoft.com/office/drawing/2014/main" id="{DC4423E0-9271-00AF-97BF-73709650786E}"/>
                </a:ext>
              </a:extLst>
            </p:cNvPr>
            <p:cNvSpPr/>
            <p:nvPr/>
          </p:nvSpPr>
          <p:spPr>
            <a:xfrm>
              <a:off x="6898051" y="5665391"/>
              <a:ext cx="609597" cy="360893"/>
            </a:xfrm>
            <a:prstGeom prst="parallelogram">
              <a:avLst>
                <a:gd name="adj" fmla="val 53849"/>
              </a:avLst>
            </a:prstGeom>
            <a:gradFill>
              <a:gsLst>
                <a:gs pos="0">
                  <a:schemeClr val="bg2"/>
                </a:gs>
                <a:gs pos="100000">
                  <a:schemeClr val="bg2">
                    <a:lumMod val="90000"/>
                    <a:lumOff val="1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Parallelogram 9">
              <a:extLst>
                <a:ext uri="{FF2B5EF4-FFF2-40B4-BE49-F238E27FC236}">
                  <a16:creationId xmlns:a16="http://schemas.microsoft.com/office/drawing/2014/main" id="{4EB03BC1-4B65-6435-8A02-2DFEA9C3517F}"/>
                </a:ext>
              </a:extLst>
            </p:cNvPr>
            <p:cNvSpPr/>
            <p:nvPr/>
          </p:nvSpPr>
          <p:spPr>
            <a:xfrm>
              <a:off x="7781263" y="5665391"/>
              <a:ext cx="609597" cy="360893"/>
            </a:xfrm>
            <a:prstGeom prst="parallelogram">
              <a:avLst>
                <a:gd name="adj" fmla="val 53849"/>
              </a:avLst>
            </a:prstGeom>
            <a:gradFill>
              <a:gsLst>
                <a:gs pos="0">
                  <a:schemeClr val="bg2"/>
                </a:gs>
                <a:gs pos="100000">
                  <a:schemeClr val="bg2">
                    <a:lumMod val="90000"/>
                    <a:lumOff val="1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Parallelogram 10">
              <a:extLst>
                <a:ext uri="{FF2B5EF4-FFF2-40B4-BE49-F238E27FC236}">
                  <a16:creationId xmlns:a16="http://schemas.microsoft.com/office/drawing/2014/main" id="{4C537638-17EB-C516-1197-0FEE7D2163C7}"/>
                </a:ext>
              </a:extLst>
            </p:cNvPr>
            <p:cNvSpPr/>
            <p:nvPr/>
          </p:nvSpPr>
          <p:spPr>
            <a:xfrm>
              <a:off x="8659712" y="5661675"/>
              <a:ext cx="609597" cy="360893"/>
            </a:xfrm>
            <a:prstGeom prst="parallelogram">
              <a:avLst>
                <a:gd name="adj" fmla="val 53849"/>
              </a:avLst>
            </a:prstGeom>
            <a:gradFill>
              <a:gsLst>
                <a:gs pos="0">
                  <a:schemeClr val="bg2"/>
                </a:gs>
                <a:gs pos="100000">
                  <a:schemeClr val="bg2">
                    <a:lumMod val="90000"/>
                    <a:lumOff val="1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Parallelogram 11">
              <a:extLst>
                <a:ext uri="{FF2B5EF4-FFF2-40B4-BE49-F238E27FC236}">
                  <a16:creationId xmlns:a16="http://schemas.microsoft.com/office/drawing/2014/main" id="{4EFC1475-C4BA-8CD0-FAE8-61C54FA7D07C}"/>
                </a:ext>
              </a:extLst>
            </p:cNvPr>
            <p:cNvSpPr/>
            <p:nvPr/>
          </p:nvSpPr>
          <p:spPr>
            <a:xfrm>
              <a:off x="9465220" y="5661675"/>
              <a:ext cx="609597" cy="360893"/>
            </a:xfrm>
            <a:prstGeom prst="parallelogram">
              <a:avLst>
                <a:gd name="adj" fmla="val 53849"/>
              </a:avLst>
            </a:prstGeom>
            <a:gradFill>
              <a:gsLst>
                <a:gs pos="0">
                  <a:schemeClr val="bg2"/>
                </a:gs>
                <a:gs pos="100000">
                  <a:schemeClr val="bg2">
                    <a:lumMod val="90000"/>
                    <a:lumOff val="1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Parallelogram 12">
              <a:extLst>
                <a:ext uri="{FF2B5EF4-FFF2-40B4-BE49-F238E27FC236}">
                  <a16:creationId xmlns:a16="http://schemas.microsoft.com/office/drawing/2014/main" id="{4C4FE30E-05DB-3B4D-2E23-2EEDC4B7325D}"/>
                </a:ext>
              </a:extLst>
            </p:cNvPr>
            <p:cNvSpPr/>
            <p:nvPr/>
          </p:nvSpPr>
          <p:spPr>
            <a:xfrm>
              <a:off x="10264012" y="5661675"/>
              <a:ext cx="609597" cy="360893"/>
            </a:xfrm>
            <a:prstGeom prst="parallelogram">
              <a:avLst>
                <a:gd name="adj" fmla="val 53849"/>
              </a:avLst>
            </a:prstGeom>
            <a:gradFill>
              <a:gsLst>
                <a:gs pos="0">
                  <a:schemeClr val="bg2"/>
                </a:gs>
                <a:gs pos="100000">
                  <a:schemeClr val="bg2">
                    <a:lumMod val="90000"/>
                    <a:lumOff val="1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Parallelogram 13">
              <a:extLst>
                <a:ext uri="{FF2B5EF4-FFF2-40B4-BE49-F238E27FC236}">
                  <a16:creationId xmlns:a16="http://schemas.microsoft.com/office/drawing/2014/main" id="{847BA90D-212A-DF64-6BCB-121DBEE10B88}"/>
                </a:ext>
              </a:extLst>
            </p:cNvPr>
            <p:cNvSpPr/>
            <p:nvPr/>
          </p:nvSpPr>
          <p:spPr>
            <a:xfrm>
              <a:off x="11142461" y="5661675"/>
              <a:ext cx="609597" cy="360893"/>
            </a:xfrm>
            <a:prstGeom prst="parallelogram">
              <a:avLst>
                <a:gd name="adj" fmla="val 53849"/>
              </a:avLst>
            </a:prstGeom>
            <a:gradFill>
              <a:gsLst>
                <a:gs pos="0">
                  <a:schemeClr val="bg2"/>
                </a:gs>
                <a:gs pos="100000">
                  <a:schemeClr val="bg2">
                    <a:lumMod val="90000"/>
                    <a:lumOff val="1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473A8DE-0A6F-FCE9-0242-C26500384204}"/>
              </a:ext>
            </a:extLst>
          </p:cNvPr>
          <p:cNvGrpSpPr/>
          <p:nvPr userDrawn="1"/>
        </p:nvGrpSpPr>
        <p:grpSpPr>
          <a:xfrm>
            <a:off x="6010075" y="3276600"/>
            <a:ext cx="5791199" cy="2381900"/>
            <a:chOff x="455611" y="2307799"/>
            <a:chExt cx="5638801" cy="2381900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591E4C76-3597-67DB-A991-CD68CB9C3D2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55611" y="2307799"/>
              <a:ext cx="5638801" cy="0"/>
            </a:xfrm>
            <a:prstGeom prst="line">
              <a:avLst/>
            </a:prstGeom>
            <a:ln w="127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83E417CE-9A1C-7D61-7122-C2F215281CE7}"/>
                </a:ext>
              </a:extLst>
            </p:cNvPr>
            <p:cNvCxnSpPr>
              <a:cxnSpLocks/>
            </p:cNvCxnSpPr>
            <p:nvPr/>
          </p:nvCxnSpPr>
          <p:spPr>
            <a:xfrm>
              <a:off x="455611" y="4689699"/>
              <a:ext cx="5638795" cy="0"/>
            </a:xfrm>
            <a:prstGeom prst="line">
              <a:avLst/>
            </a:prstGeom>
            <a:ln w="127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5A720F7-4521-28AA-F0EA-9E594613197B}"/>
              </a:ext>
            </a:extLst>
          </p:cNvPr>
          <p:cNvCxnSpPr/>
          <p:nvPr userDrawn="1"/>
        </p:nvCxnSpPr>
        <p:spPr>
          <a:xfrm>
            <a:off x="6012700" y="831037"/>
            <a:ext cx="0" cy="5195252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7BC2822-F3E4-EADA-5A38-B31E5F6F2F93}"/>
              </a:ext>
            </a:extLst>
          </p:cNvPr>
          <p:cNvGrpSpPr/>
          <p:nvPr userDrawn="1"/>
        </p:nvGrpSpPr>
        <p:grpSpPr>
          <a:xfrm>
            <a:off x="6048174" y="2908546"/>
            <a:ext cx="5732456" cy="364609"/>
            <a:chOff x="6019602" y="5661675"/>
            <a:chExt cx="5732456" cy="364609"/>
          </a:xfrm>
        </p:grpSpPr>
        <p:sp>
          <p:nvSpPr>
            <p:cNvPr id="20" name="Parallelogram 19">
              <a:extLst>
                <a:ext uri="{FF2B5EF4-FFF2-40B4-BE49-F238E27FC236}">
                  <a16:creationId xmlns:a16="http://schemas.microsoft.com/office/drawing/2014/main" id="{11D76A43-A8AA-2B5F-2A8D-869C6338F7EC}"/>
                </a:ext>
              </a:extLst>
            </p:cNvPr>
            <p:cNvSpPr/>
            <p:nvPr/>
          </p:nvSpPr>
          <p:spPr>
            <a:xfrm>
              <a:off x="6019602" y="5665391"/>
              <a:ext cx="609597" cy="360893"/>
            </a:xfrm>
            <a:prstGeom prst="parallelogram">
              <a:avLst>
                <a:gd name="adj" fmla="val 53849"/>
              </a:avLst>
            </a:prstGeom>
            <a:gradFill>
              <a:gsLst>
                <a:gs pos="0">
                  <a:schemeClr val="bg2"/>
                </a:gs>
                <a:gs pos="100000">
                  <a:schemeClr val="bg2">
                    <a:lumMod val="90000"/>
                    <a:lumOff val="1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Parallelogram 20">
              <a:extLst>
                <a:ext uri="{FF2B5EF4-FFF2-40B4-BE49-F238E27FC236}">
                  <a16:creationId xmlns:a16="http://schemas.microsoft.com/office/drawing/2014/main" id="{C3BE4205-C3C1-465F-3522-CFE72D74D46B}"/>
                </a:ext>
              </a:extLst>
            </p:cNvPr>
            <p:cNvSpPr/>
            <p:nvPr/>
          </p:nvSpPr>
          <p:spPr>
            <a:xfrm>
              <a:off x="6898051" y="5665391"/>
              <a:ext cx="609597" cy="360893"/>
            </a:xfrm>
            <a:prstGeom prst="parallelogram">
              <a:avLst>
                <a:gd name="adj" fmla="val 53849"/>
              </a:avLst>
            </a:prstGeom>
            <a:gradFill>
              <a:gsLst>
                <a:gs pos="0">
                  <a:schemeClr val="bg2"/>
                </a:gs>
                <a:gs pos="100000">
                  <a:schemeClr val="bg2">
                    <a:lumMod val="90000"/>
                    <a:lumOff val="1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Parallelogram 21">
              <a:extLst>
                <a:ext uri="{FF2B5EF4-FFF2-40B4-BE49-F238E27FC236}">
                  <a16:creationId xmlns:a16="http://schemas.microsoft.com/office/drawing/2014/main" id="{50623EA4-0737-4606-618E-1E99FC373E96}"/>
                </a:ext>
              </a:extLst>
            </p:cNvPr>
            <p:cNvSpPr/>
            <p:nvPr/>
          </p:nvSpPr>
          <p:spPr>
            <a:xfrm>
              <a:off x="7781263" y="5665391"/>
              <a:ext cx="609597" cy="360893"/>
            </a:xfrm>
            <a:prstGeom prst="parallelogram">
              <a:avLst>
                <a:gd name="adj" fmla="val 53849"/>
              </a:avLst>
            </a:prstGeom>
            <a:gradFill>
              <a:gsLst>
                <a:gs pos="0">
                  <a:schemeClr val="bg2"/>
                </a:gs>
                <a:gs pos="100000">
                  <a:schemeClr val="bg2">
                    <a:lumMod val="90000"/>
                    <a:lumOff val="1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Parallelogram 22">
              <a:extLst>
                <a:ext uri="{FF2B5EF4-FFF2-40B4-BE49-F238E27FC236}">
                  <a16:creationId xmlns:a16="http://schemas.microsoft.com/office/drawing/2014/main" id="{990304E7-4FBA-6560-F1FD-699158903E1F}"/>
                </a:ext>
              </a:extLst>
            </p:cNvPr>
            <p:cNvSpPr/>
            <p:nvPr/>
          </p:nvSpPr>
          <p:spPr>
            <a:xfrm>
              <a:off x="8659712" y="5661675"/>
              <a:ext cx="609597" cy="360893"/>
            </a:xfrm>
            <a:prstGeom prst="parallelogram">
              <a:avLst>
                <a:gd name="adj" fmla="val 53849"/>
              </a:avLst>
            </a:prstGeom>
            <a:gradFill>
              <a:gsLst>
                <a:gs pos="0">
                  <a:schemeClr val="bg2"/>
                </a:gs>
                <a:gs pos="100000">
                  <a:schemeClr val="bg2">
                    <a:lumMod val="90000"/>
                    <a:lumOff val="1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Parallelogram 23">
              <a:extLst>
                <a:ext uri="{FF2B5EF4-FFF2-40B4-BE49-F238E27FC236}">
                  <a16:creationId xmlns:a16="http://schemas.microsoft.com/office/drawing/2014/main" id="{38DF2F8F-A4DE-9A51-5892-F2ABEFC8476E}"/>
                </a:ext>
              </a:extLst>
            </p:cNvPr>
            <p:cNvSpPr/>
            <p:nvPr/>
          </p:nvSpPr>
          <p:spPr>
            <a:xfrm>
              <a:off x="9465220" y="5661675"/>
              <a:ext cx="609597" cy="360893"/>
            </a:xfrm>
            <a:prstGeom prst="parallelogram">
              <a:avLst>
                <a:gd name="adj" fmla="val 53849"/>
              </a:avLst>
            </a:prstGeom>
            <a:gradFill>
              <a:gsLst>
                <a:gs pos="0">
                  <a:schemeClr val="bg2"/>
                </a:gs>
                <a:gs pos="100000">
                  <a:schemeClr val="bg2">
                    <a:lumMod val="90000"/>
                    <a:lumOff val="1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Parallelogram 24">
              <a:extLst>
                <a:ext uri="{FF2B5EF4-FFF2-40B4-BE49-F238E27FC236}">
                  <a16:creationId xmlns:a16="http://schemas.microsoft.com/office/drawing/2014/main" id="{862BEF69-AA65-F49B-5255-29121BDC9C50}"/>
                </a:ext>
              </a:extLst>
            </p:cNvPr>
            <p:cNvSpPr/>
            <p:nvPr/>
          </p:nvSpPr>
          <p:spPr>
            <a:xfrm>
              <a:off x="10264012" y="5661675"/>
              <a:ext cx="609597" cy="360893"/>
            </a:xfrm>
            <a:prstGeom prst="parallelogram">
              <a:avLst>
                <a:gd name="adj" fmla="val 53849"/>
              </a:avLst>
            </a:prstGeom>
            <a:gradFill>
              <a:gsLst>
                <a:gs pos="0">
                  <a:schemeClr val="bg2"/>
                </a:gs>
                <a:gs pos="100000">
                  <a:schemeClr val="bg2">
                    <a:lumMod val="90000"/>
                    <a:lumOff val="1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Parallelogram 25">
              <a:extLst>
                <a:ext uri="{FF2B5EF4-FFF2-40B4-BE49-F238E27FC236}">
                  <a16:creationId xmlns:a16="http://schemas.microsoft.com/office/drawing/2014/main" id="{5AE4A6B4-1E90-6820-016B-4C42992D0343}"/>
                </a:ext>
              </a:extLst>
            </p:cNvPr>
            <p:cNvSpPr/>
            <p:nvPr/>
          </p:nvSpPr>
          <p:spPr>
            <a:xfrm>
              <a:off x="11142461" y="5661675"/>
              <a:ext cx="609597" cy="360893"/>
            </a:xfrm>
            <a:prstGeom prst="parallelogram">
              <a:avLst>
                <a:gd name="adj" fmla="val 53849"/>
              </a:avLst>
            </a:prstGeom>
            <a:gradFill>
              <a:gsLst>
                <a:gs pos="0">
                  <a:schemeClr val="bg2"/>
                </a:gs>
                <a:gs pos="100000">
                  <a:schemeClr val="bg2">
                    <a:lumMod val="90000"/>
                    <a:lumOff val="1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A9FA906-0AF9-E1B8-74E8-F146D4E8BFC1}"/>
              </a:ext>
            </a:extLst>
          </p:cNvPr>
          <p:cNvCxnSpPr>
            <a:cxnSpLocks/>
          </p:cNvCxnSpPr>
          <p:nvPr userDrawn="1"/>
        </p:nvCxnSpPr>
        <p:spPr>
          <a:xfrm flipH="1">
            <a:off x="6010075" y="2908546"/>
            <a:ext cx="5791199" cy="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itle 1">
            <a:extLst>
              <a:ext uri="{FF2B5EF4-FFF2-40B4-BE49-F238E27FC236}">
                <a16:creationId xmlns:a16="http://schemas.microsoft.com/office/drawing/2014/main" id="{F1BCDDA3-C13F-B9F7-895C-DC53390F4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6752" y="3324415"/>
            <a:ext cx="5788152" cy="2286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9" name="Content Placeholder 40">
            <a:extLst>
              <a:ext uri="{FF2B5EF4-FFF2-40B4-BE49-F238E27FC236}">
                <a16:creationId xmlns:a16="http://schemas.microsoft.com/office/drawing/2014/main" id="{E158113E-F5F4-CD42-D6AE-FE847DA8DC9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87552" y="990600"/>
            <a:ext cx="4576508" cy="4938713"/>
          </a:xfrm>
        </p:spPr>
        <p:txBody>
          <a:bodyPr anchor="ctr"/>
          <a:lstStyle>
            <a:lvl1pPr marL="228600" indent="-228600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995152-8518-81B4-8DEA-0E13F6EC102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/>
              <a:t>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4940A8-8A97-0FF4-11B6-360DC35D68B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ED3D9E-A74F-614E-BD02-C6361A355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2393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066C8-5392-A1BA-3E25-166578452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602" y="1563623"/>
            <a:ext cx="11353801" cy="158191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6" name="Picture 5" descr="A white line art of a gear&#10;&#10;Description automatically generated">
            <a:extLst>
              <a:ext uri="{FF2B5EF4-FFF2-40B4-BE49-F238E27FC236}">
                <a16:creationId xmlns:a16="http://schemas.microsoft.com/office/drawing/2014/main" id="{969D475A-FF4D-4BF6-771B-6E26F1086E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003A52"/>
              </a:clrFrom>
              <a:clrTo>
                <a:srgbClr val="003A5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40" y="3533948"/>
            <a:ext cx="11353778" cy="2487625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0103F0F1-8B99-CE42-49F5-9FDBAC231D27}"/>
              </a:ext>
            </a:extLst>
          </p:cNvPr>
          <p:cNvGrpSpPr/>
          <p:nvPr userDrawn="1"/>
        </p:nvGrpSpPr>
        <p:grpSpPr>
          <a:xfrm>
            <a:off x="455615" y="3138348"/>
            <a:ext cx="11353797" cy="360893"/>
            <a:chOff x="455612" y="830374"/>
            <a:chExt cx="11353797" cy="551233"/>
          </a:xfrm>
          <a:gradFill>
            <a:gsLst>
              <a:gs pos="0">
                <a:schemeClr val="bg2"/>
              </a:gs>
              <a:gs pos="100000">
                <a:schemeClr val="bg2">
                  <a:lumMod val="90000"/>
                  <a:lumOff val="10000"/>
                </a:schemeClr>
              </a:gs>
            </a:gsLst>
            <a:lin ang="5400000" scaled="0"/>
          </a:gradFill>
        </p:grpSpPr>
        <p:sp>
          <p:nvSpPr>
            <p:cNvPr id="8" name="Parallelogram 7">
              <a:extLst>
                <a:ext uri="{FF2B5EF4-FFF2-40B4-BE49-F238E27FC236}">
                  <a16:creationId xmlns:a16="http://schemas.microsoft.com/office/drawing/2014/main" id="{7F069E72-7FF8-84AF-9550-9DA72DAF57AF}"/>
                </a:ext>
              </a:extLst>
            </p:cNvPr>
            <p:cNvSpPr/>
            <p:nvPr/>
          </p:nvSpPr>
          <p:spPr>
            <a:xfrm>
              <a:off x="455612" y="830374"/>
              <a:ext cx="609597" cy="551233"/>
            </a:xfrm>
            <a:prstGeom prst="parallelogram">
              <a:avLst>
                <a:gd name="adj" fmla="val 53849"/>
              </a:avLst>
            </a:prstGeom>
            <a:grpFill/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9" name="Parallelogram 8">
              <a:extLst>
                <a:ext uri="{FF2B5EF4-FFF2-40B4-BE49-F238E27FC236}">
                  <a16:creationId xmlns:a16="http://schemas.microsoft.com/office/drawing/2014/main" id="{3B41BD85-A1B9-2654-071F-3CFD640054A8}"/>
                </a:ext>
              </a:extLst>
            </p:cNvPr>
            <p:cNvSpPr/>
            <p:nvPr/>
          </p:nvSpPr>
          <p:spPr>
            <a:xfrm>
              <a:off x="1191949" y="830374"/>
              <a:ext cx="609597" cy="551233"/>
            </a:xfrm>
            <a:prstGeom prst="parallelogram">
              <a:avLst>
                <a:gd name="adj" fmla="val 53849"/>
              </a:avLst>
            </a:prstGeom>
            <a:grpFill/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10" name="Parallelogram 9">
              <a:extLst>
                <a:ext uri="{FF2B5EF4-FFF2-40B4-BE49-F238E27FC236}">
                  <a16:creationId xmlns:a16="http://schemas.microsoft.com/office/drawing/2014/main" id="{EED0310C-65DC-829E-ADA4-298D99C781BC}"/>
                </a:ext>
              </a:extLst>
            </p:cNvPr>
            <p:cNvSpPr/>
            <p:nvPr/>
          </p:nvSpPr>
          <p:spPr>
            <a:xfrm>
              <a:off x="1953949" y="830374"/>
              <a:ext cx="609597" cy="551233"/>
            </a:xfrm>
            <a:prstGeom prst="parallelogram">
              <a:avLst>
                <a:gd name="adj" fmla="val 53849"/>
              </a:avLst>
            </a:prstGeom>
            <a:grpFill/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11" name="Parallelogram 10">
              <a:extLst>
                <a:ext uri="{FF2B5EF4-FFF2-40B4-BE49-F238E27FC236}">
                  <a16:creationId xmlns:a16="http://schemas.microsoft.com/office/drawing/2014/main" id="{40C02DCA-8541-233D-F0A7-5DE5DEE95FB1}"/>
                </a:ext>
              </a:extLst>
            </p:cNvPr>
            <p:cNvSpPr/>
            <p:nvPr/>
          </p:nvSpPr>
          <p:spPr>
            <a:xfrm>
              <a:off x="2699103" y="830374"/>
              <a:ext cx="609597" cy="551233"/>
            </a:xfrm>
            <a:prstGeom prst="parallelogram">
              <a:avLst>
                <a:gd name="adj" fmla="val 53849"/>
              </a:avLst>
            </a:prstGeom>
            <a:grpFill/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12" name="Parallelogram 11">
              <a:extLst>
                <a:ext uri="{FF2B5EF4-FFF2-40B4-BE49-F238E27FC236}">
                  <a16:creationId xmlns:a16="http://schemas.microsoft.com/office/drawing/2014/main" id="{E13D6679-F5AE-64AE-B005-22D18A4ABB1F}"/>
                </a:ext>
              </a:extLst>
            </p:cNvPr>
            <p:cNvSpPr/>
            <p:nvPr/>
          </p:nvSpPr>
          <p:spPr>
            <a:xfrm>
              <a:off x="3427412" y="830374"/>
              <a:ext cx="609597" cy="551233"/>
            </a:xfrm>
            <a:prstGeom prst="parallelogram">
              <a:avLst>
                <a:gd name="adj" fmla="val 53849"/>
              </a:avLst>
            </a:prstGeom>
            <a:grpFill/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13" name="Parallelogram 12">
              <a:extLst>
                <a:ext uri="{FF2B5EF4-FFF2-40B4-BE49-F238E27FC236}">
                  <a16:creationId xmlns:a16="http://schemas.microsoft.com/office/drawing/2014/main" id="{49DDBE34-9147-41FD-5A16-1645B85BF77D}"/>
                </a:ext>
              </a:extLst>
            </p:cNvPr>
            <p:cNvSpPr/>
            <p:nvPr/>
          </p:nvSpPr>
          <p:spPr>
            <a:xfrm>
              <a:off x="4189412" y="830374"/>
              <a:ext cx="609597" cy="551233"/>
            </a:xfrm>
            <a:prstGeom prst="parallelogram">
              <a:avLst>
                <a:gd name="adj" fmla="val 53849"/>
              </a:avLst>
            </a:prstGeom>
            <a:grpFill/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14" name="Parallelogram 13">
              <a:extLst>
                <a:ext uri="{FF2B5EF4-FFF2-40B4-BE49-F238E27FC236}">
                  <a16:creationId xmlns:a16="http://schemas.microsoft.com/office/drawing/2014/main" id="{50BCD038-1DDC-CA2E-64E7-AA5DB38BA647}"/>
                </a:ext>
              </a:extLst>
            </p:cNvPr>
            <p:cNvSpPr/>
            <p:nvPr/>
          </p:nvSpPr>
          <p:spPr>
            <a:xfrm>
              <a:off x="4975266" y="830374"/>
              <a:ext cx="609597" cy="551233"/>
            </a:xfrm>
            <a:prstGeom prst="parallelogram">
              <a:avLst>
                <a:gd name="adj" fmla="val 53849"/>
              </a:avLst>
            </a:prstGeom>
            <a:grpFill/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15" name="Parallelogram 14">
              <a:extLst>
                <a:ext uri="{FF2B5EF4-FFF2-40B4-BE49-F238E27FC236}">
                  <a16:creationId xmlns:a16="http://schemas.microsoft.com/office/drawing/2014/main" id="{1C92CC9B-4B44-3A01-7047-6BD05D8FE7E6}"/>
                </a:ext>
              </a:extLst>
            </p:cNvPr>
            <p:cNvSpPr/>
            <p:nvPr/>
          </p:nvSpPr>
          <p:spPr>
            <a:xfrm>
              <a:off x="5756313" y="830374"/>
              <a:ext cx="609597" cy="551233"/>
            </a:xfrm>
            <a:prstGeom prst="parallelogram">
              <a:avLst>
                <a:gd name="adj" fmla="val 53849"/>
              </a:avLst>
            </a:prstGeom>
            <a:grpFill/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16" name="Parallelogram 15">
              <a:extLst>
                <a:ext uri="{FF2B5EF4-FFF2-40B4-BE49-F238E27FC236}">
                  <a16:creationId xmlns:a16="http://schemas.microsoft.com/office/drawing/2014/main" id="{DD9852C8-BC54-FAF3-2D8A-25CBF6E9B283}"/>
                </a:ext>
              </a:extLst>
            </p:cNvPr>
            <p:cNvSpPr/>
            <p:nvPr/>
          </p:nvSpPr>
          <p:spPr>
            <a:xfrm>
              <a:off x="6521126" y="830374"/>
              <a:ext cx="609597" cy="551233"/>
            </a:xfrm>
            <a:prstGeom prst="parallelogram">
              <a:avLst>
                <a:gd name="adj" fmla="val 53849"/>
              </a:avLst>
            </a:prstGeom>
            <a:grpFill/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17" name="Parallelogram 16">
              <a:extLst>
                <a:ext uri="{FF2B5EF4-FFF2-40B4-BE49-F238E27FC236}">
                  <a16:creationId xmlns:a16="http://schemas.microsoft.com/office/drawing/2014/main" id="{E261DBF9-F690-CF17-0B00-E392C2D90252}"/>
                </a:ext>
              </a:extLst>
            </p:cNvPr>
            <p:cNvSpPr/>
            <p:nvPr/>
          </p:nvSpPr>
          <p:spPr>
            <a:xfrm>
              <a:off x="7294556" y="830374"/>
              <a:ext cx="609597" cy="551233"/>
            </a:xfrm>
            <a:prstGeom prst="parallelogram">
              <a:avLst>
                <a:gd name="adj" fmla="val 53849"/>
              </a:avLst>
            </a:prstGeom>
            <a:grpFill/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18" name="Parallelogram 17">
              <a:extLst>
                <a:ext uri="{FF2B5EF4-FFF2-40B4-BE49-F238E27FC236}">
                  <a16:creationId xmlns:a16="http://schemas.microsoft.com/office/drawing/2014/main" id="{F56C1240-414B-5EB8-5FBB-A7A13DD69A8A}"/>
                </a:ext>
              </a:extLst>
            </p:cNvPr>
            <p:cNvSpPr/>
            <p:nvPr/>
          </p:nvSpPr>
          <p:spPr>
            <a:xfrm>
              <a:off x="8070296" y="830374"/>
              <a:ext cx="609597" cy="551233"/>
            </a:xfrm>
            <a:prstGeom prst="parallelogram">
              <a:avLst>
                <a:gd name="adj" fmla="val 53849"/>
              </a:avLst>
            </a:prstGeom>
            <a:grpFill/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19" name="Parallelogram 18">
              <a:extLst>
                <a:ext uri="{FF2B5EF4-FFF2-40B4-BE49-F238E27FC236}">
                  <a16:creationId xmlns:a16="http://schemas.microsoft.com/office/drawing/2014/main" id="{DFE17768-D6D8-33D5-9451-D0541F505342}"/>
                </a:ext>
              </a:extLst>
            </p:cNvPr>
            <p:cNvSpPr/>
            <p:nvPr/>
          </p:nvSpPr>
          <p:spPr>
            <a:xfrm>
              <a:off x="8820828" y="830374"/>
              <a:ext cx="609597" cy="551233"/>
            </a:xfrm>
            <a:prstGeom prst="parallelogram">
              <a:avLst>
                <a:gd name="adj" fmla="val 53849"/>
              </a:avLst>
            </a:prstGeom>
            <a:grpFill/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20" name="Parallelogram 19">
              <a:extLst>
                <a:ext uri="{FF2B5EF4-FFF2-40B4-BE49-F238E27FC236}">
                  <a16:creationId xmlns:a16="http://schemas.microsoft.com/office/drawing/2014/main" id="{569E932A-90F8-DB19-C847-A7F5644D2FFC}"/>
                </a:ext>
              </a:extLst>
            </p:cNvPr>
            <p:cNvSpPr/>
            <p:nvPr/>
          </p:nvSpPr>
          <p:spPr>
            <a:xfrm>
              <a:off x="9610013" y="830374"/>
              <a:ext cx="609597" cy="551233"/>
            </a:xfrm>
            <a:prstGeom prst="parallelogram">
              <a:avLst>
                <a:gd name="adj" fmla="val 53849"/>
              </a:avLst>
            </a:prstGeom>
            <a:grpFill/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21" name="Parallelogram 20">
              <a:extLst>
                <a:ext uri="{FF2B5EF4-FFF2-40B4-BE49-F238E27FC236}">
                  <a16:creationId xmlns:a16="http://schemas.microsoft.com/office/drawing/2014/main" id="{CE53EA5E-8AA6-53A1-2687-A756CD87804C}"/>
                </a:ext>
              </a:extLst>
            </p:cNvPr>
            <p:cNvSpPr/>
            <p:nvPr/>
          </p:nvSpPr>
          <p:spPr>
            <a:xfrm>
              <a:off x="10426382" y="830374"/>
              <a:ext cx="609597" cy="551233"/>
            </a:xfrm>
            <a:prstGeom prst="parallelogram">
              <a:avLst>
                <a:gd name="adj" fmla="val 53849"/>
              </a:avLst>
            </a:prstGeom>
            <a:grpFill/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22" name="Parallelogram 21">
              <a:extLst>
                <a:ext uri="{FF2B5EF4-FFF2-40B4-BE49-F238E27FC236}">
                  <a16:creationId xmlns:a16="http://schemas.microsoft.com/office/drawing/2014/main" id="{0EAA1DEC-D68F-6F97-707F-E2804657BF77}"/>
                </a:ext>
              </a:extLst>
            </p:cNvPr>
            <p:cNvSpPr/>
            <p:nvPr/>
          </p:nvSpPr>
          <p:spPr>
            <a:xfrm>
              <a:off x="11199812" y="830374"/>
              <a:ext cx="609597" cy="551233"/>
            </a:xfrm>
            <a:prstGeom prst="parallelogram">
              <a:avLst>
                <a:gd name="adj" fmla="val 53849"/>
              </a:avLst>
            </a:prstGeom>
            <a:grpFill/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252422E-1717-6BC8-5C4C-4DCF8E31AFCA}"/>
              </a:ext>
            </a:extLst>
          </p:cNvPr>
          <p:cNvGrpSpPr/>
          <p:nvPr userDrawn="1"/>
        </p:nvGrpSpPr>
        <p:grpSpPr>
          <a:xfrm>
            <a:off x="455611" y="1185957"/>
            <a:ext cx="11353797" cy="360893"/>
            <a:chOff x="455612" y="830374"/>
            <a:chExt cx="11353797" cy="551233"/>
          </a:xfrm>
          <a:gradFill>
            <a:gsLst>
              <a:gs pos="0">
                <a:schemeClr val="bg2"/>
              </a:gs>
              <a:gs pos="100000">
                <a:schemeClr val="bg2">
                  <a:lumMod val="90000"/>
                  <a:lumOff val="10000"/>
                </a:schemeClr>
              </a:gs>
            </a:gsLst>
            <a:lin ang="5400000" scaled="0"/>
          </a:gradFill>
        </p:grpSpPr>
        <p:sp>
          <p:nvSpPr>
            <p:cNvPr id="24" name="Parallelogram 23">
              <a:extLst>
                <a:ext uri="{FF2B5EF4-FFF2-40B4-BE49-F238E27FC236}">
                  <a16:creationId xmlns:a16="http://schemas.microsoft.com/office/drawing/2014/main" id="{A25CC66E-2E68-8B92-D342-F09DD44E5CE6}"/>
                </a:ext>
              </a:extLst>
            </p:cNvPr>
            <p:cNvSpPr/>
            <p:nvPr/>
          </p:nvSpPr>
          <p:spPr>
            <a:xfrm>
              <a:off x="455612" y="830374"/>
              <a:ext cx="609597" cy="551233"/>
            </a:xfrm>
            <a:prstGeom prst="parallelogram">
              <a:avLst>
                <a:gd name="adj" fmla="val 53849"/>
              </a:avLst>
            </a:prstGeom>
            <a:grpFill/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25" name="Parallelogram 24">
              <a:extLst>
                <a:ext uri="{FF2B5EF4-FFF2-40B4-BE49-F238E27FC236}">
                  <a16:creationId xmlns:a16="http://schemas.microsoft.com/office/drawing/2014/main" id="{9732F62B-BCFB-7561-1207-27EA2A4F4EBA}"/>
                </a:ext>
              </a:extLst>
            </p:cNvPr>
            <p:cNvSpPr/>
            <p:nvPr/>
          </p:nvSpPr>
          <p:spPr>
            <a:xfrm>
              <a:off x="1191949" y="830374"/>
              <a:ext cx="609597" cy="551233"/>
            </a:xfrm>
            <a:prstGeom prst="parallelogram">
              <a:avLst>
                <a:gd name="adj" fmla="val 53849"/>
              </a:avLst>
            </a:prstGeom>
            <a:grpFill/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26" name="Parallelogram 25">
              <a:extLst>
                <a:ext uri="{FF2B5EF4-FFF2-40B4-BE49-F238E27FC236}">
                  <a16:creationId xmlns:a16="http://schemas.microsoft.com/office/drawing/2014/main" id="{DE51CE20-CE21-66D2-C44C-81A8838052D0}"/>
                </a:ext>
              </a:extLst>
            </p:cNvPr>
            <p:cNvSpPr/>
            <p:nvPr/>
          </p:nvSpPr>
          <p:spPr>
            <a:xfrm>
              <a:off x="1953949" y="830374"/>
              <a:ext cx="609597" cy="551233"/>
            </a:xfrm>
            <a:prstGeom prst="parallelogram">
              <a:avLst>
                <a:gd name="adj" fmla="val 53849"/>
              </a:avLst>
            </a:prstGeom>
            <a:grpFill/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27" name="Parallelogram 26">
              <a:extLst>
                <a:ext uri="{FF2B5EF4-FFF2-40B4-BE49-F238E27FC236}">
                  <a16:creationId xmlns:a16="http://schemas.microsoft.com/office/drawing/2014/main" id="{1C7E2B8F-1664-7BF8-E7DB-62896D7DB7E1}"/>
                </a:ext>
              </a:extLst>
            </p:cNvPr>
            <p:cNvSpPr/>
            <p:nvPr/>
          </p:nvSpPr>
          <p:spPr>
            <a:xfrm>
              <a:off x="2699103" y="830374"/>
              <a:ext cx="609597" cy="551233"/>
            </a:xfrm>
            <a:prstGeom prst="parallelogram">
              <a:avLst>
                <a:gd name="adj" fmla="val 53849"/>
              </a:avLst>
            </a:prstGeom>
            <a:grpFill/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28" name="Parallelogram 27">
              <a:extLst>
                <a:ext uri="{FF2B5EF4-FFF2-40B4-BE49-F238E27FC236}">
                  <a16:creationId xmlns:a16="http://schemas.microsoft.com/office/drawing/2014/main" id="{AD132DAD-249F-1606-4B29-D7F50EA9BEB0}"/>
                </a:ext>
              </a:extLst>
            </p:cNvPr>
            <p:cNvSpPr/>
            <p:nvPr/>
          </p:nvSpPr>
          <p:spPr>
            <a:xfrm>
              <a:off x="3427412" y="830374"/>
              <a:ext cx="609597" cy="551233"/>
            </a:xfrm>
            <a:prstGeom prst="parallelogram">
              <a:avLst>
                <a:gd name="adj" fmla="val 53849"/>
              </a:avLst>
            </a:prstGeom>
            <a:grpFill/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29" name="Parallelogram 28">
              <a:extLst>
                <a:ext uri="{FF2B5EF4-FFF2-40B4-BE49-F238E27FC236}">
                  <a16:creationId xmlns:a16="http://schemas.microsoft.com/office/drawing/2014/main" id="{1A92F374-94E5-72C1-833E-3C8981C99F82}"/>
                </a:ext>
              </a:extLst>
            </p:cNvPr>
            <p:cNvSpPr/>
            <p:nvPr/>
          </p:nvSpPr>
          <p:spPr>
            <a:xfrm>
              <a:off x="4189412" y="830374"/>
              <a:ext cx="609597" cy="551233"/>
            </a:xfrm>
            <a:prstGeom prst="parallelogram">
              <a:avLst>
                <a:gd name="adj" fmla="val 53849"/>
              </a:avLst>
            </a:prstGeom>
            <a:grpFill/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30" name="Parallelogram 29">
              <a:extLst>
                <a:ext uri="{FF2B5EF4-FFF2-40B4-BE49-F238E27FC236}">
                  <a16:creationId xmlns:a16="http://schemas.microsoft.com/office/drawing/2014/main" id="{30660F29-C34F-F142-FBFE-5EFF60592A74}"/>
                </a:ext>
              </a:extLst>
            </p:cNvPr>
            <p:cNvSpPr/>
            <p:nvPr/>
          </p:nvSpPr>
          <p:spPr>
            <a:xfrm>
              <a:off x="4975266" y="830374"/>
              <a:ext cx="609597" cy="551233"/>
            </a:xfrm>
            <a:prstGeom prst="parallelogram">
              <a:avLst>
                <a:gd name="adj" fmla="val 53849"/>
              </a:avLst>
            </a:prstGeom>
            <a:grpFill/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31" name="Parallelogram 30">
              <a:extLst>
                <a:ext uri="{FF2B5EF4-FFF2-40B4-BE49-F238E27FC236}">
                  <a16:creationId xmlns:a16="http://schemas.microsoft.com/office/drawing/2014/main" id="{23F64602-E590-A750-534A-7E8562CB56F8}"/>
                </a:ext>
              </a:extLst>
            </p:cNvPr>
            <p:cNvSpPr/>
            <p:nvPr/>
          </p:nvSpPr>
          <p:spPr>
            <a:xfrm>
              <a:off x="5756313" y="830374"/>
              <a:ext cx="609597" cy="551233"/>
            </a:xfrm>
            <a:prstGeom prst="parallelogram">
              <a:avLst>
                <a:gd name="adj" fmla="val 53849"/>
              </a:avLst>
            </a:prstGeom>
            <a:grpFill/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32" name="Parallelogram 31">
              <a:extLst>
                <a:ext uri="{FF2B5EF4-FFF2-40B4-BE49-F238E27FC236}">
                  <a16:creationId xmlns:a16="http://schemas.microsoft.com/office/drawing/2014/main" id="{AB0401DE-A1ED-EEA2-D768-C7A0FB5F3863}"/>
                </a:ext>
              </a:extLst>
            </p:cNvPr>
            <p:cNvSpPr/>
            <p:nvPr/>
          </p:nvSpPr>
          <p:spPr>
            <a:xfrm>
              <a:off x="6521126" y="830374"/>
              <a:ext cx="609597" cy="551233"/>
            </a:xfrm>
            <a:prstGeom prst="parallelogram">
              <a:avLst>
                <a:gd name="adj" fmla="val 53849"/>
              </a:avLst>
            </a:prstGeom>
            <a:grpFill/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33" name="Parallelogram 32">
              <a:extLst>
                <a:ext uri="{FF2B5EF4-FFF2-40B4-BE49-F238E27FC236}">
                  <a16:creationId xmlns:a16="http://schemas.microsoft.com/office/drawing/2014/main" id="{3B9774AB-0141-5B5D-8FBB-A72088A585C2}"/>
                </a:ext>
              </a:extLst>
            </p:cNvPr>
            <p:cNvSpPr/>
            <p:nvPr/>
          </p:nvSpPr>
          <p:spPr>
            <a:xfrm>
              <a:off x="7294556" y="830374"/>
              <a:ext cx="609597" cy="551233"/>
            </a:xfrm>
            <a:prstGeom prst="parallelogram">
              <a:avLst>
                <a:gd name="adj" fmla="val 53849"/>
              </a:avLst>
            </a:prstGeom>
            <a:grpFill/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34" name="Parallelogram 33">
              <a:extLst>
                <a:ext uri="{FF2B5EF4-FFF2-40B4-BE49-F238E27FC236}">
                  <a16:creationId xmlns:a16="http://schemas.microsoft.com/office/drawing/2014/main" id="{1657BA7F-A6EE-94D0-018F-23DC9C4E46E9}"/>
                </a:ext>
              </a:extLst>
            </p:cNvPr>
            <p:cNvSpPr/>
            <p:nvPr/>
          </p:nvSpPr>
          <p:spPr>
            <a:xfrm>
              <a:off x="8070296" y="830374"/>
              <a:ext cx="609597" cy="551233"/>
            </a:xfrm>
            <a:prstGeom prst="parallelogram">
              <a:avLst>
                <a:gd name="adj" fmla="val 53849"/>
              </a:avLst>
            </a:prstGeom>
            <a:grpFill/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35" name="Parallelogram 34">
              <a:extLst>
                <a:ext uri="{FF2B5EF4-FFF2-40B4-BE49-F238E27FC236}">
                  <a16:creationId xmlns:a16="http://schemas.microsoft.com/office/drawing/2014/main" id="{7F2BDA6F-B4D1-D747-F3CA-990D29E11B47}"/>
                </a:ext>
              </a:extLst>
            </p:cNvPr>
            <p:cNvSpPr/>
            <p:nvPr/>
          </p:nvSpPr>
          <p:spPr>
            <a:xfrm>
              <a:off x="8820828" y="830374"/>
              <a:ext cx="609597" cy="551233"/>
            </a:xfrm>
            <a:prstGeom prst="parallelogram">
              <a:avLst>
                <a:gd name="adj" fmla="val 53849"/>
              </a:avLst>
            </a:prstGeom>
            <a:grpFill/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36" name="Parallelogram 35">
              <a:extLst>
                <a:ext uri="{FF2B5EF4-FFF2-40B4-BE49-F238E27FC236}">
                  <a16:creationId xmlns:a16="http://schemas.microsoft.com/office/drawing/2014/main" id="{D3E818D4-E9D6-0078-63FD-E42F98C2D9F0}"/>
                </a:ext>
              </a:extLst>
            </p:cNvPr>
            <p:cNvSpPr/>
            <p:nvPr/>
          </p:nvSpPr>
          <p:spPr>
            <a:xfrm>
              <a:off x="9610013" y="830374"/>
              <a:ext cx="609597" cy="551233"/>
            </a:xfrm>
            <a:prstGeom prst="parallelogram">
              <a:avLst>
                <a:gd name="adj" fmla="val 53849"/>
              </a:avLst>
            </a:prstGeom>
            <a:grpFill/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37" name="Parallelogram 36">
              <a:extLst>
                <a:ext uri="{FF2B5EF4-FFF2-40B4-BE49-F238E27FC236}">
                  <a16:creationId xmlns:a16="http://schemas.microsoft.com/office/drawing/2014/main" id="{83CB616E-EE88-5948-5603-D3F263478B7A}"/>
                </a:ext>
              </a:extLst>
            </p:cNvPr>
            <p:cNvSpPr/>
            <p:nvPr/>
          </p:nvSpPr>
          <p:spPr>
            <a:xfrm>
              <a:off x="10426382" y="830374"/>
              <a:ext cx="609597" cy="551233"/>
            </a:xfrm>
            <a:prstGeom prst="parallelogram">
              <a:avLst>
                <a:gd name="adj" fmla="val 53849"/>
              </a:avLst>
            </a:prstGeom>
            <a:grpFill/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38" name="Parallelogram 37">
              <a:extLst>
                <a:ext uri="{FF2B5EF4-FFF2-40B4-BE49-F238E27FC236}">
                  <a16:creationId xmlns:a16="http://schemas.microsoft.com/office/drawing/2014/main" id="{F805762A-0137-B6B4-A7FA-341473BC0A03}"/>
                </a:ext>
              </a:extLst>
            </p:cNvPr>
            <p:cNvSpPr/>
            <p:nvPr/>
          </p:nvSpPr>
          <p:spPr>
            <a:xfrm>
              <a:off x="11199812" y="830374"/>
              <a:ext cx="609597" cy="551233"/>
            </a:xfrm>
            <a:prstGeom prst="parallelogram">
              <a:avLst>
                <a:gd name="adj" fmla="val 53849"/>
              </a:avLst>
            </a:prstGeom>
            <a:grpFill/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3AE54100-0339-C628-C2A7-18646AEB0A65}"/>
              </a:ext>
            </a:extLst>
          </p:cNvPr>
          <p:cNvCxnSpPr>
            <a:cxnSpLocks/>
          </p:cNvCxnSpPr>
          <p:nvPr userDrawn="1"/>
        </p:nvCxnSpPr>
        <p:spPr>
          <a:xfrm flipH="1">
            <a:off x="455611" y="3152762"/>
            <a:ext cx="11353791" cy="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56EE3CD7-417A-CD45-DA09-19387AFBA24B}"/>
              </a:ext>
            </a:extLst>
          </p:cNvPr>
          <p:cNvCxnSpPr>
            <a:cxnSpLocks/>
          </p:cNvCxnSpPr>
          <p:nvPr userDrawn="1"/>
        </p:nvCxnSpPr>
        <p:spPr>
          <a:xfrm flipH="1">
            <a:off x="455611" y="3515102"/>
            <a:ext cx="11353791" cy="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E81DE243-6E14-E68B-44C2-BD531EA724C3}"/>
              </a:ext>
            </a:extLst>
          </p:cNvPr>
          <p:cNvCxnSpPr/>
          <p:nvPr userDrawn="1"/>
        </p:nvCxnSpPr>
        <p:spPr>
          <a:xfrm>
            <a:off x="455575" y="1546850"/>
            <a:ext cx="11353794" cy="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1EBFA232-92D1-0D73-6867-FE0D0589B3F2}"/>
              </a:ext>
            </a:extLst>
          </p:cNvPr>
          <p:cNvCxnSpPr/>
          <p:nvPr userDrawn="1"/>
        </p:nvCxnSpPr>
        <p:spPr>
          <a:xfrm rot="10800000">
            <a:off x="455576" y="1191271"/>
            <a:ext cx="11353792" cy="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42809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ottom and 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ue background with white lines&#10;&#10;Description automatically generated">
            <a:extLst>
              <a:ext uri="{FF2B5EF4-FFF2-40B4-BE49-F238E27FC236}">
                <a16:creationId xmlns:a16="http://schemas.microsoft.com/office/drawing/2014/main" id="{4BDA383F-AAAB-383E-24EA-13712AD327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77935" y="837775"/>
            <a:ext cx="5753100" cy="207010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4E8CC2BA-9E5A-B8F9-6B92-0FC813C23D75}"/>
              </a:ext>
            </a:extLst>
          </p:cNvPr>
          <p:cNvGrpSpPr/>
          <p:nvPr userDrawn="1"/>
        </p:nvGrpSpPr>
        <p:grpSpPr>
          <a:xfrm>
            <a:off x="455611" y="5661675"/>
            <a:ext cx="5732456" cy="364609"/>
            <a:chOff x="6019602" y="5661675"/>
            <a:chExt cx="5732456" cy="364609"/>
          </a:xfrm>
        </p:grpSpPr>
        <p:sp>
          <p:nvSpPr>
            <p:cNvPr id="8" name="Parallelogram 7">
              <a:extLst>
                <a:ext uri="{FF2B5EF4-FFF2-40B4-BE49-F238E27FC236}">
                  <a16:creationId xmlns:a16="http://schemas.microsoft.com/office/drawing/2014/main" id="{DD87EAD6-EBC7-D3AE-60C3-34B05DA56A41}"/>
                </a:ext>
              </a:extLst>
            </p:cNvPr>
            <p:cNvSpPr/>
            <p:nvPr/>
          </p:nvSpPr>
          <p:spPr>
            <a:xfrm>
              <a:off x="6019602" y="5665391"/>
              <a:ext cx="609597" cy="360893"/>
            </a:xfrm>
            <a:prstGeom prst="parallelogram">
              <a:avLst>
                <a:gd name="adj" fmla="val 53849"/>
              </a:avLst>
            </a:prstGeom>
            <a:gradFill>
              <a:gsLst>
                <a:gs pos="0">
                  <a:schemeClr val="bg2"/>
                </a:gs>
                <a:gs pos="100000">
                  <a:schemeClr val="bg2">
                    <a:lumMod val="90000"/>
                    <a:lumOff val="1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Parallelogram 8">
              <a:extLst>
                <a:ext uri="{FF2B5EF4-FFF2-40B4-BE49-F238E27FC236}">
                  <a16:creationId xmlns:a16="http://schemas.microsoft.com/office/drawing/2014/main" id="{03B83F28-4E4E-9AEB-7861-D13F12EDE882}"/>
                </a:ext>
              </a:extLst>
            </p:cNvPr>
            <p:cNvSpPr/>
            <p:nvPr/>
          </p:nvSpPr>
          <p:spPr>
            <a:xfrm>
              <a:off x="6898051" y="5665391"/>
              <a:ext cx="609597" cy="360893"/>
            </a:xfrm>
            <a:prstGeom prst="parallelogram">
              <a:avLst>
                <a:gd name="adj" fmla="val 53849"/>
              </a:avLst>
            </a:prstGeom>
            <a:gradFill>
              <a:gsLst>
                <a:gs pos="0">
                  <a:schemeClr val="bg2"/>
                </a:gs>
                <a:gs pos="100000">
                  <a:schemeClr val="bg2">
                    <a:lumMod val="90000"/>
                    <a:lumOff val="1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Parallelogram 9">
              <a:extLst>
                <a:ext uri="{FF2B5EF4-FFF2-40B4-BE49-F238E27FC236}">
                  <a16:creationId xmlns:a16="http://schemas.microsoft.com/office/drawing/2014/main" id="{ABB418CF-2B2A-A44A-B968-D6BA1C6D1F28}"/>
                </a:ext>
              </a:extLst>
            </p:cNvPr>
            <p:cNvSpPr/>
            <p:nvPr/>
          </p:nvSpPr>
          <p:spPr>
            <a:xfrm>
              <a:off x="7781263" y="5665391"/>
              <a:ext cx="609597" cy="360893"/>
            </a:xfrm>
            <a:prstGeom prst="parallelogram">
              <a:avLst>
                <a:gd name="adj" fmla="val 53849"/>
              </a:avLst>
            </a:prstGeom>
            <a:gradFill>
              <a:gsLst>
                <a:gs pos="0">
                  <a:schemeClr val="bg2"/>
                </a:gs>
                <a:gs pos="100000">
                  <a:schemeClr val="bg2">
                    <a:lumMod val="90000"/>
                    <a:lumOff val="1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Parallelogram 10">
              <a:extLst>
                <a:ext uri="{FF2B5EF4-FFF2-40B4-BE49-F238E27FC236}">
                  <a16:creationId xmlns:a16="http://schemas.microsoft.com/office/drawing/2014/main" id="{14B9E5FD-D81F-CF7A-96B8-FB23060CBEA0}"/>
                </a:ext>
              </a:extLst>
            </p:cNvPr>
            <p:cNvSpPr/>
            <p:nvPr/>
          </p:nvSpPr>
          <p:spPr>
            <a:xfrm>
              <a:off x="8659712" y="5661675"/>
              <a:ext cx="609597" cy="360893"/>
            </a:xfrm>
            <a:prstGeom prst="parallelogram">
              <a:avLst>
                <a:gd name="adj" fmla="val 53849"/>
              </a:avLst>
            </a:prstGeom>
            <a:gradFill>
              <a:gsLst>
                <a:gs pos="0">
                  <a:schemeClr val="bg2"/>
                </a:gs>
                <a:gs pos="100000">
                  <a:schemeClr val="bg2">
                    <a:lumMod val="90000"/>
                    <a:lumOff val="1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Parallelogram 11">
              <a:extLst>
                <a:ext uri="{FF2B5EF4-FFF2-40B4-BE49-F238E27FC236}">
                  <a16:creationId xmlns:a16="http://schemas.microsoft.com/office/drawing/2014/main" id="{523B551B-59FF-03A9-CA32-E730A1D2331A}"/>
                </a:ext>
              </a:extLst>
            </p:cNvPr>
            <p:cNvSpPr/>
            <p:nvPr/>
          </p:nvSpPr>
          <p:spPr>
            <a:xfrm>
              <a:off x="9465220" y="5661675"/>
              <a:ext cx="609597" cy="360893"/>
            </a:xfrm>
            <a:prstGeom prst="parallelogram">
              <a:avLst>
                <a:gd name="adj" fmla="val 53849"/>
              </a:avLst>
            </a:prstGeom>
            <a:gradFill>
              <a:gsLst>
                <a:gs pos="0">
                  <a:schemeClr val="bg2"/>
                </a:gs>
                <a:gs pos="100000">
                  <a:schemeClr val="bg2">
                    <a:lumMod val="90000"/>
                    <a:lumOff val="1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Parallelogram 12">
              <a:extLst>
                <a:ext uri="{FF2B5EF4-FFF2-40B4-BE49-F238E27FC236}">
                  <a16:creationId xmlns:a16="http://schemas.microsoft.com/office/drawing/2014/main" id="{921355AD-BB27-6A35-BB58-A8A524B924ED}"/>
                </a:ext>
              </a:extLst>
            </p:cNvPr>
            <p:cNvSpPr/>
            <p:nvPr/>
          </p:nvSpPr>
          <p:spPr>
            <a:xfrm>
              <a:off x="10264012" y="5661675"/>
              <a:ext cx="609597" cy="360893"/>
            </a:xfrm>
            <a:prstGeom prst="parallelogram">
              <a:avLst>
                <a:gd name="adj" fmla="val 53849"/>
              </a:avLst>
            </a:prstGeom>
            <a:gradFill>
              <a:gsLst>
                <a:gs pos="0">
                  <a:schemeClr val="bg2"/>
                </a:gs>
                <a:gs pos="100000">
                  <a:schemeClr val="bg2">
                    <a:lumMod val="90000"/>
                    <a:lumOff val="1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Parallelogram 13">
              <a:extLst>
                <a:ext uri="{FF2B5EF4-FFF2-40B4-BE49-F238E27FC236}">
                  <a16:creationId xmlns:a16="http://schemas.microsoft.com/office/drawing/2014/main" id="{DAB52D65-3606-3391-4D1C-BDE810314BDB}"/>
                </a:ext>
              </a:extLst>
            </p:cNvPr>
            <p:cNvSpPr/>
            <p:nvPr/>
          </p:nvSpPr>
          <p:spPr>
            <a:xfrm>
              <a:off x="11142461" y="5661675"/>
              <a:ext cx="609597" cy="360893"/>
            </a:xfrm>
            <a:prstGeom prst="parallelogram">
              <a:avLst>
                <a:gd name="adj" fmla="val 53849"/>
              </a:avLst>
            </a:prstGeom>
            <a:gradFill>
              <a:gsLst>
                <a:gs pos="0">
                  <a:schemeClr val="bg2"/>
                </a:gs>
                <a:gs pos="100000">
                  <a:schemeClr val="bg2">
                    <a:lumMod val="90000"/>
                    <a:lumOff val="1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A6691FF-3F7E-38FB-08DC-FE05A0521124}"/>
              </a:ext>
            </a:extLst>
          </p:cNvPr>
          <p:cNvGrpSpPr/>
          <p:nvPr userDrawn="1"/>
        </p:nvGrpSpPr>
        <p:grpSpPr>
          <a:xfrm>
            <a:off x="484183" y="2908546"/>
            <a:ext cx="5732456" cy="364609"/>
            <a:chOff x="6019602" y="5661675"/>
            <a:chExt cx="5732456" cy="364609"/>
          </a:xfrm>
        </p:grpSpPr>
        <p:sp>
          <p:nvSpPr>
            <p:cNvPr id="16" name="Parallelogram 15">
              <a:extLst>
                <a:ext uri="{FF2B5EF4-FFF2-40B4-BE49-F238E27FC236}">
                  <a16:creationId xmlns:a16="http://schemas.microsoft.com/office/drawing/2014/main" id="{75AA5753-53CF-3221-6B62-080BB935EC9C}"/>
                </a:ext>
              </a:extLst>
            </p:cNvPr>
            <p:cNvSpPr/>
            <p:nvPr/>
          </p:nvSpPr>
          <p:spPr>
            <a:xfrm>
              <a:off x="6019602" y="5665391"/>
              <a:ext cx="609597" cy="360893"/>
            </a:xfrm>
            <a:prstGeom prst="parallelogram">
              <a:avLst>
                <a:gd name="adj" fmla="val 53849"/>
              </a:avLst>
            </a:prstGeom>
            <a:gradFill>
              <a:gsLst>
                <a:gs pos="0">
                  <a:schemeClr val="bg2"/>
                </a:gs>
                <a:gs pos="100000">
                  <a:schemeClr val="bg2">
                    <a:lumMod val="90000"/>
                    <a:lumOff val="1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Parallelogram 16">
              <a:extLst>
                <a:ext uri="{FF2B5EF4-FFF2-40B4-BE49-F238E27FC236}">
                  <a16:creationId xmlns:a16="http://schemas.microsoft.com/office/drawing/2014/main" id="{668CA797-7D5A-B608-1ACA-335231DDC29D}"/>
                </a:ext>
              </a:extLst>
            </p:cNvPr>
            <p:cNvSpPr/>
            <p:nvPr/>
          </p:nvSpPr>
          <p:spPr>
            <a:xfrm>
              <a:off x="6898051" y="5665391"/>
              <a:ext cx="609597" cy="360893"/>
            </a:xfrm>
            <a:prstGeom prst="parallelogram">
              <a:avLst>
                <a:gd name="adj" fmla="val 53849"/>
              </a:avLst>
            </a:prstGeom>
            <a:gradFill>
              <a:gsLst>
                <a:gs pos="0">
                  <a:schemeClr val="bg2"/>
                </a:gs>
                <a:gs pos="100000">
                  <a:schemeClr val="bg2">
                    <a:lumMod val="90000"/>
                    <a:lumOff val="1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Parallelogram 17">
              <a:extLst>
                <a:ext uri="{FF2B5EF4-FFF2-40B4-BE49-F238E27FC236}">
                  <a16:creationId xmlns:a16="http://schemas.microsoft.com/office/drawing/2014/main" id="{F54C3A0B-24B1-33F2-A522-EDF45D606FC5}"/>
                </a:ext>
              </a:extLst>
            </p:cNvPr>
            <p:cNvSpPr/>
            <p:nvPr/>
          </p:nvSpPr>
          <p:spPr>
            <a:xfrm>
              <a:off x="7781263" y="5665391"/>
              <a:ext cx="609597" cy="360893"/>
            </a:xfrm>
            <a:prstGeom prst="parallelogram">
              <a:avLst>
                <a:gd name="adj" fmla="val 53849"/>
              </a:avLst>
            </a:prstGeom>
            <a:gradFill>
              <a:gsLst>
                <a:gs pos="0">
                  <a:schemeClr val="bg2"/>
                </a:gs>
                <a:gs pos="100000">
                  <a:schemeClr val="bg2">
                    <a:lumMod val="90000"/>
                    <a:lumOff val="1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Parallelogram 18">
              <a:extLst>
                <a:ext uri="{FF2B5EF4-FFF2-40B4-BE49-F238E27FC236}">
                  <a16:creationId xmlns:a16="http://schemas.microsoft.com/office/drawing/2014/main" id="{87BEB395-0B6F-F887-6EF4-EF08239D52F9}"/>
                </a:ext>
              </a:extLst>
            </p:cNvPr>
            <p:cNvSpPr/>
            <p:nvPr/>
          </p:nvSpPr>
          <p:spPr>
            <a:xfrm>
              <a:off x="8659712" y="5661675"/>
              <a:ext cx="609597" cy="360893"/>
            </a:xfrm>
            <a:prstGeom prst="parallelogram">
              <a:avLst>
                <a:gd name="adj" fmla="val 53849"/>
              </a:avLst>
            </a:prstGeom>
            <a:gradFill>
              <a:gsLst>
                <a:gs pos="0">
                  <a:schemeClr val="bg2"/>
                </a:gs>
                <a:gs pos="100000">
                  <a:schemeClr val="bg2">
                    <a:lumMod val="90000"/>
                    <a:lumOff val="1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Parallelogram 19">
              <a:extLst>
                <a:ext uri="{FF2B5EF4-FFF2-40B4-BE49-F238E27FC236}">
                  <a16:creationId xmlns:a16="http://schemas.microsoft.com/office/drawing/2014/main" id="{CAE4E799-173B-B9F1-B06C-A0CC3B066A56}"/>
                </a:ext>
              </a:extLst>
            </p:cNvPr>
            <p:cNvSpPr/>
            <p:nvPr/>
          </p:nvSpPr>
          <p:spPr>
            <a:xfrm>
              <a:off x="9465220" y="5661675"/>
              <a:ext cx="609597" cy="360893"/>
            </a:xfrm>
            <a:prstGeom prst="parallelogram">
              <a:avLst>
                <a:gd name="adj" fmla="val 53849"/>
              </a:avLst>
            </a:prstGeom>
            <a:gradFill>
              <a:gsLst>
                <a:gs pos="0">
                  <a:schemeClr val="bg2"/>
                </a:gs>
                <a:gs pos="100000">
                  <a:schemeClr val="bg2">
                    <a:lumMod val="90000"/>
                    <a:lumOff val="1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Parallelogram 20">
              <a:extLst>
                <a:ext uri="{FF2B5EF4-FFF2-40B4-BE49-F238E27FC236}">
                  <a16:creationId xmlns:a16="http://schemas.microsoft.com/office/drawing/2014/main" id="{8E793C89-7366-2BCC-D2DB-2F28E9A2A1D4}"/>
                </a:ext>
              </a:extLst>
            </p:cNvPr>
            <p:cNvSpPr/>
            <p:nvPr/>
          </p:nvSpPr>
          <p:spPr>
            <a:xfrm>
              <a:off x="10264012" y="5661675"/>
              <a:ext cx="609597" cy="360893"/>
            </a:xfrm>
            <a:prstGeom prst="parallelogram">
              <a:avLst>
                <a:gd name="adj" fmla="val 53849"/>
              </a:avLst>
            </a:prstGeom>
            <a:gradFill>
              <a:gsLst>
                <a:gs pos="0">
                  <a:schemeClr val="bg2"/>
                </a:gs>
                <a:gs pos="100000">
                  <a:schemeClr val="bg2">
                    <a:lumMod val="90000"/>
                    <a:lumOff val="1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Parallelogram 21">
              <a:extLst>
                <a:ext uri="{FF2B5EF4-FFF2-40B4-BE49-F238E27FC236}">
                  <a16:creationId xmlns:a16="http://schemas.microsoft.com/office/drawing/2014/main" id="{28FA3D98-A64F-944A-AB04-37FC2FDDD46E}"/>
                </a:ext>
              </a:extLst>
            </p:cNvPr>
            <p:cNvSpPr/>
            <p:nvPr/>
          </p:nvSpPr>
          <p:spPr>
            <a:xfrm>
              <a:off x="11142461" y="5661675"/>
              <a:ext cx="609597" cy="360893"/>
            </a:xfrm>
            <a:prstGeom prst="parallelogram">
              <a:avLst>
                <a:gd name="adj" fmla="val 53849"/>
              </a:avLst>
            </a:prstGeom>
            <a:gradFill>
              <a:gsLst>
                <a:gs pos="0">
                  <a:schemeClr val="bg2"/>
                </a:gs>
                <a:gs pos="100000">
                  <a:schemeClr val="bg2">
                    <a:lumMod val="90000"/>
                    <a:lumOff val="1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CC19533-8F1E-44A7-8B47-99AB857DF6AB}"/>
              </a:ext>
            </a:extLst>
          </p:cNvPr>
          <p:cNvGrpSpPr/>
          <p:nvPr userDrawn="1"/>
        </p:nvGrpSpPr>
        <p:grpSpPr>
          <a:xfrm>
            <a:off x="446084" y="3276600"/>
            <a:ext cx="5791199" cy="2381900"/>
            <a:chOff x="455611" y="2307799"/>
            <a:chExt cx="5638801" cy="2381900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4073E0F0-E5BD-F223-137D-A645FCF5C0A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55611" y="2307799"/>
              <a:ext cx="5638801" cy="0"/>
            </a:xfrm>
            <a:prstGeom prst="line">
              <a:avLst/>
            </a:prstGeom>
            <a:ln w="127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2437CF0E-9F41-6673-C0E1-3BBAD85DA798}"/>
                </a:ext>
              </a:extLst>
            </p:cNvPr>
            <p:cNvCxnSpPr>
              <a:cxnSpLocks/>
            </p:cNvCxnSpPr>
            <p:nvPr/>
          </p:nvCxnSpPr>
          <p:spPr>
            <a:xfrm>
              <a:off x="455611" y="4689699"/>
              <a:ext cx="5638795" cy="0"/>
            </a:xfrm>
            <a:prstGeom prst="line">
              <a:avLst/>
            </a:prstGeom>
            <a:ln w="127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443ED3E-F773-4648-2849-F1F54DBAF3A5}"/>
              </a:ext>
            </a:extLst>
          </p:cNvPr>
          <p:cNvCxnSpPr/>
          <p:nvPr userDrawn="1"/>
        </p:nvCxnSpPr>
        <p:spPr>
          <a:xfrm>
            <a:off x="6231310" y="831037"/>
            <a:ext cx="0" cy="5195252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85DADD4-18BE-A44A-CDDD-3DD34E207714}"/>
              </a:ext>
            </a:extLst>
          </p:cNvPr>
          <p:cNvCxnSpPr>
            <a:cxnSpLocks/>
          </p:cNvCxnSpPr>
          <p:nvPr userDrawn="1"/>
        </p:nvCxnSpPr>
        <p:spPr>
          <a:xfrm flipH="1">
            <a:off x="446084" y="2908546"/>
            <a:ext cx="5791199" cy="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itle 1">
            <a:extLst>
              <a:ext uri="{FF2B5EF4-FFF2-40B4-BE49-F238E27FC236}">
                <a16:creationId xmlns:a16="http://schemas.microsoft.com/office/drawing/2014/main" id="{99BAFD8D-B1A2-223F-5DEE-8513D22E1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24415"/>
            <a:ext cx="5768138" cy="2286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9" name="Content Placeholder 40">
            <a:extLst>
              <a:ext uri="{FF2B5EF4-FFF2-40B4-BE49-F238E27FC236}">
                <a16:creationId xmlns:a16="http://schemas.microsoft.com/office/drawing/2014/main" id="{DAF58893-225F-9839-4AF5-8AF4C9A4D29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775704" y="990600"/>
            <a:ext cx="4576508" cy="4938713"/>
          </a:xfrm>
        </p:spPr>
        <p:txBody>
          <a:bodyPr anchor="ctr"/>
          <a:lstStyle>
            <a:lvl1pPr marL="228600" indent="-228600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C2A924-A402-448B-CA05-2645ABDBE76C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/>
              <a:t>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3CF3B9-43F6-FADE-60C0-0D4DC01D96E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496FBA-69D5-F381-4BB3-47DEEE821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2108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bottom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91C55C-9AF8-EB7E-D4A4-C30E6C64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602" y="4398263"/>
            <a:ext cx="9683496" cy="157276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Content Placeholder 40">
            <a:extLst>
              <a:ext uri="{FF2B5EF4-FFF2-40B4-BE49-F238E27FC236}">
                <a16:creationId xmlns:a16="http://schemas.microsoft.com/office/drawing/2014/main" id="{7C8F3378-EB27-AC31-6C44-8CB4DBF4C56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987552" y="1188720"/>
            <a:ext cx="4645152" cy="2999232"/>
          </a:xfrm>
        </p:spPr>
        <p:txBody>
          <a:bodyPr anchor="ctr">
            <a:normAutofit/>
          </a:bodyPr>
          <a:lstStyle>
            <a:lvl1pPr marL="228600" indent="-228600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40">
            <a:extLst>
              <a:ext uri="{FF2B5EF4-FFF2-40B4-BE49-F238E27FC236}">
                <a16:creationId xmlns:a16="http://schemas.microsoft.com/office/drawing/2014/main" id="{A95C8986-0A58-82D9-4156-FD62D9F187C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702552" y="1188720"/>
            <a:ext cx="4645152" cy="2999232"/>
          </a:xfrm>
        </p:spPr>
        <p:txBody>
          <a:bodyPr anchor="t">
            <a:normAutofit/>
          </a:bodyPr>
          <a:lstStyle>
            <a:lvl1pPr marL="228600" indent="-228600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EDC044-78B6-9932-0415-93ACBF93137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/>
              <a:t>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0965DC-0B8B-F872-935E-9D9D3721E34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63E988-0054-287A-6AAE-06E21E1DB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0E235CD8-6A96-F95D-9E38-23FDC13785B7}"/>
              </a:ext>
            </a:extLst>
          </p:cNvPr>
          <p:cNvSpPr/>
          <p:nvPr userDrawn="1"/>
        </p:nvSpPr>
        <p:spPr>
          <a:xfrm rot="10800000">
            <a:off x="10378860" y="4351368"/>
            <a:ext cx="414179" cy="1258812"/>
          </a:xfrm>
          <a:prstGeom prst="triangle">
            <a:avLst>
              <a:gd name="adj" fmla="val 100000"/>
            </a:avLst>
          </a:prstGeom>
          <a:gradFill>
            <a:gsLst>
              <a:gs pos="0">
                <a:schemeClr val="bg2"/>
              </a:gs>
              <a:gs pos="100000">
                <a:schemeClr val="bg2">
                  <a:lumMod val="90000"/>
                  <a:lumOff val="10000"/>
                </a:schemeClr>
              </a:gs>
            </a:gsLst>
            <a:lin ang="16200000" scaled="0"/>
          </a:gra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arallelogram 6">
            <a:extLst>
              <a:ext uri="{FF2B5EF4-FFF2-40B4-BE49-F238E27FC236}">
                <a16:creationId xmlns:a16="http://schemas.microsoft.com/office/drawing/2014/main" id="{EE742EAC-BCB8-F9D0-84D4-6A653D38B768}"/>
              </a:ext>
            </a:extLst>
          </p:cNvPr>
          <p:cNvSpPr/>
          <p:nvPr userDrawn="1"/>
        </p:nvSpPr>
        <p:spPr>
          <a:xfrm>
            <a:off x="10585951" y="4352034"/>
            <a:ext cx="986271" cy="1666288"/>
          </a:xfrm>
          <a:prstGeom prst="parallelogram">
            <a:avLst>
              <a:gd name="adj" fmla="val 59972"/>
            </a:avLst>
          </a:prstGeom>
          <a:gradFill>
            <a:gsLst>
              <a:gs pos="0">
                <a:schemeClr val="bg2"/>
              </a:gs>
              <a:gs pos="100000">
                <a:schemeClr val="bg2">
                  <a:lumMod val="90000"/>
                  <a:lumOff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2FFFB8A-B590-C981-BB08-04BD3554C8D7}"/>
              </a:ext>
            </a:extLst>
          </p:cNvPr>
          <p:cNvCxnSpPr>
            <a:cxnSpLocks/>
          </p:cNvCxnSpPr>
          <p:nvPr userDrawn="1"/>
        </p:nvCxnSpPr>
        <p:spPr>
          <a:xfrm>
            <a:off x="6102350" y="831037"/>
            <a:ext cx="0" cy="3512363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5DF137B-3968-16D7-F0A8-AD9DD42AB975}"/>
              </a:ext>
            </a:extLst>
          </p:cNvPr>
          <p:cNvCxnSpPr>
            <a:cxnSpLocks/>
          </p:cNvCxnSpPr>
          <p:nvPr userDrawn="1"/>
        </p:nvCxnSpPr>
        <p:spPr>
          <a:xfrm>
            <a:off x="455617" y="4343400"/>
            <a:ext cx="11353787" cy="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35F434B5-8A80-F035-A0F7-495BEC5D5CEB}"/>
              </a:ext>
            </a:extLst>
          </p:cNvPr>
          <p:cNvSpPr/>
          <p:nvPr userDrawn="1"/>
        </p:nvSpPr>
        <p:spPr>
          <a:xfrm>
            <a:off x="11374043" y="4759509"/>
            <a:ext cx="414179" cy="1258813"/>
          </a:xfrm>
          <a:prstGeom prst="triangle">
            <a:avLst>
              <a:gd name="adj" fmla="val 100000"/>
            </a:avLst>
          </a:prstGeom>
          <a:gradFill>
            <a:gsLst>
              <a:gs pos="0">
                <a:schemeClr val="bg2"/>
              </a:gs>
              <a:gs pos="100000">
                <a:schemeClr val="bg2">
                  <a:lumMod val="90000"/>
                  <a:lumOff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F102734-0974-5386-C0F9-E2BE7EA6E6E5}"/>
              </a:ext>
            </a:extLst>
          </p:cNvPr>
          <p:cNvCxnSpPr>
            <a:cxnSpLocks/>
          </p:cNvCxnSpPr>
          <p:nvPr userDrawn="1"/>
        </p:nvCxnSpPr>
        <p:spPr>
          <a:xfrm>
            <a:off x="10378445" y="4343400"/>
            <a:ext cx="1" cy="1682889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20002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top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85F15-A535-359D-EE3D-3BBDB2EAC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602" y="831035"/>
            <a:ext cx="11353801" cy="138988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40">
            <a:extLst>
              <a:ext uri="{FF2B5EF4-FFF2-40B4-BE49-F238E27FC236}">
                <a16:creationId xmlns:a16="http://schemas.microsoft.com/office/drawing/2014/main" id="{8880E109-D2C0-09D8-1A97-262785E609F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987552" y="2304288"/>
            <a:ext cx="4645152" cy="3410712"/>
          </a:xfrm>
        </p:spPr>
        <p:txBody>
          <a:bodyPr anchor="ctr"/>
          <a:lstStyle>
            <a:lvl1pPr marL="228600" indent="-228600">
              <a:lnSpc>
                <a:spcPct val="15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40">
            <a:extLst>
              <a:ext uri="{FF2B5EF4-FFF2-40B4-BE49-F238E27FC236}">
                <a16:creationId xmlns:a16="http://schemas.microsoft.com/office/drawing/2014/main" id="{5E777085-29F0-61FF-3D68-0F6CBA8BB17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702552" y="2304288"/>
            <a:ext cx="4645152" cy="2999232"/>
          </a:xfrm>
        </p:spPr>
        <p:txBody>
          <a:bodyPr anchor="ctr"/>
          <a:lstStyle>
            <a:lvl1pPr marL="228600" indent="-228600">
              <a:lnSpc>
                <a:spcPct val="15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5C2655-C4F7-BDC7-8E08-DBC1659AA61A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/>
              <a:t>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FB4CE7-C50F-3D98-D82F-253EF386E61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9C9D65-417E-F629-741D-C9E06E1FE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2380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5602" y="831036"/>
            <a:ext cx="11353801" cy="92156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4999"/>
            <a:ext cx="9134391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08412" y="6106705"/>
            <a:ext cx="4572000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1812" y="6124572"/>
            <a:ext cx="144938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20XX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95012" y="6102626"/>
            <a:ext cx="838201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DA83175-CA5A-51EB-5665-4379FD2F545B}"/>
              </a:ext>
            </a:extLst>
          </p:cNvPr>
          <p:cNvSpPr/>
          <p:nvPr userDrawn="1"/>
        </p:nvSpPr>
        <p:spPr>
          <a:xfrm>
            <a:off x="455612" y="381000"/>
            <a:ext cx="11353800" cy="6096000"/>
          </a:xfrm>
          <a:prstGeom prst="rect">
            <a:avLst/>
          </a:prstGeom>
          <a:noFill/>
          <a:ln w="12700">
            <a:solidFill>
              <a:schemeClr val="accent6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316DF9B1-D7B9-469D-2BDD-030BB373EAFE}"/>
              </a:ext>
            </a:extLst>
          </p:cNvPr>
          <p:cNvCxnSpPr/>
          <p:nvPr userDrawn="1"/>
        </p:nvCxnSpPr>
        <p:spPr>
          <a:xfrm rot="10800000">
            <a:off x="3786878" y="380996"/>
            <a:ext cx="0" cy="450707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Connector 191">
            <a:extLst>
              <a:ext uri="{FF2B5EF4-FFF2-40B4-BE49-F238E27FC236}">
                <a16:creationId xmlns:a16="http://schemas.microsoft.com/office/drawing/2014/main" id="{C01CEF09-4761-CA93-B67D-687ADAAFDD3B}"/>
              </a:ext>
            </a:extLst>
          </p:cNvPr>
          <p:cNvCxnSpPr/>
          <p:nvPr userDrawn="1"/>
        </p:nvCxnSpPr>
        <p:spPr>
          <a:xfrm>
            <a:off x="3786874" y="6026289"/>
            <a:ext cx="0" cy="450706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4" name="Group 203">
            <a:extLst>
              <a:ext uri="{FF2B5EF4-FFF2-40B4-BE49-F238E27FC236}">
                <a16:creationId xmlns:a16="http://schemas.microsoft.com/office/drawing/2014/main" id="{AB09383D-487B-CA4F-D7EB-0FA72D1CC2BE}"/>
              </a:ext>
            </a:extLst>
          </p:cNvPr>
          <p:cNvGrpSpPr/>
          <p:nvPr userDrawn="1"/>
        </p:nvGrpSpPr>
        <p:grpSpPr>
          <a:xfrm>
            <a:off x="8456609" y="380998"/>
            <a:ext cx="3" cy="6095997"/>
            <a:chOff x="8456609" y="380998"/>
            <a:chExt cx="3" cy="6095997"/>
          </a:xfrm>
        </p:grpSpPr>
        <p:cxnSp>
          <p:nvCxnSpPr>
            <p:cNvPr id="205" name="Straight Connector 204">
              <a:extLst>
                <a:ext uri="{FF2B5EF4-FFF2-40B4-BE49-F238E27FC236}">
                  <a16:creationId xmlns:a16="http://schemas.microsoft.com/office/drawing/2014/main" id="{7BD35581-5D47-E665-9BC9-8E2758509788}"/>
                </a:ext>
              </a:extLst>
            </p:cNvPr>
            <p:cNvCxnSpPr/>
            <p:nvPr/>
          </p:nvCxnSpPr>
          <p:spPr>
            <a:xfrm>
              <a:off x="8456612" y="6026289"/>
              <a:ext cx="0" cy="450706"/>
            </a:xfrm>
            <a:prstGeom prst="line">
              <a:avLst/>
            </a:prstGeom>
            <a:ln w="127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Connector 205">
              <a:extLst>
                <a:ext uri="{FF2B5EF4-FFF2-40B4-BE49-F238E27FC236}">
                  <a16:creationId xmlns:a16="http://schemas.microsoft.com/office/drawing/2014/main" id="{14BA1620-B3AA-DF08-2776-8EAA83E8675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56609" y="380998"/>
              <a:ext cx="0" cy="450039"/>
            </a:xfrm>
            <a:prstGeom prst="line">
              <a:avLst/>
            </a:prstGeom>
            <a:ln w="127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2D53A42-077B-77BB-0DCD-D9BD1954A428}"/>
              </a:ext>
            </a:extLst>
          </p:cNvPr>
          <p:cNvCxnSpPr/>
          <p:nvPr userDrawn="1"/>
        </p:nvCxnSpPr>
        <p:spPr>
          <a:xfrm rot="10800000">
            <a:off x="455611" y="831038"/>
            <a:ext cx="11353792" cy="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C6BAE39-4731-4079-C5E5-5A17D541669C}"/>
              </a:ext>
            </a:extLst>
          </p:cNvPr>
          <p:cNvCxnSpPr/>
          <p:nvPr/>
        </p:nvCxnSpPr>
        <p:spPr>
          <a:xfrm>
            <a:off x="455618" y="6026955"/>
            <a:ext cx="11353790" cy="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53442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74" r:id="rId11"/>
    <p:sldLayoutId id="2147483693" r:id="rId12"/>
    <p:sldLayoutId id="2147483694" r:id="rId13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b="1" kern="1200" cap="all" spc="0" baseline="0">
          <a:ln w="9525">
            <a:noFill/>
            <a:prstDash val="solid"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spcAft>
          <a:spcPts val="0"/>
        </a:spcAft>
        <a:buClr>
          <a:schemeClr val="tx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231775" indent="0" algn="l" defTabSz="914400" rtl="0" eaLnBrk="1" latinLnBrk="0" hangingPunct="1">
        <a:lnSpc>
          <a:spcPct val="90000"/>
        </a:lnSpc>
        <a:spcBef>
          <a:spcPts val="1200"/>
        </a:spcBef>
        <a:buClr>
          <a:schemeClr val="tx1"/>
        </a:buClr>
        <a:buSzPct val="100000"/>
        <a:buFont typeface="Arial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63550" indent="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100000"/>
        <a:buFont typeface="Arial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82625" indent="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100000"/>
        <a:buFont typeface="Arial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7250" indent="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100000"/>
        <a:buFont typeface="Arial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3904" y="1984248"/>
            <a:ext cx="8001000" cy="2359152"/>
          </a:xfrm>
        </p:spPr>
        <p:txBody>
          <a:bodyPr anchor="ctr">
            <a:normAutofit/>
          </a:bodyPr>
          <a:lstStyle/>
          <a:p>
            <a:r>
              <a:rPr lang="en-US"/>
              <a:t>Industrials Sector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03904" y="4056751"/>
            <a:ext cx="6883984" cy="134244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Joe Hendrix, Manav Jain, Carter Jensen, Luke Maynard</a:t>
            </a:r>
          </a:p>
        </p:txBody>
      </p:sp>
    </p:spTree>
    <p:extLst>
      <p:ext uri="{BB962C8B-B14F-4D97-AF65-F5344CB8AC3E}">
        <p14:creationId xmlns:p14="http://schemas.microsoft.com/office/powerpoint/2010/main" val="2631747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0F2473-B666-855D-A470-A7F61705E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RTX - Financials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8F36CBB5-87E8-E45F-869A-B16D8805402D}"/>
              </a:ext>
            </a:extLst>
          </p:cNvPr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807337260"/>
              </p:ext>
            </p:extLst>
          </p:nvPr>
        </p:nvGraphicFramePr>
        <p:xfrm>
          <a:off x="3063567" y="3429000"/>
          <a:ext cx="6061689" cy="2230350"/>
        </p:xfrm>
        <a:graphic>
          <a:graphicData uri="http://schemas.openxmlformats.org/drawingml/2006/table">
            <a:tbl>
              <a:tblPr>
                <a:tableStyleId>{68D230F3-CF80-4859-8CE7-A43EE81993B5}</a:tableStyleId>
              </a:tblPr>
              <a:tblGrid>
                <a:gridCol w="2012180">
                  <a:extLst>
                    <a:ext uri="{9D8B030D-6E8A-4147-A177-3AD203B41FA5}">
                      <a16:colId xmlns:a16="http://schemas.microsoft.com/office/drawing/2014/main" val="3888194039"/>
                    </a:ext>
                  </a:extLst>
                </a:gridCol>
                <a:gridCol w="595516">
                  <a:extLst>
                    <a:ext uri="{9D8B030D-6E8A-4147-A177-3AD203B41FA5}">
                      <a16:colId xmlns:a16="http://schemas.microsoft.com/office/drawing/2014/main" val="961586873"/>
                    </a:ext>
                  </a:extLst>
                </a:gridCol>
                <a:gridCol w="708664">
                  <a:extLst>
                    <a:ext uri="{9D8B030D-6E8A-4147-A177-3AD203B41FA5}">
                      <a16:colId xmlns:a16="http://schemas.microsoft.com/office/drawing/2014/main" val="3281438158"/>
                    </a:ext>
                  </a:extLst>
                </a:gridCol>
                <a:gridCol w="595516">
                  <a:extLst>
                    <a:ext uri="{9D8B030D-6E8A-4147-A177-3AD203B41FA5}">
                      <a16:colId xmlns:a16="http://schemas.microsoft.com/office/drawing/2014/main" val="3215375686"/>
                    </a:ext>
                  </a:extLst>
                </a:gridCol>
                <a:gridCol w="595516">
                  <a:extLst>
                    <a:ext uri="{9D8B030D-6E8A-4147-A177-3AD203B41FA5}">
                      <a16:colId xmlns:a16="http://schemas.microsoft.com/office/drawing/2014/main" val="1166201444"/>
                    </a:ext>
                  </a:extLst>
                </a:gridCol>
                <a:gridCol w="518099">
                  <a:extLst>
                    <a:ext uri="{9D8B030D-6E8A-4147-A177-3AD203B41FA5}">
                      <a16:colId xmlns:a16="http://schemas.microsoft.com/office/drawing/2014/main" val="2057544767"/>
                    </a:ext>
                  </a:extLst>
                </a:gridCol>
                <a:gridCol w="518099">
                  <a:extLst>
                    <a:ext uri="{9D8B030D-6E8A-4147-A177-3AD203B41FA5}">
                      <a16:colId xmlns:a16="http://schemas.microsoft.com/office/drawing/2014/main" val="309761594"/>
                    </a:ext>
                  </a:extLst>
                </a:gridCol>
                <a:gridCol w="518099">
                  <a:extLst>
                    <a:ext uri="{9D8B030D-6E8A-4147-A177-3AD203B41FA5}">
                      <a16:colId xmlns:a16="http://schemas.microsoft.com/office/drawing/2014/main" val="318600734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965" marR="5965" marT="5965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 2027E </a:t>
                      </a:r>
                      <a:endParaRPr lang="en-US" sz="1200" b="1" i="0" u="none" strike="noStrike">
                        <a:solidFill>
                          <a:srgbClr val="4EA72E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965" marR="5965" marT="5965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 2026E </a:t>
                      </a:r>
                      <a:endParaRPr lang="en-US" sz="1200" b="1" i="0" u="none" strike="noStrike">
                        <a:solidFill>
                          <a:srgbClr val="4EA72E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965" marR="5965" marT="5965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 2025E </a:t>
                      </a:r>
                      <a:endParaRPr lang="en-US" sz="1200" b="1" i="0" u="none" strike="noStrike">
                        <a:solidFill>
                          <a:srgbClr val="4EA72E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965" marR="5965" marT="5965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                    2024 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965" marR="5965" marT="5965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               2023 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965" marR="5965" marT="5965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               2022 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965" marR="5965" marT="5965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               2021 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965" marR="5965" marT="5965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38570859"/>
                  </a:ext>
                </a:extLst>
              </a:tr>
              <a:tr h="23503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Total Net Sales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965" marR="5965" marT="59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                 96,160 </a:t>
                      </a:r>
                      <a:endParaRPr lang="en-US" sz="1200" b="0" i="0" u="none" strike="noStrike">
                        <a:solidFill>
                          <a:srgbClr val="4EA72E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965" marR="5965" marT="59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                        90,717 </a:t>
                      </a:r>
                      <a:endParaRPr lang="en-US" sz="1200" b="0" i="0" u="none" strike="noStrike">
                        <a:solidFill>
                          <a:srgbClr val="4EA72E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965" marR="5965" marT="59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                 85,582 </a:t>
                      </a:r>
                      <a:endParaRPr lang="en-US" sz="1200" b="0" i="0" u="none" strike="noStrike">
                        <a:solidFill>
                          <a:srgbClr val="4EA72E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965" marR="5965" marT="59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                 80,738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965" marR="5965" marT="59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            68,920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965" marR="5965" marT="59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            67,074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965" marR="5965" marT="59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            64,388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965" marR="5965" marT="59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74030822"/>
                  </a:ext>
                </a:extLst>
              </a:tr>
              <a:tr h="23503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Total Costs and Expenses  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965" marR="5965" marT="59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                 87,506 </a:t>
                      </a:r>
                      <a:endParaRPr lang="en-US" sz="1200" b="0" i="0" u="none" strike="noStrike">
                        <a:solidFill>
                          <a:srgbClr val="4EA72E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965" marR="5965" marT="59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                        82,553 </a:t>
                      </a:r>
                      <a:endParaRPr lang="en-US" sz="1200" b="0" i="0" u="none" strike="noStrike">
                        <a:solidFill>
                          <a:srgbClr val="4EA72E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965" marR="5965" marT="59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                 77,880 </a:t>
                      </a:r>
                      <a:endParaRPr lang="en-US" sz="1200" b="0" i="0" u="none" strike="noStrike">
                        <a:solidFill>
                          <a:srgbClr val="4EA72E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965" marR="5965" marT="59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                 74,068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965" marR="5965" marT="59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            65,445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965" marR="5965" marT="59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            61,690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965" marR="5965" marT="59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            59,675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965" marR="5965" marT="59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91257069"/>
                  </a:ext>
                </a:extLst>
              </a:tr>
              <a:tr h="23503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Operating Profit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965" marR="5965" marT="59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                    9,039 </a:t>
                      </a:r>
                      <a:endParaRPr lang="en-US" sz="1200" b="0" i="0" u="none" strike="noStrike">
                        <a:solidFill>
                          <a:srgbClr val="4EA72E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965" marR="5965" marT="59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                           8,527 </a:t>
                      </a:r>
                      <a:endParaRPr lang="en-US" sz="1200" b="0" i="0" u="none" strike="noStrike">
                        <a:solidFill>
                          <a:srgbClr val="4EA72E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965" marR="5965" marT="59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                    8,045 </a:t>
                      </a:r>
                      <a:endParaRPr lang="en-US" sz="1200" b="0" i="0" u="none" strike="noStrike">
                        <a:solidFill>
                          <a:srgbClr val="4EA72E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965" marR="5965" marT="59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                    6,538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965" marR="5965" marT="59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               3,561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965" marR="5965" marT="59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               5,504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965" marR="5965" marT="59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               5,136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965" marR="5965" marT="59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64878789"/>
                  </a:ext>
                </a:extLst>
              </a:tr>
              <a:tr h="18708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Operating Income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965" marR="5965" marT="59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                    8,558 </a:t>
                      </a:r>
                      <a:endParaRPr lang="en-US" sz="1200" b="0" i="0" u="none" strike="noStrike">
                        <a:solidFill>
                          <a:srgbClr val="4EA72E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965" marR="5965" marT="59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                           8,074 </a:t>
                      </a:r>
                      <a:endParaRPr lang="en-US" sz="1200" b="0" i="0" u="none" strike="noStrike">
                        <a:solidFill>
                          <a:srgbClr val="4EA72E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965" marR="5965" marT="59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                    7,617 </a:t>
                      </a:r>
                      <a:endParaRPr lang="en-US" sz="1200" b="0" i="0" u="none" strike="noStrike">
                        <a:solidFill>
                          <a:srgbClr val="4EA72E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965" marR="5965" marT="59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                    6,194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965" marR="5965" marT="59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               3,836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965" marR="5965" marT="59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               6,117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965" marR="5965" marT="59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               5,109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965" marR="5965" marT="59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140308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en-US" sz="1200" b="1" u="none" strike="noStrike">
                        <a:effectLst/>
                      </a:endParaRPr>
                    </a:p>
                    <a:p>
                      <a:pPr algn="l" fontAlgn="b"/>
                      <a:r>
                        <a:rPr lang="en-US" sz="1200" b="1" u="none" strike="noStrike">
                          <a:effectLst/>
                        </a:rPr>
                        <a:t>Net Income</a:t>
                      </a:r>
                    </a:p>
                  </a:txBody>
                  <a:tcPr marL="5965" marR="5965" marT="59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                    7,205 </a:t>
                      </a:r>
                      <a:endParaRPr lang="en-US" sz="1200" b="1" i="0" u="none" strike="noStrike">
                        <a:solidFill>
                          <a:srgbClr val="4EA72E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965" marR="5965" marT="59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                           6,797 </a:t>
                      </a:r>
                      <a:endParaRPr lang="en-US" sz="1200" b="1" i="0" u="none" strike="noStrike">
                        <a:solidFill>
                          <a:srgbClr val="4EA72E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965" marR="5965" marT="59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                    6,413 </a:t>
                      </a:r>
                      <a:endParaRPr lang="en-US" sz="1200" b="1" i="0" u="none" strike="noStrike">
                        <a:solidFill>
                          <a:srgbClr val="4EA72E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965" marR="5965" marT="59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                    4,774 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965" marR="5965" marT="59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               3,195 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965" marR="5965" marT="59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               5,216 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965" marR="5965" marT="59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               3,897 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965" marR="5965" marT="59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2750506"/>
                  </a:ext>
                </a:extLst>
              </a:tr>
            </a:tbl>
          </a:graphicData>
        </a:graphic>
      </p:graphicFrame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9BE82F18-8E34-18ED-329C-7B79F7128ACB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780153181"/>
              </p:ext>
            </p:extLst>
          </p:nvPr>
        </p:nvGraphicFramePr>
        <p:xfrm>
          <a:off x="7152111" y="2247656"/>
          <a:ext cx="3302000" cy="825500"/>
        </p:xfrm>
        <a:graphic>
          <a:graphicData uri="http://schemas.openxmlformats.org/drawingml/2006/table">
            <a:tbl>
              <a:tblPr>
                <a:tableStyleId>{68D230F3-CF80-4859-8CE7-A43EE81993B5}</a:tableStyleId>
              </a:tblPr>
              <a:tblGrid>
                <a:gridCol w="825500">
                  <a:extLst>
                    <a:ext uri="{9D8B030D-6E8A-4147-A177-3AD203B41FA5}">
                      <a16:colId xmlns:a16="http://schemas.microsoft.com/office/drawing/2014/main" val="215981439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1663175508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3454235041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2163877075"/>
                    </a:ext>
                  </a:extLst>
                </a:gridCol>
              </a:tblGrid>
              <a:tr h="2159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EPS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FY2025E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FY2026E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FY2027E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70219090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Basic 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5.12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5.71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6.38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841264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Diluted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5.08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5.67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6.32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01141663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Consensus</a:t>
                      </a:r>
                      <a:endParaRPr lang="en-US" sz="1200" b="1" i="0" u="none" strike="noStrike">
                        <a:solidFill>
                          <a:srgbClr val="0F9ED5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4.97</a:t>
                      </a:r>
                      <a:endParaRPr lang="en-US" sz="1200" b="0" i="0" u="none" strike="noStrike">
                        <a:solidFill>
                          <a:srgbClr val="0F9ED5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5.74</a:t>
                      </a:r>
                      <a:endParaRPr lang="en-US" sz="1200" b="0" i="0" u="none" strike="noStrike">
                        <a:solidFill>
                          <a:srgbClr val="0F9ED5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6.6</a:t>
                      </a:r>
                      <a:endParaRPr lang="en-US" sz="1200" b="0" i="0" u="none" strike="noStrike">
                        <a:solidFill>
                          <a:srgbClr val="0F9ED5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31346591"/>
                  </a:ext>
                </a:extLst>
              </a:tr>
            </a:tbl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DD48AD-06D8-FC3E-EFCD-A4D1D49E8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E2DB008-676A-B83C-9453-0FC831F584D3}"/>
              </a:ext>
            </a:extLst>
          </p:cNvPr>
          <p:cNvSpPr txBox="1"/>
          <p:nvPr/>
        </p:nvSpPr>
        <p:spPr>
          <a:xfrm>
            <a:off x="1924493" y="2718022"/>
            <a:ext cx="184731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 anchor="ctr" anchorCtr="1">
            <a:spAutoFit/>
          </a:bodyPr>
          <a:lstStyle/>
          <a:p>
            <a:endParaRPr lang="en-US"/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F4DAC3A5-7F48-93FF-4917-05796533BF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7529878"/>
              </p:ext>
            </p:extLst>
          </p:nvPr>
        </p:nvGraphicFramePr>
        <p:xfrm>
          <a:off x="1308457" y="2233605"/>
          <a:ext cx="8125883" cy="91440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8125883">
                  <a:extLst>
                    <a:ext uri="{9D8B030D-6E8A-4147-A177-3AD203B41FA5}">
                      <a16:colId xmlns:a16="http://schemas.microsoft.com/office/drawing/2014/main" val="13255153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/>
                        <a:t>Projecting consistent 6% sales growth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/>
                        <a:t>Operating profit increasing steadily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/>
                        <a:t>Powder Metal matter is in the past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729561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51856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668041-CE83-2730-8EE2-871ECBEC3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Rtx</a:t>
            </a:r>
            <a:r>
              <a:rPr lang="en-US"/>
              <a:t> - valuation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86118169-42E6-AF32-4FA2-B674FEA07950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867211745"/>
              </p:ext>
            </p:extLst>
          </p:nvPr>
        </p:nvGraphicFramePr>
        <p:xfrm>
          <a:off x="2238300" y="3856974"/>
          <a:ext cx="2713038" cy="609600"/>
        </p:xfrm>
        <a:graphic>
          <a:graphicData uri="http://schemas.openxmlformats.org/drawingml/2006/table">
            <a:tbl>
              <a:tblPr>
                <a:tableStyleId>{68D230F3-CF80-4859-8CE7-A43EE81993B5}</a:tableStyleId>
              </a:tblPr>
              <a:tblGrid>
                <a:gridCol w="2052638">
                  <a:extLst>
                    <a:ext uri="{9D8B030D-6E8A-4147-A177-3AD203B41FA5}">
                      <a16:colId xmlns:a16="http://schemas.microsoft.com/office/drawing/2014/main" val="1042183090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194120085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Current Price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 $129.14 </a:t>
                      </a:r>
                      <a:endParaRPr lang="en-US" sz="1200" b="1" i="0" u="none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75317917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Implied equity value/share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 $150.21 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3108084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Upside/(Downside) to DCF 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16.3%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87240102"/>
                  </a:ext>
                </a:extLst>
              </a:tr>
            </a:tbl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0403EF-3C79-7944-17DA-4D05E7ABF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pPr/>
              <a:t>11</a:t>
            </a:fld>
            <a:endParaRPr lang="en-US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7FD91CBD-DBB4-C066-E07F-A88EEAB1D8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2824754"/>
              </p:ext>
            </p:extLst>
          </p:nvPr>
        </p:nvGraphicFramePr>
        <p:xfrm>
          <a:off x="6007327" y="3177124"/>
          <a:ext cx="5156198" cy="1625600"/>
        </p:xfrm>
        <a:graphic>
          <a:graphicData uri="http://schemas.openxmlformats.org/drawingml/2006/table">
            <a:tbl>
              <a:tblPr>
                <a:tableStyleId>{68D230F3-CF80-4859-8CE7-A43EE81993B5}</a:tableStyleId>
              </a:tblPr>
              <a:tblGrid>
                <a:gridCol w="873610">
                  <a:extLst>
                    <a:ext uri="{9D8B030D-6E8A-4147-A177-3AD203B41FA5}">
                      <a16:colId xmlns:a16="http://schemas.microsoft.com/office/drawing/2014/main" val="1139848146"/>
                    </a:ext>
                  </a:extLst>
                </a:gridCol>
                <a:gridCol w="826131">
                  <a:extLst>
                    <a:ext uri="{9D8B030D-6E8A-4147-A177-3AD203B41FA5}">
                      <a16:colId xmlns:a16="http://schemas.microsoft.com/office/drawing/2014/main" val="2563772111"/>
                    </a:ext>
                  </a:extLst>
                </a:gridCol>
                <a:gridCol w="826131">
                  <a:extLst>
                    <a:ext uri="{9D8B030D-6E8A-4147-A177-3AD203B41FA5}">
                      <a16:colId xmlns:a16="http://schemas.microsoft.com/office/drawing/2014/main" val="3175514114"/>
                    </a:ext>
                  </a:extLst>
                </a:gridCol>
                <a:gridCol w="826131">
                  <a:extLst>
                    <a:ext uri="{9D8B030D-6E8A-4147-A177-3AD203B41FA5}">
                      <a16:colId xmlns:a16="http://schemas.microsoft.com/office/drawing/2014/main" val="2024533783"/>
                    </a:ext>
                  </a:extLst>
                </a:gridCol>
                <a:gridCol w="826131">
                  <a:extLst>
                    <a:ext uri="{9D8B030D-6E8A-4147-A177-3AD203B41FA5}">
                      <a16:colId xmlns:a16="http://schemas.microsoft.com/office/drawing/2014/main" val="3831411708"/>
                    </a:ext>
                  </a:extLst>
                </a:gridCol>
                <a:gridCol w="978064">
                  <a:extLst>
                    <a:ext uri="{9D8B030D-6E8A-4147-A177-3AD203B41FA5}">
                      <a16:colId xmlns:a16="http://schemas.microsoft.com/office/drawing/2014/main" val="4113790763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P/E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P/S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P/B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P/CF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EV/EBITDA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1429253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>
                          <a:effectLst/>
                        </a:rPr>
                        <a:t>RTX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23.51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2.13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2.70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16.37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16.24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8982924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Transdigm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34.72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9.89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-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38.38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24.65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3885716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GD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16.75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1.62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3.25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23.66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14.54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19546564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Lockheed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17.24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1.71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16.67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14.69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12.74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9214698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GE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24.60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2.97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10.75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31.71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2.89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8209230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Boeing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36.90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1.47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-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21.84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111.56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02927167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>
                          <a:effectLst/>
                        </a:rPr>
                        <a:t>Average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25.62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3.30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8.34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24.44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30.44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06405175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F7F88B9F-984B-51EA-67E2-3E85DCF957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8920706"/>
              </p:ext>
            </p:extLst>
          </p:nvPr>
        </p:nvGraphicFramePr>
        <p:xfrm>
          <a:off x="2238300" y="2047721"/>
          <a:ext cx="8125883" cy="91440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8125883">
                  <a:extLst>
                    <a:ext uri="{9D8B030D-6E8A-4147-A177-3AD203B41FA5}">
                      <a16:colId xmlns:a16="http://schemas.microsoft.com/office/drawing/2014/main" val="75051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/>
                        <a:t>Relatively undervalued to peer average in all multiples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/>
                        <a:t>Could be affected by consumer confidence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/>
                        <a:t>Recommendation: </a:t>
                      </a:r>
                      <a:r>
                        <a:rPr lang="en-US" b="1"/>
                        <a:t>HOLD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55394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33918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A5C115-9C5A-F640-865C-5FC47AD2FD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9B329-7C43-20E9-EA81-19811C2FC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602" y="831035"/>
            <a:ext cx="11353801" cy="1278951"/>
          </a:xfrm>
        </p:spPr>
        <p:txBody>
          <a:bodyPr/>
          <a:lstStyle/>
          <a:p>
            <a:r>
              <a:rPr lang="en-US"/>
              <a:t>United Airlines - Overview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39E11AE2-B3D7-7D5A-C6BF-4507DA53686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2309704"/>
              </p:ext>
            </p:extLst>
          </p:nvPr>
        </p:nvGraphicFramePr>
        <p:xfrm>
          <a:off x="455602" y="1782107"/>
          <a:ext cx="11356974" cy="148336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5678487">
                  <a:extLst>
                    <a:ext uri="{9D8B030D-6E8A-4147-A177-3AD203B41FA5}">
                      <a16:colId xmlns:a16="http://schemas.microsoft.com/office/drawing/2014/main" val="3123690830"/>
                    </a:ext>
                  </a:extLst>
                </a:gridCol>
                <a:gridCol w="5678487">
                  <a:extLst>
                    <a:ext uri="{9D8B030D-6E8A-4147-A177-3AD203B41FA5}">
                      <a16:colId xmlns:a16="http://schemas.microsoft.com/office/drawing/2014/main" val="23829454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/>
                        <a:t>Stock Price: $67.78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/>
                        <a:t>Target Price: $76.33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32169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Recommendation: SELL </a:t>
                      </a:r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/>
                        <a:t>Implied Upside: 13.2%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11064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Diluted Shares Outstanding: 328.8M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/>
                        <a:t>52-week Range: $37.02 - $116.00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54493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Market Cap: $21.53B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Dividend Yield: 0.00%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7730200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6E4440-87A3-BFE7-EB6E-82F95861B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12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02FB28-B309-3212-95D7-97CEC7006390}"/>
              </a:ext>
            </a:extLst>
          </p:cNvPr>
          <p:cNvSpPr txBox="1"/>
          <p:nvPr/>
        </p:nvSpPr>
        <p:spPr>
          <a:xfrm>
            <a:off x="4016829" y="4006334"/>
            <a:ext cx="184731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 anchor="ctr" anchorCtr="1">
            <a:spAutoFit/>
          </a:bodyPr>
          <a:lstStyle/>
          <a:p>
            <a:endParaRPr lang="en-US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8D449810-6746-3CD2-B6DB-6FAF644435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6112400"/>
              </p:ext>
            </p:extLst>
          </p:nvPr>
        </p:nvGraphicFramePr>
        <p:xfrm>
          <a:off x="455603" y="3397104"/>
          <a:ext cx="6150883" cy="243840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6150883">
                  <a:extLst>
                    <a:ext uri="{9D8B030D-6E8A-4147-A177-3AD203B41FA5}">
                      <a16:colId xmlns:a16="http://schemas.microsoft.com/office/drawing/2014/main" val="21867980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b="1" i="0" u="none" strike="noStrike" baseline="0" noProof="0">
                          <a:solidFill>
                            <a:srgbClr val="FFFFFF"/>
                          </a:solidFill>
                          <a:latin typeface="Century Gothic"/>
                        </a:rPr>
                        <a:t>Segments: Passenger (Domestic &amp; International), Cargo, Loyalty (MileagePlus), Regional Partners</a:t>
                      </a:r>
                      <a:endParaRPr lang="en-US" sz="1400"/>
                    </a:p>
                    <a:p>
                      <a:endParaRPr lang="en-US" sz="1400"/>
                    </a:p>
                    <a:p>
                      <a:pPr lvl="0">
                        <a:buNone/>
                      </a:pPr>
                      <a:r>
                        <a:rPr lang="en-US" sz="1400" b="1" i="0" u="none" strike="noStrike" baseline="0" noProof="0">
                          <a:solidFill>
                            <a:srgbClr val="FFFFFF"/>
                          </a:solidFill>
                          <a:latin typeface="Century Gothic"/>
                        </a:rPr>
                        <a:t>Business Drivers: Recovery in international travel demand, fleet modernization initiatives. Growth remains highly cyclical and tied to consumer spending trends.</a:t>
                      </a:r>
                    </a:p>
                    <a:p>
                      <a:pPr lvl="0">
                        <a:buNone/>
                      </a:pPr>
                      <a:endParaRPr lang="en-US" sz="1400" b="1" i="0" u="none" strike="noStrike" baseline="0" noProof="0">
                        <a:solidFill>
                          <a:srgbClr val="FFFFFF"/>
                        </a:solidFill>
                        <a:latin typeface="Century Gothic"/>
                      </a:endParaRPr>
                    </a:p>
                    <a:p>
                      <a:pPr lvl="0">
                        <a:buNone/>
                      </a:pPr>
                      <a:r>
                        <a:rPr lang="en-US" sz="1400" b="1" i="0" u="none" strike="noStrike" baseline="0" noProof="0">
                          <a:solidFill>
                            <a:srgbClr val="FFFFFF"/>
                          </a:solidFill>
                          <a:latin typeface="Century Gothic"/>
                        </a:rPr>
                        <a:t>Recent Underperformance: UAL has declined ~20% amid increased market volatility and fears of softening consumer demand; unlike RTX, which benefits from defense stability, UAL is more directly exposed to discretionary travel trends and short-term macro shocks.</a:t>
                      </a:r>
                      <a:endParaRPr lang="en-US" sz="14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58047778"/>
                  </a:ext>
                </a:extLst>
              </a:tr>
            </a:tbl>
          </a:graphicData>
        </a:graphic>
      </p:graphicFrame>
      <p:pic>
        <p:nvPicPr>
          <p:cNvPr id="8" name="Picture 7" descr="A graph of a stock market">
            <a:extLst>
              <a:ext uri="{FF2B5EF4-FFF2-40B4-BE49-F238E27FC236}">
                <a16:creationId xmlns:a16="http://schemas.microsoft.com/office/drawing/2014/main" id="{5799BA1A-153B-0818-A58B-FA477C1255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4406" y="3359813"/>
            <a:ext cx="4750681" cy="2563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5328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3AD9B5-E360-6F30-B544-5F7BB36ECE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726E9-6158-1588-617A-5DC3A25E1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602" y="831035"/>
            <a:ext cx="11353801" cy="1609344"/>
          </a:xfrm>
        </p:spPr>
        <p:txBody>
          <a:bodyPr anchor="ctr">
            <a:normAutofit/>
          </a:bodyPr>
          <a:lstStyle/>
          <a:p>
            <a:r>
              <a:rPr lang="en-US"/>
              <a:t>United Airlines – Financials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ED226A8-F1D0-03CB-6AD1-606F5AE55B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7985" y="2094045"/>
            <a:ext cx="6607277" cy="3584448"/>
          </a:xfrm>
          <a:noFill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5F55B4-4827-165A-0090-C8A494281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95012" y="6102626"/>
            <a:ext cx="838201" cy="276228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2A013F82-EE5E-44EE-A61D-E31C6657F26F}" type="slidenum">
              <a:rPr lang="en-US" smtClean="0"/>
              <a:pPr>
                <a:spcAft>
                  <a:spcPts val="600"/>
                </a:spcAft>
              </a:pPr>
              <a:t>13</a:t>
            </a:fld>
            <a:endParaRPr lang="en-US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811E199D-F794-7A89-9A86-1A279F95EE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9694312"/>
              </p:ext>
            </p:extLst>
          </p:nvPr>
        </p:nvGraphicFramePr>
        <p:xfrm>
          <a:off x="7404415" y="2316842"/>
          <a:ext cx="4196401" cy="3573538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4196401">
                  <a:extLst>
                    <a:ext uri="{9D8B030D-6E8A-4147-A177-3AD203B41FA5}">
                      <a16:colId xmlns:a16="http://schemas.microsoft.com/office/drawing/2014/main" val="1325515304"/>
                    </a:ext>
                  </a:extLst>
                </a:gridCol>
              </a:tblGrid>
              <a:tr h="3573538">
                <a:tc>
                  <a:txBody>
                    <a:bodyPr/>
                    <a:lstStyle/>
                    <a:p>
                      <a:pPr marL="285750" lvl="0" indent="-285750" algn="l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600" b="0"/>
                        <a:t>UAL returned to profitability in 2024 ($1.89B net income) after four straight years of losses, but OP margins remain thin at ~8%.</a:t>
                      </a:r>
                    </a:p>
                    <a:p>
                      <a:pPr marL="285750" lvl="0" indent="-285750" algn="l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endParaRPr lang="en-US" sz="1600" b="0"/>
                    </a:p>
                    <a:p>
                      <a:pPr marL="285750" lvl="0" indent="-285750" algn="l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i="0" u="none" strike="noStrike" baseline="0" noProof="0">
                          <a:solidFill>
                            <a:srgbClr val="FFFFFF"/>
                          </a:solidFill>
                          <a:latin typeface="Century Gothic"/>
                        </a:rPr>
                        <a:t>Earnings growth is heavily tied to consumer demand and fuel volatility.</a:t>
                      </a:r>
                    </a:p>
                    <a:p>
                      <a:pPr marL="285750" lvl="0" indent="-285750" algn="l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endParaRPr lang="en-US" sz="1600" b="0" i="0" u="none" strike="noStrike" baseline="0" noProof="0">
                        <a:solidFill>
                          <a:srgbClr val="FFFFFF"/>
                        </a:solidFill>
                        <a:latin typeface="Century Gothic"/>
                      </a:endParaRPr>
                    </a:p>
                    <a:p>
                      <a:pPr marL="285750" lvl="0" indent="-285750" algn="l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i="0" u="none" strike="noStrike" baseline="0" noProof="0">
                          <a:solidFill>
                            <a:srgbClr val="FFFFFF"/>
                          </a:solidFill>
                          <a:latin typeface="Century Gothic"/>
                        </a:rPr>
                        <a:t>Despite revenue recovery, we see limited further upside, as current valuation already prices in much of the near-term earnings rebound.</a:t>
                      </a:r>
                    </a:p>
                    <a:p>
                      <a:pPr marL="285750" lvl="0" indent="-285750" algn="l">
                        <a:buFont typeface="Arial" panose="020B0604020202020204" pitchFamily="34" charset="0"/>
                        <a:buChar char="•"/>
                      </a:pPr>
                      <a:endParaRPr lang="en-US" b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729561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50696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520D61-AABF-E52B-F96E-04D91E4382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063E06-AAE7-5C26-5700-E044755D9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602" y="651819"/>
            <a:ext cx="11353801" cy="1609344"/>
          </a:xfrm>
        </p:spPr>
        <p:txBody>
          <a:bodyPr/>
          <a:lstStyle/>
          <a:p>
            <a:r>
              <a:rPr lang="en-US"/>
              <a:t>United Airlines – Valuation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BDF8E14-70B3-8102-8949-9DA34252AB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00290" y="1891852"/>
            <a:ext cx="7596709" cy="455589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1F5D12-3729-6F79-46B5-6BB6B3267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4588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3A20B6-3664-E189-985A-C03B92E891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E47442-3F25-397E-F32B-6BD2EF132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United Airlines – Valuation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4CA7EF-2B2E-014D-10F2-6CD9AF095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15</a:t>
            </a:fld>
            <a:endParaRPr lang="en-US"/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3F25C4A1-DF1F-1C7B-BD67-821AF62CBF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7504672"/>
              </p:ext>
            </p:extLst>
          </p:nvPr>
        </p:nvGraphicFramePr>
        <p:xfrm>
          <a:off x="6273658" y="1833978"/>
          <a:ext cx="4616693" cy="1850965"/>
        </p:xfrm>
        <a:graphic>
          <a:graphicData uri="http://schemas.openxmlformats.org/drawingml/2006/table">
            <a:tbl>
              <a:tblPr>
                <a:tableStyleId>{68D230F3-CF80-4859-8CE7-A43EE81993B5}</a:tableStyleId>
              </a:tblPr>
              <a:tblGrid>
                <a:gridCol w="1897925">
                  <a:extLst>
                    <a:ext uri="{9D8B030D-6E8A-4147-A177-3AD203B41FA5}">
                      <a16:colId xmlns:a16="http://schemas.microsoft.com/office/drawing/2014/main" val="1296600846"/>
                    </a:ext>
                  </a:extLst>
                </a:gridCol>
                <a:gridCol w="1359384">
                  <a:extLst>
                    <a:ext uri="{9D8B030D-6E8A-4147-A177-3AD203B41FA5}">
                      <a16:colId xmlns:a16="http://schemas.microsoft.com/office/drawing/2014/main" val="3860239315"/>
                    </a:ext>
                  </a:extLst>
                </a:gridCol>
                <a:gridCol w="1359384">
                  <a:extLst>
                    <a:ext uri="{9D8B030D-6E8A-4147-A177-3AD203B41FA5}">
                      <a16:colId xmlns:a16="http://schemas.microsoft.com/office/drawing/2014/main" val="646006598"/>
                    </a:ext>
                  </a:extLst>
                </a:gridCol>
              </a:tblGrid>
              <a:tr h="37019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Company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P/E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EV/EBITDA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70254662"/>
                  </a:ext>
                </a:extLst>
              </a:tr>
              <a:tr h="37019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>
                          <a:effectLst/>
                        </a:rPr>
                        <a:t>United Airlines (UAL)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6.94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4.78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51585176"/>
                  </a:ext>
                </a:extLst>
              </a:tr>
              <a:tr h="37019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Southwest Airlines (LUV)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34.46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6.50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72980306"/>
                  </a:ext>
                </a:extLst>
              </a:tr>
              <a:tr h="37019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Alaska Air Group (ALK)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14.86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7.51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90473294"/>
                  </a:ext>
                </a:extLst>
              </a:tr>
              <a:tr h="370193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American Airlines (AAL)</a:t>
                      </a:r>
                    </a:p>
                  </a:txBody>
                  <a:tcPr marL="9524" marR="9524" marT="9524" marB="0" anchor="b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lnTlToBr w="0">
                      <a:noFill/>
                    </a:lnTlToBr>
                    <a:lnBlToTr w="0"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7.80</a:t>
                      </a:r>
                    </a:p>
                  </a:txBody>
                  <a:tcPr marL="9524" marR="9524" marT="9524" marB="0" anchor="b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lnTlToBr w="0">
                      <a:noFill/>
                    </a:lnTlToBr>
                    <a:lnBlToTr w="0"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6.92</a:t>
                      </a:r>
                    </a:p>
                  </a:txBody>
                  <a:tcPr marL="9524" marR="9524" marT="9524" marB="0" anchor="b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lnTlToBr w="0">
                      <a:noFill/>
                    </a:lnTlToBr>
                    <a:lnBlToTr w="0">
                      <a:noFill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68377364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B30A722-4892-932D-F6FF-A9A5BD9F10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9521388"/>
              </p:ext>
            </p:extLst>
          </p:nvPr>
        </p:nvGraphicFramePr>
        <p:xfrm>
          <a:off x="824489" y="4061608"/>
          <a:ext cx="10426979" cy="201168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10426979">
                  <a:extLst>
                    <a:ext uri="{9D8B030D-6E8A-4147-A177-3AD203B41FA5}">
                      <a16:colId xmlns:a16="http://schemas.microsoft.com/office/drawing/2014/main" val="1325515304"/>
                    </a:ext>
                  </a:extLst>
                </a:gridCol>
              </a:tblGrid>
              <a:tr h="1824677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/>
                        <a:t>DCF yields fair value of $76.33/share, but we believe the valuation already prices in a full earnings recovery, leaving limited room for further upside in the near term.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/>
                        <a:t>UAL trades at 6.9x P/E and 4.8x EV/EBITDA, below peers like ALK (7.5x) and LUV (6.5x), indicating that the market is already discounting its higher risk and cyclical exposure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u="none" strike="noStrike" noProof="0">
                          <a:latin typeface="Century Gothic"/>
                        </a:rPr>
                        <a:t>Given normalized valuation multiples, a full post-COVID rebound, and increasing macro uncertainty, we recommend locking in gains and reallocating to more stable, less cyclical names.</a:t>
                      </a:r>
                      <a:endParaRPr lang="en-US" b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72956100"/>
                  </a:ext>
                </a:extLst>
              </a:tr>
            </a:tbl>
          </a:graphicData>
        </a:graphic>
      </p:graphicFrame>
      <p:pic>
        <p:nvPicPr>
          <p:cNvPr id="10" name="Content Placeholder 9" descr="A close-up of a price tag&#10;&#10;AI-generated content may be incorrect.">
            <a:extLst>
              <a:ext uri="{FF2B5EF4-FFF2-40B4-BE49-F238E27FC236}">
                <a16:creationId xmlns:a16="http://schemas.microsoft.com/office/drawing/2014/main" id="{79EB8B1D-3157-EBB3-89D4-68B2D67ECC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5651" y="2032503"/>
            <a:ext cx="4066050" cy="1758211"/>
          </a:xfrm>
        </p:spPr>
      </p:pic>
    </p:spTree>
    <p:extLst>
      <p:ext uri="{BB962C8B-B14F-4D97-AF65-F5344CB8AC3E}">
        <p14:creationId xmlns:p14="http://schemas.microsoft.com/office/powerpoint/2010/main" val="11558124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F3F1A-7C9B-8A02-A8AE-F260BB9F9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Who is Waste Management (WM)?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4DD93E-EB3E-FB7A-26CA-A8806FF621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Industry Leader: 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Largest provider of waste management services in North America.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Core Services: 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Recycling, landfill management, collection, and disposal.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Operates 263 landfills, 332 transfer stations, and extensive recycling facilities.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Recent Growth: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Acquired Advanced Disposal (2020) and Stericycle (2024) which allowed them to expand into medical waste.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Why WM for the SIM Portfolio?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They provide essential services with consistent demand, they have strong financials, and its stock is insulated from economic downturns.</a:t>
            </a: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E7207C-AF7F-4533-67C4-874E3A128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065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F80277B-4F29-102F-1CF1-85265BB461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9999" y="1911929"/>
            <a:ext cx="11197100" cy="327521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D3C2BC-B214-A737-42F0-7CADAFC4D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6117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1DCEFC-2A51-F42D-82B7-6596552C2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Strong Financials Drive Stability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96B120-4427-D589-D880-8F559C9636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Revenue Growth: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2024 revenue [$20.06B] and the company is projecting EBITDA growth of 15% in 2025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Profitability: 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18.8% operating margin compared to an industry average of 7% in 2024.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Valuation: 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34 P/E ratio compared to an industry average of 30.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Dividend: 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pays 1.34% yield. Paid quarterly.</a:t>
            </a: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FA59C5-ED29-5AA5-B4C9-D5956E6BB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67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84FF2-C011-7C47-2875-7B2B2C4A9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Buy Waste Management?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C5AFB3-19F8-87A5-5C83-F1CA8A4FC8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Competitive Advantages: </a:t>
            </a: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Regulatory barriers prevent competitors from operating landfills [High costs, Regulatory hurdles, and Local pushback]. WM has a complex route system that their competitors can’t match.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Growth Drivers: </a:t>
            </a: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Rising waste volumes, recycling demand and waste-to-energy initiatives. [Roughly 6% CAGR for industry through 2030].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Sustainability Focus: </a:t>
            </a: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Making investment into automation, renewable gas, and ESG compliance to further innovation.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Resilience:</a:t>
            </a: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The Stock is up 14.5% while the S&amp;P is down nearly 8% for the year.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Consensus Support: </a:t>
            </a: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average price target of $260.</a:t>
            </a:r>
            <a:endParaRPr kumimoji="0" lang="en-US" sz="26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4BAD20-A742-F0D0-86F5-C4D7CD2F3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5858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6BB1B52-923F-1299-C31A-39D714AE71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Current Holdings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CFBD6DF6-CA83-F645-B7AF-DF514C32E8F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9787087"/>
              </p:ext>
            </p:extLst>
          </p:nvPr>
        </p:nvGraphicFramePr>
        <p:xfrm>
          <a:off x="457199" y="2441575"/>
          <a:ext cx="11352204" cy="212344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1892034">
                  <a:extLst>
                    <a:ext uri="{9D8B030D-6E8A-4147-A177-3AD203B41FA5}">
                      <a16:colId xmlns:a16="http://schemas.microsoft.com/office/drawing/2014/main" val="4120611381"/>
                    </a:ext>
                  </a:extLst>
                </a:gridCol>
                <a:gridCol w="1892034">
                  <a:extLst>
                    <a:ext uri="{9D8B030D-6E8A-4147-A177-3AD203B41FA5}">
                      <a16:colId xmlns:a16="http://schemas.microsoft.com/office/drawing/2014/main" val="1706548119"/>
                    </a:ext>
                  </a:extLst>
                </a:gridCol>
                <a:gridCol w="1892034">
                  <a:extLst>
                    <a:ext uri="{9D8B030D-6E8A-4147-A177-3AD203B41FA5}">
                      <a16:colId xmlns:a16="http://schemas.microsoft.com/office/drawing/2014/main" val="2137267910"/>
                    </a:ext>
                  </a:extLst>
                </a:gridCol>
                <a:gridCol w="1892034">
                  <a:extLst>
                    <a:ext uri="{9D8B030D-6E8A-4147-A177-3AD203B41FA5}">
                      <a16:colId xmlns:a16="http://schemas.microsoft.com/office/drawing/2014/main" val="2769875306"/>
                    </a:ext>
                  </a:extLst>
                </a:gridCol>
                <a:gridCol w="1892034">
                  <a:extLst>
                    <a:ext uri="{9D8B030D-6E8A-4147-A177-3AD203B41FA5}">
                      <a16:colId xmlns:a16="http://schemas.microsoft.com/office/drawing/2014/main" val="1144661394"/>
                    </a:ext>
                  </a:extLst>
                </a:gridCol>
                <a:gridCol w="1892034">
                  <a:extLst>
                    <a:ext uri="{9D8B030D-6E8A-4147-A177-3AD203B41FA5}">
                      <a16:colId xmlns:a16="http://schemas.microsoft.com/office/drawing/2014/main" val="316968456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Company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Ticker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Total Cost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Market Value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Unrealized gain/loss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% of assets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23223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FedEx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FDX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195,290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275,471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+80,181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3.12%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305511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Boeing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BA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267,627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272,880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+5,253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3.09%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176360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RTX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RTX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161,946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225,182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+63,236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2.55%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456948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United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UAL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43,336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70,431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+27,095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0.80%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71663415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61AE45-BAC4-6AF8-9E0E-4C4F723F7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pPr/>
              <a:t>2</a:t>
            </a:fld>
            <a:endParaRPr lang="en-US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97F5BBA7-9EF3-0709-4FAF-A5328DBA72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6563541"/>
              </p:ext>
            </p:extLst>
          </p:nvPr>
        </p:nvGraphicFramePr>
        <p:xfrm>
          <a:off x="1680881" y="4932500"/>
          <a:ext cx="8903241" cy="74168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2967747">
                  <a:extLst>
                    <a:ext uri="{9D8B030D-6E8A-4147-A177-3AD203B41FA5}">
                      <a16:colId xmlns:a16="http://schemas.microsoft.com/office/drawing/2014/main" val="731879162"/>
                    </a:ext>
                  </a:extLst>
                </a:gridCol>
                <a:gridCol w="2967747">
                  <a:extLst>
                    <a:ext uri="{9D8B030D-6E8A-4147-A177-3AD203B41FA5}">
                      <a16:colId xmlns:a16="http://schemas.microsoft.com/office/drawing/2014/main" val="714784286"/>
                    </a:ext>
                  </a:extLst>
                </a:gridCol>
                <a:gridCol w="2967747">
                  <a:extLst>
                    <a:ext uri="{9D8B030D-6E8A-4147-A177-3AD203B41FA5}">
                      <a16:colId xmlns:a16="http://schemas.microsoft.com/office/drawing/2014/main" val="17841286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S&amp;P 500 Weight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SIM Weight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Overweight/Underweight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68817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8.47%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9.56%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1.09%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9572664"/>
                  </a:ext>
                </a:extLst>
              </a:tr>
            </a:tbl>
          </a:graphicData>
        </a:graphic>
      </p:graphicFrame>
      <p:pic>
        <p:nvPicPr>
          <p:cNvPr id="1026" name="Picture 2" descr="FedEx Logo PNG Transparent &amp; SVG Vector - Freebie Supply">
            <a:extLst>
              <a:ext uri="{FF2B5EF4-FFF2-40B4-BE49-F238E27FC236}">
                <a16:creationId xmlns:a16="http://schemas.microsoft.com/office/drawing/2014/main" id="{89DC8A72-8F8F-702A-0993-2B591997BC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859" y="891320"/>
            <a:ext cx="2102178" cy="700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oeing Logo PNG Transparent &amp; SVG Vector - Freebie Supply">
            <a:extLst>
              <a:ext uri="{FF2B5EF4-FFF2-40B4-BE49-F238E27FC236}">
                <a16:creationId xmlns:a16="http://schemas.microsoft.com/office/drawing/2014/main" id="{31CB8D8F-9EAB-9270-52AE-074322D555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71" y="1655795"/>
            <a:ext cx="2639505" cy="785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93093053-E5A2-13F0-9493-8E29CF959B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6963" y="903964"/>
            <a:ext cx="1880631" cy="726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ownload United Airlines Logo in SVG Vector or PNG File Format - Logo.wine">
            <a:extLst>
              <a:ext uri="{FF2B5EF4-FFF2-40B4-BE49-F238E27FC236}">
                <a16:creationId xmlns:a16="http://schemas.microsoft.com/office/drawing/2014/main" id="{4112F6DE-6373-7635-55C6-C5560692B5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272" b="35556"/>
          <a:stretch/>
        </p:blipFill>
        <p:spPr bwMode="auto">
          <a:xfrm>
            <a:off x="8690231" y="1725688"/>
            <a:ext cx="3185160" cy="61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97262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4BD2D-EAD9-9DF8-EDB6-5B583BA25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Safe Bet with Growth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FCBFEB-49D6-A880-EA41-EB722EAAF8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Waste Management combines stability, growth, and sustainability. This is ideal for the SIM portfolio as it faces high volatility right now.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Risk: 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High debt [2.9 debt to equity]. However, this is below industry average.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Recommendation: 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Buy WM for its defensive qualities, consistent dividends, exposure to green trends, and its growth capabilities.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Target Price: 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Through our DCF, $270 [20% upside].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Size of position: </a:t>
            </a:r>
            <a:r>
              <a:rPr lang="en-US" sz="2800" b="1">
                <a:latin typeface="Aptos" panose="02110004020202020204"/>
              </a:rPr>
              <a:t>1.0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0%</a:t>
            </a: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94D0D5-940C-B8B1-8816-0FCF81AA1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6884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C59C215-D2CC-63A5-51D9-C4D9C276AF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Final recommendations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6766F48D-87EC-9C69-2F78-6D659C89796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974002"/>
              </p:ext>
            </p:extLst>
          </p:nvPr>
        </p:nvGraphicFramePr>
        <p:xfrm>
          <a:off x="457200" y="2441575"/>
          <a:ext cx="11356976" cy="249428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1419622">
                  <a:extLst>
                    <a:ext uri="{9D8B030D-6E8A-4147-A177-3AD203B41FA5}">
                      <a16:colId xmlns:a16="http://schemas.microsoft.com/office/drawing/2014/main" val="3137800335"/>
                    </a:ext>
                  </a:extLst>
                </a:gridCol>
                <a:gridCol w="1205743">
                  <a:extLst>
                    <a:ext uri="{9D8B030D-6E8A-4147-A177-3AD203B41FA5}">
                      <a16:colId xmlns:a16="http://schemas.microsoft.com/office/drawing/2014/main" val="3987523449"/>
                    </a:ext>
                  </a:extLst>
                </a:gridCol>
                <a:gridCol w="1414021">
                  <a:extLst>
                    <a:ext uri="{9D8B030D-6E8A-4147-A177-3AD203B41FA5}">
                      <a16:colId xmlns:a16="http://schemas.microsoft.com/office/drawing/2014/main" val="3250487508"/>
                    </a:ext>
                  </a:extLst>
                </a:gridCol>
                <a:gridCol w="1639102">
                  <a:extLst>
                    <a:ext uri="{9D8B030D-6E8A-4147-A177-3AD203B41FA5}">
                      <a16:colId xmlns:a16="http://schemas.microsoft.com/office/drawing/2014/main" val="572032396"/>
                    </a:ext>
                  </a:extLst>
                </a:gridCol>
                <a:gridCol w="1419622">
                  <a:extLst>
                    <a:ext uri="{9D8B030D-6E8A-4147-A177-3AD203B41FA5}">
                      <a16:colId xmlns:a16="http://schemas.microsoft.com/office/drawing/2014/main" val="2104724627"/>
                    </a:ext>
                  </a:extLst>
                </a:gridCol>
                <a:gridCol w="1419622">
                  <a:extLst>
                    <a:ext uri="{9D8B030D-6E8A-4147-A177-3AD203B41FA5}">
                      <a16:colId xmlns:a16="http://schemas.microsoft.com/office/drawing/2014/main" val="1334617472"/>
                    </a:ext>
                  </a:extLst>
                </a:gridCol>
                <a:gridCol w="1243724">
                  <a:extLst>
                    <a:ext uri="{9D8B030D-6E8A-4147-A177-3AD203B41FA5}">
                      <a16:colId xmlns:a16="http://schemas.microsoft.com/office/drawing/2014/main" val="2394229145"/>
                    </a:ext>
                  </a:extLst>
                </a:gridCol>
                <a:gridCol w="1595520">
                  <a:extLst>
                    <a:ext uri="{9D8B030D-6E8A-4147-A177-3AD203B41FA5}">
                      <a16:colId xmlns:a16="http://schemas.microsoft.com/office/drawing/2014/main" val="931595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Stock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% Weight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Current Price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Recommendation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% Change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New Weight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Target Price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Upside/Downside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197115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FedEx (FDX)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3.12%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$210.45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HOLD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N/a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3.12%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$279.00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32.5%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44277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Boeing (BA)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3.09%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$159.28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FF0000"/>
                          </a:solidFill>
                        </a:rPr>
                        <a:t>SELL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150 bps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1.59%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$149.07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-6.41%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087218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RTX (RTX)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2.55%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$129.14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HOLD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N/a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2.55%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$150.21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16.3%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190222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United (UAL)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0.80%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$67.45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FF0000"/>
                          </a:solidFill>
                        </a:rPr>
                        <a:t>SELL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80 bps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0.00%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$76.33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13.2%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43327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Waste Management (WM)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0.00%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$232.30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00B050"/>
                          </a:solidFill>
                        </a:rPr>
                        <a:t>BUY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100 bps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1.00%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$270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16.2%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33201061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1ED52D-E2B9-C891-0539-840AA88FE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pPr/>
              <a:t>21</a:t>
            </a:fld>
            <a:endParaRPr lang="en-US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0B841203-5AC8-01D5-C821-BBCB653BF3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0801154"/>
              </p:ext>
            </p:extLst>
          </p:nvPr>
        </p:nvGraphicFramePr>
        <p:xfrm>
          <a:off x="1680881" y="5148400"/>
          <a:ext cx="8903241" cy="74168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2967747">
                  <a:extLst>
                    <a:ext uri="{9D8B030D-6E8A-4147-A177-3AD203B41FA5}">
                      <a16:colId xmlns:a16="http://schemas.microsoft.com/office/drawing/2014/main" val="731879162"/>
                    </a:ext>
                  </a:extLst>
                </a:gridCol>
                <a:gridCol w="2967747">
                  <a:extLst>
                    <a:ext uri="{9D8B030D-6E8A-4147-A177-3AD203B41FA5}">
                      <a16:colId xmlns:a16="http://schemas.microsoft.com/office/drawing/2014/main" val="714784286"/>
                    </a:ext>
                  </a:extLst>
                </a:gridCol>
                <a:gridCol w="2967747">
                  <a:extLst>
                    <a:ext uri="{9D8B030D-6E8A-4147-A177-3AD203B41FA5}">
                      <a16:colId xmlns:a16="http://schemas.microsoft.com/office/drawing/2014/main" val="17841286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S&amp;P 500 Weight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New SIM Weight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Overweight/Underweight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268817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8.47%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8.26%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- 0.21%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895726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37057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D019624-9127-6C98-C141-A75143BD2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Appendix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42FF50-8351-91B5-728A-1895A4A6DB0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50625" y="6102350"/>
            <a:ext cx="838200" cy="276225"/>
          </a:xfrm>
        </p:spPr>
        <p:txBody>
          <a:bodyPr/>
          <a:lstStyle/>
          <a:p>
            <a:fld id="{2A013F82-EE5E-44EE-A61D-E31C6657F26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6790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C73B1C0-7D8E-A44C-CE84-FB4EC2FCD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Boeing DCF</a:t>
            </a:r>
          </a:p>
        </p:txBody>
      </p:sp>
      <p:pic>
        <p:nvPicPr>
          <p:cNvPr id="8" name="Content Placeholder 7" descr="A screenshot of a graph&#10;&#10;AI-generated content may be incorrect.">
            <a:extLst>
              <a:ext uri="{FF2B5EF4-FFF2-40B4-BE49-F238E27FC236}">
                <a16:creationId xmlns:a16="http://schemas.microsoft.com/office/drawing/2014/main" id="{0C35077A-FBFF-0C24-29FD-ACE3F13F00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5602" y="2148967"/>
            <a:ext cx="8109366" cy="358457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48D6D0-62DA-3A39-E9EC-57079CE7F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9" name="Picture 8" descr="A screenshot of a calculator&#10;&#10;AI-generated content may be incorrect.">
            <a:extLst>
              <a:ext uri="{FF2B5EF4-FFF2-40B4-BE49-F238E27FC236}">
                <a16:creationId xmlns:a16="http://schemas.microsoft.com/office/drawing/2014/main" id="{02DC6AF5-B5BD-16CD-BC1F-FF85364C83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6970" y="2533913"/>
            <a:ext cx="3180430" cy="28146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093255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BCA84D-3E69-DDD9-3586-0565E49872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3B44AD2-9694-8273-5044-74D169891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RTX DCF</a:t>
            </a:r>
          </a:p>
        </p:txBody>
      </p:sp>
      <p:pic>
        <p:nvPicPr>
          <p:cNvPr id="3" name="Content Placeholder 2" descr="A spreadsheet with numbers and text&#10;&#10;AI-generated content may be incorrect.">
            <a:extLst>
              <a:ext uri="{FF2B5EF4-FFF2-40B4-BE49-F238E27FC236}">
                <a16:creationId xmlns:a16="http://schemas.microsoft.com/office/drawing/2014/main" id="{5A6FEE13-D5BB-6370-EE5C-3B567E7B95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35660" y="1837309"/>
            <a:ext cx="4517504" cy="418965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793BB-31A8-49D6-BDD4-9AC6E2A84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2006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C6CFFC-BDD7-B385-CE9D-5EC0251C2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Waste Management DCF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248F36C-4BA5-4F05-52D6-A9A4B6A2B0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2851" y="2414082"/>
            <a:ext cx="5185670" cy="300418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AA0FD3-9D76-1547-7FFB-77BBBF1D5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25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EA56D4F-9D5B-5963-F6CD-F5F6153985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761" y="2826135"/>
            <a:ext cx="6493213" cy="198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0728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DDC8D-1787-0010-9789-73CCD0E6C5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602" y="715234"/>
            <a:ext cx="11353801" cy="1609344"/>
          </a:xfrm>
        </p:spPr>
        <p:txBody>
          <a:bodyPr/>
          <a:lstStyle/>
          <a:p>
            <a:r>
              <a:rPr lang="en-US"/>
              <a:t>United DCF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51D932-B134-674E-F8CA-B9C5176AE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26</a:t>
            </a:fld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03F2F7F-0080-424A-8D44-C24C2708AB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92581" y="1911922"/>
            <a:ext cx="6680229" cy="4041346"/>
          </a:xfrm>
        </p:spPr>
      </p:pic>
    </p:spTree>
    <p:extLst>
      <p:ext uri="{BB962C8B-B14F-4D97-AF65-F5344CB8AC3E}">
        <p14:creationId xmlns:p14="http://schemas.microsoft.com/office/powerpoint/2010/main" val="15533498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6B75E2-9873-1CE0-A866-DD721A799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602" y="831035"/>
            <a:ext cx="11353801" cy="1278951"/>
          </a:xfrm>
        </p:spPr>
        <p:txBody>
          <a:bodyPr/>
          <a:lstStyle/>
          <a:p>
            <a:r>
              <a:rPr lang="en-US"/>
              <a:t>FedEx - Overview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64693E59-667C-6F40-4357-023AE376C19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7999239"/>
              </p:ext>
            </p:extLst>
          </p:nvPr>
        </p:nvGraphicFramePr>
        <p:xfrm>
          <a:off x="455602" y="1782107"/>
          <a:ext cx="11356974" cy="148336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5678487">
                  <a:extLst>
                    <a:ext uri="{9D8B030D-6E8A-4147-A177-3AD203B41FA5}">
                      <a16:colId xmlns:a16="http://schemas.microsoft.com/office/drawing/2014/main" val="3123690830"/>
                    </a:ext>
                  </a:extLst>
                </a:gridCol>
                <a:gridCol w="5678487">
                  <a:extLst>
                    <a:ext uri="{9D8B030D-6E8A-4147-A177-3AD203B41FA5}">
                      <a16:colId xmlns:a16="http://schemas.microsoft.com/office/drawing/2014/main" val="23829454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/>
                        <a:t>Stock Price: $210.45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/>
                        <a:t>Target Price: $279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32169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Recommendation: </a:t>
                      </a:r>
                      <a:r>
                        <a:rPr lang="en-US" b="1"/>
                        <a:t>HOLD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/>
                        <a:t>Implied Upside: 32.5%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11064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Diluted Shares Outstanding: 239.6M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/>
                        <a:t>52-week Range: $194.30 - $313.30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54493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Market Cap: $49.78B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Dividend Yield: 2.66%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7730200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084F9E-0D9C-AED9-988A-1C0239D09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3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8E3BEF-0743-78AC-BE84-EE20BD992785}"/>
              </a:ext>
            </a:extLst>
          </p:cNvPr>
          <p:cNvSpPr txBox="1"/>
          <p:nvPr/>
        </p:nvSpPr>
        <p:spPr>
          <a:xfrm>
            <a:off x="4016829" y="4006334"/>
            <a:ext cx="184731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 anchor="ctr" anchorCtr="1">
            <a:spAutoFit/>
          </a:bodyPr>
          <a:lstStyle/>
          <a:p>
            <a:endParaRPr lang="en-US"/>
          </a:p>
        </p:txBody>
      </p:sp>
      <p:pic>
        <p:nvPicPr>
          <p:cNvPr id="8" name="Picture 7" descr="A graph of a stock market&#10;&#10;AI-generated content may be incorrect.">
            <a:extLst>
              <a:ext uri="{FF2B5EF4-FFF2-40B4-BE49-F238E27FC236}">
                <a16:creationId xmlns:a16="http://schemas.microsoft.com/office/drawing/2014/main" id="{D7E01AAB-259C-733E-982D-87FC9766F3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0073" y="3265467"/>
            <a:ext cx="5239330" cy="2761498"/>
          </a:xfrm>
          <a:prstGeom prst="rect">
            <a:avLst/>
          </a:prstGeom>
        </p:spPr>
      </p:pic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48177327-B0B5-7A42-0DFC-898099187D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7103254"/>
              </p:ext>
            </p:extLst>
          </p:nvPr>
        </p:nvGraphicFramePr>
        <p:xfrm>
          <a:off x="455603" y="3576320"/>
          <a:ext cx="5945198" cy="146304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5945198">
                  <a:extLst>
                    <a:ext uri="{9D8B030D-6E8A-4147-A177-3AD203B41FA5}">
                      <a16:colId xmlns:a16="http://schemas.microsoft.com/office/drawing/2014/main" val="21867980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Segments: Express, Ground, Freight, Office, </a:t>
                      </a:r>
                      <a:r>
                        <a:rPr lang="en-US" err="1"/>
                        <a:t>Dataworks</a:t>
                      </a:r>
                      <a:r>
                        <a:rPr lang="en-US"/>
                        <a:t>, Services</a:t>
                      </a:r>
                    </a:p>
                    <a:p>
                      <a:endParaRPr lang="en-US"/>
                    </a:p>
                    <a:p>
                      <a:r>
                        <a:rPr lang="en-US"/>
                        <a:t>Growth Drivers: E-commerce growth, Network 2.0, customer segment growth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580477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08646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8C350B-2DD2-B63B-1026-CBB601CE8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FedEx - Financial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B28479D0-9C54-1815-5AFE-64CA630228C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3565244"/>
              </p:ext>
            </p:extLst>
          </p:nvPr>
        </p:nvGraphicFramePr>
        <p:xfrm>
          <a:off x="2565092" y="3806899"/>
          <a:ext cx="7134820" cy="1825717"/>
        </p:xfrm>
        <a:graphic>
          <a:graphicData uri="http://schemas.openxmlformats.org/drawingml/2006/table">
            <a:tbl>
              <a:tblPr>
                <a:tableStyleId>{68D230F3-CF80-4859-8CE7-A43EE81993B5}</a:tableStyleId>
              </a:tblPr>
              <a:tblGrid>
                <a:gridCol w="1422400">
                  <a:extLst>
                    <a:ext uri="{9D8B030D-6E8A-4147-A177-3AD203B41FA5}">
                      <a16:colId xmlns:a16="http://schemas.microsoft.com/office/drawing/2014/main" val="3061635897"/>
                    </a:ext>
                  </a:extLst>
                </a:gridCol>
                <a:gridCol w="952070">
                  <a:extLst>
                    <a:ext uri="{9D8B030D-6E8A-4147-A177-3AD203B41FA5}">
                      <a16:colId xmlns:a16="http://schemas.microsoft.com/office/drawing/2014/main" val="2615998791"/>
                    </a:ext>
                  </a:extLst>
                </a:gridCol>
                <a:gridCol w="952070">
                  <a:extLst>
                    <a:ext uri="{9D8B030D-6E8A-4147-A177-3AD203B41FA5}">
                      <a16:colId xmlns:a16="http://schemas.microsoft.com/office/drawing/2014/main" val="4042986214"/>
                    </a:ext>
                  </a:extLst>
                </a:gridCol>
                <a:gridCol w="952070">
                  <a:extLst>
                    <a:ext uri="{9D8B030D-6E8A-4147-A177-3AD203B41FA5}">
                      <a16:colId xmlns:a16="http://schemas.microsoft.com/office/drawing/2014/main" val="2004567339"/>
                    </a:ext>
                  </a:extLst>
                </a:gridCol>
                <a:gridCol w="952070">
                  <a:extLst>
                    <a:ext uri="{9D8B030D-6E8A-4147-A177-3AD203B41FA5}">
                      <a16:colId xmlns:a16="http://schemas.microsoft.com/office/drawing/2014/main" val="2240633293"/>
                    </a:ext>
                  </a:extLst>
                </a:gridCol>
                <a:gridCol w="952070">
                  <a:extLst>
                    <a:ext uri="{9D8B030D-6E8A-4147-A177-3AD203B41FA5}">
                      <a16:colId xmlns:a16="http://schemas.microsoft.com/office/drawing/2014/main" val="943222596"/>
                    </a:ext>
                  </a:extLst>
                </a:gridCol>
                <a:gridCol w="952070">
                  <a:extLst>
                    <a:ext uri="{9D8B030D-6E8A-4147-A177-3AD203B41FA5}">
                      <a16:colId xmlns:a16="http://schemas.microsoft.com/office/drawing/2014/main" val="1567387261"/>
                    </a:ext>
                  </a:extLst>
                </a:gridCol>
              </a:tblGrid>
              <a:tr h="23123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,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2021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2022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2023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2024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2025E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2026E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180485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Revenue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$83,959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          $93,512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          $90,155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 $87,693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 $87,466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 $90,045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14367173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40399660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Gross Profit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 $17,954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 $20,167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 $19,166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 $18,952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 $10,484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 $10,888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20315388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7189196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Operating Income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 $5,050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 $6,865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 $5,373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 $6,241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 $6,069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 $6,525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70370426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0054211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Net Income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 $5,231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 $3,826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 $3,972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 $4,331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$4,212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$4,528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23402059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8127E9-5C46-7C07-DD67-A276FF3CD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4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12DB2D-A36A-08C1-C2E2-109C65045A01}"/>
              </a:ext>
            </a:extLst>
          </p:cNvPr>
          <p:cNvSpPr txBox="1"/>
          <p:nvPr/>
        </p:nvSpPr>
        <p:spPr>
          <a:xfrm>
            <a:off x="2895600" y="2133991"/>
            <a:ext cx="184731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 anchor="ctr" anchorCtr="1">
            <a:spAutoFit/>
          </a:bodyPr>
          <a:lstStyle/>
          <a:p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C6036A89-F6CF-2229-71D9-0D9737C5C4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0351311"/>
              </p:ext>
            </p:extLst>
          </p:nvPr>
        </p:nvGraphicFramePr>
        <p:xfrm>
          <a:off x="2031470" y="2069539"/>
          <a:ext cx="8125883" cy="173736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8125883">
                  <a:extLst>
                    <a:ext uri="{9D8B030D-6E8A-4147-A177-3AD203B41FA5}">
                      <a16:colId xmlns:a16="http://schemas.microsoft.com/office/drawing/2014/main" val="24318105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b="0"/>
                        <a:t>FedEx’s revenue and net income have fluctuated over the years, income peaking in 2021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b="0"/>
                        <a:t>Operating Expenses have increased, but operating income has kept pace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b="0"/>
                        <a:t>Network 2.0 aims to increase efficiency and decrease OpEx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902519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79991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822C9E-6084-8C92-91C6-13B959A1C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FedEX</a:t>
            </a:r>
            <a:r>
              <a:rPr lang="en-US"/>
              <a:t> – Price Target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CDB4366E-7199-7314-67A7-CB51426EBB9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8464926"/>
              </p:ext>
            </p:extLst>
          </p:nvPr>
        </p:nvGraphicFramePr>
        <p:xfrm>
          <a:off x="1805865" y="2607021"/>
          <a:ext cx="3129208" cy="932633"/>
        </p:xfrm>
        <a:graphic>
          <a:graphicData uri="http://schemas.openxmlformats.org/drawingml/2006/table">
            <a:tbl>
              <a:tblPr>
                <a:tableStyleId>{68D230F3-CF80-4859-8CE7-A43EE81993B5}</a:tableStyleId>
              </a:tblPr>
              <a:tblGrid>
                <a:gridCol w="2052638">
                  <a:extLst>
                    <a:ext uri="{9D8B030D-6E8A-4147-A177-3AD203B41FA5}">
                      <a16:colId xmlns:a16="http://schemas.microsoft.com/office/drawing/2014/main" val="1092250684"/>
                    </a:ext>
                  </a:extLst>
                </a:gridCol>
                <a:gridCol w="1076570">
                  <a:extLst>
                    <a:ext uri="{9D8B030D-6E8A-4147-A177-3AD203B41FA5}">
                      <a16:colId xmlns:a16="http://schemas.microsoft.com/office/drawing/2014/main" val="692578402"/>
                    </a:ext>
                  </a:extLst>
                </a:gridCol>
              </a:tblGrid>
              <a:tr h="16872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Current Price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 $210.45 </a:t>
                      </a:r>
                      <a:endParaRPr lang="en-US" sz="1200" b="1" i="0" u="none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97005424"/>
                  </a:ext>
                </a:extLst>
              </a:tr>
              <a:tr h="37011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Target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  $279.00 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98080752"/>
                  </a:ext>
                </a:extLst>
              </a:tr>
              <a:tr h="37011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Upside 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32.6%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79266733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9A26B4-83EA-4929-09C9-D7DCF84D8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5</a:t>
            </a:fld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F90E3A1-4C2B-B92F-5D3F-FFCAF306CC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6458484"/>
              </p:ext>
            </p:extLst>
          </p:nvPr>
        </p:nvGraphicFramePr>
        <p:xfrm>
          <a:off x="6285336" y="2283897"/>
          <a:ext cx="4882274" cy="1422400"/>
        </p:xfrm>
        <a:graphic>
          <a:graphicData uri="http://schemas.openxmlformats.org/drawingml/2006/table">
            <a:tbl>
              <a:tblPr>
                <a:tableStyleId>{68D230F3-CF80-4859-8CE7-A43EE81993B5}</a:tableStyleId>
              </a:tblPr>
              <a:tblGrid>
                <a:gridCol w="1327150">
                  <a:extLst>
                    <a:ext uri="{9D8B030D-6E8A-4147-A177-3AD203B41FA5}">
                      <a16:colId xmlns:a16="http://schemas.microsoft.com/office/drawing/2014/main" val="1296600846"/>
                    </a:ext>
                  </a:extLst>
                </a:gridCol>
                <a:gridCol w="950568">
                  <a:extLst>
                    <a:ext uri="{9D8B030D-6E8A-4147-A177-3AD203B41FA5}">
                      <a16:colId xmlns:a16="http://schemas.microsoft.com/office/drawing/2014/main" val="3860239315"/>
                    </a:ext>
                  </a:extLst>
                </a:gridCol>
                <a:gridCol w="950568">
                  <a:extLst>
                    <a:ext uri="{9D8B030D-6E8A-4147-A177-3AD203B41FA5}">
                      <a16:colId xmlns:a16="http://schemas.microsoft.com/office/drawing/2014/main" val="646006598"/>
                    </a:ext>
                  </a:extLst>
                </a:gridCol>
                <a:gridCol w="826994">
                  <a:extLst>
                    <a:ext uri="{9D8B030D-6E8A-4147-A177-3AD203B41FA5}">
                      <a16:colId xmlns:a16="http://schemas.microsoft.com/office/drawing/2014/main" val="2496229984"/>
                    </a:ext>
                  </a:extLst>
                </a:gridCol>
                <a:gridCol w="826994">
                  <a:extLst>
                    <a:ext uri="{9D8B030D-6E8A-4147-A177-3AD203B41FA5}">
                      <a16:colId xmlns:a16="http://schemas.microsoft.com/office/drawing/2014/main" val="1994075789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P/E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EV/EBITDA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P/B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EV/Sales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7025466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>
                          <a:effectLst/>
                        </a:rPr>
                        <a:t>FedEx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10.50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6.00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1.90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0.90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51585176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UPS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12.60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7.70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5.10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1.20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72980306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Deutche Post AG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11.20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5.60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1.80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0.70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90473294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Yunda Holding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8.20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3.60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1.00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0.40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69182207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SF Holding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17.10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7.10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2.30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0.70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23109643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>
                          <a:effectLst/>
                        </a:rPr>
                        <a:t>Average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11.92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6.00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2.42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0.78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33302283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DA17A5D7-3C0E-300F-4529-F9F1F6C27952}"/>
              </a:ext>
            </a:extLst>
          </p:cNvPr>
          <p:cNvSpPr txBox="1"/>
          <p:nvPr/>
        </p:nvSpPr>
        <p:spPr>
          <a:xfrm>
            <a:off x="4408714" y="4703020"/>
            <a:ext cx="184731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 anchor="ctr" anchorCtr="1">
            <a:spAutoFit/>
          </a:bodyPr>
          <a:lstStyle/>
          <a:p>
            <a:endParaRPr lang="en-US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B968A962-93B2-50BB-2B88-C34635AA86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4712030"/>
              </p:ext>
            </p:extLst>
          </p:nvPr>
        </p:nvGraphicFramePr>
        <p:xfrm>
          <a:off x="3364894" y="4277808"/>
          <a:ext cx="5361579" cy="91440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5361579">
                  <a:extLst>
                    <a:ext uri="{9D8B030D-6E8A-4147-A177-3AD203B41FA5}">
                      <a16:colId xmlns:a16="http://schemas.microsoft.com/office/drawing/2014/main" val="41351174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/>
                        <a:t>Recently cut earnings projections for 2025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/>
                        <a:t>Relatively on par with peers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/>
                        <a:t>Recommendation: </a:t>
                      </a:r>
                      <a:r>
                        <a:rPr lang="en-US" b="1"/>
                        <a:t>HOLD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299361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65910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B90AFD-ED72-4451-E654-278FF4745B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DFB87-EDB8-ED86-163B-B2E3898BC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602" y="831035"/>
            <a:ext cx="11353801" cy="1278951"/>
          </a:xfrm>
        </p:spPr>
        <p:txBody>
          <a:bodyPr/>
          <a:lstStyle/>
          <a:p>
            <a:r>
              <a:rPr lang="en-US"/>
              <a:t>Boeing - Overview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922BD45A-9E8C-15FC-C81F-AE9C0C11DAD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9145096"/>
              </p:ext>
            </p:extLst>
          </p:nvPr>
        </p:nvGraphicFramePr>
        <p:xfrm>
          <a:off x="455602" y="1782107"/>
          <a:ext cx="11356974" cy="148336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5678487">
                  <a:extLst>
                    <a:ext uri="{9D8B030D-6E8A-4147-A177-3AD203B41FA5}">
                      <a16:colId xmlns:a16="http://schemas.microsoft.com/office/drawing/2014/main" val="3123690830"/>
                    </a:ext>
                  </a:extLst>
                </a:gridCol>
                <a:gridCol w="5678487">
                  <a:extLst>
                    <a:ext uri="{9D8B030D-6E8A-4147-A177-3AD203B41FA5}">
                      <a16:colId xmlns:a16="http://schemas.microsoft.com/office/drawing/2014/main" val="23829454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b="0"/>
                        <a:t>Stock Price: $157.39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/>
                        <a:t>Target Price: $149.07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32169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/>
                        <a:t>Recommendation: SELL </a:t>
                      </a:r>
                      <a:endParaRPr lang="en-US" sz="16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/>
                        <a:t>Implied Downside: -6.41%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11064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/>
                        <a:t>Diluted Shares Outstanding: 747.8M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/>
                        <a:t>52-week Range: $128.88 - $196.95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54493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/>
                        <a:t>Market Cap: $118.5B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Dividend Yield: 0.00%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7730200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41A163-A573-123F-EDD9-2088B81A4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6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DB3A8C-AF52-82B2-BA13-83DB10AA381C}"/>
              </a:ext>
            </a:extLst>
          </p:cNvPr>
          <p:cNvSpPr txBox="1"/>
          <p:nvPr/>
        </p:nvSpPr>
        <p:spPr>
          <a:xfrm>
            <a:off x="4016829" y="4006334"/>
            <a:ext cx="184731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 anchor="ctr" anchorCtr="1">
            <a:spAutoFit/>
          </a:bodyPr>
          <a:lstStyle/>
          <a:p>
            <a:endParaRPr lang="en-US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D2C0C7E2-0A3C-F759-D4EF-03222FEA8A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923449"/>
              </p:ext>
            </p:extLst>
          </p:nvPr>
        </p:nvGraphicFramePr>
        <p:xfrm>
          <a:off x="455603" y="3397103"/>
          <a:ext cx="5638809" cy="2597965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5638809">
                  <a:extLst>
                    <a:ext uri="{9D8B030D-6E8A-4147-A177-3AD203B41FA5}">
                      <a16:colId xmlns:a16="http://schemas.microsoft.com/office/drawing/2014/main" val="2186798071"/>
                    </a:ext>
                  </a:extLst>
                </a:gridCol>
              </a:tblGrid>
              <a:tr h="2597965"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/>
                        <a:t>Boeing designs, manufactures, and services aerospace products for commercial air travel, defense, and space flight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US" sz="1200" b="0"/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/>
                        <a:t>3 primary segments:</a:t>
                      </a:r>
                    </a:p>
                    <a:p>
                      <a:pPr marL="628650" lvl="1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/>
                        <a:t>Commercial Airplanes</a:t>
                      </a:r>
                    </a:p>
                    <a:p>
                      <a:pPr marL="628650" lvl="1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/>
                        <a:t>Defense and Space</a:t>
                      </a:r>
                    </a:p>
                    <a:p>
                      <a:pPr marL="628650" lvl="1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/>
                        <a:t>Global Services</a:t>
                      </a:r>
                    </a:p>
                    <a:p>
                      <a:pPr marL="628650" lvl="1" indent="-171450">
                        <a:buFont typeface="Arial" panose="020B0604020202020204" pitchFamily="34" charset="0"/>
                        <a:buChar char="•"/>
                      </a:pPr>
                      <a:endParaRPr lang="en-US" sz="1200" b="0"/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/>
                        <a:t>Plagued by crisis after crisis (737 MAX, Starliner, AF1 delay, strike)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endParaRPr lang="en-US" sz="1200" b="0"/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/>
                        <a:t>Kelly Ortberg named CEO in 2024, tasked with turnaround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endParaRPr lang="en-US" sz="1200" b="0"/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/>
                        <a:t>$500B backlog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58047778"/>
                  </a:ext>
                </a:extLst>
              </a:tr>
            </a:tbl>
          </a:graphicData>
        </a:graphic>
      </p:graphicFrame>
      <p:pic>
        <p:nvPicPr>
          <p:cNvPr id="3" name="Picture 2" descr="A graph of stock prices&#10;&#10;AI-generated content may be incorrect.">
            <a:extLst>
              <a:ext uri="{FF2B5EF4-FFF2-40B4-BE49-F238E27FC236}">
                <a16:creationId xmlns:a16="http://schemas.microsoft.com/office/drawing/2014/main" id="{FB3E1622-DED9-B568-5ACF-0D6A1A8527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4699" y="3352663"/>
            <a:ext cx="4061878" cy="2642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033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6BE80-478F-FA46-54C6-61896DE63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602" y="831035"/>
            <a:ext cx="11353801" cy="1389888"/>
          </a:xfrm>
        </p:spPr>
        <p:txBody>
          <a:bodyPr anchor="ctr">
            <a:normAutofit/>
          </a:bodyPr>
          <a:lstStyle/>
          <a:p>
            <a:r>
              <a:rPr lang="en-US"/>
              <a:t>Boeing - Financial</a:t>
            </a:r>
          </a:p>
        </p:txBody>
      </p:sp>
      <p:pic>
        <p:nvPicPr>
          <p:cNvPr id="12" name="Content Placeholder 11" descr="A screenshot of a data sheet&#10;&#10;AI-generated content may be incorrect.">
            <a:extLst>
              <a:ext uri="{FF2B5EF4-FFF2-40B4-BE49-F238E27FC236}">
                <a16:creationId xmlns:a16="http://schemas.microsoft.com/office/drawing/2014/main" id="{297029FC-7AC4-7963-A114-E5E09D7C5B8C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492190" y="2304288"/>
            <a:ext cx="5640312" cy="3186775"/>
          </a:xfrm>
          <a:noFill/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5248DAF-2F29-406C-1AAA-2F35017B03C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702552" y="2304288"/>
            <a:ext cx="4645152" cy="2999232"/>
          </a:xfrm>
        </p:spPr>
        <p:txBody>
          <a:bodyPr anchor="ctr">
            <a:normAutofit/>
          </a:bodyPr>
          <a:lstStyle/>
          <a:p>
            <a:r>
              <a:rPr lang="en-US"/>
              <a:t>Revenue peaked in 2018 over $100B</a:t>
            </a:r>
          </a:p>
          <a:p>
            <a:r>
              <a:rPr lang="en-US"/>
              <a:t>In 2024, revenue fell to $66.5B</a:t>
            </a:r>
          </a:p>
          <a:p>
            <a:r>
              <a:rPr lang="en-US"/>
              <a:t>Operating income fell to -$10B in 2024, down from $12B in 2018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F7CD21-DB4C-E478-A9F9-1BBCE477D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95012" y="6102626"/>
            <a:ext cx="838201" cy="276228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2A013F82-EE5E-44EE-A61D-E31C6657F26F}" type="slidenum">
              <a:rPr lang="en-US" smtClean="0"/>
              <a:pPr>
                <a:spcAft>
                  <a:spcPts val="600"/>
                </a:spcAft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362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BEDBB3-3E37-6399-CB42-E877A4B8E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602" y="831035"/>
            <a:ext cx="11353801" cy="1389888"/>
          </a:xfrm>
        </p:spPr>
        <p:txBody>
          <a:bodyPr anchor="ctr">
            <a:normAutofit/>
          </a:bodyPr>
          <a:lstStyle/>
          <a:p>
            <a:r>
              <a:rPr lang="en-US"/>
              <a:t>Boeing - Valuation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0B95F6EB-1B6E-61DC-2161-588C72DEAB3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987552" y="2113934"/>
            <a:ext cx="4645152" cy="2814682"/>
          </a:xfrm>
        </p:spPr>
        <p:txBody>
          <a:bodyPr>
            <a:normAutofit lnSpcReduction="10000"/>
          </a:bodyPr>
          <a:lstStyle/>
          <a:p>
            <a:r>
              <a:rPr lang="en-US"/>
              <a:t>Sales will grow double digits over the next 3 years</a:t>
            </a:r>
          </a:p>
          <a:p>
            <a:r>
              <a:rPr lang="en-US"/>
              <a:t>Operating margins will expand to 10% but not all the way back to 2018 level</a:t>
            </a:r>
          </a:p>
          <a:p>
            <a:r>
              <a:rPr lang="en-US"/>
              <a:t>Too much must go right to justify current price</a:t>
            </a:r>
          </a:p>
        </p:txBody>
      </p:sp>
      <p:pic>
        <p:nvPicPr>
          <p:cNvPr id="8" name="Picture 7" descr="A screenshot of a calculator&#10;&#10;AI-generated content may be incorrect.">
            <a:extLst>
              <a:ext uri="{FF2B5EF4-FFF2-40B4-BE49-F238E27FC236}">
                <a16:creationId xmlns:a16="http://schemas.microsoft.com/office/drawing/2014/main" id="{F3127676-7F7F-F835-599E-18C8B02B6F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4582" y="2113934"/>
            <a:ext cx="3180430" cy="2814681"/>
          </a:xfrm>
          <a:prstGeom prst="rect">
            <a:avLst/>
          </a:prstGeom>
          <a:noFill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162A75-4449-F3C3-EE36-487508450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95012" y="6102626"/>
            <a:ext cx="838201" cy="276228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2A013F82-EE5E-44EE-A61D-E31C6657F26F}" type="slidenum">
              <a:rPr lang="en-US" smtClean="0"/>
              <a:pPr>
                <a:spcAft>
                  <a:spcPts val="600"/>
                </a:spcAft>
              </a:pPr>
              <a:t>8</a:t>
            </a:fld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09A7ADC-147E-817E-0DCE-5B0BA96D13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6302" y="5061434"/>
            <a:ext cx="7772400" cy="908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306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E24D6-4CE5-6B2C-9B28-018B3320A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RTX - Overview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BB5799B6-C9C7-0B6E-47C8-D3528A2779B2}"/>
              </a:ext>
            </a:extLst>
          </p:cNvPr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663424014"/>
              </p:ext>
            </p:extLst>
          </p:nvPr>
        </p:nvGraphicFramePr>
        <p:xfrm>
          <a:off x="455602" y="1881063"/>
          <a:ext cx="11353802" cy="148336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5676901">
                  <a:extLst>
                    <a:ext uri="{9D8B030D-6E8A-4147-A177-3AD203B41FA5}">
                      <a16:colId xmlns:a16="http://schemas.microsoft.com/office/drawing/2014/main" val="406268096"/>
                    </a:ext>
                  </a:extLst>
                </a:gridCol>
                <a:gridCol w="5676901">
                  <a:extLst>
                    <a:ext uri="{9D8B030D-6E8A-4147-A177-3AD203B41FA5}">
                      <a16:colId xmlns:a16="http://schemas.microsoft.com/office/drawing/2014/main" val="18570293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/>
                        <a:t>Stock Price: $129.14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/>
                        <a:t>Target Price: $150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90139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Recommendation: </a:t>
                      </a:r>
                      <a:r>
                        <a:rPr lang="en-US" b="1"/>
                        <a:t>HOLD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/>
                        <a:t>Implied Upside: 16.2%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56045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Diluted Shares Outstanding: 1.34B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/>
                        <a:t>52-week Range: $99.07 - $136.17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44575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Market Cap: $171.24B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Dividend Yield: 1.95%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1764962"/>
                  </a:ext>
                </a:extLst>
              </a:tr>
            </a:tbl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93A649-4A67-0E74-BA80-AE540CD4F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8" name="Picture 7" descr="A graph with green lines and red text&#10;&#10;AI-generated content may be incorrect.">
            <a:extLst>
              <a:ext uri="{FF2B5EF4-FFF2-40B4-BE49-F238E27FC236}">
                <a16:creationId xmlns:a16="http://schemas.microsoft.com/office/drawing/2014/main" id="{181C8378-D94A-C182-C693-A7B9ED985E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4779" y="3364423"/>
            <a:ext cx="4364624" cy="2662542"/>
          </a:xfrm>
          <a:prstGeom prst="rect">
            <a:avLst/>
          </a:prstGeom>
        </p:spPr>
      </p:pic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5666D0C2-A60A-022F-81B3-045D0B66CD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0453765"/>
              </p:ext>
            </p:extLst>
          </p:nvPr>
        </p:nvGraphicFramePr>
        <p:xfrm>
          <a:off x="455602" y="3703058"/>
          <a:ext cx="6989177" cy="118872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6989177">
                  <a:extLst>
                    <a:ext uri="{9D8B030D-6E8A-4147-A177-3AD203B41FA5}">
                      <a16:colId xmlns:a16="http://schemas.microsoft.com/office/drawing/2014/main" val="298411708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Segments: Raytheon, Collins Aerospace, Pratt &amp; Whitney</a:t>
                      </a:r>
                    </a:p>
                    <a:p>
                      <a:endParaRPr lang="en-US"/>
                    </a:p>
                    <a:p>
                      <a:r>
                        <a:rPr lang="en-US"/>
                        <a:t>Growth Drivers: Geopolitical tension, aircraft demand growth, MRO demand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791576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97799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Blue atom design">
  <a:themeElements>
    <a:clrScheme name="Custom 412">
      <a:dk1>
        <a:sysClr val="windowText" lastClr="000000"/>
      </a:dk1>
      <a:lt1>
        <a:sysClr val="window" lastClr="FFFFFF"/>
      </a:lt1>
      <a:dk2>
        <a:srgbClr val="003A52"/>
      </a:dk2>
      <a:lt2>
        <a:srgbClr val="F4997C"/>
      </a:lt2>
      <a:accent1>
        <a:srgbClr val="99CB38"/>
      </a:accent1>
      <a:accent2>
        <a:srgbClr val="F4997C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F4997C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a:style>
    </a:spDef>
    <a:lnDef>
      <a:spPr>
        <a:ln>
          <a:solidFill>
            <a:schemeClr val="accent5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M03460636_win32_CP_v6" id="{3A0623D8-F119-4DA7-B77F-DBC725335A77}" vid="{8D7EC14E-7A19-4A7A-B1A0-81D5834E3675}"/>
    </a:ext>
  </a:extLst>
</a:theme>
</file>

<file path=ppt/theme/theme2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81A9A6D-0DC3-4010-94FC-B36121170FA0}">
  <ds:schemaRefs>
    <ds:schemaRef ds:uri="http://purl.org/dc/terms/"/>
    <ds:schemaRef ds:uri="230e9df3-be65-4c73-a93b-d1236ebd677e"/>
    <ds:schemaRef ds:uri="http://schemas.microsoft.com/office/2006/metadata/properties"/>
    <ds:schemaRef ds:uri="http://purl.org/dc/dcmitype/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schemas.microsoft.com/office/2006/documentManagement/types"/>
    <ds:schemaRef ds:uri="http://schemas.microsoft.com/sharepoint/v3"/>
    <ds:schemaRef ds:uri="16c05727-aa75-4e4a-9b5f-8a80a1165891"/>
    <ds:schemaRef ds:uri="71af3243-3dd4-4a8d-8c0d-dd76da1f02a5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E79A7DD-7AD4-4E5D-8534-CBBF6EB29F0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D06ADB8-B0F6-49CA-89C5-223A9BA290CD}">
  <ds:schemaRefs>
    <ds:schemaRef ds:uri="16c05727-aa75-4e4a-9b5f-8a80a1165891"/>
    <ds:schemaRef ds:uri="230e9df3-be65-4c73-a93b-d1236ebd677e"/>
    <ds:schemaRef ds:uri="71af3243-3dd4-4a8d-8c0d-dd76da1f02a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1711</Words>
  <Application>Microsoft Office PowerPoint</Application>
  <PresentationFormat>Custom</PresentationFormat>
  <Paragraphs>453</Paragraphs>
  <Slides>26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Aptos</vt:lpstr>
      <vt:lpstr>Aptos Narrow</vt:lpstr>
      <vt:lpstr>Arial</vt:lpstr>
      <vt:lpstr>Century Gothic</vt:lpstr>
      <vt:lpstr>Blue atom design</vt:lpstr>
      <vt:lpstr>Industrials Sector</vt:lpstr>
      <vt:lpstr>Current Holdings</vt:lpstr>
      <vt:lpstr>FedEx - Overview</vt:lpstr>
      <vt:lpstr>FedEx - Financial</vt:lpstr>
      <vt:lpstr>FedEX – Price Target</vt:lpstr>
      <vt:lpstr>Boeing - Overview</vt:lpstr>
      <vt:lpstr>Boeing - Financial</vt:lpstr>
      <vt:lpstr>Boeing - Valuation</vt:lpstr>
      <vt:lpstr>RTX - Overview</vt:lpstr>
      <vt:lpstr>RTX - Financials</vt:lpstr>
      <vt:lpstr>Rtx - valuation</vt:lpstr>
      <vt:lpstr>United Airlines - Overview</vt:lpstr>
      <vt:lpstr>United Airlines – Financials</vt:lpstr>
      <vt:lpstr>United Airlines – Valuation</vt:lpstr>
      <vt:lpstr>United Airlines – Valuation</vt:lpstr>
      <vt:lpstr>Who is Waste Management (WM)?</vt:lpstr>
      <vt:lpstr>PowerPoint Presentation</vt:lpstr>
      <vt:lpstr>Strong Financials Drive Stability</vt:lpstr>
      <vt:lpstr>Why Buy Waste Management?</vt:lpstr>
      <vt:lpstr>A Safe Bet with Growth</vt:lpstr>
      <vt:lpstr>Final recommendations</vt:lpstr>
      <vt:lpstr>Appendix</vt:lpstr>
      <vt:lpstr>Boeing DCF</vt:lpstr>
      <vt:lpstr>RTX DCF</vt:lpstr>
      <vt:lpstr>Waste Management DCF</vt:lpstr>
      <vt:lpstr>United DCF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Jensen, Carter S.</cp:lastModifiedBy>
  <cp:revision>1</cp:revision>
  <dcterms:created xsi:type="dcterms:W3CDTF">2025-03-04T22:56:31Z</dcterms:created>
  <dcterms:modified xsi:type="dcterms:W3CDTF">2025-04-15T22:10:04Z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