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59" r:id="rId4"/>
    <p:sldId id="276" r:id="rId5"/>
    <p:sldId id="277" r:id="rId6"/>
    <p:sldId id="279" r:id="rId7"/>
    <p:sldId id="281" r:id="rId8"/>
    <p:sldId id="283" r:id="rId9"/>
    <p:sldId id="261" r:id="rId10"/>
    <p:sldId id="267" r:id="rId11"/>
    <p:sldId id="266" r:id="rId12"/>
    <p:sldId id="294" r:id="rId13"/>
    <p:sldId id="293" r:id="rId14"/>
    <p:sldId id="295" r:id="rId15"/>
    <p:sldId id="262" r:id="rId16"/>
    <p:sldId id="288" r:id="rId17"/>
    <p:sldId id="297" r:id="rId18"/>
    <p:sldId id="274" r:id="rId19"/>
    <p:sldId id="286" r:id="rId20"/>
    <p:sldId id="287" r:id="rId21"/>
    <p:sldId id="263" r:id="rId22"/>
    <p:sldId id="268" r:id="rId23"/>
    <p:sldId id="269" r:id="rId24"/>
    <p:sldId id="291" r:id="rId25"/>
    <p:sldId id="264" r:id="rId26"/>
    <p:sldId id="290" r:id="rId27"/>
    <p:sldId id="270" r:id="rId28"/>
    <p:sldId id="271" r:id="rId29"/>
    <p:sldId id="282" r:id="rId30"/>
    <p:sldId id="284" r:id="rId31"/>
    <p:sldId id="285" r:id="rId32"/>
    <p:sldId id="265" r:id="rId33"/>
    <p:sldId id="273" r:id="rId34"/>
    <p:sldId id="272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DB840-FE29-6D2C-F937-B311D240ED42}" v="509" dt="2025-10-28T00:59:41.744"/>
    <p1510:client id="{7E95C861-4CE1-4136-81C0-FBA5B0A38317}" v="6183" dt="2025-10-28T01:03:56.149"/>
    <p1510:client id="{8CAB7548-989A-F88B-00C9-17AAC6280975}" v="1676" vWet="1677" dt="2025-10-28T01:03:47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0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outlineViewPr>
    <p:cViewPr>
      <p:scale>
        <a:sx n="33" d="100"/>
        <a:sy n="33" d="100"/>
      </p:scale>
      <p:origin x="0" y="-56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8CAB7548-989A-F88B-00C9-17AAC6280975}"/>
    <pc:docChg chg="mod addSld delSld modSld sldOrd addMainMaster delMainMaster">
      <pc:chgData name="Guest User" userId="" providerId="Windows Live" clId="Web-{8CAB7548-989A-F88B-00C9-17AAC6280975}" dt="2025-10-28T01:03:46.093" v="1034" actId="20577"/>
      <pc:docMkLst>
        <pc:docMk/>
      </pc:docMkLst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283621851" sldId="256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83621851" sldId="256"/>
            <ac:spMk id="2" creationId="{2CD6F76D-F118-D63D-3BF3-139FFAE52299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283621851" sldId="256"/>
            <ac:spMk id="3" creationId="{B199979C-18D4-8806-5018-8A6A55F28B6C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3896106225" sldId="258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3896106225" sldId="258"/>
            <ac:spMk id="2" creationId="{E7E25967-7402-0C8A-F45E-0DB8DC39AC76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3896106225" sldId="258"/>
            <ac:spMk id="3" creationId="{E09E29A7-3974-A8DD-15AE-2847A200EF69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2016113079" sldId="259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016113079" sldId="259"/>
            <ac:spMk id="4" creationId="{69188077-73B4-0DC5-A3F5-6895F54966E8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2016113079" sldId="259"/>
            <ac:spMk id="5" creationId="{959D6774-1FCC-0FD7-5E2D-F642AF27D8B0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3409121941" sldId="261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3409121941" sldId="261"/>
            <ac:spMk id="4" creationId="{2E04C412-F9CD-3E12-2186-DCAE0DBF463B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3409121941" sldId="261"/>
            <ac:spMk id="5" creationId="{72D76992-5557-2E2E-F15E-1456B656BEF5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1694944045" sldId="262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1694944045" sldId="262"/>
            <ac:spMk id="4" creationId="{6139F802-31C8-3069-57B2-C1C985FE92F2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1694944045" sldId="262"/>
            <ac:spMk id="5" creationId="{60FB9272-9996-743F-CD38-B2958AB0422D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1406713294" sldId="263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1406713294" sldId="263"/>
            <ac:spMk id="4" creationId="{49F6CE6B-76BF-EFC1-8340-010FC74665FC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1406713294" sldId="263"/>
            <ac:spMk id="5" creationId="{B95DAD26-9CDD-766D-AD3D-F4BD1240ED5B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3491326503" sldId="264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3491326503" sldId="264"/>
            <ac:spMk id="4" creationId="{14F2E89C-5F48-DA27-31FE-FF7D69635364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3491326503" sldId="264"/>
            <ac:spMk id="5" creationId="{3B82FA97-652F-AD19-15D8-4E126C6C4684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2836808753" sldId="265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836808753" sldId="265"/>
            <ac:spMk id="4" creationId="{DB7E49CC-4941-9CDE-C383-A701A5A9EE8D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2836808753" sldId="265"/>
            <ac:spMk id="5" creationId="{10F8E7C7-98C6-C691-A9AC-74CC051DCE64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2956390615" sldId="266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956390615" sldId="266"/>
            <ac:spMk id="4" creationId="{B879C47A-2A34-95E0-0CE8-03FE554C9097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2956390615" sldId="266"/>
            <ac:spMk id="5" creationId="{35913185-B7EF-123B-1A45-D5ADCCF0E70D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1938885587" sldId="267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1938885587" sldId="267"/>
            <ac:spMk id="2" creationId="{09A5A656-6CEC-CEEB-DCFC-906E74941908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1938885587" sldId="267"/>
            <ac:spMk id="3" creationId="{CB019FA4-2B36-4538-656A-E46CF538D596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1938885587" sldId="267"/>
            <ac:spMk id="7" creationId="{015483FE-00E6-6F28-9D7E-994F78B63B70}"/>
          </ac:spMkLst>
        </pc:spChg>
      </pc:sldChg>
      <pc:sldChg chg="addSp delSp modSp mod modClrScheme chgLayout">
        <pc:chgData name="Guest User" userId="" providerId="Windows Live" clId="Web-{8CAB7548-989A-F88B-00C9-17AAC6280975}" dt="2025-10-27T22:58:26.982" v="1007" actId="14100"/>
        <pc:sldMkLst>
          <pc:docMk/>
          <pc:sldMk cId="2564886275" sldId="268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564886275" sldId="268"/>
            <ac:spMk id="4" creationId="{B100F78C-01A9-716E-ED77-EB8AE9E79615}"/>
          </ac:spMkLst>
        </pc:spChg>
        <pc:spChg chg="del">
          <ac:chgData name="Guest User" userId="" providerId="Windows Live" clId="Web-{8CAB7548-989A-F88B-00C9-17AAC6280975}" dt="2025-10-27T00:43:22.686" v="67"/>
          <ac:spMkLst>
            <pc:docMk/>
            <pc:sldMk cId="2564886275" sldId="268"/>
            <ac:spMk id="5" creationId="{B9F6FDF6-6787-5ED5-EEED-D3E9B8F75A23}"/>
          </ac:spMkLst>
        </pc:spChg>
        <pc:spChg chg="add mod">
          <ac:chgData name="Guest User" userId="" providerId="Windows Live" clId="Web-{8CAB7548-989A-F88B-00C9-17AAC6280975}" dt="2025-10-27T22:58:26.982" v="1007" actId="14100"/>
          <ac:spMkLst>
            <pc:docMk/>
            <pc:sldMk cId="2564886275" sldId="268"/>
            <ac:spMk id="7" creationId="{DDBB1473-A430-D4E9-4154-E1573898CCCE}"/>
          </ac:spMkLst>
        </pc:spChg>
        <pc:picChg chg="add mod">
          <ac:chgData name="Guest User" userId="" providerId="Windows Live" clId="Web-{8CAB7548-989A-F88B-00C9-17AAC6280975}" dt="2025-10-27T00:53:23.576" v="212" actId="1076"/>
          <ac:picMkLst>
            <pc:docMk/>
            <pc:sldMk cId="2564886275" sldId="268"/>
            <ac:picMk id="2" creationId="{5FC88220-776E-810E-A65F-5B899CE8706E}"/>
          </ac:picMkLst>
        </pc:picChg>
        <pc:picChg chg="add mod">
          <ac:chgData name="Guest User" userId="" providerId="Windows Live" clId="Web-{8CAB7548-989A-F88B-00C9-17AAC6280975}" dt="2025-10-27T00:53:19.904" v="211" actId="1076"/>
          <ac:picMkLst>
            <pc:docMk/>
            <pc:sldMk cId="2564886275" sldId="268"/>
            <ac:picMk id="3" creationId="{04FCF7EC-E659-69C7-EF6B-32322B7E15FE}"/>
          </ac:picMkLst>
        </pc:picChg>
        <pc:picChg chg="add del mod">
          <ac:chgData name="Guest User" userId="" providerId="Windows Live" clId="Web-{8CAB7548-989A-F88B-00C9-17AAC6280975}" dt="2025-10-27T00:45:30.686" v="105"/>
          <ac:picMkLst>
            <pc:docMk/>
            <pc:sldMk cId="2564886275" sldId="268"/>
            <ac:picMk id="6" creationId="{CA444637-920F-C7D8-4B9F-F30FB2720086}"/>
          </ac:picMkLst>
        </pc:picChg>
      </pc:sldChg>
      <pc:sldChg chg="addSp delSp modSp mod modClrScheme chgLayout">
        <pc:chgData name="Guest User" userId="" providerId="Windows Live" clId="Web-{8CAB7548-989A-F88B-00C9-17AAC6280975}" dt="2025-10-27T01:19:10.272" v="555" actId="20577"/>
        <pc:sldMkLst>
          <pc:docMk/>
          <pc:sldMk cId="3445563997" sldId="269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3445563997" sldId="269"/>
            <ac:spMk id="2" creationId="{5BC55335-9539-1D8A-776C-C567B54DF518}"/>
          </ac:spMkLst>
        </pc:spChg>
        <pc:spChg chg="del">
          <ac:chgData name="Guest User" userId="" providerId="Windows Live" clId="Web-{8CAB7548-989A-F88B-00C9-17AAC6280975}" dt="2025-10-27T00:44:47.890" v="90"/>
          <ac:spMkLst>
            <pc:docMk/>
            <pc:sldMk cId="3445563997" sldId="269"/>
            <ac:spMk id="3" creationId="{91497625-E9CF-E759-DACE-4ECF67A7E480}"/>
          </ac:spMkLst>
        </pc:spChg>
        <pc:spChg chg="del">
          <ac:chgData name="Guest User" userId="" providerId="Windows Live" clId="Web-{8CAB7548-989A-F88B-00C9-17AAC6280975}" dt="2025-10-27T00:44:47.890" v="89"/>
          <ac:spMkLst>
            <pc:docMk/>
            <pc:sldMk cId="3445563997" sldId="269"/>
            <ac:spMk id="6" creationId="{73FA9627-04AF-921D-3CCD-A2DD8F7D0442}"/>
          </ac:spMkLst>
        </pc:spChg>
        <pc:spChg chg="del">
          <ac:chgData name="Guest User" userId="" providerId="Windows Live" clId="Web-{8CAB7548-989A-F88B-00C9-17AAC6280975}" dt="2025-10-27T00:44:47.890" v="88"/>
          <ac:spMkLst>
            <pc:docMk/>
            <pc:sldMk cId="3445563997" sldId="269"/>
            <ac:spMk id="7" creationId="{F6E3A75F-8463-20A4-B73E-4CFF09E1951A}"/>
          </ac:spMkLst>
        </pc:spChg>
        <pc:spChg chg="del">
          <ac:chgData name="Guest User" userId="" providerId="Windows Live" clId="Web-{8CAB7548-989A-F88B-00C9-17AAC6280975}" dt="2025-10-27T00:44:47.890" v="87"/>
          <ac:spMkLst>
            <pc:docMk/>
            <pc:sldMk cId="3445563997" sldId="269"/>
            <ac:spMk id="8" creationId="{DC0E28C3-272F-5978-3D0B-4FB67DD31F50}"/>
          </ac:spMkLst>
        </pc:spChg>
        <pc:spChg chg="add mod">
          <ac:chgData name="Guest User" userId="" providerId="Windows Live" clId="Web-{8CAB7548-989A-F88B-00C9-17AAC6280975}" dt="2025-10-27T01:19:10.272" v="555" actId="20577"/>
          <ac:spMkLst>
            <pc:docMk/>
            <pc:sldMk cId="3445563997" sldId="269"/>
            <ac:spMk id="40" creationId="{34C0CEDB-67C5-9C3D-CD33-2815A24A6868}"/>
          </ac:spMkLst>
        </pc:spChg>
        <pc:spChg chg="add del">
          <ac:chgData name="Guest User" userId="" providerId="Windows Live" clId="Web-{8CAB7548-989A-F88B-00C9-17AAC6280975}" dt="2025-10-27T01:02:15.195" v="267"/>
          <ac:spMkLst>
            <pc:docMk/>
            <pc:sldMk cId="3445563997" sldId="269"/>
            <ac:spMk id="41" creationId="{798D0B91-9E70-F6EA-CB5D-070AD2D6E7A6}"/>
          </ac:spMkLst>
        </pc:spChg>
        <pc:picChg chg="add del mod">
          <ac:chgData name="Guest User" userId="" providerId="Windows Live" clId="Web-{8CAB7548-989A-F88B-00C9-17AAC6280975}" dt="2025-10-27T00:45:07.436" v="93"/>
          <ac:picMkLst>
            <pc:docMk/>
            <pc:sldMk cId="3445563997" sldId="269"/>
            <ac:picMk id="4" creationId="{2F5E5D30-1E7E-639A-5506-D745398A1CDF}"/>
          </ac:picMkLst>
        </pc:picChg>
        <pc:picChg chg="add mod">
          <ac:chgData name="Guest User" userId="" providerId="Windows Live" clId="Web-{8CAB7548-989A-F88B-00C9-17AAC6280975}" dt="2025-10-27T00:53:32.014" v="214" actId="1076"/>
          <ac:picMkLst>
            <pc:docMk/>
            <pc:sldMk cId="3445563997" sldId="269"/>
            <ac:picMk id="5" creationId="{A993D8FC-0274-77F0-19E3-8286FCA22847}"/>
          </ac:picMkLst>
        </pc:picChg>
        <pc:picChg chg="add mod">
          <ac:chgData name="Guest User" userId="" providerId="Windows Live" clId="Web-{8CAB7548-989A-F88B-00C9-17AAC6280975}" dt="2025-10-27T00:53:27.764" v="213" actId="1076"/>
          <ac:picMkLst>
            <pc:docMk/>
            <pc:sldMk cId="3445563997" sldId="269"/>
            <ac:picMk id="9" creationId="{53AC6EE3-1ED1-3116-1587-29C4F963C4C0}"/>
          </ac:picMkLst>
        </pc:picChg>
        <pc:inkChg chg="add del">
          <ac:chgData name="Guest User" userId="" providerId="Windows Live" clId="Web-{8CAB7548-989A-F88B-00C9-17AAC6280975}" dt="2025-10-27T00:47:17.952" v="137"/>
          <ac:inkMkLst>
            <pc:docMk/>
            <pc:sldMk cId="3445563997" sldId="269"/>
            <ac:inkMk id="10" creationId="{BF174473-D6A3-FC08-1596-1E509F4E9466}"/>
          </ac:inkMkLst>
        </pc:inkChg>
        <pc:inkChg chg="add del">
          <ac:chgData name="Guest User" userId="" providerId="Windows Live" clId="Web-{8CAB7548-989A-F88B-00C9-17AAC6280975}" dt="2025-10-27T00:47:17.514" v="136"/>
          <ac:inkMkLst>
            <pc:docMk/>
            <pc:sldMk cId="3445563997" sldId="269"/>
            <ac:inkMk id="11" creationId="{D81F5FE9-0173-AF14-FBAD-9BA165F76FFC}"/>
          </ac:inkMkLst>
        </pc:inkChg>
        <pc:inkChg chg="add del">
          <ac:chgData name="Guest User" userId="" providerId="Windows Live" clId="Web-{8CAB7548-989A-F88B-00C9-17AAC6280975}" dt="2025-10-27T00:46:40.999" v="115"/>
          <ac:inkMkLst>
            <pc:docMk/>
            <pc:sldMk cId="3445563997" sldId="269"/>
            <ac:inkMk id="12" creationId="{071AA5F8-8780-68A8-AD50-2B2D1EF28039}"/>
          </ac:inkMkLst>
        </pc:inkChg>
        <pc:inkChg chg="add del">
          <ac:chgData name="Guest User" userId="" providerId="Windows Live" clId="Web-{8CAB7548-989A-F88B-00C9-17AAC6280975}" dt="2025-10-27T00:47:17.264" v="135"/>
          <ac:inkMkLst>
            <pc:docMk/>
            <pc:sldMk cId="3445563997" sldId="269"/>
            <ac:inkMk id="13" creationId="{F5492600-00B7-8B50-9975-E3225EAF03BE}"/>
          </ac:inkMkLst>
        </pc:inkChg>
        <pc:inkChg chg="add del">
          <ac:chgData name="Guest User" userId="" providerId="Windows Live" clId="Web-{8CAB7548-989A-F88B-00C9-17AAC6280975}" dt="2025-10-27T00:47:17.030" v="134"/>
          <ac:inkMkLst>
            <pc:docMk/>
            <pc:sldMk cId="3445563997" sldId="269"/>
            <ac:inkMk id="14" creationId="{F274D633-D302-6F22-222C-383C881EF452}"/>
          </ac:inkMkLst>
        </pc:inkChg>
        <pc:inkChg chg="add del">
          <ac:chgData name="Guest User" userId="" providerId="Windows Live" clId="Web-{8CAB7548-989A-F88B-00C9-17AAC6280975}" dt="2025-10-27T00:47:16.889" v="133"/>
          <ac:inkMkLst>
            <pc:docMk/>
            <pc:sldMk cId="3445563997" sldId="269"/>
            <ac:inkMk id="15" creationId="{D5248A7A-1B85-EAA8-339D-49554A54E9F2}"/>
          </ac:inkMkLst>
        </pc:inkChg>
        <pc:inkChg chg="add del">
          <ac:chgData name="Guest User" userId="" providerId="Windows Live" clId="Web-{8CAB7548-989A-F88B-00C9-17AAC6280975}" dt="2025-10-27T00:47:16.108" v="132"/>
          <ac:inkMkLst>
            <pc:docMk/>
            <pc:sldMk cId="3445563997" sldId="269"/>
            <ac:inkMk id="16" creationId="{E3C69464-2474-9966-AFBA-C441646D5467}"/>
          </ac:inkMkLst>
        </pc:inkChg>
        <pc:inkChg chg="add del">
          <ac:chgData name="Guest User" userId="" providerId="Windows Live" clId="Web-{8CAB7548-989A-F88B-00C9-17AAC6280975}" dt="2025-10-27T00:47:15.842" v="131"/>
          <ac:inkMkLst>
            <pc:docMk/>
            <pc:sldMk cId="3445563997" sldId="269"/>
            <ac:inkMk id="17" creationId="{9B08FA6E-7542-353D-092B-2252F704611B}"/>
          </ac:inkMkLst>
        </pc:inkChg>
        <pc:inkChg chg="add del">
          <ac:chgData name="Guest User" userId="" providerId="Windows Live" clId="Web-{8CAB7548-989A-F88B-00C9-17AAC6280975}" dt="2025-10-27T00:47:15.561" v="130"/>
          <ac:inkMkLst>
            <pc:docMk/>
            <pc:sldMk cId="3445563997" sldId="269"/>
            <ac:inkMk id="18" creationId="{F5B767D0-054C-5155-C444-794CBD75F00E}"/>
          </ac:inkMkLst>
        </pc:inkChg>
        <pc:inkChg chg="add del">
          <ac:chgData name="Guest User" userId="" providerId="Windows Live" clId="Web-{8CAB7548-989A-F88B-00C9-17AAC6280975}" dt="2025-10-27T00:47:15.280" v="129"/>
          <ac:inkMkLst>
            <pc:docMk/>
            <pc:sldMk cId="3445563997" sldId="269"/>
            <ac:inkMk id="19" creationId="{A1801372-75B4-C850-9FC6-E4FD37DD4F86}"/>
          </ac:inkMkLst>
        </pc:inkChg>
        <pc:inkChg chg="add del">
          <ac:chgData name="Guest User" userId="" providerId="Windows Live" clId="Web-{8CAB7548-989A-F88B-00C9-17AAC6280975}" dt="2025-10-27T00:47:14.967" v="128"/>
          <ac:inkMkLst>
            <pc:docMk/>
            <pc:sldMk cId="3445563997" sldId="269"/>
            <ac:inkMk id="20" creationId="{2A78A030-55A7-4629-73F0-B10CF1976399}"/>
          </ac:inkMkLst>
        </pc:inkChg>
        <pc:inkChg chg="add del">
          <ac:chgData name="Guest User" userId="" providerId="Windows Live" clId="Web-{8CAB7548-989A-F88B-00C9-17AAC6280975}" dt="2025-10-27T00:47:05.092" v="125"/>
          <ac:inkMkLst>
            <pc:docMk/>
            <pc:sldMk cId="3445563997" sldId="269"/>
            <ac:inkMk id="21" creationId="{F8EDA3B7-F8B6-DB05-9A1D-24263D5CFF11}"/>
          </ac:inkMkLst>
        </pc:inkChg>
        <pc:inkChg chg="add del">
          <ac:chgData name="Guest User" userId="" providerId="Windows Live" clId="Web-{8CAB7548-989A-F88B-00C9-17AAC6280975}" dt="2025-10-27T00:47:14.202" v="127"/>
          <ac:inkMkLst>
            <pc:docMk/>
            <pc:sldMk cId="3445563997" sldId="269"/>
            <ac:inkMk id="22" creationId="{810E47BE-9226-E562-EE2B-D5AC7161A4CB}"/>
          </ac:inkMkLst>
        </pc:inkChg>
        <pc:inkChg chg="add del">
          <ac:chgData name="Guest User" userId="" providerId="Windows Live" clId="Web-{8CAB7548-989A-F88B-00C9-17AAC6280975}" dt="2025-10-27T00:47:29.467" v="139"/>
          <ac:inkMkLst>
            <pc:docMk/>
            <pc:sldMk cId="3445563997" sldId="269"/>
            <ac:inkMk id="23" creationId="{320AFB66-8BE6-81A6-8BEC-A6314674D915}"/>
          </ac:inkMkLst>
        </pc:inkChg>
        <pc:inkChg chg="add del">
          <ac:chgData name="Guest User" userId="" providerId="Windows Live" clId="Web-{8CAB7548-989A-F88B-00C9-17AAC6280975}" dt="2025-10-27T00:47:38.186" v="143"/>
          <ac:inkMkLst>
            <pc:docMk/>
            <pc:sldMk cId="3445563997" sldId="269"/>
            <ac:inkMk id="24" creationId="{D214415C-C8A6-A7A8-577A-A93EA35A1FA2}"/>
          </ac:inkMkLst>
        </pc:inkChg>
        <pc:inkChg chg="add del">
          <ac:chgData name="Guest User" userId="" providerId="Windows Live" clId="Web-{8CAB7548-989A-F88B-00C9-17AAC6280975}" dt="2025-10-27T00:47:37.311" v="142"/>
          <ac:inkMkLst>
            <pc:docMk/>
            <pc:sldMk cId="3445563997" sldId="269"/>
            <ac:inkMk id="25" creationId="{5B1C6A30-40E5-4301-FFB7-3759DED42C76}"/>
          </ac:inkMkLst>
        </pc:inkChg>
        <pc:inkChg chg="add del">
          <ac:chgData name="Guest User" userId="" providerId="Windows Live" clId="Web-{8CAB7548-989A-F88B-00C9-17AAC6280975}" dt="2025-10-27T00:48:04.592" v="145"/>
          <ac:inkMkLst>
            <pc:docMk/>
            <pc:sldMk cId="3445563997" sldId="269"/>
            <ac:inkMk id="26" creationId="{CB420E0D-6797-C07A-793B-788BD5B534F7}"/>
          </ac:inkMkLst>
        </pc:inkChg>
        <pc:inkChg chg="add del">
          <ac:chgData name="Guest User" userId="" providerId="Windows Live" clId="Web-{8CAB7548-989A-F88B-00C9-17AAC6280975}" dt="2025-10-27T00:48:58.248" v="167"/>
          <ac:inkMkLst>
            <pc:docMk/>
            <pc:sldMk cId="3445563997" sldId="269"/>
            <ac:inkMk id="27" creationId="{6F63E783-D91E-BF94-6898-6F50F13D5791}"/>
          </ac:inkMkLst>
        </pc:inkChg>
        <pc:inkChg chg="add del">
          <ac:chgData name="Guest User" userId="" providerId="Windows Live" clId="Web-{8CAB7548-989A-F88B-00C9-17AAC6280975}" dt="2025-10-27T00:48:36.092" v="150"/>
          <ac:inkMkLst>
            <pc:docMk/>
            <pc:sldMk cId="3445563997" sldId="269"/>
            <ac:inkMk id="28" creationId="{69054F0C-8AE3-77C7-FB4E-40D939163088}"/>
          </ac:inkMkLst>
        </pc:inkChg>
        <pc:inkChg chg="add del">
          <ac:chgData name="Guest User" userId="" providerId="Windows Live" clId="Web-{8CAB7548-989A-F88B-00C9-17AAC6280975}" dt="2025-10-27T00:48:41.670" v="152"/>
          <ac:inkMkLst>
            <pc:docMk/>
            <pc:sldMk cId="3445563997" sldId="269"/>
            <ac:inkMk id="29" creationId="{FC811D9D-EA88-4126-22AB-7C2666957C18}"/>
          </ac:inkMkLst>
        </pc:inkChg>
        <pc:inkChg chg="add del">
          <ac:chgData name="Guest User" userId="" providerId="Windows Live" clId="Web-{8CAB7548-989A-F88B-00C9-17AAC6280975}" dt="2025-10-27T00:48:42.858" v="154"/>
          <ac:inkMkLst>
            <pc:docMk/>
            <pc:sldMk cId="3445563997" sldId="269"/>
            <ac:inkMk id="30" creationId="{24ACF881-BCB3-3B8C-7110-027B33645586}"/>
          </ac:inkMkLst>
        </pc:inkChg>
        <pc:inkChg chg="add del">
          <ac:chgData name="Guest User" userId="" providerId="Windows Live" clId="Web-{8CAB7548-989A-F88B-00C9-17AAC6280975}" dt="2025-10-27T00:48:57.717" v="166"/>
          <ac:inkMkLst>
            <pc:docMk/>
            <pc:sldMk cId="3445563997" sldId="269"/>
            <ac:inkMk id="31" creationId="{2E1F55DB-7B61-5775-A728-3665EEE0BD26}"/>
          </ac:inkMkLst>
        </pc:inkChg>
        <pc:inkChg chg="add del">
          <ac:chgData name="Guest User" userId="" providerId="Windows Live" clId="Web-{8CAB7548-989A-F88B-00C9-17AAC6280975}" dt="2025-10-27T00:48:51.827" v="157"/>
          <ac:inkMkLst>
            <pc:docMk/>
            <pc:sldMk cId="3445563997" sldId="269"/>
            <ac:inkMk id="32" creationId="{B4FFF20F-BB38-5B96-5CD7-F79ABE256CA9}"/>
          </ac:inkMkLst>
        </pc:inkChg>
        <pc:inkChg chg="add del">
          <ac:chgData name="Guest User" userId="" providerId="Windows Live" clId="Web-{8CAB7548-989A-F88B-00C9-17AAC6280975}" dt="2025-10-27T00:48:55.998" v="163"/>
          <ac:inkMkLst>
            <pc:docMk/>
            <pc:sldMk cId="3445563997" sldId="269"/>
            <ac:inkMk id="33" creationId="{6FEDA760-8BF4-AD57-2468-772659120FA9}"/>
          </ac:inkMkLst>
        </pc:inkChg>
        <pc:inkChg chg="add del">
          <ac:chgData name="Guest User" userId="" providerId="Windows Live" clId="Web-{8CAB7548-989A-F88B-00C9-17AAC6280975}" dt="2025-10-27T00:48:53.717" v="160"/>
          <ac:inkMkLst>
            <pc:docMk/>
            <pc:sldMk cId="3445563997" sldId="269"/>
            <ac:inkMk id="34" creationId="{9814478A-0DA2-C8FE-A27B-9CCAB810D4FF}"/>
          </ac:inkMkLst>
        </pc:inkChg>
        <pc:inkChg chg="add del">
          <ac:chgData name="Guest User" userId="" providerId="Windows Live" clId="Web-{8CAB7548-989A-F88B-00C9-17AAC6280975}" dt="2025-10-27T00:48:55.295" v="162"/>
          <ac:inkMkLst>
            <pc:docMk/>
            <pc:sldMk cId="3445563997" sldId="269"/>
            <ac:inkMk id="35" creationId="{58A37172-E9C9-822D-98C4-B4BF52264310}"/>
          </ac:inkMkLst>
        </pc:inkChg>
        <pc:inkChg chg="add del">
          <ac:chgData name="Guest User" userId="" providerId="Windows Live" clId="Web-{8CAB7548-989A-F88B-00C9-17AAC6280975}" dt="2025-10-27T00:48:57.405" v="165"/>
          <ac:inkMkLst>
            <pc:docMk/>
            <pc:sldMk cId="3445563997" sldId="269"/>
            <ac:inkMk id="36" creationId="{23B4516E-014C-99CF-E685-D775909530DF}"/>
          </ac:inkMkLst>
        </pc:inkChg>
        <pc:inkChg chg="add del">
          <ac:chgData name="Guest User" userId="" providerId="Windows Live" clId="Web-{8CAB7548-989A-F88B-00C9-17AAC6280975}" dt="2025-10-27T00:49:07.030" v="173"/>
          <ac:inkMkLst>
            <pc:docMk/>
            <pc:sldMk cId="3445563997" sldId="269"/>
            <ac:inkMk id="37" creationId="{DFFF1DDC-F6AA-6DA4-799B-CE5ADBB28656}"/>
          </ac:inkMkLst>
        </pc:inkChg>
        <pc:inkChg chg="add del">
          <ac:chgData name="Guest User" userId="" providerId="Windows Live" clId="Web-{8CAB7548-989A-F88B-00C9-17AAC6280975}" dt="2025-10-27T00:49:05.701" v="170"/>
          <ac:inkMkLst>
            <pc:docMk/>
            <pc:sldMk cId="3445563997" sldId="269"/>
            <ac:inkMk id="38" creationId="{1419B83B-B345-6530-7E68-5183F835C1E5}"/>
          </ac:inkMkLst>
        </pc:inkChg>
        <pc:inkChg chg="add del">
          <ac:chgData name="Guest User" userId="" providerId="Windows Live" clId="Web-{8CAB7548-989A-F88B-00C9-17AAC6280975}" dt="2025-10-27T00:49:06.467" v="172"/>
          <ac:inkMkLst>
            <pc:docMk/>
            <pc:sldMk cId="3445563997" sldId="269"/>
            <ac:inkMk id="39" creationId="{924BF189-0424-CDEB-4670-9F9D668C0665}"/>
          </ac:inkMkLst>
        </pc:ink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2976841516" sldId="270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976841516" sldId="270"/>
            <ac:spMk id="4" creationId="{81699194-6194-20FD-5A2B-24D3751ECC5C}"/>
          </ac:spMkLst>
        </pc:spChg>
        <pc:graphicFrameChg chg="mod ord">
          <ac:chgData name="Guest User" userId="" providerId="Windows Live" clId="Web-{8CAB7548-989A-F88B-00C9-17AAC6280975}" dt="2025-10-27T00:48:19.498" v="147"/>
          <ac:graphicFrameMkLst>
            <pc:docMk/>
            <pc:sldMk cId="2976841516" sldId="270"/>
            <ac:graphicFrameMk id="3" creationId="{2C102263-946C-742C-4D9E-198BB57C01BC}"/>
          </ac:graphicFrameMkLst>
        </pc:graphicFrameChg>
      </pc:sldChg>
      <pc:sldChg chg="modSp mod modClrScheme chgLayout">
        <pc:chgData name="Guest User" userId="" providerId="Windows Live" clId="Web-{8CAB7548-989A-F88B-00C9-17AAC6280975}" dt="2025-10-27T01:21:54.272" v="562" actId="20577"/>
        <pc:sldMkLst>
          <pc:docMk/>
          <pc:sldMk cId="1693688761" sldId="271"/>
        </pc:sldMkLst>
        <pc:spChg chg="mod ord">
          <ac:chgData name="Guest User" userId="" providerId="Windows Live" clId="Web-{8CAB7548-989A-F88B-00C9-17AAC6280975}" dt="2025-10-27T01:21:54.272" v="562" actId="20577"/>
          <ac:spMkLst>
            <pc:docMk/>
            <pc:sldMk cId="1693688761" sldId="271"/>
            <ac:spMk id="2" creationId="{C30FF468-EE2A-F1FE-04EA-1837541517E4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1693688761" sldId="271"/>
            <ac:spMk id="6" creationId="{27AFB6FE-882E-EBAD-CA7D-D3BD72367D28}"/>
          </ac:spMkLst>
        </pc:spChg>
        <pc:graphicFrameChg chg="mod ord">
          <ac:chgData name="Guest User" userId="" providerId="Windows Live" clId="Web-{8CAB7548-989A-F88B-00C9-17AAC6280975}" dt="2025-10-27T00:48:19.498" v="147"/>
          <ac:graphicFrameMkLst>
            <pc:docMk/>
            <pc:sldMk cId="1693688761" sldId="271"/>
            <ac:graphicFrameMk id="10" creationId="{54406ACB-BF36-86CF-D95C-EE28F76BB076}"/>
          </ac:graphicFrameMkLst>
        </pc:graphicFrame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3037242113" sldId="272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3037242113" sldId="272"/>
            <ac:spMk id="4" creationId="{A0A3C4F6-2695-978E-5669-DFFEEF306CE1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3037242113" sldId="272"/>
            <ac:spMk id="5" creationId="{A3D780BB-DA60-D481-09F5-A4187F2F41E4}"/>
          </ac:spMkLst>
        </pc:spChg>
      </pc:sldChg>
      <pc:sldChg chg="modSp mod modClrScheme chgLayout">
        <pc:chgData name="Guest User" userId="" providerId="Windows Live" clId="Web-{8CAB7548-989A-F88B-00C9-17AAC6280975}" dt="2025-10-27T23:20:33.443" v="1030" actId="20577"/>
        <pc:sldMkLst>
          <pc:docMk/>
          <pc:sldMk cId="2957978106" sldId="273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957978106" sldId="273"/>
            <ac:spMk id="2" creationId="{9B24F8EB-1E8B-AFC5-F2F6-ED3998ED5ED2}"/>
          </ac:spMkLst>
        </pc:spChg>
        <pc:spChg chg="mod ord">
          <ac:chgData name="Guest User" userId="" providerId="Windows Live" clId="Web-{8CAB7548-989A-F88B-00C9-17AAC6280975}" dt="2025-10-27T23:20:33.443" v="1030" actId="20577"/>
          <ac:spMkLst>
            <pc:docMk/>
            <pc:sldMk cId="2957978106" sldId="273"/>
            <ac:spMk id="3" creationId="{CF5E805B-81C2-49B6-533E-798F43E05E7C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2957978106" sldId="273"/>
            <ac:spMk id="6" creationId="{86839E08-CE9C-C183-ACAF-7A8C8F9B50C7}"/>
          </ac:spMkLst>
        </pc:spChg>
        <pc:spChg chg="mod ord">
          <ac:chgData name="Guest User" userId="" providerId="Windows Live" clId="Web-{8CAB7548-989A-F88B-00C9-17AAC6280975}" dt="2025-10-27T01:22:09.100" v="564" actId="20577"/>
          <ac:spMkLst>
            <pc:docMk/>
            <pc:sldMk cId="2957978106" sldId="273"/>
            <ac:spMk id="7" creationId="{F2D07AA9-EE59-6BB1-BD6A-64FA31936E2C}"/>
          </ac:spMkLst>
        </pc:spChg>
        <pc:spChg chg="mod ord">
          <ac:chgData name="Guest User" userId="" providerId="Windows Live" clId="Web-{8CAB7548-989A-F88B-00C9-17AAC6280975}" dt="2025-10-27T01:22:11.537" v="565" actId="20577"/>
          <ac:spMkLst>
            <pc:docMk/>
            <pc:sldMk cId="2957978106" sldId="273"/>
            <ac:spMk id="8" creationId="{C0D09F74-034F-D168-AC42-660B1E74E823}"/>
          </ac:spMkLst>
        </pc:spChg>
      </pc:sldChg>
      <pc:sldChg chg="addSp delSp modSp mod modClrScheme chgLayout">
        <pc:chgData name="Guest User" userId="" providerId="Windows Live" clId="Web-{8CAB7548-989A-F88B-00C9-17AAC6280975}" dt="2025-10-27T01:44:30.273" v="601" actId="1076"/>
        <pc:sldMkLst>
          <pc:docMk/>
          <pc:sldMk cId="1035129015" sldId="274"/>
        </pc:sldMkLst>
        <pc:spChg chg="add del mod">
          <ac:chgData name="Guest User" userId="" providerId="Windows Live" clId="Web-{8CAB7548-989A-F88B-00C9-17AAC6280975}" dt="2025-10-27T01:44:17.695" v="596"/>
          <ac:spMkLst>
            <pc:docMk/>
            <pc:sldMk cId="1035129015" sldId="274"/>
            <ac:spMk id="2" creationId="{7E909184-2C0F-5A86-3FF5-236CDC30F317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1035129015" sldId="274"/>
            <ac:spMk id="4" creationId="{FBFAC65E-6C68-CAA6-060F-446EC7607E08}"/>
          </ac:spMkLst>
        </pc:spChg>
        <pc:picChg chg="mod ord">
          <ac:chgData name="Guest User" userId="" providerId="Windows Live" clId="Web-{8CAB7548-989A-F88B-00C9-17AAC6280975}" dt="2025-10-27T01:44:30.273" v="601" actId="1076"/>
          <ac:picMkLst>
            <pc:docMk/>
            <pc:sldMk cId="1035129015" sldId="274"/>
            <ac:picMk id="5" creationId="{B3A945B4-C26A-2416-E567-37EE8C343E08}"/>
          </ac:picMkLst>
        </pc:pic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162842243" sldId="276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162842243" sldId="276"/>
            <ac:spMk id="4" creationId="{3FE9D9E0-ECB6-396C-9CD3-CDA6290D06EA}"/>
          </ac:spMkLst>
        </pc:spChg>
        <pc:picChg chg="mod ord">
          <ac:chgData name="Guest User" userId="" providerId="Windows Live" clId="Web-{8CAB7548-989A-F88B-00C9-17AAC6280975}" dt="2025-10-27T00:48:19.498" v="147"/>
          <ac:picMkLst>
            <pc:docMk/>
            <pc:sldMk cId="162842243" sldId="276"/>
            <ac:picMk id="3" creationId="{2E0DBD01-EC5C-E39F-533A-1DA877142C45}"/>
          </ac:picMkLst>
        </pc:pic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732715870" sldId="277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732715870" sldId="277"/>
            <ac:spMk id="4" creationId="{F348D8DD-BB3E-48C9-6FD1-3855097EABAB}"/>
          </ac:spMkLst>
        </pc:spChg>
        <pc:graphicFrameChg chg="mod ord">
          <ac:chgData name="Guest User" userId="" providerId="Windows Live" clId="Web-{8CAB7548-989A-F88B-00C9-17AAC6280975}" dt="2025-10-27T00:48:19.498" v="147"/>
          <ac:graphicFrameMkLst>
            <pc:docMk/>
            <pc:sldMk cId="732715870" sldId="277"/>
            <ac:graphicFrameMk id="9" creationId="{847373DE-B80B-F4F9-13C3-D6268E1B47FD}"/>
          </ac:graphicFrameMkLst>
        </pc:graphicFrame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886497320" sldId="278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886497320" sldId="278"/>
            <ac:spMk id="5" creationId="{B698B5D0-FDCC-ED5D-2A70-D7869F63AB2A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2620636489" sldId="279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620636489" sldId="279"/>
            <ac:spMk id="4" creationId="{869E111F-5970-1BAD-DA74-6274F23DE290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2620636489" sldId="279"/>
            <ac:spMk id="5" creationId="{A7407B89-A506-0F30-09CE-E5C81B87BC3B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359043660" sldId="281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359043660" sldId="281"/>
            <ac:spMk id="4" creationId="{F8A5409D-E03F-A3C9-43F0-B6413334A4B3}"/>
          </ac:spMkLst>
        </pc:sp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704877347" sldId="282"/>
        </pc:sldMkLst>
        <pc:picChg chg="mod ord">
          <ac:chgData name="Guest User" userId="" providerId="Windows Live" clId="Web-{8CAB7548-989A-F88B-00C9-17AAC6280975}" dt="2025-10-27T00:48:19.498" v="147"/>
          <ac:picMkLst>
            <pc:docMk/>
            <pc:sldMk cId="704877347" sldId="282"/>
            <ac:picMk id="8" creationId="{9D15D187-675F-7710-46A7-EAB8E848B616}"/>
          </ac:picMkLst>
        </pc:picChg>
      </pc:sldChg>
      <pc:sldChg chg="modSp mod modClrScheme chgLayout">
        <pc:chgData name="Guest User" userId="" providerId="Windows Live" clId="Web-{8CAB7548-989A-F88B-00C9-17AAC6280975}" dt="2025-10-27T00:48:19.498" v="147"/>
        <pc:sldMkLst>
          <pc:docMk/>
          <pc:sldMk cId="3286111971" sldId="283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3286111971" sldId="283"/>
            <ac:spMk id="4" creationId="{E2DA565C-52B4-5B25-9838-E9798787F5A3}"/>
          </ac:spMkLst>
        </pc:spChg>
      </pc:sldChg>
      <pc:sldChg chg="mod modClrScheme chgLayout">
        <pc:chgData name="Guest User" userId="" providerId="Windows Live" clId="Web-{8CAB7548-989A-F88B-00C9-17AAC6280975}" dt="2025-10-27T00:48:19.498" v="147"/>
        <pc:sldMkLst>
          <pc:docMk/>
          <pc:sldMk cId="3384021989" sldId="284"/>
        </pc:sldMkLst>
      </pc:sldChg>
      <pc:sldChg chg="mod modClrScheme chgLayout">
        <pc:chgData name="Guest User" userId="" providerId="Windows Live" clId="Web-{8CAB7548-989A-F88B-00C9-17AAC6280975}" dt="2025-10-27T00:48:19.498" v="147"/>
        <pc:sldMkLst>
          <pc:docMk/>
          <pc:sldMk cId="1701989896" sldId="285"/>
        </pc:sldMkLst>
      </pc:sldChg>
      <pc:sldChg chg="addSp delSp modSp mod modClrScheme chgLayout">
        <pc:chgData name="Guest User" userId="" providerId="Windows Live" clId="Web-{8CAB7548-989A-F88B-00C9-17AAC6280975}" dt="2025-10-27T23:09:32.022" v="1013"/>
        <pc:sldMkLst>
          <pc:docMk/>
          <pc:sldMk cId="579825265" sldId="286"/>
        </pc:sldMkLst>
        <pc:spChg chg="add del mod">
          <ac:chgData name="Guest User" userId="" providerId="Windows Live" clId="Web-{8CAB7548-989A-F88B-00C9-17AAC6280975}" dt="2025-10-27T23:09:08.896" v="1011"/>
          <ac:spMkLst>
            <pc:docMk/>
            <pc:sldMk cId="579825265" sldId="286"/>
            <ac:spMk id="2" creationId="{A632F792-6588-62BB-8B03-4904C5D66F4E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579825265" sldId="286"/>
            <ac:spMk id="4" creationId="{08F16057-FF9B-2EE2-9189-0069E5E6FA92}"/>
          </ac:spMkLst>
        </pc:spChg>
        <pc:spChg chg="add del mod">
          <ac:chgData name="Guest User" userId="" providerId="Windows Live" clId="Web-{8CAB7548-989A-F88B-00C9-17AAC6280975}" dt="2025-10-27T23:09:32.022" v="1013"/>
          <ac:spMkLst>
            <pc:docMk/>
            <pc:sldMk cId="579825265" sldId="286"/>
            <ac:spMk id="6" creationId="{4847F043-976B-9655-CBDA-C4EEA44B4889}"/>
          </ac:spMkLst>
        </pc:spChg>
        <pc:picChg chg="del mod ord">
          <ac:chgData name="Guest User" userId="" providerId="Windows Live" clId="Web-{8CAB7548-989A-F88B-00C9-17AAC6280975}" dt="2025-10-27T23:09:23.975" v="1012"/>
          <ac:picMkLst>
            <pc:docMk/>
            <pc:sldMk cId="579825265" sldId="286"/>
            <ac:picMk id="5" creationId="{DFB97F69-95CC-DE67-F038-5630AEFBC250}"/>
          </ac:picMkLst>
        </pc:picChg>
        <pc:picChg chg="add mod ord">
          <ac:chgData name="Guest User" userId="" providerId="Windows Live" clId="Web-{8CAB7548-989A-F88B-00C9-17AAC6280975}" dt="2025-10-27T23:09:32.022" v="1013"/>
          <ac:picMkLst>
            <pc:docMk/>
            <pc:sldMk cId="579825265" sldId="286"/>
            <ac:picMk id="7" creationId="{94DBE05B-C91D-E459-C28A-DECCFCB0A9B4}"/>
          </ac:picMkLst>
        </pc:picChg>
      </pc:sldChg>
      <pc:sldChg chg="addSp delSp modSp mod modClrScheme chgLayout">
        <pc:chgData name="Guest User" userId="" providerId="Windows Live" clId="Web-{8CAB7548-989A-F88B-00C9-17AAC6280975}" dt="2025-10-27T23:11:34.494" v="1015"/>
        <pc:sldMkLst>
          <pc:docMk/>
          <pc:sldMk cId="681617655" sldId="287"/>
        </pc:sldMkLst>
        <pc:spChg chg="add del mod">
          <ac:chgData name="Guest User" userId="" providerId="Windows Live" clId="Web-{8CAB7548-989A-F88B-00C9-17AAC6280975}" dt="2025-10-27T23:11:34.494" v="1015"/>
          <ac:spMkLst>
            <pc:docMk/>
            <pc:sldMk cId="681617655" sldId="287"/>
            <ac:spMk id="3" creationId="{AD970746-8CF8-B265-E310-7BABAD3E8EE3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681617655" sldId="287"/>
            <ac:spMk id="4" creationId="{FAF2CC72-A4FD-712F-2E67-251007DBE67E}"/>
          </ac:spMkLst>
        </pc:spChg>
        <pc:picChg chg="add mod ord">
          <ac:chgData name="Guest User" userId="" providerId="Windows Live" clId="Web-{8CAB7548-989A-F88B-00C9-17AAC6280975}" dt="2025-10-27T23:11:34.494" v="1015"/>
          <ac:picMkLst>
            <pc:docMk/>
            <pc:sldMk cId="681617655" sldId="287"/>
            <ac:picMk id="5" creationId="{E62377FC-2968-8296-D4D9-F7862FBAC79D}"/>
          </ac:picMkLst>
        </pc:picChg>
        <pc:picChg chg="del mod ord">
          <ac:chgData name="Guest User" userId="" providerId="Windows Live" clId="Web-{8CAB7548-989A-F88B-00C9-17AAC6280975}" dt="2025-10-27T23:11:32.635" v="1014"/>
          <ac:picMkLst>
            <pc:docMk/>
            <pc:sldMk cId="681617655" sldId="287"/>
            <ac:picMk id="6" creationId="{12308955-0BA0-D884-AC8E-7D76998D70C1}"/>
          </ac:picMkLst>
        </pc:picChg>
      </pc:sldChg>
      <pc:sldChg chg="addSp delSp modSp mod ord setBg modClrScheme chgLayout">
        <pc:chgData name="Guest User" userId="" providerId="Windows Live" clId="Web-{8CAB7548-989A-F88B-00C9-17AAC6280975}" dt="2025-10-27T23:19:26.614" v="1027" actId="20577"/>
        <pc:sldMkLst>
          <pc:docMk/>
          <pc:sldMk cId="1352107620" sldId="288"/>
        </pc:sldMkLst>
        <pc:spChg chg="add del">
          <ac:chgData name="Guest User" userId="" providerId="Windows Live" clId="Web-{8CAB7548-989A-F88B-00C9-17AAC6280975}" dt="2025-10-27T22:38:00.117" v="856"/>
          <ac:spMkLst>
            <pc:docMk/>
            <pc:sldMk cId="1352107620" sldId="288"/>
            <ac:spMk id="2" creationId="{457BE18E-7EDA-E8C9-4D22-BBF389E735F7}"/>
          </ac:spMkLst>
        </pc:spChg>
        <pc:spChg chg="mod ord">
          <ac:chgData name="Guest User" userId="" providerId="Windows Live" clId="Web-{8CAB7548-989A-F88B-00C9-17AAC6280975}" dt="2025-10-27T00:48:19.498" v="147"/>
          <ac:spMkLst>
            <pc:docMk/>
            <pc:sldMk cId="1352107620" sldId="288"/>
            <ac:spMk id="4" creationId="{CCB4A323-ED74-03FF-450E-D31BA7E1011B}"/>
          </ac:spMkLst>
        </pc:spChg>
        <pc:spChg chg="add del">
          <ac:chgData name="Guest User" userId="" providerId="Windows Live" clId="Web-{8CAB7548-989A-F88B-00C9-17AAC6280975}" dt="2025-10-27T22:38:24.602" v="862"/>
          <ac:spMkLst>
            <pc:docMk/>
            <pc:sldMk cId="1352107620" sldId="288"/>
            <ac:spMk id="5" creationId="{9B925664-1937-CCBF-5D4C-4AA8AD9849F8}"/>
          </ac:spMkLst>
        </pc:spChg>
        <pc:spChg chg="add del mod">
          <ac:chgData name="Guest User" userId="" providerId="Windows Live" clId="Web-{8CAB7548-989A-F88B-00C9-17AAC6280975}" dt="2025-10-27T01:39:11.008" v="588"/>
          <ac:spMkLst>
            <pc:docMk/>
            <pc:sldMk cId="1352107620" sldId="288"/>
            <ac:spMk id="6" creationId="{1C902F98-1D6A-46B6-28E9-7D2671A2863B}"/>
          </ac:spMkLst>
        </pc:spChg>
        <pc:spChg chg="add del">
          <ac:chgData name="Guest User" userId="" providerId="Windows Live" clId="Web-{8CAB7548-989A-F88B-00C9-17AAC6280975}" dt="2025-10-27T22:38:29.461" v="864"/>
          <ac:spMkLst>
            <pc:docMk/>
            <pc:sldMk cId="1352107620" sldId="288"/>
            <ac:spMk id="6" creationId="{C560A2DC-63D9-49D2-7395-A295D170ECD8}"/>
          </ac:spMkLst>
        </pc:spChg>
        <pc:spChg chg="add mod">
          <ac:chgData name="Guest User" userId="" providerId="Windows Live" clId="Web-{8CAB7548-989A-F88B-00C9-17AAC6280975}" dt="2025-10-27T23:19:26.614" v="1027" actId="20577"/>
          <ac:spMkLst>
            <pc:docMk/>
            <pc:sldMk cId="1352107620" sldId="288"/>
            <ac:spMk id="7" creationId="{35ED117F-E020-B4C6-C0A7-CF43F90A439E}"/>
          </ac:spMkLst>
        </pc:spChg>
        <pc:picChg chg="add del mod">
          <ac:chgData name="Guest User" userId="" providerId="Windows Live" clId="Web-{8CAB7548-989A-F88B-00C9-17AAC6280975}" dt="2025-10-27T01:37:13.321" v="577"/>
          <ac:picMkLst>
            <pc:docMk/>
            <pc:sldMk cId="1352107620" sldId="288"/>
            <ac:picMk id="2" creationId="{E41CFF0F-8C6F-7C0A-EED1-1C94CD3B70FF}"/>
          </ac:picMkLst>
        </pc:picChg>
        <pc:picChg chg="add mod">
          <ac:chgData name="Guest User" userId="" providerId="Windows Live" clId="Web-{8CAB7548-989A-F88B-00C9-17AAC6280975}" dt="2025-10-27T22:38:16.742" v="860" actId="14100"/>
          <ac:picMkLst>
            <pc:docMk/>
            <pc:sldMk cId="1352107620" sldId="288"/>
            <ac:picMk id="3" creationId="{0D7A046F-E26E-5260-3104-A780EF7E6C22}"/>
          </ac:picMkLst>
        </pc:picChg>
        <pc:picChg chg="add del mod ord">
          <ac:chgData name="Guest User" userId="" providerId="Windows Live" clId="Web-{8CAB7548-989A-F88B-00C9-17AAC6280975}" dt="2025-10-27T01:38:50.571" v="587"/>
          <ac:picMkLst>
            <pc:docMk/>
            <pc:sldMk cId="1352107620" sldId="288"/>
            <ac:picMk id="7" creationId="{B6C62790-304F-69B4-A717-442459BC6FE4}"/>
          </ac:picMkLst>
        </pc:picChg>
        <pc:picChg chg="add mod ord">
          <ac:chgData name="Guest User" userId="" providerId="Windows Live" clId="Web-{8CAB7548-989A-F88B-00C9-17AAC6280975}" dt="2025-10-27T22:38:04.023" v="857" actId="1076"/>
          <ac:picMkLst>
            <pc:docMk/>
            <pc:sldMk cId="1352107620" sldId="288"/>
            <ac:picMk id="8" creationId="{EB19A68B-AE98-1B7F-0A32-6B6DE08649F6}"/>
          </ac:picMkLst>
        </pc:picChg>
        <pc:picChg chg="add del mod">
          <ac:chgData name="Guest User" userId="" providerId="Windows Live" clId="Web-{8CAB7548-989A-F88B-00C9-17AAC6280975}" dt="2025-10-27T01:34:22.399" v="566"/>
          <ac:picMkLst>
            <pc:docMk/>
            <pc:sldMk cId="1352107620" sldId="288"/>
            <ac:picMk id="10" creationId="{A58418F1-6F70-5453-BA10-1139C504A880}"/>
          </ac:picMkLst>
        </pc:picChg>
      </pc:sldChg>
      <pc:sldChg chg="modSp mod modClrScheme chgLayout">
        <pc:chgData name="Guest User" userId="" providerId="Windows Live" clId="Web-{8CAB7548-989A-F88B-00C9-17AAC6280975}" dt="2025-10-27T01:21:40.350" v="561"/>
        <pc:sldMkLst>
          <pc:docMk/>
          <pc:sldMk cId="2150879591" sldId="290"/>
        </pc:sldMkLst>
        <pc:spChg chg="mod ord">
          <ac:chgData name="Guest User" userId="" providerId="Windows Live" clId="Web-{8CAB7548-989A-F88B-00C9-17AAC6280975}" dt="2025-10-27T00:48:19.498" v="147"/>
          <ac:spMkLst>
            <pc:docMk/>
            <pc:sldMk cId="2150879591" sldId="290"/>
            <ac:spMk id="3" creationId="{0BE9DF58-1BD3-1075-E0B6-BA2AA061D6F6}"/>
          </ac:spMkLst>
        </pc:spChg>
        <pc:graphicFrameChg chg="mod ord modGraphic">
          <ac:chgData name="Guest User" userId="" providerId="Windows Live" clId="Web-{8CAB7548-989A-F88B-00C9-17AAC6280975}" dt="2025-10-27T01:21:40.350" v="561"/>
          <ac:graphicFrameMkLst>
            <pc:docMk/>
            <pc:sldMk cId="2150879591" sldId="290"/>
            <ac:graphicFrameMk id="4" creationId="{566E53E8-27F0-C6AC-4DBB-D8CF29DBDEC7}"/>
          </ac:graphicFrameMkLst>
        </pc:graphicFrameChg>
      </pc:sldChg>
      <pc:sldChg chg="add del replId">
        <pc:chgData name="Guest User" userId="" providerId="Windows Live" clId="Web-{8CAB7548-989A-F88B-00C9-17AAC6280975}" dt="2025-10-27T00:45:24.999" v="100"/>
        <pc:sldMkLst>
          <pc:docMk/>
          <pc:sldMk cId="528283975" sldId="291"/>
        </pc:sldMkLst>
      </pc:sldChg>
      <pc:sldChg chg="addSp delSp modSp add replId">
        <pc:chgData name="Guest User" userId="" providerId="Windows Live" clId="Web-{8CAB7548-989A-F88B-00C9-17AAC6280975}" dt="2025-10-27T01:19:39.710" v="558" actId="1076"/>
        <pc:sldMkLst>
          <pc:docMk/>
          <pc:sldMk cId="728853242" sldId="291"/>
        </pc:sldMkLst>
        <pc:spChg chg="mod">
          <ac:chgData name="Guest User" userId="" providerId="Windows Live" clId="Web-{8CAB7548-989A-F88B-00C9-17AAC6280975}" dt="2025-10-27T00:51:14.279" v="190" actId="20577"/>
          <ac:spMkLst>
            <pc:docMk/>
            <pc:sldMk cId="728853242" sldId="291"/>
            <ac:spMk id="2" creationId="{01213776-602C-6D59-E65E-F634DF1618F9}"/>
          </ac:spMkLst>
        </pc:spChg>
        <pc:spChg chg="add mod">
          <ac:chgData name="Guest User" userId="" providerId="Windows Live" clId="Web-{8CAB7548-989A-F88B-00C9-17AAC6280975}" dt="2025-10-27T01:19:39.710" v="558" actId="1076"/>
          <ac:spMkLst>
            <pc:docMk/>
            <pc:sldMk cId="728853242" sldId="291"/>
            <ac:spMk id="12" creationId="{EE0D1C58-E9E9-7C8E-AA15-EC7D467D06E0}"/>
          </ac:spMkLst>
        </pc:spChg>
        <pc:picChg chg="del">
          <ac:chgData name="Guest User" userId="" providerId="Windows Live" clId="Web-{8CAB7548-989A-F88B-00C9-17AAC6280975}" dt="2025-10-27T00:51:16.201" v="191"/>
          <ac:picMkLst>
            <pc:docMk/>
            <pc:sldMk cId="728853242" sldId="291"/>
            <ac:picMk id="5" creationId="{F334F607-8157-E015-FC42-9428225EC75B}"/>
          </ac:picMkLst>
        </pc:picChg>
        <pc:picChg chg="add mod">
          <ac:chgData name="Guest User" userId="" providerId="Windows Live" clId="Web-{8CAB7548-989A-F88B-00C9-17AAC6280975}" dt="2025-10-27T00:52:04.857" v="199" actId="1076"/>
          <ac:picMkLst>
            <pc:docMk/>
            <pc:sldMk cId="728853242" sldId="291"/>
            <ac:picMk id="8" creationId="{36FFB737-BB43-1D38-A90C-E57D957E0DC3}"/>
          </ac:picMkLst>
        </pc:picChg>
        <pc:picChg chg="del">
          <ac:chgData name="Guest User" userId="" providerId="Windows Live" clId="Web-{8CAB7548-989A-F88B-00C9-17AAC6280975}" dt="2025-10-27T00:51:59.561" v="198"/>
          <ac:picMkLst>
            <pc:docMk/>
            <pc:sldMk cId="728853242" sldId="291"/>
            <ac:picMk id="9" creationId="{9DB1102B-A960-5094-CB58-95AAB1D8E376}"/>
          </ac:picMkLst>
        </pc:picChg>
        <pc:picChg chg="add mod">
          <ac:chgData name="Guest User" userId="" providerId="Windows Live" clId="Web-{8CAB7548-989A-F88B-00C9-17AAC6280975}" dt="2025-10-27T00:53:09.889" v="210" actId="1076"/>
          <ac:picMkLst>
            <pc:docMk/>
            <pc:sldMk cId="728853242" sldId="291"/>
            <ac:picMk id="10" creationId="{0E36A3D8-8FBB-C213-9B50-322060696E8A}"/>
          </ac:picMkLst>
        </pc:picChg>
        <pc:inkChg chg="add del">
          <ac:chgData name="Guest User" userId="" providerId="Windows Live" clId="Web-{8CAB7548-989A-F88B-00C9-17AAC6280975}" dt="2025-10-27T00:50:58.358" v="180"/>
          <ac:inkMkLst>
            <pc:docMk/>
            <pc:sldMk cId="728853242" sldId="291"/>
            <ac:inkMk id="3" creationId="{71E436F5-D0F8-E8FF-4378-56E4EA18A66C}"/>
          </ac:inkMkLst>
        </pc:inkChg>
        <pc:inkChg chg="add del">
          <ac:chgData name="Guest User" userId="" providerId="Windows Live" clId="Web-{8CAB7548-989A-F88B-00C9-17AAC6280975}" dt="2025-10-27T00:50:58.358" v="179"/>
          <ac:inkMkLst>
            <pc:docMk/>
            <pc:sldMk cId="728853242" sldId="291"/>
            <ac:inkMk id="4" creationId="{8B06C2FC-F57C-C788-90F7-351EA014AA43}"/>
          </ac:inkMkLst>
        </pc:inkChg>
        <pc:inkChg chg="add del">
          <ac:chgData name="Guest User" userId="" providerId="Windows Live" clId="Web-{8CAB7548-989A-F88B-00C9-17AAC6280975}" dt="2025-10-27T00:50:58.358" v="178"/>
          <ac:inkMkLst>
            <pc:docMk/>
            <pc:sldMk cId="728853242" sldId="291"/>
            <ac:inkMk id="6" creationId="{5674783F-7882-9DD7-7B8A-D3D5FB062471}"/>
          </ac:inkMkLst>
        </pc:inkChg>
        <pc:inkChg chg="add del">
          <ac:chgData name="Guest User" userId="" providerId="Windows Live" clId="Web-{8CAB7548-989A-F88B-00C9-17AAC6280975}" dt="2025-10-27T00:51:02.264" v="182"/>
          <ac:inkMkLst>
            <pc:docMk/>
            <pc:sldMk cId="728853242" sldId="291"/>
            <ac:inkMk id="7" creationId="{FFBB41AF-22C6-653D-DFA4-238EAA10AC09}"/>
          </ac:inkMkLst>
        </pc:inkChg>
      </pc:sldChg>
      <pc:sldChg chg="add del replId">
        <pc:chgData name="Guest User" userId="" providerId="Windows Live" clId="Web-{8CAB7548-989A-F88B-00C9-17AAC6280975}" dt="2025-10-27T01:10:36.819" v="284"/>
        <pc:sldMkLst>
          <pc:docMk/>
          <pc:sldMk cId="200249647" sldId="292"/>
        </pc:sldMkLst>
      </pc:sldChg>
      <pc:sldChg chg="addSp delSp modSp add replId">
        <pc:chgData name="Guest User" userId="" providerId="Windows Live" clId="Web-{8CAB7548-989A-F88B-00C9-17AAC6280975}" dt="2025-10-28T01:03:46.093" v="1034" actId="20577"/>
        <pc:sldMkLst>
          <pc:docMk/>
          <pc:sldMk cId="1064538546" sldId="297"/>
        </pc:sldMkLst>
        <pc:spChg chg="add del mod">
          <ac:chgData name="Guest User" userId="" providerId="Windows Live" clId="Web-{8CAB7548-989A-F88B-00C9-17AAC6280975}" dt="2025-10-27T22:21:28.428" v="605"/>
          <ac:spMkLst>
            <pc:docMk/>
            <pc:sldMk cId="1064538546" sldId="297"/>
            <ac:spMk id="5" creationId="{7B81941D-FDFF-8A42-046D-002C96118014}"/>
          </ac:spMkLst>
        </pc:spChg>
        <pc:spChg chg="add del mod">
          <ac:chgData name="Guest User" userId="" providerId="Windows Live" clId="Web-{8CAB7548-989A-F88B-00C9-17AAC6280975}" dt="2025-10-27T22:29:53.844" v="609"/>
          <ac:spMkLst>
            <pc:docMk/>
            <pc:sldMk cId="1064538546" sldId="297"/>
            <ac:spMk id="7" creationId="{410AD747-D227-892E-F694-50533B5E8589}"/>
          </ac:spMkLst>
        </pc:spChg>
        <pc:spChg chg="add mod">
          <ac:chgData name="Guest User" userId="" providerId="Windows Live" clId="Web-{8CAB7548-989A-F88B-00C9-17AAC6280975}" dt="2025-10-28T01:03:46.093" v="1034" actId="20577"/>
          <ac:spMkLst>
            <pc:docMk/>
            <pc:sldMk cId="1064538546" sldId="297"/>
            <ac:spMk id="9" creationId="{CE7A8A9D-45B4-A5AD-E261-ED8E19032A05}"/>
          </ac:spMkLst>
        </pc:spChg>
        <pc:spChg chg="add mod">
          <ac:chgData name="Guest User" userId="" providerId="Windows Live" clId="Web-{8CAB7548-989A-F88B-00C9-17AAC6280975}" dt="2025-10-27T23:19:42.255" v="1029" actId="20577"/>
          <ac:spMkLst>
            <pc:docMk/>
            <pc:sldMk cId="1064538546" sldId="297"/>
            <ac:spMk id="11" creationId="{1902DA33-5CFF-A7F3-C1DA-7898632CCB5A}"/>
          </ac:spMkLst>
        </pc:spChg>
        <pc:picChg chg="del">
          <ac:chgData name="Guest User" userId="" providerId="Windows Live" clId="Web-{8CAB7548-989A-F88B-00C9-17AAC6280975}" dt="2025-10-27T22:21:26.475" v="603"/>
          <ac:picMkLst>
            <pc:docMk/>
            <pc:sldMk cId="1064538546" sldId="297"/>
            <ac:picMk id="3" creationId="{A0066087-42D2-2FE4-C4CA-6205FC8447D9}"/>
          </ac:picMkLst>
        </pc:picChg>
        <pc:picChg chg="add mod ord">
          <ac:chgData name="Guest User" userId="" providerId="Windows Live" clId="Web-{8CAB7548-989A-F88B-00C9-17AAC6280975}" dt="2025-10-27T22:47:13.768" v="949"/>
          <ac:picMkLst>
            <pc:docMk/>
            <pc:sldMk cId="1064538546" sldId="297"/>
            <ac:picMk id="6" creationId="{7971DA86-A8C8-00D9-2EAF-F8F959ACF027}"/>
          </ac:picMkLst>
        </pc:picChg>
        <pc:picChg chg="del">
          <ac:chgData name="Guest User" userId="" providerId="Windows Live" clId="Web-{8CAB7548-989A-F88B-00C9-17AAC6280975}" dt="2025-10-27T22:21:27.288" v="604"/>
          <ac:picMkLst>
            <pc:docMk/>
            <pc:sldMk cId="1064538546" sldId="297"/>
            <ac:picMk id="8" creationId="{31F8EB68-1390-487A-108B-1B4477BAF8E5}"/>
          </ac:picMkLst>
        </pc:picChg>
        <pc:inkChg chg="add del">
          <ac:chgData name="Guest User" userId="" providerId="Windows Live" clId="Web-{8CAB7548-989A-F88B-00C9-17AAC6280975}" dt="2025-10-27T22:47:24.534" v="952"/>
          <ac:inkMkLst>
            <pc:docMk/>
            <pc:sldMk cId="1064538546" sldId="297"/>
            <ac:inkMk id="12" creationId="{EB4299B0-D246-B797-DA7F-EAB8545960BB}"/>
          </ac:inkMkLst>
        </pc:inkChg>
        <pc:inkChg chg="add mod">
          <ac:chgData name="Guest User" userId="" providerId="Windows Live" clId="Web-{8CAB7548-989A-F88B-00C9-17AAC6280975}" dt="2025-10-27T22:50:18.655" v="999" actId="14100"/>
          <ac:inkMkLst>
            <pc:docMk/>
            <pc:sldMk cId="1064538546" sldId="297"/>
            <ac:inkMk id="13" creationId="{3B2827C9-B994-BCF4-3571-8FF54D84B242}"/>
          </ac:inkMkLst>
        </pc:inkChg>
        <pc:inkChg chg="add del">
          <ac:chgData name="Guest User" userId="" providerId="Windows Live" clId="Web-{8CAB7548-989A-F88B-00C9-17AAC6280975}" dt="2025-10-27T22:47:38.488" v="955"/>
          <ac:inkMkLst>
            <pc:docMk/>
            <pc:sldMk cId="1064538546" sldId="297"/>
            <ac:inkMk id="14" creationId="{AB014B78-65E9-9B7F-2F6D-F54F3BA28240}"/>
          </ac:inkMkLst>
        </pc:inkChg>
        <pc:inkChg chg="add del">
          <ac:chgData name="Guest User" userId="" providerId="Windows Live" clId="Web-{8CAB7548-989A-F88B-00C9-17AAC6280975}" dt="2025-10-27T22:47:44.754" v="957"/>
          <ac:inkMkLst>
            <pc:docMk/>
            <pc:sldMk cId="1064538546" sldId="297"/>
            <ac:inkMk id="15" creationId="{2E6B2689-D83C-C073-5E00-25C8BDA54875}"/>
          </ac:inkMkLst>
        </pc:inkChg>
      </pc:sldChg>
      <pc:sldMasterChg chg="add del addSldLayout delSldLayout modSldLayout">
        <pc:chgData name="Guest User" userId="" providerId="Windows Live" clId="Web-{8CAB7548-989A-F88B-00C9-17AAC6280975}" dt="2025-10-27T00:48:19.498" v="147"/>
        <pc:sldMasterMkLst>
          <pc:docMk/>
          <pc:sldMasterMk cId="1222986729" sldId="2147483660"/>
        </pc:sldMasterMkLst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2489841157" sldId="2147483661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3725137897" sldId="2147483662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257566660" sldId="2147483663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2283349818" sldId="2147483664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1030031274" sldId="2147483665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1159361250" sldId="2147483666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3717477552" sldId="2147483667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119286586" sldId="2147483668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3002260063" sldId="2147483669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2943351971" sldId="2147483670"/>
          </pc:sldLayoutMkLst>
        </pc:sldLayoutChg>
        <pc:sldLayoutChg chg="add del mod replId">
          <pc:chgData name="Guest User" userId="" providerId="Windows Live" clId="Web-{8CAB7548-989A-F88B-00C9-17AAC6280975}" dt="2025-10-27T00:48:19.498" v="147"/>
          <pc:sldLayoutMkLst>
            <pc:docMk/>
            <pc:sldMasterMk cId="1222986729" sldId="2147483660"/>
            <pc:sldLayoutMk cId="1161312300" sldId="2147483671"/>
          </pc:sldLayoutMkLst>
        </pc:sldLayoutChg>
      </pc:sldMasterChg>
    </pc:docChg>
  </pc:docChgLst>
  <pc:docChgLst>
    <pc:chgData name="Guest User" providerId="Windows Live" clId="Web-{0D07A03F-EB24-2C31-54E7-70D419746D7D}"/>
    <pc:docChg chg="addSld modSld sldOrd">
      <pc:chgData name="Guest User" userId="" providerId="Windows Live" clId="Web-{0D07A03F-EB24-2C31-54E7-70D419746D7D}" dt="2025-10-21T23:19:49.885" v="21" actId="1076"/>
      <pc:docMkLst>
        <pc:docMk/>
      </pc:docMkLst>
      <pc:sldChg chg="addSp modSp">
        <pc:chgData name="Guest User" userId="" providerId="Windows Live" clId="Web-{0D07A03F-EB24-2C31-54E7-70D419746D7D}" dt="2025-10-21T23:19:49.885" v="21" actId="1076"/>
        <pc:sldMkLst>
          <pc:docMk/>
          <pc:sldMk cId="3037242113" sldId="272"/>
        </pc:sldMkLst>
        <pc:spChg chg="mod">
          <ac:chgData name="Guest User" userId="" providerId="Windows Live" clId="Web-{0D07A03F-EB24-2C31-54E7-70D419746D7D}" dt="2025-10-21T23:14:42.329" v="16" actId="1076"/>
          <ac:spMkLst>
            <pc:docMk/>
            <pc:sldMk cId="3037242113" sldId="272"/>
            <ac:spMk id="5" creationId="{A3D780BB-DA60-D481-09F5-A4187F2F41E4}"/>
          </ac:spMkLst>
        </pc:spChg>
        <pc:picChg chg="add mod">
          <ac:chgData name="Guest User" userId="" providerId="Windows Live" clId="Web-{0D07A03F-EB24-2C31-54E7-70D419746D7D}" dt="2025-10-21T23:19:49.885" v="21" actId="1076"/>
          <ac:picMkLst>
            <pc:docMk/>
            <pc:sldMk cId="3037242113" sldId="272"/>
            <ac:picMk id="3" creationId="{A96CB5C5-13A9-D2F3-A0FE-470C5B8AC30D}"/>
          </ac:picMkLst>
        </pc:picChg>
      </pc:sldChg>
      <pc:sldChg chg="ord">
        <pc:chgData name="Guest User" userId="" providerId="Windows Live" clId="Web-{0D07A03F-EB24-2C31-54E7-70D419746D7D}" dt="2025-10-21T23:13:56.635" v="4"/>
        <pc:sldMkLst>
          <pc:docMk/>
          <pc:sldMk cId="2957978106" sldId="273"/>
        </pc:sldMkLst>
      </pc:sldChg>
    </pc:docChg>
  </pc:docChgLst>
  <pc:docChgLst>
    <pc:chgData name="Guest User" providerId="Windows Live" clId="Web-{CAF25459-FEE0-BCA1-39E7-CB384187A7B1}"/>
    <pc:docChg chg="addSld modSld sldOrd">
      <pc:chgData name="Guest User" userId="" providerId="Windows Live" clId="Web-{CAF25459-FEE0-BCA1-39E7-CB384187A7B1}" dt="2025-10-21T16:31:18.520" v="1049"/>
      <pc:docMkLst>
        <pc:docMk/>
      </pc:docMkLst>
      <pc:sldChg chg="addSp delSp modSp ord">
        <pc:chgData name="Guest User" userId="" providerId="Windows Live" clId="Web-{CAF25459-FEE0-BCA1-39E7-CB384187A7B1}" dt="2025-10-21T16:14:18.145" v="628"/>
        <pc:sldMkLst>
          <pc:docMk/>
          <pc:sldMk cId="2976841516" sldId="270"/>
        </pc:sldMkLst>
        <pc:spChg chg="mod">
          <ac:chgData name="Guest User" userId="" providerId="Windows Live" clId="Web-{CAF25459-FEE0-BCA1-39E7-CB384187A7B1}" dt="2025-10-21T16:14:13.379" v="627" actId="20577"/>
          <ac:spMkLst>
            <pc:docMk/>
            <pc:sldMk cId="2976841516" sldId="270"/>
            <ac:spMk id="4" creationId="{81699194-6194-20FD-5A2B-24D3751ECC5C}"/>
          </ac:spMkLst>
        </pc:spChg>
        <pc:graphicFrameChg chg="add mod ord modGraphic">
          <ac:chgData name="Guest User" userId="" providerId="Windows Live" clId="Web-{CAF25459-FEE0-BCA1-39E7-CB384187A7B1}" dt="2025-10-21T15:42:48.472" v="82"/>
          <ac:graphicFrameMkLst>
            <pc:docMk/>
            <pc:sldMk cId="2976841516" sldId="270"/>
            <ac:graphicFrameMk id="3" creationId="{2C102263-946C-742C-4D9E-198BB57C01BC}"/>
          </ac:graphicFrameMkLst>
        </pc:graphicFrameChg>
        <pc:graphicFrameChg chg="add mod modGraphic">
          <ac:chgData name="Guest User" userId="" providerId="Windows Live" clId="Web-{CAF25459-FEE0-BCA1-39E7-CB384187A7B1}" dt="2025-10-21T16:12:58.504" v="555"/>
          <ac:graphicFrameMkLst>
            <pc:docMk/>
            <pc:sldMk cId="2976841516" sldId="270"/>
            <ac:graphicFrameMk id="7" creationId="{6C292986-028F-2D64-E8EF-1426414ED8C2}"/>
          </ac:graphicFrameMkLst>
        </pc:graphicFrameChg>
      </pc:sldChg>
      <pc:sldChg chg="addSp delSp modSp">
        <pc:chgData name="Guest User" userId="" providerId="Windows Live" clId="Web-{CAF25459-FEE0-BCA1-39E7-CB384187A7B1}" dt="2025-10-21T16:31:00.364" v="1048" actId="1076"/>
        <pc:sldMkLst>
          <pc:docMk/>
          <pc:sldMk cId="1693688761" sldId="271"/>
        </pc:sldMkLst>
        <pc:spChg chg="mod">
          <ac:chgData name="Guest User" userId="" providerId="Windows Live" clId="Web-{CAF25459-FEE0-BCA1-39E7-CB384187A7B1}" dt="2025-10-21T16:14:58.348" v="708" actId="20577"/>
          <ac:spMkLst>
            <pc:docMk/>
            <pc:sldMk cId="1693688761" sldId="271"/>
            <ac:spMk id="2" creationId="{C30FF468-EE2A-F1FE-04EA-1837541517E4}"/>
          </ac:spMkLst>
        </pc:spChg>
        <pc:spChg chg="mod">
          <ac:chgData name="Guest User" userId="" providerId="Windows Live" clId="Web-{CAF25459-FEE0-BCA1-39E7-CB384187A7B1}" dt="2025-10-21T16:04:21.848" v="343" actId="20577"/>
          <ac:spMkLst>
            <pc:docMk/>
            <pc:sldMk cId="1693688761" sldId="271"/>
            <ac:spMk id="6" creationId="{27AFB6FE-882E-EBAD-CA7D-D3BD72367D28}"/>
          </ac:spMkLst>
        </pc:spChg>
        <pc:graphicFrameChg chg="add mod ord modGraphic">
          <ac:chgData name="Guest User" userId="" providerId="Windows Live" clId="Web-{CAF25459-FEE0-BCA1-39E7-CB384187A7B1}" dt="2025-10-21T16:31:00.364" v="1048" actId="1076"/>
          <ac:graphicFrameMkLst>
            <pc:docMk/>
            <pc:sldMk cId="1693688761" sldId="271"/>
            <ac:graphicFrameMk id="10" creationId="{54406ACB-BF36-86CF-D95C-EE28F76BB076}"/>
          </ac:graphicFrameMkLst>
        </pc:graphicFrameChg>
      </pc:sldChg>
      <pc:sldChg chg="new">
        <pc:chgData name="Guest User" userId="" providerId="Windows Live" clId="Web-{CAF25459-FEE0-BCA1-39E7-CB384187A7B1}" dt="2025-10-21T16:31:18.520" v="1049"/>
        <pc:sldMkLst>
          <pc:docMk/>
          <pc:sldMk cId="704877347" sldId="282"/>
        </pc:sldMkLst>
      </pc:sldChg>
    </pc:docChg>
  </pc:docChgLst>
  <pc:docChgLst>
    <pc:chgData name="Guest User" providerId="Windows Live" clId="Web-{84635CB1-2C16-1E0D-1910-DADC67EBE089}"/>
    <pc:docChg chg="addSld modSld">
      <pc:chgData name="Guest User" userId="" providerId="Windows Live" clId="Web-{84635CB1-2C16-1E0D-1910-DADC67EBE089}" dt="2025-10-21T20:21:53.728" v="354" actId="20577"/>
      <pc:docMkLst>
        <pc:docMk/>
      </pc:docMkLst>
      <pc:sldChg chg="modSp">
        <pc:chgData name="Guest User" userId="" providerId="Windows Live" clId="Web-{84635CB1-2C16-1E0D-1910-DADC67EBE089}" dt="2025-10-21T20:21:53.728" v="354" actId="20577"/>
        <pc:sldMkLst>
          <pc:docMk/>
          <pc:sldMk cId="3037242113" sldId="272"/>
        </pc:sldMkLst>
        <pc:spChg chg="mod">
          <ac:chgData name="Guest User" userId="" providerId="Windows Live" clId="Web-{84635CB1-2C16-1E0D-1910-DADC67EBE089}" dt="2025-10-21T20:21:53.728" v="354" actId="20577"/>
          <ac:spMkLst>
            <pc:docMk/>
            <pc:sldMk cId="3037242113" sldId="272"/>
            <ac:spMk id="5" creationId="{A3D780BB-DA60-D481-09F5-A4187F2F41E4}"/>
          </ac:spMkLst>
        </pc:spChg>
      </pc:sldChg>
      <pc:sldChg chg="delSp modSp">
        <pc:chgData name="Guest User" userId="" providerId="Windows Live" clId="Web-{84635CB1-2C16-1E0D-1910-DADC67EBE089}" dt="2025-10-21T19:56:16.785" v="55" actId="14100"/>
        <pc:sldMkLst>
          <pc:docMk/>
          <pc:sldMk cId="704877347" sldId="282"/>
        </pc:sldMkLst>
        <pc:picChg chg="mod">
          <ac:chgData name="Guest User" userId="" providerId="Windows Live" clId="Web-{84635CB1-2C16-1E0D-1910-DADC67EBE089}" dt="2025-10-21T19:56:16.785" v="55" actId="14100"/>
          <ac:picMkLst>
            <pc:docMk/>
            <pc:sldMk cId="704877347" sldId="282"/>
            <ac:picMk id="8" creationId="{9D15D187-675F-7710-46A7-EAB8E848B616}"/>
          </ac:picMkLst>
        </pc:picChg>
      </pc:sldChg>
      <pc:sldChg chg="addSp delSp modSp new">
        <pc:chgData name="Guest User" userId="" providerId="Windows Live" clId="Web-{84635CB1-2C16-1E0D-1910-DADC67EBE089}" dt="2025-10-21T19:55:10.346" v="40" actId="14100"/>
        <pc:sldMkLst>
          <pc:docMk/>
          <pc:sldMk cId="3384021989" sldId="284"/>
        </pc:sldMkLst>
        <pc:picChg chg="add mod">
          <ac:chgData name="Guest User" userId="" providerId="Windows Live" clId="Web-{84635CB1-2C16-1E0D-1910-DADC67EBE089}" dt="2025-10-21T19:55:10.346" v="40" actId="14100"/>
          <ac:picMkLst>
            <pc:docMk/>
            <pc:sldMk cId="3384021989" sldId="284"/>
            <ac:picMk id="8" creationId="{5EC86380-F72B-2FC4-0284-461D50DDFB6D}"/>
          </ac:picMkLst>
        </pc:picChg>
      </pc:sldChg>
      <pc:sldChg chg="addSp delSp modSp new">
        <pc:chgData name="Guest User" userId="" providerId="Windows Live" clId="Web-{84635CB1-2C16-1E0D-1910-DADC67EBE089}" dt="2025-10-21T19:55:42.144" v="46" actId="1076"/>
        <pc:sldMkLst>
          <pc:docMk/>
          <pc:sldMk cId="1701989896" sldId="285"/>
        </pc:sldMkLst>
        <pc:picChg chg="add mod">
          <ac:chgData name="Guest User" userId="" providerId="Windows Live" clId="Web-{84635CB1-2C16-1E0D-1910-DADC67EBE089}" dt="2025-10-21T19:55:42.144" v="46" actId="1076"/>
          <ac:picMkLst>
            <pc:docMk/>
            <pc:sldMk cId="1701989896" sldId="285"/>
            <ac:picMk id="8" creationId="{A368C6FB-4F02-7E9F-BA12-AD63C56A9196}"/>
          </ac:picMkLst>
        </pc:picChg>
      </pc:sldChg>
    </pc:docChg>
  </pc:docChgLst>
  <pc:docChgLst>
    <pc:chgData name="Guest User" providerId="Windows Live" clId="Web-{CB081482-FB53-3019-7443-00B0B6860BAD}"/>
    <pc:docChg chg="modSld">
      <pc:chgData name="Guest User" userId="" providerId="Windows Live" clId="Web-{CB081482-FB53-3019-7443-00B0B6860BAD}" dt="2025-10-21T20:35:02.073" v="0" actId="20577"/>
      <pc:docMkLst>
        <pc:docMk/>
      </pc:docMkLst>
      <pc:sldChg chg="modSp">
        <pc:chgData name="Guest User" userId="" providerId="Windows Live" clId="Web-{CB081482-FB53-3019-7443-00B0B6860BAD}" dt="2025-10-21T20:35:02.073" v="0" actId="20577"/>
        <pc:sldMkLst>
          <pc:docMk/>
          <pc:sldMk cId="2836808753" sldId="265"/>
        </pc:sldMkLst>
        <pc:spChg chg="mod">
          <ac:chgData name="Guest User" userId="" providerId="Windows Live" clId="Web-{CB081482-FB53-3019-7443-00B0B6860BAD}" dt="2025-10-21T20:35:02.073" v="0" actId="20577"/>
          <ac:spMkLst>
            <pc:docMk/>
            <pc:sldMk cId="2836808753" sldId="265"/>
            <ac:spMk id="4" creationId="{DB7E49CC-4941-9CDE-C383-A701A5A9EE8D}"/>
          </ac:spMkLst>
        </pc:spChg>
      </pc:sldChg>
    </pc:docChg>
  </pc:docChgLst>
  <pc:docChgLst>
    <pc:chgData name="Luke Schofield" userId="2288957a21163956" providerId="LiveId" clId="{F03DF792-8398-4AB4-AE0C-40599D616A34}"/>
    <pc:docChg chg="undo custSel addSld delSld modSld sldOrd">
      <pc:chgData name="Luke Schofield" userId="2288957a21163956" providerId="LiveId" clId="{F03DF792-8398-4AB4-AE0C-40599D616A34}" dt="2025-10-28T01:03:56.149" v="7797" actId="2"/>
      <pc:docMkLst>
        <pc:docMk/>
      </pc:docMkLst>
      <pc:sldChg chg="modSp mod">
        <pc:chgData name="Luke Schofield" userId="2288957a21163956" providerId="LiveId" clId="{F03DF792-8398-4AB4-AE0C-40599D616A34}" dt="2025-10-28T01:03:53.871" v="7796" actId="2"/>
        <pc:sldMkLst>
          <pc:docMk/>
          <pc:sldMk cId="283621851" sldId="256"/>
        </pc:sldMkLst>
        <pc:spChg chg="mod">
          <ac:chgData name="Luke Schofield" userId="2288957a21163956" providerId="LiveId" clId="{F03DF792-8398-4AB4-AE0C-40599D616A34}" dt="2025-10-28T01:03:53.871" v="7796" actId="2"/>
          <ac:spMkLst>
            <pc:docMk/>
            <pc:sldMk cId="283621851" sldId="256"/>
            <ac:spMk id="3" creationId="{B199979C-18D4-8806-5018-8A6A55F28B6C}"/>
          </ac:spMkLst>
        </pc:spChg>
      </pc:sldChg>
      <pc:sldChg chg="modSp mod">
        <pc:chgData name="Luke Schofield" userId="2288957a21163956" providerId="LiveId" clId="{F03DF792-8398-4AB4-AE0C-40599D616A34}" dt="2025-10-28T01:02:07.089" v="7792" actId="6549"/>
        <pc:sldMkLst>
          <pc:docMk/>
          <pc:sldMk cId="3896106225" sldId="258"/>
        </pc:sldMkLst>
        <pc:spChg chg="mod">
          <ac:chgData name="Luke Schofield" userId="2288957a21163956" providerId="LiveId" clId="{F03DF792-8398-4AB4-AE0C-40599D616A34}" dt="2025-10-28T01:02:07.089" v="7792" actId="6549"/>
          <ac:spMkLst>
            <pc:docMk/>
            <pc:sldMk cId="3896106225" sldId="258"/>
            <ac:spMk id="3" creationId="{E09E29A7-3974-A8DD-15AE-2847A200EF69}"/>
          </ac:spMkLst>
        </pc:spChg>
      </pc:sldChg>
      <pc:sldChg chg="addSp delSp modSp mod">
        <pc:chgData name="Luke Schofield" userId="2288957a21163956" providerId="LiveId" clId="{F03DF792-8398-4AB4-AE0C-40599D616A34}" dt="2025-10-27T02:44:56.284" v="7669" actId="20577"/>
        <pc:sldMkLst>
          <pc:docMk/>
          <pc:sldMk cId="2956390615" sldId="266"/>
        </pc:sldMkLst>
        <pc:spChg chg="mod">
          <ac:chgData name="Luke Schofield" userId="2288957a21163956" providerId="LiveId" clId="{F03DF792-8398-4AB4-AE0C-40599D616A34}" dt="2025-10-27T02:44:56.284" v="7669" actId="20577"/>
          <ac:spMkLst>
            <pc:docMk/>
            <pc:sldMk cId="2956390615" sldId="266"/>
            <ac:spMk id="4" creationId="{B879C47A-2A34-95E0-0CE8-03FE554C9097}"/>
          </ac:spMkLst>
        </pc:spChg>
        <pc:spChg chg="mod">
          <ac:chgData name="Luke Schofield" userId="2288957a21163956" providerId="LiveId" clId="{F03DF792-8398-4AB4-AE0C-40599D616A34}" dt="2025-10-27T02:44:51.259" v="7653" actId="20577"/>
          <ac:spMkLst>
            <pc:docMk/>
            <pc:sldMk cId="2956390615" sldId="266"/>
            <ac:spMk id="5" creationId="{35913185-B7EF-123B-1A45-D5ADCCF0E70D}"/>
          </ac:spMkLst>
        </pc:spChg>
        <pc:spChg chg="add mod">
          <ac:chgData name="Luke Schofield" userId="2288957a21163956" providerId="LiveId" clId="{F03DF792-8398-4AB4-AE0C-40599D616A34}" dt="2025-10-27T00:56:02.888" v="3078" actId="20577"/>
          <ac:spMkLst>
            <pc:docMk/>
            <pc:sldMk cId="2956390615" sldId="266"/>
            <ac:spMk id="12" creationId="{52E4C82D-0EDD-1ED5-4786-A90D85696985}"/>
          </ac:spMkLst>
        </pc:spChg>
        <pc:picChg chg="add mod">
          <ac:chgData name="Luke Schofield" userId="2288957a21163956" providerId="LiveId" clId="{F03DF792-8398-4AB4-AE0C-40599D616A34}" dt="2025-10-27T00:55:40.246" v="3028" actId="1076"/>
          <ac:picMkLst>
            <pc:docMk/>
            <pc:sldMk cId="2956390615" sldId="266"/>
            <ac:picMk id="3" creationId="{A3124050-BB59-CCA8-4032-B00180774BF1}"/>
          </ac:picMkLst>
        </pc:picChg>
        <pc:picChg chg="add mod">
          <ac:chgData name="Luke Schofield" userId="2288957a21163956" providerId="LiveId" clId="{F03DF792-8398-4AB4-AE0C-40599D616A34}" dt="2025-10-27T00:55:40.246" v="3028" actId="1076"/>
          <ac:picMkLst>
            <pc:docMk/>
            <pc:sldMk cId="2956390615" sldId="266"/>
            <ac:picMk id="7" creationId="{03F4F7BB-68B4-B0BB-F260-D5FD1004C698}"/>
          </ac:picMkLst>
        </pc:picChg>
        <pc:picChg chg="add del mod">
          <ac:chgData name="Luke Schofield" userId="2288957a21163956" providerId="LiveId" clId="{F03DF792-8398-4AB4-AE0C-40599D616A34}" dt="2025-10-27T00:51:48.568" v="2944" actId="478"/>
          <ac:picMkLst>
            <pc:docMk/>
            <pc:sldMk cId="2956390615" sldId="266"/>
            <ac:picMk id="9" creationId="{DD1819ED-4A68-009C-EC61-093E11035EF0}"/>
          </ac:picMkLst>
        </pc:picChg>
        <pc:picChg chg="add mod">
          <ac:chgData name="Luke Schofield" userId="2288957a21163956" providerId="LiveId" clId="{F03DF792-8398-4AB4-AE0C-40599D616A34}" dt="2025-10-27T00:55:40.246" v="3028" actId="1076"/>
          <ac:picMkLst>
            <pc:docMk/>
            <pc:sldMk cId="2956390615" sldId="266"/>
            <ac:picMk id="11" creationId="{433D8479-3ADD-3B62-9BCB-08AFAE1FB2AD}"/>
          </ac:picMkLst>
        </pc:picChg>
      </pc:sldChg>
      <pc:sldChg chg="addSp delSp modSp mod ord">
        <pc:chgData name="Luke Schofield" userId="2288957a21163956" providerId="LiveId" clId="{F03DF792-8398-4AB4-AE0C-40599D616A34}" dt="2025-10-27T02:00:50.620" v="4985" actId="113"/>
        <pc:sldMkLst>
          <pc:docMk/>
          <pc:sldMk cId="1938885587" sldId="267"/>
        </pc:sldMkLst>
        <pc:spChg chg="mod">
          <ac:chgData name="Luke Schofield" userId="2288957a21163956" providerId="LiveId" clId="{F03DF792-8398-4AB4-AE0C-40599D616A34}" dt="2025-10-27T00:14:12.829" v="1189" actId="20577"/>
          <ac:spMkLst>
            <pc:docMk/>
            <pc:sldMk cId="1938885587" sldId="267"/>
            <ac:spMk id="2" creationId="{09A5A656-6CEC-CEEB-DCFC-906E74941908}"/>
          </ac:spMkLst>
        </pc:spChg>
        <pc:spChg chg="mod">
          <ac:chgData name="Luke Schofield" userId="2288957a21163956" providerId="LiveId" clId="{F03DF792-8398-4AB4-AE0C-40599D616A34}" dt="2025-10-27T00:31:54.234" v="1709" actId="1076"/>
          <ac:spMkLst>
            <pc:docMk/>
            <pc:sldMk cId="1938885587" sldId="267"/>
            <ac:spMk id="3" creationId="{CB019FA4-2B36-4538-656A-E46CF538D596}"/>
          </ac:spMkLst>
        </pc:spChg>
        <pc:spChg chg="add mod">
          <ac:chgData name="Luke Schofield" userId="2288957a21163956" providerId="LiveId" clId="{F03DF792-8398-4AB4-AE0C-40599D616A34}" dt="2025-10-27T00:28:37.703" v="1631" actId="1076"/>
          <ac:spMkLst>
            <pc:docMk/>
            <pc:sldMk cId="1938885587" sldId="267"/>
            <ac:spMk id="4" creationId="{1AF83113-BFDF-E8CF-4233-AF19F6BD0FF2}"/>
          </ac:spMkLst>
        </pc:spChg>
        <pc:spChg chg="del">
          <ac:chgData name="Luke Schofield" userId="2288957a21163956" providerId="LiveId" clId="{F03DF792-8398-4AB4-AE0C-40599D616A34}" dt="2025-10-27T00:16:30.656" v="1229" actId="478"/>
          <ac:spMkLst>
            <pc:docMk/>
            <pc:sldMk cId="1938885587" sldId="267"/>
            <ac:spMk id="6" creationId="{216262AB-B9EA-0711-26EA-C81D36030BBD}"/>
          </ac:spMkLst>
        </pc:spChg>
        <pc:spChg chg="mod">
          <ac:chgData name="Luke Schofield" userId="2288957a21163956" providerId="LiveId" clId="{F03DF792-8398-4AB4-AE0C-40599D616A34}" dt="2025-10-27T00:31:56.914" v="1710" actId="1076"/>
          <ac:spMkLst>
            <pc:docMk/>
            <pc:sldMk cId="1938885587" sldId="267"/>
            <ac:spMk id="7" creationId="{015483FE-00E6-6F28-9D7E-994F78B63B70}"/>
          </ac:spMkLst>
        </pc:spChg>
        <pc:spChg chg="del">
          <ac:chgData name="Luke Schofield" userId="2288957a21163956" providerId="LiveId" clId="{F03DF792-8398-4AB4-AE0C-40599D616A34}" dt="2025-10-27T00:26:26.273" v="1592" actId="478"/>
          <ac:spMkLst>
            <pc:docMk/>
            <pc:sldMk cId="1938885587" sldId="267"/>
            <ac:spMk id="8" creationId="{E39B30EE-28F2-8F0E-77D9-175C4FFFDDF8}"/>
          </ac:spMkLst>
        </pc:spChg>
        <pc:spChg chg="add mod">
          <ac:chgData name="Luke Schofield" userId="2288957a21163956" providerId="LiveId" clId="{F03DF792-8398-4AB4-AE0C-40599D616A34}" dt="2025-10-27T00:32:03.892" v="1730" actId="1035"/>
          <ac:spMkLst>
            <pc:docMk/>
            <pc:sldMk cId="1938885587" sldId="267"/>
            <ac:spMk id="11" creationId="{A10102E5-D698-FBA5-F594-46B1AEB35A48}"/>
          </ac:spMkLst>
        </pc:spChg>
        <pc:spChg chg="add mod">
          <ac:chgData name="Luke Schofield" userId="2288957a21163956" providerId="LiveId" clId="{F03DF792-8398-4AB4-AE0C-40599D616A34}" dt="2025-10-27T00:32:03.892" v="1730" actId="1035"/>
          <ac:spMkLst>
            <pc:docMk/>
            <pc:sldMk cId="1938885587" sldId="267"/>
            <ac:spMk id="12" creationId="{6B90252F-E9A3-6F26-E1E4-0BACF36F8C83}"/>
          </ac:spMkLst>
        </pc:spChg>
        <pc:spChg chg="add mod">
          <ac:chgData name="Luke Schofield" userId="2288957a21163956" providerId="LiveId" clId="{F03DF792-8398-4AB4-AE0C-40599D616A34}" dt="2025-10-27T00:32:03.892" v="1730" actId="1035"/>
          <ac:spMkLst>
            <pc:docMk/>
            <pc:sldMk cId="1938885587" sldId="267"/>
            <ac:spMk id="13" creationId="{AF7EE5C9-8156-9E9E-2045-9C8727109639}"/>
          </ac:spMkLst>
        </pc:spChg>
        <pc:spChg chg="add del">
          <ac:chgData name="Luke Schofield" userId="2288957a21163956" providerId="LiveId" clId="{F03DF792-8398-4AB4-AE0C-40599D616A34}" dt="2025-10-27T00:21:24.126" v="1264" actId="11529"/>
          <ac:spMkLst>
            <pc:docMk/>
            <pc:sldMk cId="1938885587" sldId="267"/>
            <ac:spMk id="14" creationId="{14BAFEED-8308-8C81-4C9E-1215C6301194}"/>
          </ac:spMkLst>
        </pc:spChg>
        <pc:spChg chg="add mod">
          <ac:chgData name="Luke Schofield" userId="2288957a21163956" providerId="LiveId" clId="{F03DF792-8398-4AB4-AE0C-40599D616A34}" dt="2025-10-27T00:32:03.892" v="1730" actId="1035"/>
          <ac:spMkLst>
            <pc:docMk/>
            <pc:sldMk cId="1938885587" sldId="267"/>
            <ac:spMk id="15" creationId="{10EFFF4D-2640-5AEC-4758-FC92AAB410AD}"/>
          </ac:spMkLst>
        </pc:spChg>
        <pc:spChg chg="add mod">
          <ac:chgData name="Luke Schofield" userId="2288957a21163956" providerId="LiveId" clId="{F03DF792-8398-4AB4-AE0C-40599D616A34}" dt="2025-10-27T00:32:03.892" v="1730" actId="1035"/>
          <ac:spMkLst>
            <pc:docMk/>
            <pc:sldMk cId="1938885587" sldId="267"/>
            <ac:spMk id="16" creationId="{FA238482-C4E9-1463-0BC3-75E2B3597622}"/>
          </ac:spMkLst>
        </pc:spChg>
        <pc:spChg chg="add mod">
          <ac:chgData name="Luke Schofield" userId="2288957a21163956" providerId="LiveId" clId="{F03DF792-8398-4AB4-AE0C-40599D616A34}" dt="2025-10-27T00:32:03.892" v="1730" actId="1035"/>
          <ac:spMkLst>
            <pc:docMk/>
            <pc:sldMk cId="1938885587" sldId="267"/>
            <ac:spMk id="17" creationId="{E4FF9720-EF7B-C7A4-D501-0FF34061DB87}"/>
          </ac:spMkLst>
        </pc:spChg>
        <pc:spChg chg="add mod">
          <ac:chgData name="Luke Schofield" userId="2288957a21163956" providerId="LiveId" clId="{F03DF792-8398-4AB4-AE0C-40599D616A34}" dt="2025-10-27T00:30:48.804" v="1661" actId="164"/>
          <ac:spMkLst>
            <pc:docMk/>
            <pc:sldMk cId="1938885587" sldId="267"/>
            <ac:spMk id="18" creationId="{5503561F-2A65-CA34-4E8F-C4E47E1D2E89}"/>
          </ac:spMkLst>
        </pc:spChg>
        <pc:spChg chg="add mod">
          <ac:chgData name="Luke Schofield" userId="2288957a21163956" providerId="LiveId" clId="{F03DF792-8398-4AB4-AE0C-40599D616A34}" dt="2025-10-27T00:30:48.804" v="1661" actId="164"/>
          <ac:spMkLst>
            <pc:docMk/>
            <pc:sldMk cId="1938885587" sldId="267"/>
            <ac:spMk id="19" creationId="{A5792B4B-B2FC-0D7B-5043-D425B6957404}"/>
          </ac:spMkLst>
        </pc:spChg>
        <pc:spChg chg="add mod">
          <ac:chgData name="Luke Schofield" userId="2288957a21163956" providerId="LiveId" clId="{F03DF792-8398-4AB4-AE0C-40599D616A34}" dt="2025-10-27T00:30:48.804" v="1661" actId="164"/>
          <ac:spMkLst>
            <pc:docMk/>
            <pc:sldMk cId="1938885587" sldId="267"/>
            <ac:spMk id="20" creationId="{A8C8D06E-F8B7-EAF4-10DF-4E5B2B0A21A9}"/>
          </ac:spMkLst>
        </pc:spChg>
        <pc:spChg chg="add mod">
          <ac:chgData name="Luke Schofield" userId="2288957a21163956" providerId="LiveId" clId="{F03DF792-8398-4AB4-AE0C-40599D616A34}" dt="2025-10-27T00:33:44.683" v="1896" actId="1076"/>
          <ac:spMkLst>
            <pc:docMk/>
            <pc:sldMk cId="1938885587" sldId="267"/>
            <ac:spMk id="23" creationId="{A909E2D7-E72D-0F5B-885D-4D04EB45A482}"/>
          </ac:spMkLst>
        </pc:spChg>
        <pc:spChg chg="add mod">
          <ac:chgData name="Luke Schofield" userId="2288957a21163956" providerId="LiveId" clId="{F03DF792-8398-4AB4-AE0C-40599D616A34}" dt="2025-10-27T02:00:50.620" v="4985" actId="113"/>
          <ac:spMkLst>
            <pc:docMk/>
            <pc:sldMk cId="1938885587" sldId="267"/>
            <ac:spMk id="25" creationId="{930F81B3-4A59-3DD3-4B0F-1387ADA6DB92}"/>
          </ac:spMkLst>
        </pc:spChg>
        <pc:grpChg chg="add mod">
          <ac:chgData name="Luke Schofield" userId="2288957a21163956" providerId="LiveId" clId="{F03DF792-8398-4AB4-AE0C-40599D616A34}" dt="2025-10-27T00:32:03.892" v="1730" actId="1035"/>
          <ac:grpSpMkLst>
            <pc:docMk/>
            <pc:sldMk cId="1938885587" sldId="267"/>
            <ac:grpSpMk id="24" creationId="{F8A46D3B-5721-1AB5-B08D-F5449F327769}"/>
          </ac:grpSpMkLst>
        </pc:grpChg>
        <pc:picChg chg="add del mod">
          <ac:chgData name="Luke Schofield" userId="2288957a21163956" providerId="LiveId" clId="{F03DF792-8398-4AB4-AE0C-40599D616A34}" dt="2025-10-27T00:18:46.560" v="1236" actId="478"/>
          <ac:picMkLst>
            <pc:docMk/>
            <pc:sldMk cId="1938885587" sldId="267"/>
            <ac:picMk id="5" creationId="{F1C9E9C5-63A1-21DC-ECAE-D6C5BAAF4682}"/>
          </ac:picMkLst>
        </pc:picChg>
        <pc:picChg chg="add mod">
          <ac:chgData name="Luke Schofield" userId="2288957a21163956" providerId="LiveId" clId="{F03DF792-8398-4AB4-AE0C-40599D616A34}" dt="2025-10-27T00:30:48.804" v="1661" actId="164"/>
          <ac:picMkLst>
            <pc:docMk/>
            <pc:sldMk cId="1938885587" sldId="267"/>
            <ac:picMk id="10" creationId="{16B3CDE5-C648-F816-2656-02B8249B8DEF}"/>
          </ac:picMkLst>
        </pc:picChg>
        <pc:picChg chg="add del mod">
          <ac:chgData name="Luke Schofield" userId="2288957a21163956" providerId="LiveId" clId="{F03DF792-8398-4AB4-AE0C-40599D616A34}" dt="2025-10-27T00:32:03.892" v="1730" actId="1035"/>
          <ac:picMkLst>
            <pc:docMk/>
            <pc:sldMk cId="1938885587" sldId="267"/>
            <ac:picMk id="22" creationId="{FE86CD36-287A-511A-7583-D6352FC0A02B}"/>
          </ac:picMkLst>
        </pc:picChg>
        <pc:picChg chg="add mod">
          <ac:chgData name="Luke Schofield" userId="2288957a21163956" providerId="LiveId" clId="{F03DF792-8398-4AB4-AE0C-40599D616A34}" dt="2025-10-27T00:28:01.312" v="1628" actId="14100"/>
          <ac:picMkLst>
            <pc:docMk/>
            <pc:sldMk cId="1938885587" sldId="267"/>
            <ac:picMk id="1026" creationId="{FA64DC82-C25F-E5A8-109F-8DB8216B59D3}"/>
          </ac:picMkLst>
        </pc:picChg>
      </pc:sldChg>
      <pc:sldChg chg="modSp mod">
        <pc:chgData name="Luke Schofield" userId="2288957a21163956" providerId="LiveId" clId="{F03DF792-8398-4AB4-AE0C-40599D616A34}" dt="2025-10-27T13:13:59.208" v="7671" actId="207"/>
        <pc:sldMkLst>
          <pc:docMk/>
          <pc:sldMk cId="2564886275" sldId="268"/>
        </pc:sldMkLst>
        <pc:spChg chg="mod">
          <ac:chgData name="Luke Schofield" userId="2288957a21163956" providerId="LiveId" clId="{F03DF792-8398-4AB4-AE0C-40599D616A34}" dt="2025-10-27T13:13:59.208" v="7671" actId="207"/>
          <ac:spMkLst>
            <pc:docMk/>
            <pc:sldMk cId="2564886275" sldId="268"/>
            <ac:spMk id="7" creationId="{DDBB1473-A430-D4E9-4154-E1573898CCCE}"/>
          </ac:spMkLst>
        </pc:spChg>
      </pc:sldChg>
      <pc:sldChg chg="modSp mod">
        <pc:chgData name="Luke Schofield" userId="2288957a21163956" providerId="LiveId" clId="{F03DF792-8398-4AB4-AE0C-40599D616A34}" dt="2025-10-27T13:14:16.927" v="7674" actId="255"/>
        <pc:sldMkLst>
          <pc:docMk/>
          <pc:sldMk cId="3445563997" sldId="269"/>
        </pc:sldMkLst>
        <pc:spChg chg="mod">
          <ac:chgData name="Luke Schofield" userId="2288957a21163956" providerId="LiveId" clId="{F03DF792-8398-4AB4-AE0C-40599D616A34}" dt="2025-10-27T13:14:16.927" v="7674" actId="255"/>
          <ac:spMkLst>
            <pc:docMk/>
            <pc:sldMk cId="3445563997" sldId="269"/>
            <ac:spMk id="40" creationId="{34C0CEDB-67C5-9C3D-CD33-2815A24A6868}"/>
          </ac:spMkLst>
        </pc:spChg>
      </pc:sldChg>
      <pc:sldChg chg="modSp mod">
        <pc:chgData name="Luke Schofield" userId="2288957a21163956" providerId="LiveId" clId="{F03DF792-8398-4AB4-AE0C-40599D616A34}" dt="2025-10-21T17:02:16.320" v="1155" actId="207"/>
        <pc:sldMkLst>
          <pc:docMk/>
          <pc:sldMk cId="2976841516" sldId="270"/>
        </pc:sldMkLst>
        <pc:graphicFrameChg chg="modGraphic">
          <ac:chgData name="Luke Schofield" userId="2288957a21163956" providerId="LiveId" clId="{F03DF792-8398-4AB4-AE0C-40599D616A34}" dt="2025-10-21T17:02:16.320" v="1155" actId="207"/>
          <ac:graphicFrameMkLst>
            <pc:docMk/>
            <pc:sldMk cId="2976841516" sldId="270"/>
            <ac:graphicFrameMk id="7" creationId="{6C292986-028F-2D64-E8EF-1426414ED8C2}"/>
          </ac:graphicFrameMkLst>
        </pc:graphicFrameChg>
      </pc:sldChg>
      <pc:sldChg chg="delSp modSp mod">
        <pc:chgData name="Luke Schofield" userId="2288957a21163956" providerId="LiveId" clId="{F03DF792-8398-4AB4-AE0C-40599D616A34}" dt="2025-10-22T05:30:18.733" v="1160" actId="20577"/>
        <pc:sldMkLst>
          <pc:docMk/>
          <pc:sldMk cId="1693688761" sldId="271"/>
        </pc:sldMkLst>
        <pc:spChg chg="mod">
          <ac:chgData name="Luke Schofield" userId="2288957a21163956" providerId="LiveId" clId="{F03DF792-8398-4AB4-AE0C-40599D616A34}" dt="2025-10-22T05:30:18.733" v="1160" actId="20577"/>
          <ac:spMkLst>
            <pc:docMk/>
            <pc:sldMk cId="1693688761" sldId="271"/>
            <ac:spMk id="2" creationId="{C30FF468-EE2A-F1FE-04EA-1837541517E4}"/>
          </ac:spMkLst>
        </pc:spChg>
        <pc:graphicFrameChg chg="modGraphic">
          <ac:chgData name="Luke Schofield" userId="2288957a21163956" providerId="LiveId" clId="{F03DF792-8398-4AB4-AE0C-40599D616A34}" dt="2025-10-21T17:02:10.534" v="1154" actId="207"/>
          <ac:graphicFrameMkLst>
            <pc:docMk/>
            <pc:sldMk cId="1693688761" sldId="271"/>
            <ac:graphicFrameMk id="10" creationId="{54406ACB-BF36-86CF-D95C-EE28F76BB076}"/>
          </ac:graphicFrameMkLst>
        </pc:graphicFrameChg>
      </pc:sldChg>
      <pc:sldChg chg="modSp mod">
        <pc:chgData name="Luke Schofield" userId="2288957a21163956" providerId="LiveId" clId="{F03DF792-8398-4AB4-AE0C-40599D616A34}" dt="2025-10-27T02:44:18.144" v="7638" actId="113"/>
        <pc:sldMkLst>
          <pc:docMk/>
          <pc:sldMk cId="3037242113" sldId="272"/>
        </pc:sldMkLst>
        <pc:spChg chg="mod">
          <ac:chgData name="Luke Schofield" userId="2288957a21163956" providerId="LiveId" clId="{F03DF792-8398-4AB4-AE0C-40599D616A34}" dt="2025-10-27T02:44:18.144" v="7638" actId="113"/>
          <ac:spMkLst>
            <pc:docMk/>
            <pc:sldMk cId="3037242113" sldId="272"/>
            <ac:spMk id="2" creationId="{F9AC85AE-C463-C7DC-1B80-EE1C47E51A72}"/>
          </ac:spMkLst>
        </pc:spChg>
      </pc:sldChg>
      <pc:sldChg chg="addSp delSp modSp mod">
        <pc:chgData name="Luke Schofield" userId="2288957a21163956" providerId="LiveId" clId="{F03DF792-8398-4AB4-AE0C-40599D616A34}" dt="2025-10-27T14:55:03.316" v="7784" actId="478"/>
        <pc:sldMkLst>
          <pc:docMk/>
          <pc:sldMk cId="1035129015" sldId="274"/>
        </pc:sldMkLst>
        <pc:spChg chg="add del mod">
          <ac:chgData name="Luke Schofield" userId="2288957a21163956" providerId="LiveId" clId="{F03DF792-8398-4AB4-AE0C-40599D616A34}" dt="2025-10-27T14:55:03.316" v="7784" actId="478"/>
          <ac:spMkLst>
            <pc:docMk/>
            <pc:sldMk cId="1035129015" sldId="274"/>
            <ac:spMk id="3" creationId="{10BA55C5-CE47-1A41-CE4C-CD57594B91B3}"/>
          </ac:spMkLst>
        </pc:spChg>
      </pc:sldChg>
      <pc:sldChg chg="addSp delSp modSp mod">
        <pc:chgData name="Luke Schofield" userId="2288957a21163956" providerId="LiveId" clId="{F03DF792-8398-4AB4-AE0C-40599D616A34}" dt="2025-10-21T16:39:19.165" v="1105" actId="14100"/>
        <pc:sldMkLst>
          <pc:docMk/>
          <pc:sldMk cId="162842243" sldId="276"/>
        </pc:sldMkLst>
        <pc:spChg chg="mod">
          <ac:chgData name="Luke Schofield" userId="2288957a21163956" providerId="LiveId" clId="{F03DF792-8398-4AB4-AE0C-40599D616A34}" dt="2025-10-21T14:09:41.487" v="40" actId="20577"/>
          <ac:spMkLst>
            <pc:docMk/>
            <pc:sldMk cId="162842243" sldId="276"/>
            <ac:spMk id="4" creationId="{3FE9D9E0-ECB6-396C-9CD3-CDA6290D06EA}"/>
          </ac:spMkLst>
        </pc:spChg>
        <pc:spChg chg="add mod">
          <ac:chgData name="Luke Schofield" userId="2288957a21163956" providerId="LiveId" clId="{F03DF792-8398-4AB4-AE0C-40599D616A34}" dt="2025-10-21T16:39:16.248" v="1104" actId="1036"/>
          <ac:spMkLst>
            <pc:docMk/>
            <pc:sldMk cId="162842243" sldId="276"/>
            <ac:spMk id="6" creationId="{4CF83230-F8CB-7462-4754-DB79EEFE4ADA}"/>
          </ac:spMkLst>
        </pc:spChg>
        <pc:picChg chg="add mod">
          <ac:chgData name="Luke Schofield" userId="2288957a21163956" providerId="LiveId" clId="{F03DF792-8398-4AB4-AE0C-40599D616A34}" dt="2025-10-21T16:39:19.165" v="1105" actId="14100"/>
          <ac:picMkLst>
            <pc:docMk/>
            <pc:sldMk cId="162842243" sldId="276"/>
            <ac:picMk id="3" creationId="{2E0DBD01-EC5C-E39F-533A-1DA877142C45}"/>
          </ac:picMkLst>
        </pc:picChg>
      </pc:sldChg>
      <pc:sldChg chg="addSp delSp modSp mod modClrScheme chgLayout">
        <pc:chgData name="Luke Schofield" userId="2288957a21163956" providerId="LiveId" clId="{F03DF792-8398-4AB4-AE0C-40599D616A34}" dt="2025-10-21T17:02:38.561" v="1156" actId="207"/>
        <pc:sldMkLst>
          <pc:docMk/>
          <pc:sldMk cId="732715870" sldId="277"/>
        </pc:sldMkLst>
        <pc:spChg chg="add mod ord">
          <ac:chgData name="Luke Schofield" userId="2288957a21163956" providerId="LiveId" clId="{F03DF792-8398-4AB4-AE0C-40599D616A34}" dt="2025-10-21T14:58:44.932" v="430" actId="313"/>
          <ac:spMkLst>
            <pc:docMk/>
            <pc:sldMk cId="732715870" sldId="277"/>
            <ac:spMk id="4" creationId="{F348D8DD-BB3E-48C9-6FD1-3855097EABAB}"/>
          </ac:spMkLst>
        </pc:spChg>
        <pc:spChg chg="add mod">
          <ac:chgData name="Luke Schofield" userId="2288957a21163956" providerId="LiveId" clId="{F03DF792-8398-4AB4-AE0C-40599D616A34}" dt="2025-10-21T15:35:46.620" v="656" actId="1036"/>
          <ac:spMkLst>
            <pc:docMk/>
            <pc:sldMk cId="732715870" sldId="277"/>
            <ac:spMk id="10" creationId="{835ECF7C-7527-4256-E84E-1659812D499B}"/>
          </ac:spMkLst>
        </pc:spChg>
        <pc:graphicFrameChg chg="add mod ord modGraphic">
          <ac:chgData name="Luke Schofield" userId="2288957a21163956" providerId="LiveId" clId="{F03DF792-8398-4AB4-AE0C-40599D616A34}" dt="2025-10-21T17:02:38.561" v="1156" actId="207"/>
          <ac:graphicFrameMkLst>
            <pc:docMk/>
            <pc:sldMk cId="732715870" sldId="277"/>
            <ac:graphicFrameMk id="9" creationId="{847373DE-B80B-F4F9-13C3-D6268E1B47FD}"/>
          </ac:graphicFrameMkLst>
        </pc:graphicFrameChg>
      </pc:sldChg>
      <pc:sldChg chg="modSp del mod">
        <pc:chgData name="Luke Schofield" userId="2288957a21163956" providerId="LiveId" clId="{F03DF792-8398-4AB4-AE0C-40599D616A34}" dt="2025-10-27T02:06:13.408" v="5359" actId="47"/>
        <pc:sldMkLst>
          <pc:docMk/>
          <pc:sldMk cId="886497320" sldId="278"/>
        </pc:sldMkLst>
        <pc:spChg chg="mod">
          <ac:chgData name="Luke Schofield" userId="2288957a21163956" providerId="LiveId" clId="{F03DF792-8398-4AB4-AE0C-40599D616A34}" dt="2025-10-27T00:46:32.572" v="2912" actId="20577"/>
          <ac:spMkLst>
            <pc:docMk/>
            <pc:sldMk cId="886497320" sldId="278"/>
            <ac:spMk id="5" creationId="{B698B5D0-FDCC-ED5D-2A70-D7869F63AB2A}"/>
          </ac:spMkLst>
        </pc:spChg>
      </pc:sldChg>
      <pc:sldChg chg="addSp delSp modSp add mod">
        <pc:chgData name="Luke Schofield" userId="2288957a21163956" providerId="LiveId" clId="{F03DF792-8398-4AB4-AE0C-40599D616A34}" dt="2025-10-21T16:21:32.397" v="1042" actId="1037"/>
        <pc:sldMkLst>
          <pc:docMk/>
          <pc:sldMk cId="2620636489" sldId="279"/>
        </pc:sldMkLst>
        <pc:spChg chg="add mod">
          <ac:chgData name="Luke Schofield" userId="2288957a21163956" providerId="LiveId" clId="{F03DF792-8398-4AB4-AE0C-40599D616A34}" dt="2025-10-21T16:18:59.498" v="1019" actId="1076"/>
          <ac:spMkLst>
            <pc:docMk/>
            <pc:sldMk cId="2620636489" sldId="279"/>
            <ac:spMk id="2" creationId="{43D9CAB4-4BFA-3FB0-CF0F-130BD177B587}"/>
          </ac:spMkLst>
        </pc:spChg>
        <pc:spChg chg="mod">
          <ac:chgData name="Luke Schofield" userId="2288957a21163956" providerId="LiveId" clId="{F03DF792-8398-4AB4-AE0C-40599D616A34}" dt="2025-10-21T16:08:31.682" v="914" actId="20577"/>
          <ac:spMkLst>
            <pc:docMk/>
            <pc:sldMk cId="2620636489" sldId="279"/>
            <ac:spMk id="4" creationId="{869E111F-5970-1BAD-DA74-6274F23DE290}"/>
          </ac:spMkLst>
        </pc:spChg>
        <pc:spChg chg="mod">
          <ac:chgData name="Luke Schofield" userId="2288957a21163956" providerId="LiveId" clId="{F03DF792-8398-4AB4-AE0C-40599D616A34}" dt="2025-10-21T16:19:04.113" v="1020" actId="1076"/>
          <ac:spMkLst>
            <pc:docMk/>
            <pc:sldMk cId="2620636489" sldId="279"/>
            <ac:spMk id="5" creationId="{A7407B89-A506-0F30-09CE-E5C81B87BC3B}"/>
          </ac:spMkLst>
        </pc:spChg>
        <pc:spChg chg="add mod">
          <ac:chgData name="Luke Schofield" userId="2288957a21163956" providerId="LiveId" clId="{F03DF792-8398-4AB4-AE0C-40599D616A34}" dt="2025-10-21T16:14:38.121" v="1011" actId="1076"/>
          <ac:spMkLst>
            <pc:docMk/>
            <pc:sldMk cId="2620636489" sldId="279"/>
            <ac:spMk id="7" creationId="{9465ABF7-8DA4-F70D-8726-91C0809D51F1}"/>
          </ac:spMkLst>
        </pc:spChg>
        <pc:picChg chg="add mod">
          <ac:chgData name="Luke Schofield" userId="2288957a21163956" providerId="LiveId" clId="{F03DF792-8398-4AB4-AE0C-40599D616A34}" dt="2025-10-21T16:19:28.826" v="1025" actId="14100"/>
          <ac:picMkLst>
            <pc:docMk/>
            <pc:sldMk cId="2620636489" sldId="279"/>
            <ac:picMk id="6" creationId="{87B6137A-989A-BD47-B17B-A1D500521A6C}"/>
          </ac:picMkLst>
        </pc:picChg>
        <pc:picChg chg="add mod">
          <ac:chgData name="Luke Schofield" userId="2288957a21163956" providerId="LiveId" clId="{F03DF792-8398-4AB4-AE0C-40599D616A34}" dt="2025-10-21T16:21:32.397" v="1042" actId="1037"/>
          <ac:picMkLst>
            <pc:docMk/>
            <pc:sldMk cId="2620636489" sldId="279"/>
            <ac:picMk id="11" creationId="{3299329F-6A81-D109-ED27-33049F81E1EF}"/>
          </ac:picMkLst>
        </pc:picChg>
      </pc:sldChg>
      <pc:sldChg chg="addSp delSp modSp add mod ord">
        <pc:chgData name="Luke Schofield" userId="2288957a21163956" providerId="LiveId" clId="{F03DF792-8398-4AB4-AE0C-40599D616A34}" dt="2025-10-28T01:03:56.149" v="7797" actId="2"/>
        <pc:sldMkLst>
          <pc:docMk/>
          <pc:sldMk cId="359043660" sldId="281"/>
        </pc:sldMkLst>
        <pc:spChg chg="mod">
          <ac:chgData name="Luke Schofield" userId="2288957a21163956" providerId="LiveId" clId="{F03DF792-8398-4AB4-AE0C-40599D616A34}" dt="2025-10-28T01:03:56.149" v="7797" actId="2"/>
          <ac:spMkLst>
            <pc:docMk/>
            <pc:sldMk cId="359043660" sldId="281"/>
            <ac:spMk id="4" creationId="{F8A5409D-E03F-A3C9-43F0-B6413334A4B3}"/>
          </ac:spMkLst>
        </pc:spChg>
        <pc:spChg chg="add mod">
          <ac:chgData name="Luke Schofield" userId="2288957a21163956" providerId="LiveId" clId="{F03DF792-8398-4AB4-AE0C-40599D616A34}" dt="2025-10-21T16:39:36.333" v="1106"/>
          <ac:spMkLst>
            <pc:docMk/>
            <pc:sldMk cId="359043660" sldId="281"/>
            <ac:spMk id="6" creationId="{89D513B8-6AE5-2DF5-5CFF-96892CC8E364}"/>
          </ac:spMkLst>
        </pc:spChg>
        <pc:picChg chg="add mod modCrop">
          <ac:chgData name="Luke Schofield" userId="2288957a21163956" providerId="LiveId" clId="{F03DF792-8398-4AB4-AE0C-40599D616A34}" dt="2025-10-21T16:38:56.812" v="1061" actId="14100"/>
          <ac:picMkLst>
            <pc:docMk/>
            <pc:sldMk cId="359043660" sldId="281"/>
            <ac:picMk id="3" creationId="{47B316CB-7587-D112-AE05-E055D46A50F6}"/>
          </ac:picMkLst>
        </pc:picChg>
      </pc:sldChg>
      <pc:sldChg chg="addSp delSp modSp mod setBg setClrOvrMap">
        <pc:chgData name="Luke Schofield" userId="2288957a21163956" providerId="LiveId" clId="{F03DF792-8398-4AB4-AE0C-40599D616A34}" dt="2025-10-21T17:01:57.101" v="1153" actId="1076"/>
        <pc:sldMkLst>
          <pc:docMk/>
          <pc:sldMk cId="704877347" sldId="282"/>
        </pc:sldMkLst>
        <pc:picChg chg="add mod">
          <ac:chgData name="Luke Schofield" userId="2288957a21163956" providerId="LiveId" clId="{F03DF792-8398-4AB4-AE0C-40599D616A34}" dt="2025-10-21T16:57:34.242" v="1140" actId="14100"/>
          <ac:picMkLst>
            <pc:docMk/>
            <pc:sldMk cId="704877347" sldId="282"/>
            <ac:picMk id="8" creationId="{9D15D187-675F-7710-46A7-EAB8E848B616}"/>
          </ac:picMkLst>
        </pc:picChg>
      </pc:sldChg>
      <pc:sldChg chg="addSp delSp modSp add mod">
        <pc:chgData name="Luke Schofield" userId="2288957a21163956" providerId="LiveId" clId="{F03DF792-8398-4AB4-AE0C-40599D616A34}" dt="2025-10-21T16:41:08.096" v="1123" actId="14100"/>
        <pc:sldMkLst>
          <pc:docMk/>
          <pc:sldMk cId="3286111971" sldId="283"/>
        </pc:sldMkLst>
        <pc:spChg chg="mod">
          <ac:chgData name="Luke Schofield" userId="2288957a21163956" providerId="LiveId" clId="{F03DF792-8398-4AB4-AE0C-40599D616A34}" dt="2025-10-21T16:39:59.344" v="1114" actId="20577"/>
          <ac:spMkLst>
            <pc:docMk/>
            <pc:sldMk cId="3286111971" sldId="283"/>
            <ac:spMk id="4" creationId="{E2DA565C-52B4-5B25-9838-E9798787F5A3}"/>
          </ac:spMkLst>
        </pc:spChg>
        <pc:picChg chg="add mod modCrop">
          <ac:chgData name="Luke Schofield" userId="2288957a21163956" providerId="LiveId" clId="{F03DF792-8398-4AB4-AE0C-40599D616A34}" dt="2025-10-21T16:41:08.096" v="1123" actId="14100"/>
          <ac:picMkLst>
            <pc:docMk/>
            <pc:sldMk cId="3286111971" sldId="283"/>
            <ac:picMk id="5" creationId="{01D8AD8A-CA3C-4DBA-CB3C-6D422E016E56}"/>
          </ac:picMkLst>
        </pc:picChg>
      </pc:sldChg>
      <pc:sldChg chg="addSp delSp modSp mod">
        <pc:chgData name="Luke Schofield" userId="2288957a21163956" providerId="LiveId" clId="{F03DF792-8398-4AB4-AE0C-40599D616A34}" dt="2025-10-27T14:55:07.899" v="7785" actId="478"/>
        <pc:sldMkLst>
          <pc:docMk/>
          <pc:sldMk cId="579825265" sldId="286"/>
        </pc:sldMkLst>
        <pc:spChg chg="add del mod">
          <ac:chgData name="Luke Schofield" userId="2288957a21163956" providerId="LiveId" clId="{F03DF792-8398-4AB4-AE0C-40599D616A34}" dt="2025-10-27T14:55:07.899" v="7785" actId="478"/>
          <ac:spMkLst>
            <pc:docMk/>
            <pc:sldMk cId="579825265" sldId="286"/>
            <ac:spMk id="2" creationId="{E5C69634-5A4E-4C49-FCA6-382788E83427}"/>
          </ac:spMkLst>
        </pc:spChg>
      </pc:sldChg>
      <pc:sldChg chg="addSp delSp modSp mod">
        <pc:chgData name="Luke Schofield" userId="2288957a21163956" providerId="LiveId" clId="{F03DF792-8398-4AB4-AE0C-40599D616A34}" dt="2025-10-27T14:55:13.869" v="7786" actId="478"/>
        <pc:sldMkLst>
          <pc:docMk/>
          <pc:sldMk cId="681617655" sldId="287"/>
        </pc:sldMkLst>
        <pc:spChg chg="add del mod">
          <ac:chgData name="Luke Schofield" userId="2288957a21163956" providerId="LiveId" clId="{F03DF792-8398-4AB4-AE0C-40599D616A34}" dt="2025-10-27T14:55:13.869" v="7786" actId="478"/>
          <ac:spMkLst>
            <pc:docMk/>
            <pc:sldMk cId="681617655" sldId="287"/>
            <ac:spMk id="2" creationId="{09572157-495D-D117-FC35-AA40FA8F1188}"/>
          </ac:spMkLst>
        </pc:spChg>
      </pc:sldChg>
      <pc:sldChg chg="addSp delSp modSp mod">
        <pc:chgData name="Luke Schofield" userId="2288957a21163956" providerId="LiveId" clId="{F03DF792-8398-4AB4-AE0C-40599D616A34}" dt="2025-10-28T01:03:28.875" v="7793" actId="2"/>
        <pc:sldMkLst>
          <pc:docMk/>
          <pc:sldMk cId="1352107620" sldId="288"/>
        </pc:sldMkLst>
        <pc:spChg chg="mod">
          <ac:chgData name="Luke Schofield" userId="2288957a21163956" providerId="LiveId" clId="{F03DF792-8398-4AB4-AE0C-40599D616A34}" dt="2025-10-28T01:03:28.875" v="7793" actId="2"/>
          <ac:spMkLst>
            <pc:docMk/>
            <pc:sldMk cId="1352107620" sldId="288"/>
            <ac:spMk id="4" creationId="{CCB4A323-ED74-03FF-450E-D31BA7E1011B}"/>
          </ac:spMkLst>
        </pc:spChg>
        <pc:spChg chg="add del mod">
          <ac:chgData name="Luke Schofield" userId="2288957a21163956" providerId="LiveId" clId="{F03DF792-8398-4AB4-AE0C-40599D616A34}" dt="2025-10-27T14:54:59.059" v="7783" actId="478"/>
          <ac:spMkLst>
            <pc:docMk/>
            <pc:sldMk cId="1352107620" sldId="288"/>
            <ac:spMk id="11" creationId="{D923011E-6A45-19F3-2010-091D36F21723}"/>
          </ac:spMkLst>
        </pc:spChg>
        <pc:picChg chg="add del">
          <ac:chgData name="Luke Schofield" userId="2288957a21163956" providerId="LiveId" clId="{F03DF792-8398-4AB4-AE0C-40599D616A34}" dt="2025-10-27T14:52:52.958" v="7705" actId="22"/>
          <ac:picMkLst>
            <pc:docMk/>
            <pc:sldMk cId="1352107620" sldId="288"/>
            <ac:picMk id="9" creationId="{74E02C31-1C1D-AA14-5080-1E511E308A4F}"/>
          </ac:picMkLst>
        </pc:picChg>
      </pc:sldChg>
      <pc:sldChg chg="modSp mod">
        <pc:chgData name="Luke Schofield" userId="2288957a21163956" providerId="LiveId" clId="{F03DF792-8398-4AB4-AE0C-40599D616A34}" dt="2025-10-27T13:14:33.667" v="7677" actId="207"/>
        <pc:sldMkLst>
          <pc:docMk/>
          <pc:sldMk cId="728853242" sldId="291"/>
        </pc:sldMkLst>
        <pc:spChg chg="mod">
          <ac:chgData name="Luke Schofield" userId="2288957a21163956" providerId="LiveId" clId="{F03DF792-8398-4AB4-AE0C-40599D616A34}" dt="2025-10-27T13:14:33.667" v="7677" actId="207"/>
          <ac:spMkLst>
            <pc:docMk/>
            <pc:sldMk cId="728853242" sldId="291"/>
            <ac:spMk id="12" creationId="{EE0D1C58-E9E9-7C8E-AA15-EC7D467D06E0}"/>
          </ac:spMkLst>
        </pc:spChg>
      </pc:sldChg>
      <pc:sldChg chg="addSp modSp new mod">
        <pc:chgData name="Luke Schofield" userId="2288957a21163956" providerId="LiveId" clId="{F03DF792-8398-4AB4-AE0C-40599D616A34}" dt="2025-10-27T02:42:04.569" v="7623" actId="5793"/>
        <pc:sldMkLst>
          <pc:docMk/>
          <pc:sldMk cId="2091058678" sldId="293"/>
        </pc:sldMkLst>
        <pc:spChg chg="mod">
          <ac:chgData name="Luke Schofield" userId="2288957a21163956" providerId="LiveId" clId="{F03DF792-8398-4AB4-AE0C-40599D616A34}" dt="2025-10-27T02:42:04.569" v="7623" actId="5793"/>
          <ac:spMkLst>
            <pc:docMk/>
            <pc:sldMk cId="2091058678" sldId="293"/>
            <ac:spMk id="2" creationId="{AC831576-99BC-5C40-FF7B-3115918E5DE5}"/>
          </ac:spMkLst>
        </pc:spChg>
        <pc:spChg chg="mod">
          <ac:chgData name="Luke Schofield" userId="2288957a21163956" providerId="LiveId" clId="{F03DF792-8398-4AB4-AE0C-40599D616A34}" dt="2025-10-27T02:17:30.599" v="6430" actId="20577"/>
          <ac:spMkLst>
            <pc:docMk/>
            <pc:sldMk cId="2091058678" sldId="293"/>
            <ac:spMk id="3" creationId="{E915B395-87B0-907C-7D07-F88430760EF2}"/>
          </ac:spMkLst>
        </pc:spChg>
        <pc:spChg chg="add mod">
          <ac:chgData name="Luke Schofield" userId="2288957a21163956" providerId="LiveId" clId="{F03DF792-8398-4AB4-AE0C-40599D616A34}" dt="2025-10-27T02:17:59.054" v="6473" actId="20577"/>
          <ac:spMkLst>
            <pc:docMk/>
            <pc:sldMk cId="2091058678" sldId="293"/>
            <ac:spMk id="4" creationId="{D7618290-7A51-A54E-1790-C2D5946ED013}"/>
          </ac:spMkLst>
        </pc:spChg>
        <pc:picChg chg="add mod">
          <ac:chgData name="Luke Schofield" userId="2288957a21163956" providerId="LiveId" clId="{F03DF792-8398-4AB4-AE0C-40599D616A34}" dt="2025-10-27T02:19:48.012" v="6489" actId="1076"/>
          <ac:picMkLst>
            <pc:docMk/>
            <pc:sldMk cId="2091058678" sldId="293"/>
            <ac:picMk id="6" creationId="{286BAA05-42FC-24B9-DCE8-F4C8C99A63EF}"/>
          </ac:picMkLst>
        </pc:picChg>
      </pc:sldChg>
      <pc:sldChg chg="addSp delSp modSp add mod ord">
        <pc:chgData name="Luke Schofield" userId="2288957a21163956" providerId="LiveId" clId="{F03DF792-8398-4AB4-AE0C-40599D616A34}" dt="2025-10-27T14:51:27.918" v="7700" actId="478"/>
        <pc:sldMkLst>
          <pc:docMk/>
          <pc:sldMk cId="2823872849" sldId="294"/>
        </pc:sldMkLst>
        <pc:spChg chg="mod">
          <ac:chgData name="Luke Schofield" userId="2288957a21163956" providerId="LiveId" clId="{F03DF792-8398-4AB4-AE0C-40599D616A34}" dt="2025-10-27T02:40:58.592" v="7595" actId="1076"/>
          <ac:spMkLst>
            <pc:docMk/>
            <pc:sldMk cId="2823872849" sldId="294"/>
            <ac:spMk id="2" creationId="{132A980A-92F9-6AA6-8FFB-1F0EB7C49B79}"/>
          </ac:spMkLst>
        </pc:spChg>
        <pc:spChg chg="add del mod">
          <ac:chgData name="Luke Schofield" userId="2288957a21163956" providerId="LiveId" clId="{F03DF792-8398-4AB4-AE0C-40599D616A34}" dt="2025-10-27T01:06:05.107" v="3397" actId="478"/>
          <ac:spMkLst>
            <pc:docMk/>
            <pc:sldMk cId="2823872849" sldId="294"/>
            <ac:spMk id="6" creationId="{38EAB0B0-9897-4C1E-F045-579E56D49E28}"/>
          </ac:spMkLst>
        </pc:spChg>
        <pc:spChg chg="add mod">
          <ac:chgData name="Luke Schofield" userId="2288957a21163956" providerId="LiveId" clId="{F03DF792-8398-4AB4-AE0C-40599D616A34}" dt="2025-10-27T01:53:14.635" v="4372" actId="14100"/>
          <ac:spMkLst>
            <pc:docMk/>
            <pc:sldMk cId="2823872849" sldId="294"/>
            <ac:spMk id="7" creationId="{303EE9A4-2D37-3186-6073-35F72E1D7C21}"/>
          </ac:spMkLst>
        </pc:spChg>
        <pc:spChg chg="add del mod">
          <ac:chgData name="Luke Schofield" userId="2288957a21163956" providerId="LiveId" clId="{F03DF792-8398-4AB4-AE0C-40599D616A34}" dt="2025-10-27T14:51:27.918" v="7700" actId="478"/>
          <ac:spMkLst>
            <pc:docMk/>
            <pc:sldMk cId="2823872849" sldId="294"/>
            <ac:spMk id="8" creationId="{874C75A8-E536-FCEE-F3D2-9DFCD49D87A6}"/>
          </ac:spMkLst>
        </pc:spChg>
        <pc:picChg chg="add mod">
          <ac:chgData name="Luke Schofield" userId="2288957a21163956" providerId="LiveId" clId="{F03DF792-8398-4AB4-AE0C-40599D616A34}" dt="2025-10-27T01:53:02.137" v="4366" actId="1036"/>
          <ac:picMkLst>
            <pc:docMk/>
            <pc:sldMk cId="2823872849" sldId="294"/>
            <ac:picMk id="5" creationId="{BCA7F0CF-06B7-A6CF-AB34-AE28A073ED0E}"/>
          </ac:picMkLst>
        </pc:picChg>
        <pc:picChg chg="add mod">
          <ac:chgData name="Luke Schofield" userId="2288957a21163956" providerId="LiveId" clId="{F03DF792-8398-4AB4-AE0C-40599D616A34}" dt="2025-10-27T01:53:04.654" v="4367" actId="1076"/>
          <ac:picMkLst>
            <pc:docMk/>
            <pc:sldMk cId="2823872849" sldId="294"/>
            <ac:picMk id="10" creationId="{47F626EE-10D3-4A50-8502-2E9386FAA6BA}"/>
          </ac:picMkLst>
        </pc:picChg>
        <pc:picChg chg="add mod">
          <ac:chgData name="Luke Schofield" userId="2288957a21163956" providerId="LiveId" clId="{F03DF792-8398-4AB4-AE0C-40599D616A34}" dt="2025-10-27T01:53:09.716" v="4370" actId="14100"/>
          <ac:picMkLst>
            <pc:docMk/>
            <pc:sldMk cId="2823872849" sldId="294"/>
            <ac:picMk id="12" creationId="{D03499A8-3CD9-7B98-3CCE-DAE60D431BCA}"/>
          </ac:picMkLst>
        </pc:picChg>
      </pc:sldChg>
      <pc:sldChg chg="addSp modSp add mod">
        <pc:chgData name="Luke Schofield" userId="2288957a21163956" providerId="LiveId" clId="{F03DF792-8398-4AB4-AE0C-40599D616A34}" dt="2025-10-27T02:45:22.626" v="7670" actId="20577"/>
        <pc:sldMkLst>
          <pc:docMk/>
          <pc:sldMk cId="3624840713" sldId="295"/>
        </pc:sldMkLst>
        <pc:spChg chg="mod">
          <ac:chgData name="Luke Schofield" userId="2288957a21163956" providerId="LiveId" clId="{F03DF792-8398-4AB4-AE0C-40599D616A34}" dt="2025-10-27T02:45:22.626" v="7670" actId="20577"/>
          <ac:spMkLst>
            <pc:docMk/>
            <pc:sldMk cId="3624840713" sldId="295"/>
            <ac:spMk id="2" creationId="{E2FC80BE-621B-3F97-D698-7EF2E40CBF25}"/>
          </ac:spMkLst>
        </pc:spChg>
        <pc:spChg chg="mod">
          <ac:chgData name="Luke Schofield" userId="2288957a21163956" providerId="LiveId" clId="{F03DF792-8398-4AB4-AE0C-40599D616A34}" dt="2025-10-27T02:01:16.611" v="5009" actId="20577"/>
          <ac:spMkLst>
            <pc:docMk/>
            <pc:sldMk cId="3624840713" sldId="295"/>
            <ac:spMk id="3" creationId="{4950DB56-3CB6-54D7-8656-F7EE89CA7C5B}"/>
          </ac:spMkLst>
        </pc:spChg>
        <pc:spChg chg="add mod">
          <ac:chgData name="Luke Schofield" userId="2288957a21163956" providerId="LiveId" clId="{F03DF792-8398-4AB4-AE0C-40599D616A34}" dt="2025-10-27T02:41:26.923" v="7615" actId="20577"/>
          <ac:spMkLst>
            <pc:docMk/>
            <pc:sldMk cId="3624840713" sldId="295"/>
            <ac:spMk id="4" creationId="{C7409410-7742-0FA8-F87D-D808C3037E0B}"/>
          </ac:spMkLst>
        </pc:spChg>
        <pc:picChg chg="add mod">
          <ac:chgData name="Luke Schofield" userId="2288957a21163956" providerId="LiveId" clId="{F03DF792-8398-4AB4-AE0C-40599D616A34}" dt="2025-10-27T02:42:10.843" v="7624" actId="1076"/>
          <ac:picMkLst>
            <pc:docMk/>
            <pc:sldMk cId="3624840713" sldId="295"/>
            <ac:picMk id="6" creationId="{D2A9FD54-AC16-269B-8889-77706FC7F7D1}"/>
          </ac:picMkLst>
        </pc:picChg>
      </pc:sldChg>
      <pc:sldChg chg="delSp modSp new mod">
        <pc:chgData name="Luke Schofield" userId="2288957a21163956" providerId="LiveId" clId="{F03DF792-8398-4AB4-AE0C-40599D616A34}" dt="2025-10-27T13:15:16.411" v="7679" actId="120"/>
        <pc:sldMkLst>
          <pc:docMk/>
          <pc:sldMk cId="1656213130" sldId="296"/>
        </pc:sldMkLst>
        <pc:spChg chg="del">
          <ac:chgData name="Luke Schofield" userId="2288957a21163956" providerId="LiveId" clId="{F03DF792-8398-4AB4-AE0C-40599D616A34}" dt="2025-10-27T02:06:28.594" v="5360" actId="478"/>
          <ac:spMkLst>
            <pc:docMk/>
            <pc:sldMk cId="1656213130" sldId="296"/>
            <ac:spMk id="2" creationId="{49CCC2EF-B98E-2401-C606-F8E61294901F}"/>
          </ac:spMkLst>
        </pc:spChg>
        <pc:spChg chg="mod">
          <ac:chgData name="Luke Schofield" userId="2288957a21163956" providerId="LiveId" clId="{F03DF792-8398-4AB4-AE0C-40599D616A34}" dt="2025-10-27T13:15:16.411" v="7679" actId="120"/>
          <ac:spMkLst>
            <pc:docMk/>
            <pc:sldMk cId="1656213130" sldId="296"/>
            <ac:spMk id="3" creationId="{6AA6DAB8-3A86-5C3A-A493-E6C9A6B602FE}"/>
          </ac:spMkLst>
        </pc:spChg>
      </pc:sldChg>
      <pc:sldChg chg="modSp mod">
        <pc:chgData name="Luke Schofield" userId="2288957a21163956" providerId="LiveId" clId="{F03DF792-8398-4AB4-AE0C-40599D616A34}" dt="2025-10-28T01:03:30.055" v="7794" actId="2"/>
        <pc:sldMkLst>
          <pc:docMk/>
          <pc:sldMk cId="1064538546" sldId="297"/>
        </pc:sldMkLst>
        <pc:spChg chg="mod">
          <ac:chgData name="Luke Schofield" userId="2288957a21163956" providerId="LiveId" clId="{F03DF792-8398-4AB4-AE0C-40599D616A34}" dt="2025-10-28T01:03:30.055" v="7794" actId="2"/>
          <ac:spMkLst>
            <pc:docMk/>
            <pc:sldMk cId="1064538546" sldId="297"/>
            <ac:spMk id="4" creationId="{DBEAA3FA-720E-A8E5-2E26-83298C751101}"/>
          </ac:spMkLst>
        </pc:spChg>
      </pc:sldChg>
    </pc:docChg>
  </pc:docChgLst>
  <pc:docChgLst>
    <pc:chgData name="Guest User" providerId="Windows Live" clId="Web-{508B01AC-F91B-5ED9-6969-F7080795EA45}"/>
    <pc:docChg chg="modSld">
      <pc:chgData name="Guest User" userId="" providerId="Windows Live" clId="Web-{508B01AC-F91B-5ED9-6969-F7080795EA45}" dt="2025-10-16T21:15:59.068" v="23" actId="20577"/>
      <pc:docMkLst>
        <pc:docMk/>
      </pc:docMkLst>
      <pc:sldChg chg="modSp">
        <pc:chgData name="Guest User" userId="" providerId="Windows Live" clId="Web-{508B01AC-F91B-5ED9-6969-F7080795EA45}" dt="2025-10-16T21:15:59.068" v="23" actId="20577"/>
        <pc:sldMkLst>
          <pc:docMk/>
          <pc:sldMk cId="3896106225" sldId="258"/>
        </pc:sldMkLst>
        <pc:spChg chg="mod">
          <ac:chgData name="Guest User" userId="" providerId="Windows Live" clId="Web-{508B01AC-F91B-5ED9-6969-F7080795EA45}" dt="2025-10-16T21:15:59.068" v="23" actId="20577"/>
          <ac:spMkLst>
            <pc:docMk/>
            <pc:sldMk cId="3896106225" sldId="258"/>
            <ac:spMk id="3" creationId="{E09E29A7-3974-A8DD-15AE-2847A200EF69}"/>
          </ac:spMkLst>
        </pc:spChg>
      </pc:sldChg>
    </pc:docChg>
  </pc:docChgLst>
  <pc:docChgLst>
    <pc:chgData name="Luke Schofield" userId="2288957a21163956" providerId="LiveId" clId="{7E95C861-4CE1-4136-81C0-FBA5B0A38317}"/>
    <pc:docChg chg="undo custSel addSld delSld modSld sldOrd modMainMaster">
      <pc:chgData name="Luke Schofield" userId="2288957a21163956" providerId="LiveId" clId="{7E95C861-4CE1-4136-81C0-FBA5B0A38317}" dt="2025-10-16T16:04:39.738" v="1135" actId="14100"/>
      <pc:docMkLst>
        <pc:docMk/>
      </pc:docMkLst>
      <pc:sldChg chg="modSp mod">
        <pc:chgData name="Luke Schofield" userId="2288957a21163956" providerId="LiveId" clId="{7E95C861-4CE1-4136-81C0-FBA5B0A38317}" dt="2025-10-16T15:42:56.545" v="816" actId="1076"/>
        <pc:sldMkLst>
          <pc:docMk/>
          <pc:sldMk cId="283621851" sldId="256"/>
        </pc:sldMkLst>
        <pc:spChg chg="mod">
          <ac:chgData name="Luke Schofield" userId="2288957a21163956" providerId="LiveId" clId="{7E95C861-4CE1-4136-81C0-FBA5B0A38317}" dt="2025-10-16T15:42:51.173" v="815" actId="14100"/>
          <ac:spMkLst>
            <pc:docMk/>
            <pc:sldMk cId="283621851" sldId="256"/>
            <ac:spMk id="2" creationId="{2CD6F76D-F118-D63D-3BF3-139FFAE52299}"/>
          </ac:spMkLst>
        </pc:spChg>
        <pc:spChg chg="mod">
          <ac:chgData name="Luke Schofield" userId="2288957a21163956" providerId="LiveId" clId="{7E95C861-4CE1-4136-81C0-FBA5B0A38317}" dt="2025-10-16T15:42:56.545" v="816" actId="1076"/>
          <ac:spMkLst>
            <pc:docMk/>
            <pc:sldMk cId="283621851" sldId="256"/>
            <ac:spMk id="3" creationId="{B199979C-18D4-8806-5018-8A6A55F28B6C}"/>
          </ac:spMkLst>
        </pc:spChg>
      </pc:sldChg>
      <pc:sldChg chg="modSp mod">
        <pc:chgData name="Luke Schofield" userId="2288957a21163956" providerId="LiveId" clId="{7E95C861-4CE1-4136-81C0-FBA5B0A38317}" dt="2025-10-16T15:49:46.086" v="942" actId="20577"/>
        <pc:sldMkLst>
          <pc:docMk/>
          <pc:sldMk cId="3896106225" sldId="258"/>
        </pc:sldMkLst>
        <pc:spChg chg="mod">
          <ac:chgData name="Luke Schofield" userId="2288957a21163956" providerId="LiveId" clId="{7E95C861-4CE1-4136-81C0-FBA5B0A38317}" dt="2025-10-16T15:32:03.034" v="99" actId="20577"/>
          <ac:spMkLst>
            <pc:docMk/>
            <pc:sldMk cId="3896106225" sldId="258"/>
            <ac:spMk id="2" creationId="{E7E25967-7402-0C8A-F45E-0DB8DC39AC76}"/>
          </ac:spMkLst>
        </pc:spChg>
        <pc:spChg chg="mod">
          <ac:chgData name="Luke Schofield" userId="2288957a21163956" providerId="LiveId" clId="{7E95C861-4CE1-4136-81C0-FBA5B0A38317}" dt="2025-10-16T15:49:46.086" v="942" actId="20577"/>
          <ac:spMkLst>
            <pc:docMk/>
            <pc:sldMk cId="3896106225" sldId="258"/>
            <ac:spMk id="3" creationId="{E09E29A7-3974-A8DD-15AE-2847A200EF69}"/>
          </ac:spMkLst>
        </pc:spChg>
      </pc:sldChg>
      <pc:sldChg chg="addSp delSp modSp new mod modClrScheme chgLayout">
        <pc:chgData name="Luke Schofield" userId="2288957a21163956" providerId="LiveId" clId="{7E95C861-4CE1-4136-81C0-FBA5B0A38317}" dt="2025-10-16T15:51:06.957" v="977" actId="313"/>
        <pc:sldMkLst>
          <pc:docMk/>
          <pc:sldMk cId="2016113079" sldId="259"/>
        </pc:sldMkLst>
        <pc:spChg chg="add mod ord">
          <ac:chgData name="Luke Schofield" userId="2288957a21163956" providerId="LiveId" clId="{7E95C861-4CE1-4136-81C0-FBA5B0A38317}" dt="2025-10-16T15:50:57.918" v="958" actId="20577"/>
          <ac:spMkLst>
            <pc:docMk/>
            <pc:sldMk cId="2016113079" sldId="259"/>
            <ac:spMk id="4" creationId="{69188077-73B4-0DC5-A3F5-6895F54966E8}"/>
          </ac:spMkLst>
        </pc:spChg>
        <pc:spChg chg="add mod ord">
          <ac:chgData name="Luke Schofield" userId="2288957a21163956" providerId="LiveId" clId="{7E95C861-4CE1-4136-81C0-FBA5B0A38317}" dt="2025-10-16T15:51:06.957" v="977" actId="313"/>
          <ac:spMkLst>
            <pc:docMk/>
            <pc:sldMk cId="2016113079" sldId="259"/>
            <ac:spMk id="5" creationId="{959D6774-1FCC-0FD7-5E2D-F642AF27D8B0}"/>
          </ac:spMkLst>
        </pc:spChg>
      </pc:sldChg>
      <pc:sldChg chg="modSp add mod">
        <pc:chgData name="Luke Schofield" userId="2288957a21163956" providerId="LiveId" clId="{7E95C861-4CE1-4136-81C0-FBA5B0A38317}" dt="2025-10-16T15:51:37.694" v="1006" actId="20577"/>
        <pc:sldMkLst>
          <pc:docMk/>
          <pc:sldMk cId="3409121941" sldId="261"/>
        </pc:sldMkLst>
        <pc:spChg chg="mod">
          <ac:chgData name="Luke Schofield" userId="2288957a21163956" providerId="LiveId" clId="{7E95C861-4CE1-4136-81C0-FBA5B0A38317}" dt="2025-10-16T15:51:37.694" v="1006" actId="20577"/>
          <ac:spMkLst>
            <pc:docMk/>
            <pc:sldMk cId="3409121941" sldId="261"/>
            <ac:spMk id="4" creationId="{2E04C412-F9CD-3E12-2186-DCAE0DBF463B}"/>
          </ac:spMkLst>
        </pc:spChg>
      </pc:sldChg>
      <pc:sldChg chg="modSp add mod">
        <pc:chgData name="Luke Schofield" userId="2288957a21163956" providerId="LiveId" clId="{7E95C861-4CE1-4136-81C0-FBA5B0A38317}" dt="2025-10-16T15:51:53.508" v="1035" actId="313"/>
        <pc:sldMkLst>
          <pc:docMk/>
          <pc:sldMk cId="1694944045" sldId="262"/>
        </pc:sldMkLst>
        <pc:spChg chg="mod">
          <ac:chgData name="Luke Schofield" userId="2288957a21163956" providerId="LiveId" clId="{7E95C861-4CE1-4136-81C0-FBA5B0A38317}" dt="2025-10-16T15:51:53.508" v="1035" actId="313"/>
          <ac:spMkLst>
            <pc:docMk/>
            <pc:sldMk cId="1694944045" sldId="262"/>
            <ac:spMk id="4" creationId="{6139F802-31C8-3069-57B2-C1C985FE92F2}"/>
          </ac:spMkLst>
        </pc:spChg>
      </pc:sldChg>
      <pc:sldChg chg="modSp add mod">
        <pc:chgData name="Luke Schofield" userId="2288957a21163956" providerId="LiveId" clId="{7E95C861-4CE1-4136-81C0-FBA5B0A38317}" dt="2025-10-16T15:52:02.814" v="1054" actId="20577"/>
        <pc:sldMkLst>
          <pc:docMk/>
          <pc:sldMk cId="1406713294" sldId="263"/>
        </pc:sldMkLst>
        <pc:spChg chg="mod">
          <ac:chgData name="Luke Schofield" userId="2288957a21163956" providerId="LiveId" clId="{7E95C861-4CE1-4136-81C0-FBA5B0A38317}" dt="2025-10-16T15:52:02.814" v="1054" actId="20577"/>
          <ac:spMkLst>
            <pc:docMk/>
            <pc:sldMk cId="1406713294" sldId="263"/>
            <ac:spMk id="4" creationId="{49F6CE6B-76BF-EFC1-8340-010FC74665FC}"/>
          </ac:spMkLst>
        </pc:spChg>
      </pc:sldChg>
      <pc:sldChg chg="modSp add mod">
        <pc:chgData name="Luke Schofield" userId="2288957a21163956" providerId="LiveId" clId="{7E95C861-4CE1-4136-81C0-FBA5B0A38317}" dt="2025-10-16T15:52:15.156" v="1075" actId="20577"/>
        <pc:sldMkLst>
          <pc:docMk/>
          <pc:sldMk cId="3491326503" sldId="264"/>
        </pc:sldMkLst>
        <pc:spChg chg="mod">
          <ac:chgData name="Luke Schofield" userId="2288957a21163956" providerId="LiveId" clId="{7E95C861-4CE1-4136-81C0-FBA5B0A38317}" dt="2025-10-16T15:52:15.156" v="1075" actId="20577"/>
          <ac:spMkLst>
            <pc:docMk/>
            <pc:sldMk cId="3491326503" sldId="264"/>
            <ac:spMk id="4" creationId="{14F2E89C-5F48-DA27-31FE-FF7D69635364}"/>
          </ac:spMkLst>
        </pc:spChg>
      </pc:sldChg>
      <pc:sldChg chg="modSp add mod">
        <pc:chgData name="Luke Schofield" userId="2288957a21163956" providerId="LiveId" clId="{7E95C861-4CE1-4136-81C0-FBA5B0A38317}" dt="2025-10-16T15:52:24.952" v="1093" actId="20577"/>
        <pc:sldMkLst>
          <pc:docMk/>
          <pc:sldMk cId="2836808753" sldId="265"/>
        </pc:sldMkLst>
        <pc:spChg chg="mod">
          <ac:chgData name="Luke Schofield" userId="2288957a21163956" providerId="LiveId" clId="{7E95C861-4CE1-4136-81C0-FBA5B0A38317}" dt="2025-10-16T15:52:24.952" v="1093" actId="20577"/>
          <ac:spMkLst>
            <pc:docMk/>
            <pc:sldMk cId="2836808753" sldId="265"/>
            <ac:spMk id="4" creationId="{DB7E49CC-4941-9CDE-C383-A701A5A9EE8D}"/>
          </ac:spMkLst>
        </pc:spChg>
      </pc:sldChg>
      <pc:sldChg chg="addSp delSp modSp new mod ord modClrScheme chgLayout">
        <pc:chgData name="Luke Schofield" userId="2288957a21163956" providerId="LiveId" clId="{7E95C861-4CE1-4136-81C0-FBA5B0A38317}" dt="2025-10-16T15:53:16.216" v="1097" actId="700"/>
        <pc:sldMkLst>
          <pc:docMk/>
          <pc:sldMk cId="2956390615" sldId="266"/>
        </pc:sldMkLst>
        <pc:spChg chg="add mod ord">
          <ac:chgData name="Luke Schofield" userId="2288957a21163956" providerId="LiveId" clId="{7E95C861-4CE1-4136-81C0-FBA5B0A38317}" dt="2025-10-16T15:53:16.216" v="1097" actId="700"/>
          <ac:spMkLst>
            <pc:docMk/>
            <pc:sldMk cId="2956390615" sldId="266"/>
            <ac:spMk id="4" creationId="{B879C47A-2A34-95E0-0CE8-03FE554C9097}"/>
          </ac:spMkLst>
        </pc:spChg>
        <pc:spChg chg="add mod ord">
          <ac:chgData name="Luke Schofield" userId="2288957a21163956" providerId="LiveId" clId="{7E95C861-4CE1-4136-81C0-FBA5B0A38317}" dt="2025-10-16T15:53:16.216" v="1097" actId="700"/>
          <ac:spMkLst>
            <pc:docMk/>
            <pc:sldMk cId="2956390615" sldId="266"/>
            <ac:spMk id="5" creationId="{35913185-B7EF-123B-1A45-D5ADCCF0E70D}"/>
          </ac:spMkLst>
        </pc:spChg>
      </pc:sldChg>
      <pc:sldChg chg="addSp delSp modSp add mod modClrScheme chgLayout">
        <pc:chgData name="Luke Schofield" userId="2288957a21163956" providerId="LiveId" clId="{7E95C861-4CE1-4136-81C0-FBA5B0A38317}" dt="2025-10-16T15:53:26.379" v="1101" actId="700"/>
        <pc:sldMkLst>
          <pc:docMk/>
          <pc:sldMk cId="1938885587" sldId="267"/>
        </pc:sldMkLst>
        <pc:spChg chg="add mod ord">
          <ac:chgData name="Luke Schofield" userId="2288957a21163956" providerId="LiveId" clId="{7E95C861-4CE1-4136-81C0-FBA5B0A38317}" dt="2025-10-16T15:53:26.379" v="1101" actId="700"/>
          <ac:spMkLst>
            <pc:docMk/>
            <pc:sldMk cId="1938885587" sldId="267"/>
            <ac:spMk id="2" creationId="{09A5A656-6CEC-CEEB-DCFC-906E74941908}"/>
          </ac:spMkLst>
        </pc:spChg>
        <pc:spChg chg="add mod ord">
          <ac:chgData name="Luke Schofield" userId="2288957a21163956" providerId="LiveId" clId="{7E95C861-4CE1-4136-81C0-FBA5B0A38317}" dt="2025-10-16T15:53:26.379" v="1101" actId="700"/>
          <ac:spMkLst>
            <pc:docMk/>
            <pc:sldMk cId="1938885587" sldId="267"/>
            <ac:spMk id="3" creationId="{CB019FA4-2B36-4538-656A-E46CF538D596}"/>
          </ac:spMkLst>
        </pc:spChg>
        <pc:spChg chg="add mod ord">
          <ac:chgData name="Luke Schofield" userId="2288957a21163956" providerId="LiveId" clId="{7E95C861-4CE1-4136-81C0-FBA5B0A38317}" dt="2025-10-16T15:53:26.379" v="1101" actId="700"/>
          <ac:spMkLst>
            <pc:docMk/>
            <pc:sldMk cId="1938885587" sldId="267"/>
            <ac:spMk id="7" creationId="{015483FE-00E6-6F28-9D7E-994F78B63B70}"/>
          </ac:spMkLst>
        </pc:spChg>
      </pc:sldChg>
      <pc:sldChg chg="add">
        <pc:chgData name="Luke Schofield" userId="2288957a21163956" providerId="LiveId" clId="{7E95C861-4CE1-4136-81C0-FBA5B0A38317}" dt="2025-10-16T15:53:38.562" v="1102"/>
        <pc:sldMkLst>
          <pc:docMk/>
          <pc:sldMk cId="2564886275" sldId="268"/>
        </pc:sldMkLst>
      </pc:sldChg>
      <pc:sldChg chg="add">
        <pc:chgData name="Luke Schofield" userId="2288957a21163956" providerId="LiveId" clId="{7E95C861-4CE1-4136-81C0-FBA5B0A38317}" dt="2025-10-16T15:53:38.562" v="1102"/>
        <pc:sldMkLst>
          <pc:docMk/>
          <pc:sldMk cId="3445563997" sldId="269"/>
        </pc:sldMkLst>
      </pc:sldChg>
      <pc:sldChg chg="add">
        <pc:chgData name="Luke Schofield" userId="2288957a21163956" providerId="LiveId" clId="{7E95C861-4CE1-4136-81C0-FBA5B0A38317}" dt="2025-10-16T15:53:40.774" v="1103"/>
        <pc:sldMkLst>
          <pc:docMk/>
          <pc:sldMk cId="2976841516" sldId="270"/>
        </pc:sldMkLst>
      </pc:sldChg>
      <pc:sldChg chg="add">
        <pc:chgData name="Luke Schofield" userId="2288957a21163956" providerId="LiveId" clId="{7E95C861-4CE1-4136-81C0-FBA5B0A38317}" dt="2025-10-16T15:53:40.774" v="1103"/>
        <pc:sldMkLst>
          <pc:docMk/>
          <pc:sldMk cId="1693688761" sldId="271"/>
        </pc:sldMkLst>
      </pc:sldChg>
      <pc:sldChg chg="add">
        <pc:chgData name="Luke Schofield" userId="2288957a21163956" providerId="LiveId" clId="{7E95C861-4CE1-4136-81C0-FBA5B0A38317}" dt="2025-10-16T15:53:43.071" v="1104"/>
        <pc:sldMkLst>
          <pc:docMk/>
          <pc:sldMk cId="3037242113" sldId="272"/>
        </pc:sldMkLst>
      </pc:sldChg>
      <pc:sldChg chg="add">
        <pc:chgData name="Luke Schofield" userId="2288957a21163956" providerId="LiveId" clId="{7E95C861-4CE1-4136-81C0-FBA5B0A38317}" dt="2025-10-16T15:53:43.071" v="1104"/>
        <pc:sldMkLst>
          <pc:docMk/>
          <pc:sldMk cId="2957978106" sldId="273"/>
        </pc:sldMkLst>
      </pc:sldChg>
      <pc:sldChg chg="add">
        <pc:chgData name="Luke Schofield" userId="2288957a21163956" providerId="LiveId" clId="{7E95C861-4CE1-4136-81C0-FBA5B0A38317}" dt="2025-10-16T15:53:55.861" v="1106"/>
        <pc:sldMkLst>
          <pc:docMk/>
          <pc:sldMk cId="1035129015" sldId="274"/>
        </pc:sldMkLst>
      </pc:sldChg>
      <pc:sldChg chg="add">
        <pc:chgData name="Luke Schofield" userId="2288957a21163956" providerId="LiveId" clId="{7E95C861-4CE1-4136-81C0-FBA5B0A38317}" dt="2025-10-16T15:54:05.631" v="1107"/>
        <pc:sldMkLst>
          <pc:docMk/>
          <pc:sldMk cId="162842243" sldId="276"/>
        </pc:sldMkLst>
      </pc:sldChg>
      <pc:sldChg chg="add">
        <pc:chgData name="Luke Schofield" userId="2288957a21163956" providerId="LiveId" clId="{7E95C861-4CE1-4136-81C0-FBA5B0A38317}" dt="2025-10-16T15:54:05.631" v="1107"/>
        <pc:sldMkLst>
          <pc:docMk/>
          <pc:sldMk cId="732715870" sldId="277"/>
        </pc:sldMkLst>
      </pc:sldChg>
      <pc:sldMasterChg chg="modSp modSldLayout">
        <pc:chgData name="Luke Schofield" userId="2288957a21163956" providerId="LiveId" clId="{7E95C861-4CE1-4136-81C0-FBA5B0A38317}" dt="2025-10-16T15:43:16.804" v="818" actId="20577"/>
        <pc:sldMasterMkLst>
          <pc:docMk/>
          <pc:sldMasterMk cId="16767952" sldId="2147483651"/>
        </pc:sldMasterMkLst>
        <pc:spChg chg="mod">
          <ac:chgData name="Luke Schofield" userId="2288957a21163956" providerId="LiveId" clId="{7E95C861-4CE1-4136-81C0-FBA5B0A38317}" dt="2025-10-16T15:37:50.649" v="590" actId="12"/>
          <ac:spMkLst>
            <pc:docMk/>
            <pc:sldMasterMk cId="16767952" sldId="2147483651"/>
            <ac:spMk id="3" creationId="{00000000-0000-0000-0000-000000000000}"/>
          </ac:spMkLst>
        </pc:spChg>
        <pc:sldLayoutChg chg="modSp mod">
          <pc:chgData name="Luke Schofield" userId="2288957a21163956" providerId="LiveId" clId="{7E95C861-4CE1-4136-81C0-FBA5B0A38317}" dt="2025-10-16T15:43:16.804" v="818" actId="20577"/>
          <pc:sldLayoutMkLst>
            <pc:docMk/>
            <pc:sldMasterMk cId="16767952" sldId="2147483651"/>
            <pc:sldLayoutMk cId="117503348" sldId="2147483652"/>
          </pc:sldLayoutMkLst>
          <pc:spChg chg="mod">
            <ac:chgData name="Luke Schofield" userId="2288957a21163956" providerId="LiveId" clId="{7E95C861-4CE1-4136-81C0-FBA5B0A38317}" dt="2025-10-16T15:43:16.804" v="818" actId="20577"/>
            <ac:spMkLst>
              <pc:docMk/>
              <pc:sldMasterMk cId="16767952" sldId="2147483651"/>
              <pc:sldLayoutMk cId="117503348" sldId="2147483652"/>
              <ac:spMk id="7" creationId="{00000000-0000-0000-0000-000000000000}"/>
            </ac:spMkLst>
          </pc:spChg>
        </pc:sldLayoutChg>
        <pc:sldLayoutChg chg="modSp mod">
          <pc:chgData name="Luke Schofield" userId="2288957a21163956" providerId="LiveId" clId="{7E95C861-4CE1-4136-81C0-FBA5B0A38317}" dt="2025-10-16T15:31:28.036" v="52" actId="242"/>
          <pc:sldLayoutMkLst>
            <pc:docMk/>
            <pc:sldMasterMk cId="16767952" sldId="2147483651"/>
            <pc:sldLayoutMk cId="4096767430" sldId="2147483653"/>
          </pc:sldLayoutMkLst>
          <pc:spChg chg="mod">
            <ac:chgData name="Luke Schofield" userId="2288957a21163956" providerId="LiveId" clId="{7E95C861-4CE1-4136-81C0-FBA5B0A38317}" dt="2025-10-16T15:31:28.036" v="52" actId="242"/>
            <ac:spMkLst>
              <pc:docMk/>
              <pc:sldMasterMk cId="16767952" sldId="2147483651"/>
              <pc:sldLayoutMk cId="4096767430" sldId="2147483653"/>
              <ac:spMk id="3" creationId="{00000000-0000-0000-0000-000000000000}"/>
            </ac:spMkLst>
          </pc:spChg>
        </pc:sldLayoutChg>
        <pc:sldLayoutChg chg="modSp mod">
          <pc:chgData name="Luke Schofield" userId="2288957a21163956" providerId="LiveId" clId="{7E95C861-4CE1-4136-81C0-FBA5B0A38317}" dt="2025-10-16T15:32:44.351" v="192" actId="242"/>
          <pc:sldLayoutMkLst>
            <pc:docMk/>
            <pc:sldMasterMk cId="16767952" sldId="2147483651"/>
            <pc:sldLayoutMk cId="2271271814" sldId="2147483659"/>
          </pc:sldLayoutMkLst>
          <pc:spChg chg="mod">
            <ac:chgData name="Luke Schofield" userId="2288957a21163956" providerId="LiveId" clId="{7E95C861-4CE1-4136-81C0-FBA5B0A38317}" dt="2025-10-16T15:32:44.351" v="192" actId="242"/>
            <ac:spMkLst>
              <pc:docMk/>
              <pc:sldMasterMk cId="16767952" sldId="2147483651"/>
              <pc:sldLayoutMk cId="2271271814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Guest User" providerId="Windows Live" clId="Web-{243DB840-FE29-6D2C-F937-B311D240ED42}"/>
    <pc:docChg chg="modSld">
      <pc:chgData name="Guest User" userId="" providerId="Windows Live" clId="Web-{243DB840-FE29-6D2C-F937-B311D240ED42}" dt="2025-10-28T00:59:41.744" v="329" actId="20577"/>
      <pc:docMkLst>
        <pc:docMk/>
      </pc:docMkLst>
      <pc:sldChg chg="addSp modSp">
        <pc:chgData name="Guest User" userId="" providerId="Windows Live" clId="Web-{243DB840-FE29-6D2C-F937-B311D240ED42}" dt="2025-10-27T23:51:42.662" v="319" actId="20577"/>
        <pc:sldMkLst>
          <pc:docMk/>
          <pc:sldMk cId="2976841516" sldId="270"/>
        </pc:sldMkLst>
        <pc:spChg chg="add mod">
          <ac:chgData name="Guest User" userId="" providerId="Windows Live" clId="Web-{243DB840-FE29-6D2C-F937-B311D240ED42}" dt="2025-10-27T23:51:42.662" v="319" actId="20577"/>
          <ac:spMkLst>
            <pc:docMk/>
            <pc:sldMk cId="2976841516" sldId="270"/>
            <ac:spMk id="2" creationId="{E3EB7E01-217B-B669-CBBA-5CF221C5D61B}"/>
          </ac:spMkLst>
        </pc:spChg>
        <pc:graphicFrameChg chg="mod modGraphic">
          <ac:chgData name="Guest User" userId="" providerId="Windows Live" clId="Web-{243DB840-FE29-6D2C-F937-B311D240ED42}" dt="2025-10-27T23:34:18.940" v="182" actId="1076"/>
          <ac:graphicFrameMkLst>
            <pc:docMk/>
            <pc:sldMk cId="2976841516" sldId="270"/>
            <ac:graphicFrameMk id="7" creationId="{6C292986-028F-2D64-E8EF-1426414ED8C2}"/>
          </ac:graphicFrameMkLst>
        </pc:graphicFrameChg>
      </pc:sldChg>
      <pc:sldChg chg="addSp modSp">
        <pc:chgData name="Guest User" userId="" providerId="Windows Live" clId="Web-{243DB840-FE29-6D2C-F937-B311D240ED42}" dt="2025-10-27T23:51:56.554" v="328" actId="20577"/>
        <pc:sldMkLst>
          <pc:docMk/>
          <pc:sldMk cId="1693688761" sldId="271"/>
        </pc:sldMkLst>
        <pc:spChg chg="add mod">
          <ac:chgData name="Guest User" userId="" providerId="Windows Live" clId="Web-{243DB840-FE29-6D2C-F937-B311D240ED42}" dt="2025-10-27T23:51:56.554" v="328" actId="20577"/>
          <ac:spMkLst>
            <pc:docMk/>
            <pc:sldMk cId="1693688761" sldId="271"/>
            <ac:spMk id="4" creationId="{CFA73366-F616-A914-CE85-9662FC60EB4C}"/>
          </ac:spMkLst>
        </pc:spChg>
      </pc:sldChg>
      <pc:sldChg chg="modSp">
        <pc:chgData name="Guest User" userId="" providerId="Windows Live" clId="Web-{243DB840-FE29-6D2C-F937-B311D240ED42}" dt="2025-10-28T00:59:41.744" v="329" actId="20577"/>
        <pc:sldMkLst>
          <pc:docMk/>
          <pc:sldMk cId="3037242113" sldId="272"/>
        </pc:sldMkLst>
        <pc:spChg chg="mod">
          <ac:chgData name="Guest User" userId="" providerId="Windows Live" clId="Web-{243DB840-FE29-6D2C-F937-B311D240ED42}" dt="2025-10-27T23:32:08.078" v="93" actId="20577"/>
          <ac:spMkLst>
            <pc:docMk/>
            <pc:sldMk cId="3037242113" sldId="272"/>
            <ac:spMk id="4" creationId="{A0A3C4F6-2695-978E-5669-DFFEEF306CE1}"/>
          </ac:spMkLst>
        </pc:spChg>
        <pc:spChg chg="mod">
          <ac:chgData name="Guest User" userId="" providerId="Windows Live" clId="Web-{243DB840-FE29-6D2C-F937-B311D240ED42}" dt="2025-10-28T00:59:41.744" v="329" actId="20577"/>
          <ac:spMkLst>
            <pc:docMk/>
            <pc:sldMk cId="3037242113" sldId="272"/>
            <ac:spMk id="5" creationId="{A3D780BB-DA60-D481-09F5-A4187F2F41E4}"/>
          </ac:spMkLst>
        </pc:spChg>
      </pc:sldChg>
      <pc:sldChg chg="modSp">
        <pc:chgData name="Guest User" userId="" providerId="Windows Live" clId="Web-{243DB840-FE29-6D2C-F937-B311D240ED42}" dt="2025-10-27T23:36:55.672" v="275" actId="20577"/>
        <pc:sldMkLst>
          <pc:docMk/>
          <pc:sldMk cId="2957978106" sldId="273"/>
        </pc:sldMkLst>
        <pc:spChg chg="mod">
          <ac:chgData name="Guest User" userId="" providerId="Windows Live" clId="Web-{243DB840-FE29-6D2C-F937-B311D240ED42}" dt="2025-10-27T23:36:55.672" v="275" actId="20577"/>
          <ac:spMkLst>
            <pc:docMk/>
            <pc:sldMk cId="2957978106" sldId="273"/>
            <ac:spMk id="2" creationId="{9B24F8EB-1E8B-AFC5-F2F6-ED3998ED5ED2}"/>
          </ac:spMkLst>
        </pc:spChg>
        <pc:spChg chg="mod">
          <ac:chgData name="Guest User" userId="" providerId="Windows Live" clId="Web-{243DB840-FE29-6D2C-F937-B311D240ED42}" dt="2025-10-27T23:31:20.843" v="45" actId="20577"/>
          <ac:spMkLst>
            <pc:docMk/>
            <pc:sldMk cId="2957978106" sldId="273"/>
            <ac:spMk id="6" creationId="{86839E08-CE9C-C183-ACAF-7A8C8F9B50C7}"/>
          </ac:spMkLst>
        </pc:spChg>
        <pc:spChg chg="mod">
          <ac:chgData name="Guest User" userId="" providerId="Windows Live" clId="Web-{243DB840-FE29-6D2C-F937-B311D240ED42}" dt="2025-10-27T23:30:59.171" v="27" actId="20577"/>
          <ac:spMkLst>
            <pc:docMk/>
            <pc:sldMk cId="2957978106" sldId="273"/>
            <ac:spMk id="8" creationId="{C0D09F74-034F-D168-AC42-660B1E74E823}"/>
          </ac:spMkLst>
        </pc:spChg>
      </pc:sldChg>
      <pc:sldChg chg="addSp modSp">
        <pc:chgData name="Guest User" userId="" providerId="Windows Live" clId="Web-{243DB840-FE29-6D2C-F937-B311D240ED42}" dt="2025-10-27T23:51:15.473" v="310" actId="20577"/>
        <pc:sldMkLst>
          <pc:docMk/>
          <pc:sldMk cId="2150879591" sldId="290"/>
        </pc:sldMkLst>
        <pc:spChg chg="add mod">
          <ac:chgData name="Guest User" userId="" providerId="Windows Live" clId="Web-{243DB840-FE29-6D2C-F937-B311D240ED42}" dt="2025-10-27T23:51:15.473" v="310" actId="20577"/>
          <ac:spMkLst>
            <pc:docMk/>
            <pc:sldMk cId="2150879591" sldId="290"/>
            <ac:spMk id="2" creationId="{548762B0-504F-7D54-879E-8EFD33C2CBE4}"/>
          </ac:spMkLst>
        </pc:spChg>
      </pc:sldChg>
    </pc:docChg>
  </pc:docChgLst>
  <pc:docChgLst>
    <pc:chgData name="Guest User" providerId="Windows Live" clId="Web-{3F2040E8-2480-3763-8E12-1B0D4C9FC1A4}"/>
    <pc:docChg chg="modSld sldOrd">
      <pc:chgData name="Guest User" userId="" providerId="Windows Live" clId="Web-{3F2040E8-2480-3763-8E12-1B0D4C9FC1A4}" dt="2025-10-21T14:31:33.992" v="225" actId="20577"/>
      <pc:docMkLst>
        <pc:docMk/>
      </pc:docMkLst>
      <pc:sldChg chg="modSp">
        <pc:chgData name="Guest User" userId="" providerId="Windows Live" clId="Web-{3F2040E8-2480-3763-8E12-1B0D4C9FC1A4}" dt="2025-10-20T14:53:00.788" v="54" actId="20577"/>
        <pc:sldMkLst>
          <pc:docMk/>
          <pc:sldMk cId="2836808753" sldId="265"/>
        </pc:sldMkLst>
        <pc:spChg chg="mod">
          <ac:chgData name="Guest User" userId="" providerId="Windows Live" clId="Web-{3F2040E8-2480-3763-8E12-1B0D4C9FC1A4}" dt="2025-10-20T14:53:00.788" v="54" actId="20577"/>
          <ac:spMkLst>
            <pc:docMk/>
            <pc:sldMk cId="2836808753" sldId="265"/>
            <ac:spMk id="4" creationId="{DB7E49CC-4941-9CDE-C383-A701A5A9EE8D}"/>
          </ac:spMkLst>
        </pc:spChg>
      </pc:sldChg>
      <pc:sldChg chg="modSp">
        <pc:chgData name="Guest User" userId="" providerId="Windows Live" clId="Web-{3F2040E8-2480-3763-8E12-1B0D4C9FC1A4}" dt="2025-10-21T14:09:10.995" v="158" actId="20577"/>
        <pc:sldMkLst>
          <pc:docMk/>
          <pc:sldMk cId="2976841516" sldId="270"/>
        </pc:sldMkLst>
        <pc:spChg chg="mod">
          <ac:chgData name="Guest User" userId="" providerId="Windows Live" clId="Web-{3F2040E8-2480-3763-8E12-1B0D4C9FC1A4}" dt="2025-10-21T14:09:10.995" v="158" actId="20577"/>
          <ac:spMkLst>
            <pc:docMk/>
            <pc:sldMk cId="2976841516" sldId="270"/>
            <ac:spMk id="4" creationId="{81699194-6194-20FD-5A2B-24D3751ECC5C}"/>
          </ac:spMkLst>
        </pc:spChg>
      </pc:sldChg>
      <pc:sldChg chg="modSp ord">
        <pc:chgData name="Guest User" userId="" providerId="Windows Live" clId="Web-{3F2040E8-2480-3763-8E12-1B0D4C9FC1A4}" dt="2025-10-21T14:31:33.992" v="225" actId="20577"/>
        <pc:sldMkLst>
          <pc:docMk/>
          <pc:sldMk cId="1693688761" sldId="271"/>
        </pc:sldMkLst>
        <pc:spChg chg="mod">
          <ac:chgData name="Guest User" userId="" providerId="Windows Live" clId="Web-{3F2040E8-2480-3763-8E12-1B0D4C9FC1A4}" dt="2025-10-21T14:31:26.867" v="217" actId="20577"/>
          <ac:spMkLst>
            <pc:docMk/>
            <pc:sldMk cId="1693688761" sldId="271"/>
            <ac:spMk id="6" creationId="{27AFB6FE-882E-EBAD-CA7D-D3BD72367D28}"/>
          </ac:spMkLst>
        </pc:spChg>
      </pc:sldChg>
      <pc:sldChg chg="modSp">
        <pc:chgData name="Guest User" userId="" providerId="Windows Live" clId="Web-{3F2040E8-2480-3763-8E12-1B0D4C9FC1A4}" dt="2025-10-20T14:49:43.460" v="29" actId="20577"/>
        <pc:sldMkLst>
          <pc:docMk/>
          <pc:sldMk cId="3037242113" sldId="272"/>
        </pc:sldMkLst>
        <pc:spChg chg="mod">
          <ac:chgData name="Guest User" userId="" providerId="Windows Live" clId="Web-{3F2040E8-2480-3763-8E12-1B0D4C9FC1A4}" dt="2025-10-20T14:49:19.882" v="23" actId="20577"/>
          <ac:spMkLst>
            <pc:docMk/>
            <pc:sldMk cId="3037242113" sldId="272"/>
            <ac:spMk id="4" creationId="{A0A3C4F6-2695-978E-5669-DFFEEF306CE1}"/>
          </ac:spMkLst>
        </pc:spChg>
        <pc:spChg chg="mod">
          <ac:chgData name="Guest User" userId="" providerId="Windows Live" clId="Web-{3F2040E8-2480-3763-8E12-1B0D4C9FC1A4}" dt="2025-10-20T14:49:43.460" v="29" actId="20577"/>
          <ac:spMkLst>
            <pc:docMk/>
            <pc:sldMk cId="3037242113" sldId="272"/>
            <ac:spMk id="5" creationId="{A3D780BB-DA60-D481-09F5-A4187F2F41E4}"/>
          </ac:spMkLst>
        </pc:spChg>
      </pc:sldChg>
      <pc:sldChg chg="modSp">
        <pc:chgData name="Guest User" userId="" providerId="Windows Live" clId="Web-{3F2040E8-2480-3763-8E12-1B0D4C9FC1A4}" dt="2025-10-20T14:52:21.116" v="52" actId="20577"/>
        <pc:sldMkLst>
          <pc:docMk/>
          <pc:sldMk cId="2957978106" sldId="273"/>
        </pc:sldMkLst>
        <pc:spChg chg="mod">
          <ac:chgData name="Guest User" userId="" providerId="Windows Live" clId="Web-{3F2040E8-2480-3763-8E12-1B0D4C9FC1A4}" dt="2025-10-20T14:50:41.851" v="32" actId="20577"/>
          <ac:spMkLst>
            <pc:docMk/>
            <pc:sldMk cId="2957978106" sldId="273"/>
            <ac:spMk id="2" creationId="{9B24F8EB-1E8B-AFC5-F2F6-ED3998ED5ED2}"/>
          </ac:spMkLst>
        </pc:spChg>
        <pc:spChg chg="mod">
          <ac:chgData name="Guest User" userId="" providerId="Windows Live" clId="Web-{3F2040E8-2480-3763-8E12-1B0D4C9FC1A4}" dt="2025-10-20T14:50:55.226" v="41" actId="20577"/>
          <ac:spMkLst>
            <pc:docMk/>
            <pc:sldMk cId="2957978106" sldId="273"/>
            <ac:spMk id="3" creationId="{CF5E805B-81C2-49B6-533E-798F43E05E7C}"/>
          </ac:spMkLst>
        </pc:spChg>
        <pc:spChg chg="mod">
          <ac:chgData name="Guest User" userId="" providerId="Windows Live" clId="Web-{3F2040E8-2480-3763-8E12-1B0D4C9FC1A4}" dt="2025-10-20T14:52:21.116" v="52" actId="20577"/>
          <ac:spMkLst>
            <pc:docMk/>
            <pc:sldMk cId="2957978106" sldId="273"/>
            <ac:spMk id="6" creationId="{86839E08-CE9C-C183-ACAF-7A8C8F9B50C7}"/>
          </ac:spMkLst>
        </pc:spChg>
        <pc:spChg chg="mod">
          <ac:chgData name="Guest User" userId="" providerId="Windows Live" clId="Web-{3F2040E8-2480-3763-8E12-1B0D4C9FC1A4}" dt="2025-10-20T14:51:02.788" v="46" actId="20577"/>
          <ac:spMkLst>
            <pc:docMk/>
            <pc:sldMk cId="2957978106" sldId="273"/>
            <ac:spMk id="7" creationId="{F2D07AA9-EE59-6BB1-BD6A-64FA31936E2C}"/>
          </ac:spMkLst>
        </pc:spChg>
        <pc:spChg chg="mod">
          <ac:chgData name="Guest User" userId="" providerId="Windows Live" clId="Web-{3F2040E8-2480-3763-8E12-1B0D4C9FC1A4}" dt="2025-10-20T14:51:57.335" v="49" actId="20577"/>
          <ac:spMkLst>
            <pc:docMk/>
            <pc:sldMk cId="2957978106" sldId="273"/>
            <ac:spMk id="8" creationId="{C0D09F74-034F-D168-AC42-660B1E74E823}"/>
          </ac:spMkLst>
        </pc:spChg>
      </pc:sldChg>
    </pc:docChg>
  </pc:docChgLst>
  <pc:docChgLst>
    <pc:chgData name="Guest User" providerId="Windows Live" clId="Web-{FDC76DC7-C89D-1664-4685-1EA04993DE0A}"/>
    <pc:docChg chg="addSld delSld modSld sldOrd">
      <pc:chgData name="Guest User" userId="" providerId="Windows Live" clId="Web-{FDC76DC7-C89D-1664-4685-1EA04993DE0A}" dt="2025-10-23T02:37:03.101" v="152" actId="20577"/>
      <pc:docMkLst>
        <pc:docMk/>
      </pc:docMkLst>
      <pc:sldChg chg="addSp delSp modSp new ord">
        <pc:chgData name="Guest User" userId="" providerId="Windows Live" clId="Web-{FDC76DC7-C89D-1664-4685-1EA04993DE0A}" dt="2025-10-23T02:20:52.329" v="129"/>
        <pc:sldMkLst>
          <pc:docMk/>
          <pc:sldMk cId="2150879591" sldId="290"/>
        </pc:sldMkLst>
        <pc:spChg chg="mod">
          <ac:chgData name="Guest User" userId="" providerId="Windows Live" clId="Web-{FDC76DC7-C89D-1664-4685-1EA04993DE0A}" dt="2025-10-23T01:49:06.619" v="35" actId="20577"/>
          <ac:spMkLst>
            <pc:docMk/>
            <pc:sldMk cId="2150879591" sldId="290"/>
            <ac:spMk id="3" creationId="{0BE9DF58-1BD3-1075-E0B6-BA2AA061D6F6}"/>
          </ac:spMkLst>
        </pc:spChg>
        <pc:graphicFrameChg chg="add mod ord modGraphic">
          <ac:chgData name="Guest User" userId="" providerId="Windows Live" clId="Web-{FDC76DC7-C89D-1664-4685-1EA04993DE0A}" dt="2025-10-23T02:20:52.329" v="129"/>
          <ac:graphicFrameMkLst>
            <pc:docMk/>
            <pc:sldMk cId="2150879591" sldId="290"/>
            <ac:graphicFrameMk id="4" creationId="{566E53E8-27F0-C6AC-4DBB-D8CF29DBDEC7}"/>
          </ac:graphicFrameMkLst>
        </pc:graphicFrameChg>
      </pc:sldChg>
    </pc:docChg>
  </pc:docChgLst>
  <pc:docChgLst>
    <pc:chgData name="Guest User" providerId="Windows Live" clId="Web-{3B243A9F-0613-2E78-91EE-05D280BD7D1F}"/>
    <pc:docChg chg="modSld">
      <pc:chgData name="Guest User" userId="" providerId="Windows Live" clId="Web-{3B243A9F-0613-2E78-91EE-05D280BD7D1F}" dt="2025-10-16T21:17:35.637" v="4" actId="20577"/>
      <pc:docMkLst>
        <pc:docMk/>
      </pc:docMkLst>
      <pc:sldChg chg="modSp">
        <pc:chgData name="Guest User" userId="" providerId="Windows Live" clId="Web-{3B243A9F-0613-2E78-91EE-05D280BD7D1F}" dt="2025-10-16T21:17:35.637" v="4" actId="20577"/>
        <pc:sldMkLst>
          <pc:docMk/>
          <pc:sldMk cId="2957978106" sldId="273"/>
        </pc:sldMkLst>
        <pc:spChg chg="mod">
          <ac:chgData name="Guest User" userId="" providerId="Windows Live" clId="Web-{3B243A9F-0613-2E78-91EE-05D280BD7D1F}" dt="2025-10-16T21:17:35.637" v="4" actId="20577"/>
          <ac:spMkLst>
            <pc:docMk/>
            <pc:sldMk cId="2957978106" sldId="273"/>
            <ac:spMk id="2" creationId="{9B24F8EB-1E8B-AFC5-F2F6-ED3998ED5ED2}"/>
          </ac:spMkLst>
        </pc:spChg>
      </pc:sldChg>
    </pc:docChg>
  </pc:docChgLst>
  <pc:docChgLst>
    <pc:chgData name="Guest User" providerId="Windows Live" clId="Web-{4EB6D9A0-4040-B536-4167-C6C5CCCE8F33}"/>
    <pc:docChg chg="modSld">
      <pc:chgData name="Guest User" userId="" providerId="Windows Live" clId="Web-{4EB6D9A0-4040-B536-4167-C6C5CCCE8F33}" dt="2025-10-23T16:23:18.095" v="21"/>
      <pc:docMkLst>
        <pc:docMk/>
      </pc:docMkLst>
      <pc:sldChg chg="modSp">
        <pc:chgData name="Guest User" userId="" providerId="Windows Live" clId="Web-{4EB6D9A0-4040-B536-4167-C6C5CCCE8F33}" dt="2025-10-23T16:23:18.095" v="21"/>
        <pc:sldMkLst>
          <pc:docMk/>
          <pc:sldMk cId="2150879591" sldId="290"/>
        </pc:sldMkLst>
        <pc:graphicFrameChg chg="mod modGraphic">
          <ac:chgData name="Guest User" userId="" providerId="Windows Live" clId="Web-{4EB6D9A0-4040-B536-4167-C6C5CCCE8F33}" dt="2025-10-23T16:23:18.095" v="21"/>
          <ac:graphicFrameMkLst>
            <pc:docMk/>
            <pc:sldMk cId="2150879591" sldId="290"/>
            <ac:graphicFrameMk id="4" creationId="{566E53E8-27F0-C6AC-4DBB-D8CF29DBDEC7}"/>
          </ac:graphicFrameMkLst>
        </pc:graphicFrameChg>
      </pc:sldChg>
    </pc:docChg>
  </pc:docChgLst>
  <pc:docChgLst>
    <pc:chgData name="Guest User" providerId="Windows Live" clId="Web-{2FB7CD86-1496-6171-9095-6574BF56F119}"/>
    <pc:docChg chg="addSld delSld modSld">
      <pc:chgData name="Guest User" userId="" providerId="Windows Live" clId="Web-{2FB7CD86-1496-6171-9095-6574BF56F119}" dt="2025-10-21T22:09:16.511" v="120"/>
      <pc:docMkLst>
        <pc:docMk/>
      </pc:docMkLst>
      <pc:sldChg chg="addSp delSp modSp">
        <pc:chgData name="Guest User" userId="" providerId="Windows Live" clId="Web-{2FB7CD86-1496-6171-9095-6574BF56F119}" dt="2025-10-21T22:09:16.511" v="120"/>
        <pc:sldMkLst>
          <pc:docMk/>
          <pc:sldMk cId="1035129015" sldId="274"/>
        </pc:sldMkLst>
        <pc:spChg chg="mod">
          <ac:chgData name="Guest User" userId="" providerId="Windows Live" clId="Web-{2FB7CD86-1496-6171-9095-6574BF56F119}" dt="2025-10-21T19:52:50.693" v="13" actId="20577"/>
          <ac:spMkLst>
            <pc:docMk/>
            <pc:sldMk cId="1035129015" sldId="274"/>
            <ac:spMk id="4" creationId="{FBFAC65E-6C68-CAA6-060F-446EC7607E08}"/>
          </ac:spMkLst>
        </pc:spChg>
        <pc:picChg chg="add mod ord">
          <ac:chgData name="Guest User" userId="" providerId="Windows Live" clId="Web-{2FB7CD86-1496-6171-9095-6574BF56F119}" dt="2025-10-21T22:09:16.511" v="120"/>
          <ac:picMkLst>
            <pc:docMk/>
            <pc:sldMk cId="1035129015" sldId="274"/>
            <ac:picMk id="5" creationId="{B3A945B4-C26A-2416-E567-37EE8C343E08}"/>
          </ac:picMkLst>
        </pc:picChg>
      </pc:sldChg>
      <pc:sldChg chg="addSp delSp modSp add replId">
        <pc:chgData name="Guest User" userId="" providerId="Windows Live" clId="Web-{2FB7CD86-1496-6171-9095-6574BF56F119}" dt="2025-10-21T20:00:47.048" v="67" actId="20577"/>
        <pc:sldMkLst>
          <pc:docMk/>
          <pc:sldMk cId="579825265" sldId="286"/>
        </pc:sldMkLst>
        <pc:spChg chg="mod">
          <ac:chgData name="Guest User" userId="" providerId="Windows Live" clId="Web-{2FB7CD86-1496-6171-9095-6574BF56F119}" dt="2025-10-21T20:00:47.048" v="67" actId="20577"/>
          <ac:spMkLst>
            <pc:docMk/>
            <pc:sldMk cId="579825265" sldId="286"/>
            <ac:spMk id="4" creationId="{08F16057-FF9B-2EE2-9189-0069E5E6FA92}"/>
          </ac:spMkLst>
        </pc:spChg>
      </pc:sldChg>
      <pc:sldChg chg="addSp delSp modSp add replId">
        <pc:chgData name="Guest User" userId="" providerId="Windows Live" clId="Web-{2FB7CD86-1496-6171-9095-6574BF56F119}" dt="2025-10-21T20:04:07.645" v="116"/>
        <pc:sldMkLst>
          <pc:docMk/>
          <pc:sldMk cId="681617655" sldId="287"/>
        </pc:sldMkLst>
        <pc:spChg chg="mod">
          <ac:chgData name="Guest User" userId="" providerId="Windows Live" clId="Web-{2FB7CD86-1496-6171-9095-6574BF56F119}" dt="2025-10-21T20:04:01.442" v="114" actId="20577"/>
          <ac:spMkLst>
            <pc:docMk/>
            <pc:sldMk cId="681617655" sldId="287"/>
            <ac:spMk id="4" creationId="{FAF2CC72-A4FD-712F-2E67-251007DBE67E}"/>
          </ac:spMkLst>
        </pc:spChg>
      </pc:sldChg>
      <pc:sldChg chg="addSp delSp modSp add replId">
        <pc:chgData name="Guest User" userId="" providerId="Windows Live" clId="Web-{2FB7CD86-1496-6171-9095-6574BF56F119}" dt="2025-10-21T20:04:25.739" v="118"/>
        <pc:sldMkLst>
          <pc:docMk/>
          <pc:sldMk cId="1352107620" sldId="288"/>
        </pc:sldMkLst>
        <pc:spChg chg="mod">
          <ac:chgData name="Guest User" userId="" providerId="Windows Live" clId="Web-{2FB7CD86-1496-6171-9095-6574BF56F119}" dt="2025-10-21T20:03:46.239" v="100" actId="20577"/>
          <ac:spMkLst>
            <pc:docMk/>
            <pc:sldMk cId="1352107620" sldId="288"/>
            <ac:spMk id="4" creationId="{CCB4A323-ED74-03FF-450E-D31BA7E1011B}"/>
          </ac:spMkLst>
        </pc:spChg>
      </pc:sldChg>
    </pc:docChg>
  </pc:docChgLst>
  <pc:docChgLst>
    <pc:chgData name="Guest User" providerId="Windows Live" clId="Web-{C4FBEEA8-6284-ACFC-17B5-F840185BAF3A}"/>
    <pc:docChg chg="modSld">
      <pc:chgData name="Guest User" userId="" providerId="Windows Live" clId="Web-{C4FBEEA8-6284-ACFC-17B5-F840185BAF3A}" dt="2025-10-23T16:54:19.456" v="401" actId="20577"/>
      <pc:docMkLst>
        <pc:docMk/>
      </pc:docMkLst>
      <pc:sldChg chg="addSp modSp">
        <pc:chgData name="Guest User" userId="" providerId="Windows Live" clId="Web-{C4FBEEA8-6284-ACFC-17B5-F840185BAF3A}" dt="2025-10-23T16:54:19.456" v="401" actId="20577"/>
        <pc:sldMkLst>
          <pc:docMk/>
          <pc:sldMk cId="3037242113" sldId="272"/>
        </pc:sldMkLst>
        <pc:spChg chg="add mod">
          <ac:chgData name="Guest User" userId="" providerId="Windows Live" clId="Web-{C4FBEEA8-6284-ACFC-17B5-F840185BAF3A}" dt="2025-10-23T16:47:49.095" v="273" actId="20577"/>
          <ac:spMkLst>
            <pc:docMk/>
            <pc:sldMk cId="3037242113" sldId="272"/>
            <ac:spMk id="2" creationId="{F9AC85AE-C463-C7DC-1B80-EE1C47E51A72}"/>
          </ac:spMkLst>
        </pc:spChg>
        <pc:spChg chg="mod">
          <ac:chgData name="Guest User" userId="" providerId="Windows Live" clId="Web-{C4FBEEA8-6284-ACFC-17B5-F840185BAF3A}" dt="2025-10-23T16:45:17.998" v="128" actId="20577"/>
          <ac:spMkLst>
            <pc:docMk/>
            <pc:sldMk cId="3037242113" sldId="272"/>
            <ac:spMk id="4" creationId="{A0A3C4F6-2695-978E-5669-DFFEEF306CE1}"/>
          </ac:spMkLst>
        </pc:spChg>
        <pc:spChg chg="mod">
          <ac:chgData name="Guest User" userId="" providerId="Windows Live" clId="Web-{C4FBEEA8-6284-ACFC-17B5-F840185BAF3A}" dt="2025-10-23T16:54:19.456" v="401" actId="20577"/>
          <ac:spMkLst>
            <pc:docMk/>
            <pc:sldMk cId="3037242113" sldId="272"/>
            <ac:spMk id="5" creationId="{A3D780BB-DA60-D481-09F5-A4187F2F41E4}"/>
          </ac:spMkLst>
        </pc:spChg>
        <pc:picChg chg="mod">
          <ac:chgData name="Guest User" userId="" providerId="Windows Live" clId="Web-{C4FBEEA8-6284-ACFC-17B5-F840185BAF3A}" dt="2025-10-23T16:46:15.640" v="199" actId="1076"/>
          <ac:picMkLst>
            <pc:docMk/>
            <pc:sldMk cId="3037242113" sldId="272"/>
            <ac:picMk id="3" creationId="{A96CB5C5-13A9-D2F3-A0FE-470C5B8AC30D}"/>
          </ac:picMkLst>
        </pc:picChg>
      </pc:sldChg>
      <pc:sldChg chg="modSp">
        <pc:chgData name="Guest User" userId="" providerId="Windows Live" clId="Web-{C4FBEEA8-6284-ACFC-17B5-F840185BAF3A}" dt="2025-10-23T16:43:53.558" v="125" actId="1076"/>
        <pc:sldMkLst>
          <pc:docMk/>
          <pc:sldMk cId="2150879591" sldId="290"/>
        </pc:sldMkLst>
        <pc:graphicFrameChg chg="mod modGraphic">
          <ac:chgData name="Guest User" userId="" providerId="Windows Live" clId="Web-{C4FBEEA8-6284-ACFC-17B5-F840185BAF3A}" dt="2025-10-23T16:43:53.558" v="125" actId="1076"/>
          <ac:graphicFrameMkLst>
            <pc:docMk/>
            <pc:sldMk cId="2150879591" sldId="290"/>
            <ac:graphicFrameMk id="4" creationId="{566E53E8-27F0-C6AC-4DBB-D8CF29DBDEC7}"/>
          </ac:graphicFrameMkLst>
        </pc:graphicFrameChg>
      </pc:sldChg>
    </pc:docChg>
  </pc:docChgLst>
  <pc:docChgLst>
    <pc:chgData name="Guest User" providerId="Windows Live" clId="Web-{E8B05657-5F53-3B01-EB94-4C1678A97C28}"/>
    <pc:docChg chg="delSld modSld">
      <pc:chgData name="Guest User" userId="" providerId="Windows Live" clId="Web-{E8B05657-5F53-3B01-EB94-4C1678A97C28}" dt="2025-10-23T17:28:33.173" v="641" actId="20577"/>
      <pc:docMkLst>
        <pc:docMk/>
      </pc:docMkLst>
      <pc:sldChg chg="modSp">
        <pc:chgData name="Guest User" userId="" providerId="Windows Live" clId="Web-{E8B05657-5F53-3B01-EB94-4C1678A97C28}" dt="2025-10-23T17:17:17.721" v="315" actId="20577"/>
        <pc:sldMkLst>
          <pc:docMk/>
          <pc:sldMk cId="3037242113" sldId="272"/>
        </pc:sldMkLst>
        <pc:spChg chg="mod">
          <ac:chgData name="Guest User" userId="" providerId="Windows Live" clId="Web-{E8B05657-5F53-3B01-EB94-4C1678A97C28}" dt="2025-10-23T17:17:17.721" v="315" actId="20577"/>
          <ac:spMkLst>
            <pc:docMk/>
            <pc:sldMk cId="3037242113" sldId="272"/>
            <ac:spMk id="5" creationId="{A3D780BB-DA60-D481-09F5-A4187F2F41E4}"/>
          </ac:spMkLst>
        </pc:spChg>
      </pc:sldChg>
      <pc:sldChg chg="modSp">
        <pc:chgData name="Guest User" userId="" providerId="Windows Live" clId="Web-{E8B05657-5F53-3B01-EB94-4C1678A97C28}" dt="2025-10-23T17:28:33.173" v="641" actId="20577"/>
        <pc:sldMkLst>
          <pc:docMk/>
          <pc:sldMk cId="2957978106" sldId="273"/>
        </pc:sldMkLst>
        <pc:spChg chg="mod">
          <ac:chgData name="Guest User" userId="" providerId="Windows Live" clId="Web-{E8B05657-5F53-3B01-EB94-4C1678A97C28}" dt="2025-10-23T17:26:41.298" v="564" actId="20577"/>
          <ac:spMkLst>
            <pc:docMk/>
            <pc:sldMk cId="2957978106" sldId="273"/>
            <ac:spMk id="6" creationId="{86839E08-CE9C-C183-ACAF-7A8C8F9B50C7}"/>
          </ac:spMkLst>
        </pc:spChg>
        <pc:spChg chg="mod">
          <ac:chgData name="Guest User" userId="" providerId="Windows Live" clId="Web-{E8B05657-5F53-3B01-EB94-4C1678A97C28}" dt="2025-10-23T17:28:33.173" v="641" actId="20577"/>
          <ac:spMkLst>
            <pc:docMk/>
            <pc:sldMk cId="2957978106" sldId="273"/>
            <ac:spMk id="8" creationId="{C0D09F74-034F-D168-AC42-660B1E74E82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7T22:50:26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31691 11997 16383 0 0,'0'0'0'0'0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191435"/>
            <a:ext cx="11262866" cy="3199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rgbClr val="98003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Fisher College of Business MBA 2023-2024: A Strategic Pathway to Business  Leadership - Strategy4GMAT">
            <a:extLst>
              <a:ext uri="{FF2B5EF4-FFF2-40B4-BE49-F238E27FC236}">
                <a16:creationId xmlns:a16="http://schemas.microsoft.com/office/drawing/2014/main" id="{42E57498-BBBA-2D1E-38B5-F249CB5F2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48" y="995643"/>
            <a:ext cx="3703320" cy="8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3083"/>
            <a:ext cx="11029615" cy="363571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54270-1CD2-6DE6-FDE5-5BBDD50FB7B6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842768"/>
            <a:ext cx="11300036" cy="1258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6DBE98-0C6D-6F79-0820-3C318FDF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78015"/>
            <a:ext cx="11029616" cy="988332"/>
          </a:xfrm>
        </p:spPr>
        <p:txBody>
          <a:bodyPr/>
          <a:lstStyle>
            <a:lvl1pPr>
              <a:defRPr>
                <a:solidFill>
                  <a:srgbClr val="98003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76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98003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842768"/>
            <a:ext cx="11300036" cy="1258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978015"/>
            <a:ext cx="11029616" cy="988332"/>
          </a:xfrm>
        </p:spPr>
        <p:txBody>
          <a:bodyPr/>
          <a:lstStyle>
            <a:lvl1pPr>
              <a:defRPr>
                <a:solidFill>
                  <a:srgbClr val="98003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9800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9800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5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830510"/>
            <a:ext cx="11292840" cy="397549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999202"/>
            <a:ext cx="11029616" cy="895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5948" y="5951811"/>
            <a:ext cx="5152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255864"/>
          </a:xfrm>
          <a:prstGeom prst="rect">
            <a:avLst/>
          </a:prstGeom>
          <a:solidFill>
            <a:srgbClr val="9800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42147" y="453642"/>
            <a:ext cx="3703320" cy="2558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41830" y="457199"/>
            <a:ext cx="3703320" cy="2558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2" descr="Fisher College of Business MBA 2023-2024: A Strategic Pathway to Business  Leadership - Strategy4GMAT">
            <a:extLst>
              <a:ext uri="{FF2B5EF4-FFF2-40B4-BE49-F238E27FC236}">
                <a16:creationId xmlns:a16="http://schemas.microsoft.com/office/drawing/2014/main" id="{833B02B6-CB4E-A256-3003-B12E57534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0" y="5951811"/>
            <a:ext cx="1657208" cy="39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8" r:id="rId5"/>
    <p:sldLayoutId id="2147483659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Courier New" panose="02070309020205020404" pitchFamily="49" charset="0"/>
        <a:buChar char="o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rgbClr val="98003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F76D-F118-D63D-3BF3-139FFAE52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1351294"/>
          </a:xfrm>
        </p:spPr>
        <p:txBody>
          <a:bodyPr/>
          <a:lstStyle/>
          <a:p>
            <a:r>
              <a:rPr lang="en-US" dirty="0"/>
              <a:t>Financials sector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9979C-18D4-8806-5018-8A6A55F28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295420"/>
            <a:ext cx="10993546" cy="100975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Luke Schofield,  adam schworer, &amp; Christopher Tompkins</a:t>
            </a:r>
          </a:p>
          <a:p>
            <a:pPr>
              <a:spcAft>
                <a:spcPts val="0"/>
              </a:spcAft>
            </a:pPr>
            <a:r>
              <a:rPr lang="en-US" dirty="0"/>
              <a:t>Professor Royce west</a:t>
            </a:r>
          </a:p>
          <a:p>
            <a:pPr>
              <a:spcAft>
                <a:spcPts val="0"/>
              </a:spcAft>
            </a:pPr>
            <a:r>
              <a:rPr lang="en-US" dirty="0"/>
              <a:t>BUSFIN 4228</a:t>
            </a:r>
          </a:p>
        </p:txBody>
      </p:sp>
    </p:spTree>
    <p:extLst>
      <p:ext uri="{BB962C8B-B14F-4D97-AF65-F5344CB8AC3E}">
        <p14:creationId xmlns:p14="http://schemas.microsoft.com/office/powerpoint/2010/main" val="2836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97347-1CD6-7A5A-5B70-E4028E119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A656-6CEC-CEEB-DCFC-906E7494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9FA4-2B36-4538-656A-E46CF538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1965142"/>
            <a:ext cx="5087075" cy="536005"/>
          </a:xfrm>
        </p:spPr>
        <p:txBody>
          <a:bodyPr/>
          <a:lstStyle/>
          <a:p>
            <a:r>
              <a:rPr lang="en-US" dirty="0"/>
              <a:t>Business Life Cycle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483FE-00E6-6F28-9D7E-994F78B63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934" y="1947774"/>
            <a:ext cx="5087073" cy="553373"/>
          </a:xfrm>
        </p:spPr>
        <p:txBody>
          <a:bodyPr/>
          <a:lstStyle/>
          <a:p>
            <a:r>
              <a:rPr lang="en-US" dirty="0"/>
              <a:t>Economic Life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83113-BFDF-E8CF-4233-AF19F6BD0FF2}"/>
              </a:ext>
            </a:extLst>
          </p:cNvPr>
          <p:cNvSpPr txBox="1"/>
          <p:nvPr/>
        </p:nvSpPr>
        <p:spPr>
          <a:xfrm>
            <a:off x="6514933" y="6454340"/>
            <a:ext cx="563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Sources: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Wall Street Mojo &amp; The Federal Reserve of St. Louis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102E5-D698-FBA5-F594-46B1AEB35A48}"/>
              </a:ext>
            </a:extLst>
          </p:cNvPr>
          <p:cNvSpPr txBox="1"/>
          <p:nvPr/>
        </p:nvSpPr>
        <p:spPr>
          <a:xfrm>
            <a:off x="4487688" y="3744332"/>
            <a:ext cx="154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80039"/>
                </a:solidFill>
              </a:rPr>
              <a:t>Financials Sector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90252F-E9A3-6F26-E1E4-0BACF36F8C83}"/>
              </a:ext>
            </a:extLst>
          </p:cNvPr>
          <p:cNvSpPr txBox="1"/>
          <p:nvPr/>
        </p:nvSpPr>
        <p:spPr>
          <a:xfrm>
            <a:off x="4524518" y="4113664"/>
            <a:ext cx="122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80039"/>
                </a:solidFill>
              </a:rPr>
              <a:t>Fintech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7EE5C9-8156-9E9E-2045-9C8727109639}"/>
              </a:ext>
            </a:extLst>
          </p:cNvPr>
          <p:cNvSpPr txBox="1"/>
          <p:nvPr/>
        </p:nvSpPr>
        <p:spPr>
          <a:xfrm>
            <a:off x="4524518" y="4482996"/>
            <a:ext cx="184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80039"/>
                </a:solidFill>
              </a:rPr>
              <a:t>Banking &amp; Insurance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EFFF4D-2640-5AEC-4758-FC92AAB410AD}"/>
              </a:ext>
            </a:extLst>
          </p:cNvPr>
          <p:cNvSpPr/>
          <p:nvPr/>
        </p:nvSpPr>
        <p:spPr>
          <a:xfrm>
            <a:off x="4292976" y="3827385"/>
            <a:ext cx="114300" cy="1416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38482-C4E9-1463-0BC3-75E2B3597622}"/>
              </a:ext>
            </a:extLst>
          </p:cNvPr>
          <p:cNvSpPr/>
          <p:nvPr/>
        </p:nvSpPr>
        <p:spPr>
          <a:xfrm>
            <a:off x="4292976" y="4199341"/>
            <a:ext cx="114300" cy="1416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FF9720-EF7B-C7A4-D501-0FF34061DB87}"/>
              </a:ext>
            </a:extLst>
          </p:cNvPr>
          <p:cNvSpPr/>
          <p:nvPr/>
        </p:nvSpPr>
        <p:spPr>
          <a:xfrm>
            <a:off x="4292976" y="4563677"/>
            <a:ext cx="114300" cy="141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A46D3B-5721-1AB5-B08D-F5449F327769}"/>
              </a:ext>
            </a:extLst>
          </p:cNvPr>
          <p:cNvGrpSpPr/>
          <p:nvPr/>
        </p:nvGrpSpPr>
        <p:grpSpPr>
          <a:xfrm>
            <a:off x="190666" y="2566617"/>
            <a:ext cx="3696216" cy="2791215"/>
            <a:chOff x="562141" y="2776167"/>
            <a:chExt cx="3696216" cy="2791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B3CDE5-C648-F816-2656-02B8249B8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41" y="2776167"/>
              <a:ext cx="3696216" cy="279121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03561F-2A65-CA34-4E8F-C4E47E1D2E89}"/>
                </a:ext>
              </a:extLst>
            </p:cNvPr>
            <p:cNvSpPr/>
            <p:nvPr/>
          </p:nvSpPr>
          <p:spPr>
            <a:xfrm>
              <a:off x="2486025" y="4049154"/>
              <a:ext cx="114300" cy="1416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792B4B-B2FC-0D7B-5043-D425B6957404}"/>
                </a:ext>
              </a:extLst>
            </p:cNvPr>
            <p:cNvSpPr/>
            <p:nvPr/>
          </p:nvSpPr>
          <p:spPr>
            <a:xfrm>
              <a:off x="2219325" y="4298366"/>
              <a:ext cx="114300" cy="14167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C8D06E-F8B7-EAF4-10DF-4E5B2B0A21A9}"/>
                </a:ext>
              </a:extLst>
            </p:cNvPr>
            <p:cNvSpPr/>
            <p:nvPr/>
          </p:nvSpPr>
          <p:spPr>
            <a:xfrm>
              <a:off x="2971800" y="3767352"/>
              <a:ext cx="114300" cy="1416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E86CD36-287A-511A-7583-D6352FC0A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34" y="2612240"/>
            <a:ext cx="4648849" cy="287695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09E2D7-E72D-0F5B-885D-4D04EB45A482}"/>
              </a:ext>
            </a:extLst>
          </p:cNvPr>
          <p:cNvSpPr/>
          <p:nvPr/>
        </p:nvSpPr>
        <p:spPr>
          <a:xfrm>
            <a:off x="9276040" y="4053335"/>
            <a:ext cx="114300" cy="1416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0F81B3-4A59-3DD3-4B0F-1387ADA6DB92}"/>
              </a:ext>
            </a:extLst>
          </p:cNvPr>
          <p:cNvSpPr txBox="1"/>
          <p:nvPr/>
        </p:nvSpPr>
        <p:spPr>
          <a:xfrm>
            <a:off x="2457451" y="5619127"/>
            <a:ext cx="9896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current economy is in a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mid-cycle expansion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showing mixed signals of both continued growth and moderation. This phase is characterized by a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mix of positive and slowing signals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such as rising corporate profits and credit demand alongside softening in manufacturing and labor markets in some regions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Strong demand for financials continues to be seen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but the question is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long this trend will last in the current economy?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8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913185-B7EF-123B-1A45-D5ADCCF0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44" y="2244269"/>
            <a:ext cx="6876882" cy="36357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Financials are highly influenced by interest rates, creating a cyclical industry</a:t>
            </a:r>
          </a:p>
          <a:p>
            <a:r>
              <a:rPr lang="en-US" dirty="0"/>
              <a:t>Although interest rates increase profitability and the interest rate spread, at a certain point, demand begins to steadily fall for financial services</a:t>
            </a:r>
          </a:p>
          <a:p>
            <a:r>
              <a:rPr lang="en-US" dirty="0"/>
              <a:t>On the other hand, low interest rates lower profit spreads but increase demand</a:t>
            </a:r>
          </a:p>
          <a:p>
            <a:r>
              <a:rPr lang="en-US" dirty="0"/>
              <a:t>In summary, banks prefer moderately higher interest rates, that keep demand steady, while expanding profit margins. This sweet spot for banks is right around 3.00% - 4.00%.</a:t>
            </a:r>
          </a:p>
          <a:p>
            <a:r>
              <a:rPr lang="en-US" dirty="0"/>
              <a:t>The current fed funds rate is 4.00% - 4.25%, with two more rate cuts expected this year, </a:t>
            </a:r>
            <a:r>
              <a:rPr lang="en-US" b="1" dirty="0"/>
              <a:t>indicating strong future demand </a:t>
            </a:r>
            <a:r>
              <a:rPr lang="en-US" dirty="0"/>
              <a:t>for the financials sector.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79C47A-2A34-95E0-0CE8-03FE554C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influence on Demand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24050-BB59-CCA8-4032-B0018077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642" y="2181151"/>
            <a:ext cx="3977363" cy="906391"/>
          </a:xfrm>
          <a:prstGeom prst="rect">
            <a:avLst/>
          </a:prstGeom>
          <a:ln w="28575">
            <a:solidFill>
              <a:srgbClr val="98003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4F7BB-68B4-B0BB-F260-D5FD1004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91" y="3284359"/>
            <a:ext cx="3984551" cy="1607295"/>
          </a:xfrm>
          <a:prstGeom prst="rect">
            <a:avLst/>
          </a:prstGeom>
          <a:ln w="28575">
            <a:solidFill>
              <a:srgbClr val="980039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D8479-3ADD-3B62-9BCB-08AFAE1F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5130215"/>
            <a:ext cx="3984505" cy="1279507"/>
          </a:xfrm>
          <a:prstGeom prst="rect">
            <a:avLst/>
          </a:prstGeom>
          <a:ln w="28575">
            <a:solidFill>
              <a:srgbClr val="980039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E4C82D-0EDD-1ED5-4786-A90D85696985}"/>
              </a:ext>
            </a:extLst>
          </p:cNvPr>
          <p:cNvSpPr txBox="1"/>
          <p:nvPr/>
        </p:nvSpPr>
        <p:spPr>
          <a:xfrm>
            <a:off x="5848350" y="6463617"/>
            <a:ext cx="634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Sources: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NBC News, The Economic Times, &amp; Investopedia</a:t>
            </a:r>
          </a:p>
        </p:txBody>
      </p:sp>
    </p:spTree>
    <p:extLst>
      <p:ext uri="{BB962C8B-B14F-4D97-AF65-F5344CB8AC3E}">
        <p14:creationId xmlns:p14="http://schemas.microsoft.com/office/powerpoint/2010/main" val="295639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5E950-9664-1E8D-1552-BA9AE8A0C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2A980A-92F9-6AA6-8FFB-1F0EB7C4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1" y="2114549"/>
            <a:ext cx="4953000" cy="374424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Personal Savings Rates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Banks want lower savings rates increase borrowing and spending, despite higher deposits.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Currently rate of 4.6% is good for banks, below recent rates over the last 5 years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Delinquency Rates on Credit Cards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Lower rates are beneficial for banks, maintaining table interest income and keeping credit losses low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Current rate of 3.1% is moderate, slightly below long-term averages since 1992.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is beneficial for banks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Auto Loans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Repossessions are hitting record highs, as auto loan delinquency rates hit record highs as well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Not a good sign for banks, but this could be attributed to higher automobile prices and less on consumers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Mortgage Loans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Despite decreasing demand and an increased supply in homes, mortgage rates remain relatively high at 6.3%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rate is beneficial for banks as long Americans continue to buy homes and as long as defaults remain in the auto industry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CEEF6-9B02-0AAA-1CE9-88C59029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7F0CF-06B7-A6CF-AB34-AE28A073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99" y="820521"/>
            <a:ext cx="6462490" cy="1947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EE9A4-2D37-3186-6073-35F72E1D7C21}"/>
              </a:ext>
            </a:extLst>
          </p:cNvPr>
          <p:cNvSpPr txBox="1"/>
          <p:nvPr/>
        </p:nvSpPr>
        <p:spPr>
          <a:xfrm>
            <a:off x="10267950" y="6463617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626EE-10D3-4A50-8502-2E9386FA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760862"/>
            <a:ext cx="6462489" cy="1918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499A8-3CD9-7B98-3CCE-DAE60D431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1" y="4679011"/>
            <a:ext cx="6462488" cy="17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831576-99BC-5C40-FF7B-3115918E5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23083"/>
            <a:ext cx="6934032" cy="36357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In 2025, the supply of financials is expanding:</a:t>
            </a:r>
          </a:p>
          <a:p>
            <a:pPr lvl="1"/>
            <a:r>
              <a:rPr lang="en-US" b="1" dirty="0"/>
              <a:t>New Capacity</a:t>
            </a:r>
          </a:p>
          <a:p>
            <a:pPr lvl="2"/>
            <a:r>
              <a:rPr lang="en-US" dirty="0"/>
              <a:t>Digital banking and fintech entrants are increasing credit and payment platform capacity</a:t>
            </a:r>
          </a:p>
          <a:p>
            <a:pPr lvl="2"/>
            <a:r>
              <a:rPr lang="en-US" dirty="0"/>
              <a:t>The overall global financial services market is projected to grow at ~7% CAGR (FY24-FY29) according to the </a:t>
            </a:r>
            <a:r>
              <a:rPr lang="en-US" i="1" dirty="0"/>
              <a:t>Business Research Company</a:t>
            </a:r>
            <a:endParaRPr lang="en-US" dirty="0"/>
          </a:p>
          <a:p>
            <a:pPr lvl="1"/>
            <a:r>
              <a:rPr lang="en-US" b="1" dirty="0"/>
              <a:t>Concentration &amp; Ease of Entry</a:t>
            </a:r>
          </a:p>
          <a:p>
            <a:pPr lvl="2"/>
            <a:r>
              <a:rPr lang="en-US" dirty="0"/>
              <a:t>High barrier to entry exist due to high regularity, capital, and reputational requirements to succeed</a:t>
            </a:r>
          </a:p>
          <a:p>
            <a:pPr lvl="1"/>
            <a:r>
              <a:rPr lang="en-US" b="1" dirty="0"/>
              <a:t>Technological Drivers</a:t>
            </a:r>
          </a:p>
          <a:p>
            <a:pPr lvl="2"/>
            <a:r>
              <a:rPr lang="en-US" dirty="0"/>
              <a:t>The adoption of AI and data-driven platforms is enabling faster scaling of services, and therefore capacity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5B395-87B0-907C-7D07-F8843076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18290-7A51-A54E-1790-C2D5946ED013}"/>
              </a:ext>
            </a:extLst>
          </p:cNvPr>
          <p:cNvSpPr txBox="1"/>
          <p:nvPr/>
        </p:nvSpPr>
        <p:spPr>
          <a:xfrm>
            <a:off x="6172200" y="6463617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Business Research Company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BAA05-42FC-24B9-DCE8-F4C8C99A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549" y="2629975"/>
            <a:ext cx="3881508" cy="28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5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6ED15-7D28-FF64-FD9C-BB4C2DD25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FC80BE-621B-3F97-D698-7EF2E40C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68" y="2231113"/>
            <a:ext cx="7038807" cy="3764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In 2025, the profitability of financials is growing:</a:t>
            </a:r>
          </a:p>
          <a:p>
            <a:pPr lvl="1"/>
            <a:r>
              <a:rPr lang="en-US" b="1" dirty="0"/>
              <a:t>Interest Rate Environment</a:t>
            </a:r>
          </a:p>
          <a:p>
            <a:pPr lvl="2"/>
            <a:r>
              <a:rPr lang="en-US" dirty="0"/>
              <a:t>As mentioned, as interest fall but remain moderate, demand will increase, and margins will remain strong for banks</a:t>
            </a:r>
          </a:p>
          <a:p>
            <a:pPr lvl="1"/>
            <a:r>
              <a:rPr lang="en-US" b="1" dirty="0"/>
              <a:t>Pricing Power</a:t>
            </a:r>
          </a:p>
          <a:p>
            <a:pPr lvl="2"/>
            <a:r>
              <a:rPr lang="en-US" dirty="0"/>
              <a:t>Higher margin segments like investment banking and private credit are growing, offering better pricing than retail banking</a:t>
            </a:r>
          </a:p>
          <a:p>
            <a:pPr lvl="2"/>
            <a:r>
              <a:rPr lang="en-US" dirty="0"/>
              <a:t>Retail banking remains to produce revenue growth in most regions around the globe</a:t>
            </a:r>
          </a:p>
          <a:p>
            <a:pPr lvl="1"/>
            <a:r>
              <a:rPr lang="en-US" b="1" dirty="0"/>
              <a:t>Competition and Substitution</a:t>
            </a:r>
          </a:p>
          <a:p>
            <a:pPr lvl="2"/>
            <a:r>
              <a:rPr lang="en-US" dirty="0"/>
              <a:t>Non-bank entrants increase substitution for financial services, pressuring fees and margins</a:t>
            </a:r>
          </a:p>
          <a:p>
            <a:pPr lvl="2"/>
            <a:r>
              <a:rPr lang="en-US" dirty="0"/>
              <a:t>Customers will continue to have more choice, but banks will continue to ride reputation to justify pricing</a:t>
            </a:r>
          </a:p>
          <a:p>
            <a:pPr lvl="1"/>
            <a:r>
              <a:rPr lang="en-US" b="1" dirty="0"/>
              <a:t>Market Concentration</a:t>
            </a:r>
          </a:p>
          <a:p>
            <a:pPr lvl="2"/>
            <a:r>
              <a:rPr lang="en-US" dirty="0"/>
              <a:t>Large banks and fintech firms enjoy scaling advantages and stronger pricing power, pressuring margins on smaller firms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50DB56-3CB6-54D7-8656-F7EE89CA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Profitability &amp; Pricing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09410-7742-0FA8-F87D-D808C3037E0B}"/>
              </a:ext>
            </a:extLst>
          </p:cNvPr>
          <p:cNvSpPr txBox="1"/>
          <p:nvPr/>
        </p:nvSpPr>
        <p:spPr>
          <a:xfrm>
            <a:off x="6172200" y="6463617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McKinsey &amp; Company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9FD54-AC16-269B-8889-77706FC7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660" y="2231113"/>
            <a:ext cx="4334422" cy="37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4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8480-09D2-3004-0A9A-5E8ADC792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39F802-31C8-3069-57B2-C1C985FE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B9272-9996-743F-CD38-B2958AB04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Financials sector</a:t>
            </a:r>
          </a:p>
        </p:txBody>
      </p:sp>
    </p:spTree>
    <p:extLst>
      <p:ext uri="{BB962C8B-B14F-4D97-AF65-F5344CB8AC3E}">
        <p14:creationId xmlns:p14="http://schemas.microsoft.com/office/powerpoint/2010/main" val="169494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BD1D6-5357-7EF5-552D-B951A444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4A323-ED74-03FF-450E-D31BA7E1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Product (GDp)</a:t>
            </a:r>
          </a:p>
        </p:txBody>
      </p:sp>
      <p:pic>
        <p:nvPicPr>
          <p:cNvPr id="3" name="Picture 2" descr="A graph of a graph showing the difference between financial and financial&#10;&#10;AI-generated content may be incorrect.">
            <a:extLst>
              <a:ext uri="{FF2B5EF4-FFF2-40B4-BE49-F238E27FC236}">
                <a16:creationId xmlns:a16="http://schemas.microsoft.com/office/drawing/2014/main" id="{0D7A046F-E26E-5260-3104-A780EF7E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349" y="2265645"/>
            <a:ext cx="5240196" cy="3320726"/>
          </a:xfrm>
          <a:prstGeom prst="rect">
            <a:avLst/>
          </a:prstGeom>
        </p:spPr>
      </p:pic>
      <p:pic>
        <p:nvPicPr>
          <p:cNvPr id="8" name="Content Placeholder 7" descr="A graph with a line and a red line&#10;&#10;AI-generated content may be incorrect.">
            <a:extLst>
              <a:ext uri="{FF2B5EF4-FFF2-40B4-BE49-F238E27FC236}">
                <a16:creationId xmlns:a16="http://schemas.microsoft.com/office/drawing/2014/main" id="{EB19A68B-AE98-1B7F-0A32-6B6DE0864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515" y="2265416"/>
            <a:ext cx="5519636" cy="3318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ED117F-E020-B4C6-C0A7-CF43F90A439E}"/>
              </a:ext>
            </a:extLst>
          </p:cNvPr>
          <p:cNvSpPr txBox="1"/>
          <p:nvPr/>
        </p:nvSpPr>
        <p:spPr>
          <a:xfrm>
            <a:off x="5386551" y="5584968"/>
            <a:ext cx="53249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76000"/>
                  </a:schemeClr>
                </a:solidFill>
              </a:rPr>
              <a:t>Data Source: </a:t>
            </a:r>
            <a:r>
              <a:rPr lang="en-US" i="1" dirty="0">
                <a:solidFill>
                  <a:schemeClr val="bg2">
                    <a:lumMod val="76000"/>
                  </a:schemeClr>
                </a:solidFill>
              </a:rPr>
              <a:t>spglobal.com</a:t>
            </a:r>
            <a:r>
              <a:rPr lang="en-US" dirty="0">
                <a:solidFill>
                  <a:schemeClr val="bg2">
                    <a:lumMod val="76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2">
                    <a:lumMod val="76000"/>
                  </a:schemeClr>
                </a:solidFill>
              </a:rPr>
              <a:t>fred.stlouisfed.org</a:t>
            </a:r>
          </a:p>
        </p:txBody>
      </p:sp>
    </p:spTree>
    <p:extLst>
      <p:ext uri="{BB962C8B-B14F-4D97-AF65-F5344CB8AC3E}">
        <p14:creationId xmlns:p14="http://schemas.microsoft.com/office/powerpoint/2010/main" val="135210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9D294-43CD-3743-192D-1AB73A0D1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AA3FA-720E-A8E5-2E26-83298C75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Product (GDp)</a:t>
            </a:r>
          </a:p>
        </p:txBody>
      </p:sp>
      <p:pic>
        <p:nvPicPr>
          <p:cNvPr id="6" name="Content Placeholder 5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7971DA86-A8C8-00D9-2EAF-F8F959ACF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6676" y="2252391"/>
            <a:ext cx="6077262" cy="3635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7A8A9D-45B4-A5AD-E261-ED8E19032A05}"/>
              </a:ext>
            </a:extLst>
          </p:cNvPr>
          <p:cNvSpPr txBox="1"/>
          <p:nvPr/>
        </p:nvSpPr>
        <p:spPr>
          <a:xfrm>
            <a:off x="582110" y="2254671"/>
            <a:ext cx="495333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Quarters of negative GDP growth during onset of Covid pandemic saw negative quarterly price movement for Financial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Quarterly GDP growth greater than 2%, more likely to see increase in financial sector price; GDP less than 1% more likely to see a price decrease.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Atlanta FED estimates Q3 2025 GDP at 3.9% growth, actual financials increase at 7.06% (red dot)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2DA33-5CFF-A7F3-C1DA-7898632CCB5A}"/>
              </a:ext>
            </a:extLst>
          </p:cNvPr>
          <p:cNvSpPr txBox="1"/>
          <p:nvPr/>
        </p:nvSpPr>
        <p:spPr>
          <a:xfrm>
            <a:off x="6187628" y="5887814"/>
            <a:ext cx="55202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76000"/>
                  </a:schemeClr>
                </a:solidFill>
              </a:rPr>
              <a:t>Data Source: </a:t>
            </a:r>
            <a:r>
              <a:rPr lang="en-US" i="1" dirty="0">
                <a:solidFill>
                  <a:schemeClr val="bg2">
                    <a:lumMod val="76000"/>
                  </a:schemeClr>
                </a:solidFill>
              </a:rPr>
              <a:t>spglobal.com</a:t>
            </a:r>
            <a:r>
              <a:rPr lang="en-US" dirty="0">
                <a:solidFill>
                  <a:schemeClr val="bg2">
                    <a:lumMod val="76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2">
                    <a:lumMod val="76000"/>
                  </a:schemeClr>
                </a:solidFill>
              </a:rPr>
              <a:t>fred.stlouisfed.org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2827C9-B994-BCF4-3571-8FF54D84B242}"/>
                  </a:ext>
                </a:extLst>
              </p14:cNvPr>
              <p14:cNvContentPartPr/>
              <p14:nvPr/>
            </p14:nvContentPartPr>
            <p14:xfrm>
              <a:off x="9730827" y="3810000"/>
              <a:ext cx="8758" cy="8758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2827C9-B994-BCF4-3571-8FF54D84B2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2927" y="3372100"/>
                <a:ext cx="875800" cy="8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53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2B93-57F0-AF43-2746-76E0C40B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FAC65E-6C68-CAA6-060F-446EC760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A945B4-C26A-2416-E567-37EE8C343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622" y="2203545"/>
            <a:ext cx="8307674" cy="33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2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AEDD-4E47-4D4A-1423-E08DD0C2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F16057-FF9B-2EE2-9189-0069E5E6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(CPI)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DBE05B-C91D-E459-C28A-DECCFCB0A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628" y="2223083"/>
            <a:ext cx="10320742" cy="36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5967-7402-0C8A-F45E-0DB8DC3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29A7-3974-A8DD-15AE-2847A200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25000" lnSpcReduction="20000"/>
          </a:bodyPr>
          <a:lstStyle/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Overview:</a:t>
            </a:r>
            <a:endParaRPr lang="en-US" b="1" dirty="0"/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Sector Size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Industries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Participants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Sector Performance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Business Analysis:</a:t>
            </a:r>
            <a:endParaRPr lang="en-US" sz="6400" b="1" dirty="0"/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Demand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Supply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Profitability &amp; Pricing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Economic Analysis:</a:t>
            </a:r>
            <a:endParaRPr lang="en-US" sz="6400" b="1" dirty="0"/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Regression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Financial Analysis:</a:t>
            </a:r>
            <a:endParaRPr lang="en-US" sz="6400" b="1" dirty="0"/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Sales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Earnings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Valuation Analysis:</a:t>
            </a:r>
            <a:endParaRPr lang="en-US" sz="6400" b="1" dirty="0"/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Multiples 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Technical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Recommendation:</a:t>
            </a:r>
            <a:endParaRPr lang="en-US" sz="6400" b="1" dirty="0"/>
          </a:p>
          <a:p>
            <a:pPr marL="899795" lvl="2" indent="-269875">
              <a:spcBef>
                <a:spcPts val="0"/>
              </a:spcBef>
              <a:spcAft>
                <a:spcPts val="0"/>
              </a:spcAft>
            </a:pPr>
            <a:endParaRPr lang="en-US" sz="4800" dirty="0"/>
          </a:p>
          <a:p>
            <a:pPr marL="629920" lvl="1" indent="-305435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0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9105-17F3-BF31-EA74-402499CC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F2CC72-A4FD-712F-2E67-251007DB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2377FC-2968-8296-D4D9-F7862FBAC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628" y="2223083"/>
            <a:ext cx="10320742" cy="36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39247-5ECB-036A-CECE-C5F7683E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6CE6B-76BF-EFC1-8340-010FC746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DAD26-9CDD-766D-AD3D-F4BD1240E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Financials sector</a:t>
            </a:r>
          </a:p>
        </p:txBody>
      </p:sp>
    </p:spTree>
    <p:extLst>
      <p:ext uri="{BB962C8B-B14F-4D97-AF65-F5344CB8AC3E}">
        <p14:creationId xmlns:p14="http://schemas.microsoft.com/office/powerpoint/2010/main" val="140671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B1B96-4B75-BFD0-A91B-93EDB67F1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0F78C-01A9-716E-ED77-EB8AE9E7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Earnings 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88220-776E-810E-A65F-5B899CE8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30" y="2298700"/>
            <a:ext cx="5449359" cy="311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FCF7EC-E659-69C7-EF6B-32322B7E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9" y="2265892"/>
            <a:ext cx="5619750" cy="3204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BB1473-A430-D4E9-4154-E1573898CCCE}"/>
              </a:ext>
            </a:extLst>
          </p:cNvPr>
          <p:cNvSpPr txBox="1"/>
          <p:nvPr/>
        </p:nvSpPr>
        <p:spPr>
          <a:xfrm>
            <a:off x="2579689" y="5662084"/>
            <a:ext cx="90275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EPS surprises reported by Morgan Stanley ($2.80 vs. $2.10), Capital One Financial ($5.95 vs. $4.49), Bank of America ($1.06 vs. $1.04), JPMorgan Chase ($5.97 vs. $4.85), Chubb ($7.49 vs. $6.17), Travelers Companies ($8.14 vs. $6.39), Goldman Sachs ($12.25 vs. $11.03), and Wells Fargo ($1.66 vs. $1.55).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8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5CCAC-FBD3-6963-5A24-E2A333E9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5335-9539-1D8A-776C-C567B54D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</a:t>
            </a:r>
          </a:p>
        </p:txBody>
      </p:sp>
      <p:pic>
        <p:nvPicPr>
          <p:cNvPr id="5" name="Picture 4" descr="A graph with green and red bars&#10;&#10;AI-generated content may be incorrect.">
            <a:extLst>
              <a:ext uri="{FF2B5EF4-FFF2-40B4-BE49-F238E27FC236}">
                <a16:creationId xmlns:a16="http://schemas.microsoft.com/office/drawing/2014/main" id="{A993D8FC-0274-77F0-19E3-8286FCA2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567" y="2351373"/>
            <a:ext cx="5410200" cy="306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C6EE3-1ED1-3116-1587-29C4F963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3" y="2342662"/>
            <a:ext cx="5385859" cy="3086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4C0CEDB-67C5-9C3D-CD33-2815A24A6868}"/>
              </a:ext>
            </a:extLst>
          </p:cNvPr>
          <p:cNvSpPr txBox="1"/>
          <p:nvPr/>
        </p:nvSpPr>
        <p:spPr>
          <a:xfrm>
            <a:off x="2803769" y="5529385"/>
            <a:ext cx="88802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Positive reported actual revenue versus expected by Morgan Stanley ($18.22 billion vs. $16.69 billion), JPMorgan Chase ($46.43 billion vs. $45.47 billion), Goldman Sachs ($15.18 billion vs. $14.12 billion), and Citigroup ($22.09 billion vs. $21.09 billion).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86C40-A9A5-3FAD-05E8-324D0BB6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3776-602C-6D59-E65E-F634DF16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Margin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FB737-BB43-1D38-A90C-E57D957E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82" y="2221523"/>
            <a:ext cx="5393836" cy="3079262"/>
          </a:xfrm>
          <a:prstGeom prst="rect">
            <a:avLst/>
          </a:prstGeom>
        </p:spPr>
      </p:pic>
      <p:pic>
        <p:nvPicPr>
          <p:cNvPr id="10" name="Picture 9" descr="A graph of a number of green and blue bars&#10;&#10;AI-generated content may be incorrect.">
            <a:extLst>
              <a:ext uri="{FF2B5EF4-FFF2-40B4-BE49-F238E27FC236}">
                <a16:creationId xmlns:a16="http://schemas.microsoft.com/office/drawing/2014/main" id="{0E36A3D8-8FBB-C213-9B50-322060696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90" y="2211754"/>
            <a:ext cx="5403605" cy="3089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0D1C58-E9E9-7C8E-AA15-EC7D467D06E0}"/>
              </a:ext>
            </a:extLst>
          </p:cNvPr>
          <p:cNvSpPr txBox="1"/>
          <p:nvPr/>
        </p:nvSpPr>
        <p:spPr>
          <a:xfrm>
            <a:off x="3565769" y="5519616"/>
            <a:ext cx="79326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Financials reporting increase in Net Profit Margins Q3 2024-2025 and maintaining above the 5 year average.</a:t>
            </a: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53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9A8CC-7DA4-1C40-55C3-86FC9DA9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2E89C-5F48-DA27-31FE-FF7D6963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2FA97-652F-AD19-15D8-4E126C6C4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Financials sector</a:t>
            </a:r>
          </a:p>
        </p:txBody>
      </p:sp>
    </p:spTree>
    <p:extLst>
      <p:ext uri="{BB962C8B-B14F-4D97-AF65-F5344CB8AC3E}">
        <p14:creationId xmlns:p14="http://schemas.microsoft.com/office/powerpoint/2010/main" val="349132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6E53E8-27F0-C6AC-4DBB-D8CF29DBD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840570"/>
              </p:ext>
            </p:extLst>
          </p:nvPr>
        </p:nvGraphicFramePr>
        <p:xfrm>
          <a:off x="438727" y="2135909"/>
          <a:ext cx="11177511" cy="372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503">
                  <a:extLst>
                    <a:ext uri="{9D8B030D-6E8A-4147-A177-3AD203B41FA5}">
                      <a16:colId xmlns:a16="http://schemas.microsoft.com/office/drawing/2014/main" val="1874094281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4145186303"/>
                    </a:ext>
                  </a:extLst>
                </a:gridCol>
                <a:gridCol w="2254275">
                  <a:extLst>
                    <a:ext uri="{9D8B030D-6E8A-4147-A177-3AD203B41FA5}">
                      <a16:colId xmlns:a16="http://schemas.microsoft.com/office/drawing/2014/main" val="3456325975"/>
                    </a:ext>
                  </a:extLst>
                </a:gridCol>
                <a:gridCol w="2235503">
                  <a:extLst>
                    <a:ext uri="{9D8B030D-6E8A-4147-A177-3AD203B41FA5}">
                      <a16:colId xmlns:a16="http://schemas.microsoft.com/office/drawing/2014/main" val="2913692829"/>
                    </a:ext>
                  </a:extLst>
                </a:gridCol>
                <a:gridCol w="2235503">
                  <a:extLst>
                    <a:ext uri="{9D8B030D-6E8A-4147-A177-3AD203B41FA5}">
                      <a16:colId xmlns:a16="http://schemas.microsoft.com/office/drawing/2014/main" val="3137387461"/>
                    </a:ext>
                  </a:extLst>
                </a:gridCol>
              </a:tblGrid>
              <a:tr h="299158">
                <a:tc>
                  <a:txBody>
                    <a:bodyPr/>
                    <a:lstStyle/>
                    <a:p>
                      <a:r>
                        <a:rPr lang="en-US" dirty="0"/>
                        <a:t>Company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Ticker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P/E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P/</a:t>
                      </a:r>
                      <a:r>
                        <a:rPr lang="en-US" b="1" dirty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P/S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59731"/>
                  </a:ext>
                </a:extLst>
              </a:tr>
              <a:tr h="63571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Berkshire Hathaway Inc.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BRK-B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58184"/>
                  </a:ext>
                </a:extLst>
              </a:tr>
              <a:tr h="63571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JPMorgan Chase &amp; Co.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JPM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1761"/>
                  </a:ext>
                </a:extLst>
              </a:tr>
              <a:tr h="46743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Visa Inc.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V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84280"/>
                  </a:ext>
                </a:extLst>
              </a:tr>
              <a:tr h="63571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Mastercard Incorporated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MA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00611"/>
                  </a:ext>
                </a:extLst>
              </a:tr>
              <a:tr h="84138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Bank of America Corporation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>
                          <a:solidFill>
                            <a:srgbClr val="232A31"/>
                          </a:solidFill>
                        </a:rPr>
                        <a:t>BAC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0084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BE9DF58-1BD3-1075-E0B6-BA2AA061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of Largest companies in the sector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762B0-504F-7D54-879E-8EFD33C2CBE4}"/>
              </a:ext>
            </a:extLst>
          </p:cNvPr>
          <p:cNvSpPr txBox="1"/>
          <p:nvPr/>
        </p:nvSpPr>
        <p:spPr>
          <a:xfrm>
            <a:off x="-2900" y="6493187"/>
            <a:ext cx="56572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76000"/>
                  </a:schemeClr>
                </a:solidFill>
              </a:rPr>
              <a:t>Source for Financial data: Bloomberg/Yahoo Finance</a:t>
            </a:r>
            <a:r>
              <a:rPr lang="en-US" dirty="0">
                <a:solidFill>
                  <a:schemeClr val="bg1">
                    <a:lumMod val="76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087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7BA95-6DB5-7D61-9C72-F5614B1C3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C102263-946C-742C-4D9E-198BB57C0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191247"/>
              </p:ext>
            </p:extLst>
          </p:nvPr>
        </p:nvGraphicFramePr>
        <p:xfrm>
          <a:off x="581025" y="1961541"/>
          <a:ext cx="11029948" cy="59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441">
                  <a:extLst>
                    <a:ext uri="{9D8B030D-6E8A-4147-A177-3AD203B41FA5}">
                      <a16:colId xmlns:a16="http://schemas.microsoft.com/office/drawing/2014/main" val="2817109551"/>
                    </a:ext>
                  </a:extLst>
                </a:gridCol>
                <a:gridCol w="1840778">
                  <a:extLst>
                    <a:ext uri="{9D8B030D-6E8A-4147-A177-3AD203B41FA5}">
                      <a16:colId xmlns:a16="http://schemas.microsoft.com/office/drawing/2014/main" val="2506505392"/>
                    </a:ext>
                  </a:extLst>
                </a:gridCol>
                <a:gridCol w="1325361">
                  <a:extLst>
                    <a:ext uri="{9D8B030D-6E8A-4147-A177-3AD203B41FA5}">
                      <a16:colId xmlns:a16="http://schemas.microsoft.com/office/drawing/2014/main" val="2583485876"/>
                    </a:ext>
                  </a:extLst>
                </a:gridCol>
                <a:gridCol w="1281182">
                  <a:extLst>
                    <a:ext uri="{9D8B030D-6E8A-4147-A177-3AD203B41FA5}">
                      <a16:colId xmlns:a16="http://schemas.microsoft.com/office/drawing/2014/main" val="1724570160"/>
                    </a:ext>
                  </a:extLst>
                </a:gridCol>
                <a:gridCol w="1163373">
                  <a:extLst>
                    <a:ext uri="{9D8B030D-6E8A-4147-A177-3AD203B41FA5}">
                      <a16:colId xmlns:a16="http://schemas.microsoft.com/office/drawing/2014/main" val="1534543237"/>
                    </a:ext>
                  </a:extLst>
                </a:gridCol>
                <a:gridCol w="1354813">
                  <a:extLst>
                    <a:ext uri="{9D8B030D-6E8A-4147-A177-3AD203B41FA5}">
                      <a16:colId xmlns:a16="http://schemas.microsoft.com/office/drawing/2014/main" val="339787846"/>
                    </a:ext>
                  </a:extLst>
                </a:gridCol>
              </a:tblGrid>
              <a:tr h="599567"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Industry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Ticker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P/E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P/B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P/S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ROE (%)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25161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1699194-6194-20FD-5A2B-24D3751E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Financial Sector 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292986-028F-2D64-E8EF-1426414ED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16128"/>
              </p:ext>
            </p:extLst>
          </p:nvPr>
        </p:nvGraphicFramePr>
        <p:xfrm>
          <a:off x="2304361" y="2139108"/>
          <a:ext cx="7589285" cy="4037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857">
                  <a:extLst>
                    <a:ext uri="{9D8B030D-6E8A-4147-A177-3AD203B41FA5}">
                      <a16:colId xmlns:a16="http://schemas.microsoft.com/office/drawing/2014/main" val="590427289"/>
                    </a:ext>
                  </a:extLst>
                </a:gridCol>
                <a:gridCol w="1517857">
                  <a:extLst>
                    <a:ext uri="{9D8B030D-6E8A-4147-A177-3AD203B41FA5}">
                      <a16:colId xmlns:a16="http://schemas.microsoft.com/office/drawing/2014/main" val="2942091350"/>
                    </a:ext>
                  </a:extLst>
                </a:gridCol>
                <a:gridCol w="1517857">
                  <a:extLst>
                    <a:ext uri="{9D8B030D-6E8A-4147-A177-3AD203B41FA5}">
                      <a16:colId xmlns:a16="http://schemas.microsoft.com/office/drawing/2014/main" val="111365238"/>
                    </a:ext>
                  </a:extLst>
                </a:gridCol>
                <a:gridCol w="1517857">
                  <a:extLst>
                    <a:ext uri="{9D8B030D-6E8A-4147-A177-3AD203B41FA5}">
                      <a16:colId xmlns:a16="http://schemas.microsoft.com/office/drawing/2014/main" val="2740540826"/>
                    </a:ext>
                  </a:extLst>
                </a:gridCol>
                <a:gridCol w="1517857">
                  <a:extLst>
                    <a:ext uri="{9D8B030D-6E8A-4147-A177-3AD203B41FA5}">
                      <a16:colId xmlns:a16="http://schemas.microsoft.com/office/drawing/2014/main" val="2106049131"/>
                    </a:ext>
                  </a:extLst>
                </a:gridCol>
              </a:tblGrid>
              <a:tr h="303976">
                <a:tc>
                  <a:txBody>
                    <a:bodyPr/>
                    <a:lstStyle/>
                    <a:p>
                      <a:r>
                        <a:rPr lang="en-US" dirty="0"/>
                        <a:t>Industry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Ticker 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P/E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P/B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P/S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52224"/>
                  </a:ext>
                </a:extLst>
              </a:tr>
              <a:tr h="303976">
                <a:tc>
                  <a:txBody>
                    <a:bodyPr/>
                    <a:lstStyle/>
                    <a:p>
                      <a:r>
                        <a:rPr lang="en-US" dirty="0"/>
                        <a:t>Banks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S5BANKX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489622"/>
                  </a:ext>
                </a:extLst>
              </a:tr>
              <a:tr h="5319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Capital Markets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S5CAPM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25341"/>
                  </a:ext>
                </a:extLst>
              </a:tr>
              <a:tr h="5319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Consumer Finance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S5CFINX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58778"/>
                  </a:ext>
                </a:extLst>
              </a:tr>
              <a:tr h="531959">
                <a:tc>
                  <a:txBody>
                    <a:bodyPr/>
                    <a:lstStyle/>
                    <a:p>
                      <a:r>
                        <a:rPr lang="en-US" dirty="0"/>
                        <a:t>Financial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S5DIVF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50302"/>
                  </a:ext>
                </a:extLst>
              </a:tr>
              <a:tr h="303976">
                <a:tc>
                  <a:txBody>
                    <a:bodyPr/>
                    <a:lstStyle/>
                    <a:p>
                      <a:r>
                        <a:rPr lang="en-US" dirty="0"/>
                        <a:t>Insurance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S5INSU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87001"/>
                  </a:ext>
                </a:extLst>
              </a:tr>
              <a:tr h="531959">
                <a:tc>
                  <a:txBody>
                    <a:bodyPr/>
                    <a:lstStyle/>
                    <a:p>
                      <a:r>
                        <a:rPr lang="en-US" dirty="0"/>
                        <a:t>Financial Sector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S5FINL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53149"/>
                  </a:ext>
                </a:extLst>
              </a:tr>
              <a:tr h="379971">
                <a:tc>
                  <a:txBody>
                    <a:bodyPr/>
                    <a:lstStyle/>
                    <a:p>
                      <a:r>
                        <a:rPr lang="en-US" dirty="0"/>
                        <a:t>S&amp;P 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094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EB7E01-217B-B669-CBBA-5CF221C5D61B}"/>
              </a:ext>
            </a:extLst>
          </p:cNvPr>
          <p:cNvSpPr txBox="1"/>
          <p:nvPr/>
        </p:nvSpPr>
        <p:spPr>
          <a:xfrm>
            <a:off x="-1450" y="6492704"/>
            <a:ext cx="44495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76000"/>
                  </a:schemeClr>
                </a:solidFill>
              </a:rPr>
              <a:t>Source for Financial data: Bloomberg</a:t>
            </a:r>
          </a:p>
        </p:txBody>
      </p:sp>
    </p:spTree>
    <p:extLst>
      <p:ext uri="{BB962C8B-B14F-4D97-AF65-F5344CB8AC3E}">
        <p14:creationId xmlns:p14="http://schemas.microsoft.com/office/powerpoint/2010/main" val="297684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30D00-524E-ED6A-7557-452C80561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F468-EE2A-F1FE-04EA-18375415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 year History for the Financial Sector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FB6FE-882E-EBAD-CA7D-D3BD72367D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4406ACB-BF36-86CF-D95C-EE28F76BB07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29843111"/>
              </p:ext>
            </p:extLst>
          </p:nvPr>
        </p:nvGraphicFramePr>
        <p:xfrm>
          <a:off x="1145309" y="2489200"/>
          <a:ext cx="9895743" cy="304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148">
                  <a:extLst>
                    <a:ext uri="{9D8B030D-6E8A-4147-A177-3AD203B41FA5}">
                      <a16:colId xmlns:a16="http://schemas.microsoft.com/office/drawing/2014/main" val="3030389762"/>
                    </a:ext>
                  </a:extLst>
                </a:gridCol>
                <a:gridCol w="1864375">
                  <a:extLst>
                    <a:ext uri="{9D8B030D-6E8A-4147-A177-3AD203B41FA5}">
                      <a16:colId xmlns:a16="http://schemas.microsoft.com/office/drawing/2014/main" val="2567373431"/>
                    </a:ext>
                  </a:extLst>
                </a:gridCol>
                <a:gridCol w="2093924">
                  <a:extLst>
                    <a:ext uri="{9D8B030D-6E8A-4147-A177-3AD203B41FA5}">
                      <a16:colId xmlns:a16="http://schemas.microsoft.com/office/drawing/2014/main" val="2749150592"/>
                    </a:ext>
                  </a:extLst>
                </a:gridCol>
                <a:gridCol w="1979148">
                  <a:extLst>
                    <a:ext uri="{9D8B030D-6E8A-4147-A177-3AD203B41FA5}">
                      <a16:colId xmlns:a16="http://schemas.microsoft.com/office/drawing/2014/main" val="1541076194"/>
                    </a:ext>
                  </a:extLst>
                </a:gridCol>
                <a:gridCol w="1979148">
                  <a:extLst>
                    <a:ext uri="{9D8B030D-6E8A-4147-A177-3AD203B41FA5}">
                      <a16:colId xmlns:a16="http://schemas.microsoft.com/office/drawing/2014/main" val="4264800915"/>
                    </a:ext>
                  </a:extLst>
                </a:gridCol>
              </a:tblGrid>
              <a:tr h="741098">
                <a:tc>
                  <a:txBody>
                    <a:bodyPr/>
                    <a:lstStyle/>
                    <a:p>
                      <a:r>
                        <a:rPr lang="en-US" dirty="0"/>
                        <a:t>S5FINL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56410"/>
                  </a:ext>
                </a:extLst>
              </a:tr>
              <a:tr h="768546">
                <a:tc>
                  <a:txBody>
                    <a:bodyPr/>
                    <a:lstStyle/>
                    <a:p>
                      <a:r>
                        <a:rPr lang="en-US" dirty="0"/>
                        <a:t>P/E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20.19 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(1/30/25)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7.84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(03/23/20)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26395"/>
                  </a:ext>
                </a:extLst>
              </a:tr>
              <a:tr h="768546">
                <a:tc>
                  <a:txBody>
                    <a:bodyPr/>
                    <a:lstStyle/>
                    <a:p>
                      <a:r>
                        <a:rPr lang="en-US" dirty="0"/>
                        <a:t>P/B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2.53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(7/25/25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.8712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(03/23/20)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52325"/>
                  </a:ext>
                </a:extLst>
              </a:tr>
              <a:tr h="768546">
                <a:tc>
                  <a:txBody>
                    <a:bodyPr/>
                    <a:lstStyle/>
                    <a:p>
                      <a:r>
                        <a:rPr lang="en-US" dirty="0"/>
                        <a:t>P/S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2.90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(2/18/25)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1.21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(03/23/20)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675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A73366-F616-A914-CE85-9662FC60EB4C}"/>
              </a:ext>
            </a:extLst>
          </p:cNvPr>
          <p:cNvSpPr txBox="1"/>
          <p:nvPr/>
        </p:nvSpPr>
        <p:spPr>
          <a:xfrm>
            <a:off x="-1450" y="6492704"/>
            <a:ext cx="44495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76000"/>
                  </a:schemeClr>
                </a:solidFill>
              </a:rPr>
              <a:t>Source for Financial data: Bloomberg</a:t>
            </a:r>
          </a:p>
        </p:txBody>
      </p:sp>
    </p:spTree>
    <p:extLst>
      <p:ext uri="{BB962C8B-B14F-4D97-AF65-F5344CB8AC3E}">
        <p14:creationId xmlns:p14="http://schemas.microsoft.com/office/powerpoint/2010/main" val="1693688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 shot of a graph&#10;&#10;AI-generated content may be incorrect.">
            <a:extLst>
              <a:ext uri="{FF2B5EF4-FFF2-40B4-BE49-F238E27FC236}">
                <a16:creationId xmlns:a16="http://schemas.microsoft.com/office/drawing/2014/main" id="{9D15D187-675F-7710-46A7-EAB8E848B6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" y="7156"/>
            <a:ext cx="12196210" cy="6850844"/>
          </a:xfrm>
        </p:spPr>
      </p:pic>
    </p:spTree>
    <p:extLst>
      <p:ext uri="{BB962C8B-B14F-4D97-AF65-F5344CB8AC3E}">
        <p14:creationId xmlns:p14="http://schemas.microsoft.com/office/powerpoint/2010/main" val="70487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88077-73B4-0DC5-A3F5-6895F549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D6774-1FCC-0FD7-5E2D-F642AF27D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Financials sector</a:t>
            </a:r>
          </a:p>
        </p:txBody>
      </p:sp>
    </p:spTree>
    <p:extLst>
      <p:ext uri="{BB962C8B-B14F-4D97-AF65-F5344CB8AC3E}">
        <p14:creationId xmlns:p14="http://schemas.microsoft.com/office/powerpoint/2010/main" val="2016113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purple lines&#10;&#10;AI-generated content may be incorrect.">
            <a:extLst>
              <a:ext uri="{FF2B5EF4-FFF2-40B4-BE49-F238E27FC236}">
                <a16:creationId xmlns:a16="http://schemas.microsoft.com/office/drawing/2014/main" id="{5EC86380-F72B-2FC4-0284-461D50DDF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" y="-675"/>
            <a:ext cx="12189104" cy="68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1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graph&#10;&#10;AI-generated content may be incorrect.">
            <a:extLst>
              <a:ext uri="{FF2B5EF4-FFF2-40B4-BE49-F238E27FC236}">
                <a16:creationId xmlns:a16="http://schemas.microsoft.com/office/drawing/2014/main" id="{A368C6FB-4F02-7E9F-BA12-AD63C56A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" y="10504"/>
            <a:ext cx="12163610" cy="68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8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C246A-E074-119F-2C05-CCC37A676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7E49CC-4941-9CDE-C383-A701A5A9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8E7C7-98C6-C691-A9AC-74CC051DC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Financials sector</a:t>
            </a:r>
          </a:p>
        </p:txBody>
      </p:sp>
    </p:spTree>
    <p:extLst>
      <p:ext uri="{BB962C8B-B14F-4D97-AF65-F5344CB8AC3E}">
        <p14:creationId xmlns:p14="http://schemas.microsoft.com/office/powerpoint/2010/main" val="2836808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94DDB-9ED5-9D2A-7928-8EFDFFA3E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F8EB-1E8B-AFC5-F2F6-ED3998ED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Factors that could influence the Sector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805B-81C2-49B6-533E-798F43E05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Biggest Positives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39E08-CE9C-C183-ACAF-7A8C8F9B5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5435" indent="-305435">
              <a:spcBef>
                <a:spcPts val="20"/>
              </a:spcBef>
            </a:pPr>
            <a:r>
              <a:rPr lang="en-US" dirty="0">
                <a:latin typeface="Gill Sans MT"/>
                <a:cs typeface="Times New Roman"/>
              </a:rPr>
              <a:t>Moving toward lower interest rates can boost economic activity leading to an increase in lending and deposit growth </a:t>
            </a:r>
          </a:p>
          <a:p>
            <a:pPr marL="305435" indent="-305435">
              <a:spcBef>
                <a:spcPts val="20"/>
              </a:spcBef>
            </a:pPr>
            <a:endParaRPr lang="en-US" dirty="0">
              <a:latin typeface="Gill Sans MT"/>
              <a:cs typeface="Times New Roman"/>
            </a:endParaRPr>
          </a:p>
          <a:p>
            <a:pPr marL="305435" indent="-305435">
              <a:spcBef>
                <a:spcPts val="20"/>
              </a:spcBef>
            </a:pPr>
            <a:r>
              <a:rPr lang="en-US" dirty="0">
                <a:latin typeface="Gill Sans MT"/>
                <a:cs typeface="Times New Roman"/>
              </a:rPr>
              <a:t>Increased deal activity consisting of IPO's and M&amp;A during this administration </a:t>
            </a:r>
          </a:p>
          <a:p>
            <a:pPr marL="305435" indent="-305435">
              <a:spcBef>
                <a:spcPts val="20"/>
              </a:spcBef>
            </a:pPr>
            <a:endParaRPr lang="en-US" dirty="0">
              <a:cs typeface="Times New Roman"/>
            </a:endParaRPr>
          </a:p>
          <a:p>
            <a:pPr marL="305435" indent="-305435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07AA9-EE59-6BB1-BD6A-64FA31936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Biggest Risk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D09F74-034F-D168-AC42-660B1E74E8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05435" indent="-305435">
              <a:spcBef>
                <a:spcPts val="20"/>
              </a:spcBef>
            </a:pPr>
            <a:r>
              <a:rPr lang="en-US" dirty="0">
                <a:latin typeface="Gill Sans MT"/>
                <a:cs typeface="Times New Roman"/>
              </a:rPr>
              <a:t>Interest rate volatility, if rates are cut to fast or stay to low this could impact banks profitability </a:t>
            </a:r>
          </a:p>
          <a:p>
            <a:pPr marL="0" indent="0">
              <a:spcBef>
                <a:spcPts val="20"/>
              </a:spcBef>
              <a:buNone/>
            </a:pPr>
            <a:endParaRPr lang="en-US" dirty="0">
              <a:latin typeface="Gill Sans MT"/>
              <a:cs typeface="Times New Roman"/>
            </a:endParaRPr>
          </a:p>
          <a:p>
            <a:pPr marL="305435" indent="-305435">
              <a:spcBef>
                <a:spcPts val="20"/>
              </a:spcBef>
            </a:pPr>
            <a:r>
              <a:rPr lang="en-US" dirty="0">
                <a:latin typeface="Gill Sans MT"/>
                <a:cs typeface="Times New Roman"/>
              </a:rPr>
              <a:t>Regulatory pressure could lead to tighter capital and liquidity requirements from Basel III Endgame could weigh on returns.</a:t>
            </a:r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78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432C5-8654-67AF-93C8-DF7E8AA5F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D780BB-DA60-D481-09F5-A4187F2F4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620" y="2771255"/>
            <a:ext cx="6102393" cy="4082825"/>
          </a:xfrm>
        </p:spPr>
        <p:txBody>
          <a:bodyPr>
            <a:normAutofit fontScale="92500" lnSpcReduction="10000"/>
          </a:bodyPr>
          <a:lstStyle/>
          <a:p>
            <a:pPr marL="305435" indent="-305435">
              <a:spcBef>
                <a:spcPts val="20"/>
              </a:spcBef>
            </a:pPr>
            <a:r>
              <a:rPr lang="en-US" sz="1700" dirty="0">
                <a:solidFill>
                  <a:schemeClr val="tx1"/>
                </a:solidFill>
                <a:latin typeface="Gill Sans MT"/>
                <a:cs typeface="Times New Roman"/>
              </a:rPr>
              <a:t>Banks –  Overweight, potential rates cuts in 2025 and 2026 may lead to economic stimulation and increased lending. </a:t>
            </a:r>
          </a:p>
          <a:p>
            <a:pPr marL="305435" indent="-305435">
              <a:spcBef>
                <a:spcPts val="20"/>
              </a:spcBef>
            </a:pPr>
            <a:endParaRPr lang="en-US" sz="1700" dirty="0">
              <a:solidFill>
                <a:schemeClr val="tx1"/>
              </a:solidFill>
              <a:latin typeface="Gill Sans MT"/>
              <a:cs typeface="Times New Roman"/>
            </a:endParaRPr>
          </a:p>
          <a:p>
            <a:pPr marL="305435" indent="-305435">
              <a:spcBef>
                <a:spcPts val="20"/>
              </a:spcBef>
            </a:pPr>
            <a:r>
              <a:rPr lang="en-US" sz="1700" dirty="0">
                <a:solidFill>
                  <a:schemeClr val="tx1"/>
                </a:solidFill>
                <a:latin typeface="Gill Sans MT"/>
                <a:cs typeface="Times New Roman"/>
              </a:rPr>
              <a:t>Capital Markets -  Neutral, geopolitical uncertainty may affect trading volumes.</a:t>
            </a:r>
          </a:p>
          <a:p>
            <a:pPr marL="305435" indent="-305435">
              <a:spcBef>
                <a:spcPts val="20"/>
              </a:spcBef>
            </a:pPr>
            <a:endParaRPr lang="en-US" sz="1700" dirty="0">
              <a:solidFill>
                <a:schemeClr val="tx1"/>
              </a:solidFill>
              <a:latin typeface="Gill Sans MT"/>
              <a:cs typeface="Times New Roman"/>
            </a:endParaRPr>
          </a:p>
          <a:p>
            <a:pPr marL="305435" indent="-305435">
              <a:spcBef>
                <a:spcPts val="20"/>
              </a:spcBef>
            </a:pPr>
            <a:r>
              <a:rPr lang="en-US" sz="1700" dirty="0">
                <a:solidFill>
                  <a:schemeClr val="tx1"/>
                </a:solidFill>
                <a:latin typeface="Gill Sans MT"/>
                <a:cs typeface="Times New Roman"/>
              </a:rPr>
              <a:t>Consumer Finance – Neutral, while rate cuts may stimulate the economy, too much uncertainty surrounding employment </a:t>
            </a:r>
          </a:p>
          <a:p>
            <a:pPr marL="305435" indent="-305435">
              <a:spcBef>
                <a:spcPts val="20"/>
              </a:spcBef>
            </a:pPr>
            <a:endParaRPr lang="en-US" sz="1700" dirty="0">
              <a:solidFill>
                <a:schemeClr val="tx1"/>
              </a:solidFill>
              <a:latin typeface="Gill Sans MT"/>
              <a:cs typeface="Times New Roman"/>
            </a:endParaRPr>
          </a:p>
          <a:p>
            <a:pPr marL="305435" indent="-305435">
              <a:spcBef>
                <a:spcPts val="20"/>
              </a:spcBef>
            </a:pPr>
            <a:r>
              <a:rPr lang="en-US" sz="1700" dirty="0">
                <a:solidFill>
                  <a:schemeClr val="tx1"/>
                </a:solidFill>
                <a:latin typeface="Gill Sans MT"/>
                <a:cs typeface="Times New Roman"/>
              </a:rPr>
              <a:t>Financial Services -  Overweight, steady fee income, overall growth on a global scale. </a:t>
            </a:r>
          </a:p>
          <a:p>
            <a:pPr marL="305435" indent="-305435">
              <a:spcBef>
                <a:spcPts val="20"/>
              </a:spcBef>
            </a:pPr>
            <a:endParaRPr lang="en-US" sz="1700" dirty="0">
              <a:solidFill>
                <a:schemeClr val="tx1"/>
              </a:solidFill>
              <a:latin typeface="Gill Sans MT"/>
              <a:cs typeface="Times New Roman"/>
            </a:endParaRPr>
          </a:p>
          <a:p>
            <a:pPr marL="305435" indent="-305435">
              <a:spcBef>
                <a:spcPts val="20"/>
              </a:spcBef>
            </a:pPr>
            <a:r>
              <a:rPr lang="en-US" sz="1700" dirty="0">
                <a:solidFill>
                  <a:schemeClr val="tx1"/>
                </a:solidFill>
                <a:latin typeface="Gill Sans MT"/>
                <a:cs typeface="Times New Roman"/>
              </a:rPr>
              <a:t>Insurance – Underweight/ Natural, Lower interest rate could compress investment income.</a:t>
            </a:r>
            <a:endParaRPr lang="en-US" dirty="0">
              <a:solidFill>
                <a:schemeClr val="tx1"/>
              </a:solidFill>
            </a:endParaRPr>
          </a:p>
          <a:p>
            <a:pPr marL="305435" indent="-305435"/>
            <a:endParaRPr lang="en-US" dirty="0">
              <a:solidFill>
                <a:schemeClr val="tx1"/>
              </a:solidFill>
              <a:cs typeface="Times New Roman"/>
            </a:endParaRPr>
          </a:p>
          <a:p>
            <a:pPr marL="305435" indent="-305435"/>
            <a:endParaRPr lang="en-US" dirty="0">
              <a:solidFill>
                <a:schemeClr val="tx1"/>
              </a:solidFill>
              <a:latin typeface="Gill Sans MT"/>
              <a:cs typeface="Times New Roman"/>
            </a:endParaRPr>
          </a:p>
          <a:p>
            <a:pPr marL="305435" indent="-305435"/>
            <a:endParaRPr lang="en-US" dirty="0">
              <a:solidFill>
                <a:srgbClr val="8B8B8B"/>
              </a:solidFill>
              <a:latin typeface="Gill Sans MT"/>
              <a:cs typeface="Times New Roman"/>
            </a:endParaRPr>
          </a:p>
          <a:p>
            <a:pPr marL="0" indent="0">
              <a:spcBef>
                <a:spcPts val="20"/>
              </a:spcBef>
              <a:buNone/>
            </a:pPr>
            <a:endParaRPr lang="en-US" dirty="0">
              <a:solidFill>
                <a:srgbClr val="8B8B8B"/>
              </a:solidFill>
              <a:latin typeface="Gill Sans MT"/>
              <a:cs typeface="Times New Roman"/>
            </a:endParaRPr>
          </a:p>
          <a:p>
            <a:pPr marL="305435" indent="-305435"/>
            <a:endParaRPr lang="en-US" dirty="0">
              <a:solidFill>
                <a:srgbClr val="8B8B8B"/>
              </a:solidFill>
              <a:latin typeface="Gill Sans MT"/>
              <a:cs typeface="Times New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A3C4F6-2695-978E-5669-DFFEEF30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/>
                <a:cs typeface="Times New Roman"/>
              </a:rPr>
              <a:t>Where the SIM portfolio is now – Where we think it should be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CB5C5-13A9-D2F3-A0FE-470C5B8A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1" y="2173489"/>
            <a:ext cx="10712770" cy="328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C85AE-C463-C7DC-1B80-EE1C47E51A72}"/>
              </a:ext>
            </a:extLst>
          </p:cNvPr>
          <p:cNvSpPr txBox="1"/>
          <p:nvPr/>
        </p:nvSpPr>
        <p:spPr>
          <a:xfrm>
            <a:off x="531091" y="2655454"/>
            <a:ext cx="387927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980039"/>
                </a:solidFill>
              </a:rPr>
              <a:t>We recommend that the SIM portfolio remain overweight in the financial sector </a:t>
            </a:r>
          </a:p>
        </p:txBody>
      </p:sp>
    </p:spTree>
    <p:extLst>
      <p:ext uri="{BB962C8B-B14F-4D97-AF65-F5344CB8AC3E}">
        <p14:creationId xmlns:p14="http://schemas.microsoft.com/office/powerpoint/2010/main" val="3037242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6DAB8-3A86-5C3A-A493-E6C9A6B6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57010"/>
            <a:ext cx="11029616" cy="1642497"/>
          </a:xfrm>
        </p:spPr>
        <p:txBody>
          <a:bodyPr>
            <a:noAutofit/>
          </a:bodyPr>
          <a:lstStyle/>
          <a:p>
            <a:r>
              <a:rPr lang="en-US" sz="10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5621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F32A0-17CB-297B-143E-80EC12B4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2E0DBD01-EC5C-E39F-533A-1DA877142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510001"/>
            <a:ext cx="11029950" cy="306196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E9D9E0-ECB6-396C-9CD3-CDA6290D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83230-F8CB-7462-4754-DB79EEFE4ADA}"/>
              </a:ext>
            </a:extLst>
          </p:cNvPr>
          <p:cNvSpPr txBox="1"/>
          <p:nvPr/>
        </p:nvSpPr>
        <p:spPr>
          <a:xfrm>
            <a:off x="7403977" y="6378908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Bloomberg Terminal (as of 10/21/25)</a:t>
            </a:r>
          </a:p>
        </p:txBody>
      </p:sp>
    </p:spTree>
    <p:extLst>
      <p:ext uri="{BB962C8B-B14F-4D97-AF65-F5344CB8AC3E}">
        <p14:creationId xmlns:p14="http://schemas.microsoft.com/office/powerpoint/2010/main" val="16284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EB8E-1AA5-FBD8-E10A-52784FD65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7373DE-B80B-F4F9-13C3-D6268E1B4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05897"/>
              </p:ext>
            </p:extLst>
          </p:nvPr>
        </p:nvGraphicFramePr>
        <p:xfrm>
          <a:off x="581025" y="2329034"/>
          <a:ext cx="1102995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4443">
                  <a:extLst>
                    <a:ext uri="{9D8B030D-6E8A-4147-A177-3AD203B41FA5}">
                      <a16:colId xmlns:a16="http://schemas.microsoft.com/office/drawing/2014/main" val="2524780574"/>
                    </a:ext>
                  </a:extLst>
                </a:gridCol>
                <a:gridCol w="2388093">
                  <a:extLst>
                    <a:ext uri="{9D8B030D-6E8A-4147-A177-3AD203B41FA5}">
                      <a16:colId xmlns:a16="http://schemas.microsoft.com/office/drawing/2014/main" val="656456496"/>
                    </a:ext>
                  </a:extLst>
                </a:gridCol>
                <a:gridCol w="2192785">
                  <a:extLst>
                    <a:ext uri="{9D8B030D-6E8A-4147-A177-3AD203B41FA5}">
                      <a16:colId xmlns:a16="http://schemas.microsoft.com/office/drawing/2014/main" val="2274576505"/>
                    </a:ext>
                  </a:extLst>
                </a:gridCol>
                <a:gridCol w="2564631">
                  <a:extLst>
                    <a:ext uri="{9D8B030D-6E8A-4147-A177-3AD203B41FA5}">
                      <a16:colId xmlns:a16="http://schemas.microsoft.com/office/drawing/2014/main" val="1606952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 Month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YTD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 Year</a:t>
                      </a:r>
                    </a:p>
                  </a:txBody>
                  <a:tcPr>
                    <a:solidFill>
                      <a:srgbClr val="98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9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S&amp;P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+1.25%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+14.62%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+15.16%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0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Financials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+9.67%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+12.44%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Consumer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-0.16%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+20.63%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+35.38%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4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Commercial 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-3.18%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+20.09%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+27.97%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6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Capital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+12.39%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+14.43%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Diversified Financial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+3.54%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+5.65%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75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-5.60%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9732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348D8DD-BB3E-48C9-6FD1-3855097E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Industries within financials vs s&amp;p500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ECF7C-7527-4256-E84E-1659812D499B}"/>
              </a:ext>
            </a:extLst>
          </p:cNvPr>
          <p:cNvSpPr txBox="1"/>
          <p:nvPr/>
        </p:nvSpPr>
        <p:spPr>
          <a:xfrm>
            <a:off x="7207484" y="5456020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BarChart.com (as of 10/21/25)</a:t>
            </a:r>
          </a:p>
        </p:txBody>
      </p:sp>
    </p:spTree>
    <p:extLst>
      <p:ext uri="{BB962C8B-B14F-4D97-AF65-F5344CB8AC3E}">
        <p14:creationId xmlns:p14="http://schemas.microsoft.com/office/powerpoint/2010/main" val="73271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BB3FD-5681-CFEF-BDA0-AB2F88CC7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407B89-A506-0F30-09CE-E5C81B87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84" y="2134991"/>
            <a:ext cx="5514808" cy="363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By Market Cap: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E111F-5970-1BAD-DA74-6274F23D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companies within Financials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3D9CAB4-4BFA-3FB0-CF0F-130BD177B587}"/>
              </a:ext>
            </a:extLst>
          </p:cNvPr>
          <p:cNvSpPr txBox="1">
            <a:spLocks/>
          </p:cNvSpPr>
          <p:nvPr/>
        </p:nvSpPr>
        <p:spPr>
          <a:xfrm>
            <a:off x="6095999" y="2108358"/>
            <a:ext cx="5514808" cy="3639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Courier New" panose="02070309020205020404" pitchFamily="49" charset="0"/>
              <a:buChar char="o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3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Top Returns YTD: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B6137A-989A-BD47-B17B-A1D50052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5" y="2498975"/>
            <a:ext cx="5555826" cy="3167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65ABF7-8DA4-F70D-8726-91C0809D51F1}"/>
              </a:ext>
            </a:extLst>
          </p:cNvPr>
          <p:cNvSpPr txBox="1"/>
          <p:nvPr/>
        </p:nvSpPr>
        <p:spPr>
          <a:xfrm>
            <a:off x="7421732" y="5879985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Bloomberg Terminal (as of 10/21/25)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99329F-6A81-D109-ED27-33049F81E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9" y="2498974"/>
            <a:ext cx="5595102" cy="31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3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97D8-B2B7-CC9D-D29D-4BE54750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5409D-E03F-A3C9-43F0-B6413334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ytd performance</a:t>
            </a:r>
          </a:p>
        </p:txBody>
      </p:sp>
      <p:pic>
        <p:nvPicPr>
          <p:cNvPr id="3" name="Picture 2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47B316CB-7587-D112-AE05-E055D46A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"/>
          <a:stretch>
            <a:fillRect/>
          </a:stretch>
        </p:blipFill>
        <p:spPr>
          <a:xfrm>
            <a:off x="443884" y="2149224"/>
            <a:ext cx="11292396" cy="4251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513B8-6AE5-2DF5-5CFF-96892CC8E364}"/>
              </a:ext>
            </a:extLst>
          </p:cNvPr>
          <p:cNvSpPr txBox="1"/>
          <p:nvPr/>
        </p:nvSpPr>
        <p:spPr>
          <a:xfrm>
            <a:off x="7403977" y="6378908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Bloomberg Terminal (as of 10/21/25)</a:t>
            </a:r>
          </a:p>
        </p:txBody>
      </p:sp>
    </p:spTree>
    <p:extLst>
      <p:ext uri="{BB962C8B-B14F-4D97-AF65-F5344CB8AC3E}">
        <p14:creationId xmlns:p14="http://schemas.microsoft.com/office/powerpoint/2010/main" val="35904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432A7-2343-EA63-88E8-576288E37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A565C-52B4-5B25-9838-E9798787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YTD H2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16B7A-B865-3D73-E991-14012EC9AAC5}"/>
              </a:ext>
            </a:extLst>
          </p:cNvPr>
          <p:cNvSpPr txBox="1"/>
          <p:nvPr/>
        </p:nvSpPr>
        <p:spPr>
          <a:xfrm>
            <a:off x="7403977" y="6378908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Bloomberg Terminal (as of 10/21/25)</a:t>
            </a:r>
          </a:p>
        </p:txBody>
      </p:sp>
      <p:pic>
        <p:nvPicPr>
          <p:cNvPr id="5" name="Picture 4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01D8AD8A-CA3C-4DBA-CB3C-6D422E01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"/>
          <a:stretch>
            <a:fillRect/>
          </a:stretch>
        </p:blipFill>
        <p:spPr>
          <a:xfrm>
            <a:off x="455721" y="2165874"/>
            <a:ext cx="11262803" cy="42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05132-6647-FD4B-2493-86868883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04C412-F9CD-3E12-2186-DCAE0DBF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76992-5557-2E2E-F15E-1456B656B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Financials sector</a:t>
            </a:r>
          </a:p>
        </p:txBody>
      </p:sp>
    </p:spTree>
    <p:extLst>
      <p:ext uri="{BB962C8B-B14F-4D97-AF65-F5344CB8AC3E}">
        <p14:creationId xmlns:p14="http://schemas.microsoft.com/office/powerpoint/2010/main" val="34091219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1497</Words>
  <Application>Microsoft Office PowerPoint</Application>
  <PresentationFormat>Widescreen</PresentationFormat>
  <Paragraphs>281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Courier New</vt:lpstr>
      <vt:lpstr>Gill Sans MT</vt:lpstr>
      <vt:lpstr>Times New Roman</vt:lpstr>
      <vt:lpstr>Wingdings 2</vt:lpstr>
      <vt:lpstr>Dividend</vt:lpstr>
      <vt:lpstr>Financials sector analysis</vt:lpstr>
      <vt:lpstr>Table of contents</vt:lpstr>
      <vt:lpstr>Overview</vt:lpstr>
      <vt:lpstr>Sector Size</vt:lpstr>
      <vt:lpstr>Industries within financials vs s&amp;p500</vt:lpstr>
      <vt:lpstr>Largest companies within Financials</vt:lpstr>
      <vt:lpstr>ytd performance</vt:lpstr>
      <vt:lpstr>YTD H2 performance</vt:lpstr>
      <vt:lpstr>Business Analysis</vt:lpstr>
      <vt:lpstr>Life Cycle</vt:lpstr>
      <vt:lpstr>Economic influence on Demand</vt:lpstr>
      <vt:lpstr>External Factors</vt:lpstr>
      <vt:lpstr>Supply Trends</vt:lpstr>
      <vt:lpstr>Profitability &amp; Pricing</vt:lpstr>
      <vt:lpstr>Economic Analysis</vt:lpstr>
      <vt:lpstr>Gross Domestic Product (GDp)</vt:lpstr>
      <vt:lpstr>Gross Domestic Product (GDp)</vt:lpstr>
      <vt:lpstr>Interest Rates</vt:lpstr>
      <vt:lpstr>Inflation (CPI)</vt:lpstr>
      <vt:lpstr>Unemployment Rate</vt:lpstr>
      <vt:lpstr>Financial analysis</vt:lpstr>
      <vt:lpstr>Earnings </vt:lpstr>
      <vt:lpstr>Revenue</vt:lpstr>
      <vt:lpstr>Profit Margin</vt:lpstr>
      <vt:lpstr>Valuation analysis</vt:lpstr>
      <vt:lpstr>Valuation of Largest companies in the sector</vt:lpstr>
      <vt:lpstr>Breaking Down the Financial Sector </vt:lpstr>
      <vt:lpstr>10- year History for the Financial Sector </vt:lpstr>
      <vt:lpstr>PowerPoint Presentation</vt:lpstr>
      <vt:lpstr>PowerPoint Presentation</vt:lpstr>
      <vt:lpstr>PowerPoint Presentation</vt:lpstr>
      <vt:lpstr>recommendation</vt:lpstr>
      <vt:lpstr>Factors that could influence the Sector </vt:lpstr>
      <vt:lpstr>Where the SIM portfolio is now – Where we think it should be 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Schofield</dc:creator>
  <cp:lastModifiedBy>Luke Schofield</cp:lastModifiedBy>
  <cp:revision>37</cp:revision>
  <dcterms:created xsi:type="dcterms:W3CDTF">2025-10-16T14:45:06Z</dcterms:created>
  <dcterms:modified xsi:type="dcterms:W3CDTF">2025-10-28T01:04:12Z</dcterms:modified>
</cp:coreProperties>
</file>