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Lustria"/>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ustria-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623fe182b5_1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3623fe182b5_1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623fe182b5_1_1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3623fe182b5_1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On the supply side, U.S. shale production is a major growth driver, especially in the Permian Basin. OPEC+ actively manages supply to support prices, and recent cuts have helped stabilize markets. LNG export capacity is also expanding, especially in the U.S. For renewables, supply is growing rapidly as solar and wind scale globally. However, all these supply sources face challenges—whether it’s capital discipline, infrastructure, or permitting delays.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692f93cd0e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g3692f93cd0e_1_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623fe182b5_1_1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g3623fe182b5_1_1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Profitability in the sector is largely tied to commodity prices. Upstream companies profit when oil is above their breakeven price—often $50–70 per barrel. Refiners do well when there’s a wide spread between crude and finished products. Renewables tend to have steadier margins, especially with long-term power contracts. Technology and cost control are key to staying profitable in a volatile pricing environment.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623fe182b5_1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3623fe182b5_1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Porter’s model helps us understand the strategic forces at play. Entry barriers are high due to capital and regulatory needs. Buyers have limited power because energy is essential. Suppliers—especially OPEC and major equipment firms—hold strong positions. Rivalry is intense among oil companies, especially in shale. Substitution risk is growing as renewables and EVs become more viable. Overall, the sector is highly competitive and under pressure to adapt.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623fe182b5_1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3623fe182b5_1_2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Despite a recent rise from 2023 to now the U.S oil Reserves  is still about 300 million barrels lower than it was in the 2010’s.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672c81fbd4_9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672c81fbd4_9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    US Strategic Oil Reserves began being tapped in 2021 for Hurricane Ida, COVID relief, Russia-Ukraine War, and OPEC cuts.​</a:t>
            </a:r>
            <a:endParaRPr/>
          </a:p>
          <a:p>
            <a:pPr indent="0" lvl="0" marL="0" rtl="0" algn="l">
              <a:spcBef>
                <a:spcPts val="0"/>
              </a:spcBef>
              <a:spcAft>
                <a:spcPts val="0"/>
              </a:spcAft>
              <a:buClr>
                <a:schemeClr val="dk1"/>
              </a:buClr>
              <a:buSzPts val="1100"/>
              <a:buFont typeface="Arial"/>
              <a:buNone/>
            </a:pPr>
            <a:r>
              <a:rPr lang="en"/>
              <a:t> Appx. 248.3 million barrels of oil were released in the year that it lasted.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    Strategic reserves have been refilled 55 million barrels, leaving them at around 56% full.</a:t>
            </a:r>
            <a:endParaRPr/>
          </a:p>
          <a:p>
            <a:pPr indent="0" lvl="0" marL="0" rtl="0" algn="l">
              <a:spcBef>
                <a:spcPts val="0"/>
              </a:spcBef>
              <a:spcAft>
                <a:spcPts val="0"/>
              </a:spcAft>
              <a:buClr>
                <a:schemeClr val="dk1"/>
              </a:buClr>
              <a:buSzPts val="1100"/>
              <a:buFont typeface="Arial"/>
              <a:buNone/>
            </a:pPr>
            <a:r>
              <a:rPr lang="en"/>
              <a:t>    If the tech sector indicates anything, it's that the government is interested in shoring up the homefront for national security, which can easily lead to lots of spending and production incentives in the sector.</a:t>
            </a:r>
            <a:endParaRPr/>
          </a:p>
          <a:p>
            <a:pPr indent="0" lvl="0" marL="0" rtl="0" algn="l">
              <a:lnSpc>
                <a:spcPct val="100000"/>
              </a:lnSpc>
              <a:spcBef>
                <a:spcPts val="0"/>
              </a:spcBef>
              <a:spcAft>
                <a:spcPts val="0"/>
              </a:spcAft>
              <a:buSzPts val="1100"/>
              <a:buNone/>
            </a:pP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623fe182b5_1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g3623fe182b5_1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623fe182b5_1_2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3623fe182b5_1_2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623fe182b5_1_2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3623fe182b5_1_2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672c81fbd4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Energy performs well at the end of cycles</a:t>
            </a:r>
            <a:endParaRPr/>
          </a:p>
          <a:p>
            <a:pPr indent="0" lvl="0" marL="0" rtl="0" algn="l">
              <a:spcBef>
                <a:spcPts val="0"/>
              </a:spcBef>
              <a:spcAft>
                <a:spcPts val="0"/>
              </a:spcAft>
              <a:buClr>
                <a:schemeClr val="dk1"/>
              </a:buClr>
              <a:buSzPts val="1100"/>
              <a:buFont typeface="Arial"/>
              <a:buNone/>
            </a:pPr>
            <a:r>
              <a:rPr lang="en"/>
              <a:t>    the end of the dot com bubble in 2002, then the end of the recovery cycle before the Great Recession.</a:t>
            </a:r>
            <a:endParaRPr/>
          </a:p>
          <a:p>
            <a:pPr indent="0" lvl="0" marL="0" rtl="0" algn="l">
              <a:spcBef>
                <a:spcPts val="0"/>
              </a:spcBef>
              <a:spcAft>
                <a:spcPts val="0"/>
              </a:spcAft>
              <a:buClr>
                <a:schemeClr val="dk1"/>
              </a:buClr>
              <a:buSzPts val="1100"/>
              <a:buFont typeface="Arial"/>
              <a:buNone/>
            </a:pPr>
            <a:r>
              <a:rPr lang="en"/>
              <a:t>    It pops up again in 2016, when GDP was showing it would likely hold steady around 2-3%.</a:t>
            </a:r>
            <a:endParaRPr/>
          </a:p>
          <a:p>
            <a:pPr indent="0" lvl="0" marL="0" rtl="0" algn="l">
              <a:spcBef>
                <a:spcPts val="0"/>
              </a:spcBef>
              <a:spcAft>
                <a:spcPts val="0"/>
              </a:spcAft>
              <a:buNone/>
            </a:pPr>
            <a:r>
              <a:rPr lang="en"/>
              <a:t>    When we are really in for it with COVID 19, specifically stagflation </a:t>
            </a:r>
            <a:endParaRPr/>
          </a:p>
        </p:txBody>
      </p:sp>
      <p:sp>
        <p:nvSpPr>
          <p:cNvPr id="328" name="Google Shape;328;g3672c81fbd4_9_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623fe182b5_1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3623fe182b5_1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23fe182b5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3623fe182b5_1_2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692c4a55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692c4a55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692c4a554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692c4a554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72c81fbd4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672c81fbd4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623fe182b5_1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3623fe182b5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Energy sector currently makes up about 3% of the S&amp;P 500, down significantly from over 10% in the early 2010s. This shift reflects the rise of sectors like tech and consumer discretionary, and oil price volatility over the past decade. Despite this smaller weight, energy still plays an outsized role in global economics and politics. The sector is essential for transportation, industry, and power generation, and it’s undergoing major transformation toward low-carbon energy sources.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23fe182b5_1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623fe182b5_1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This slide shows the breadth of industries within the Energy sector. We’re not just looking at oil drilling. Upstream E&amp;P companies find and produce oil and gas, while integrated majors like Exxon handle everything from drilling to refining. Midstream firms manage pipelines and transport, and downstream firms refine and sell end products like gasoline. There’s also a growing presence of renewable energy and biofuels, which are increasingly part of the broader energy conversation.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623fe182b5_1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3623fe182b5_1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These are the dominant players in the Energy sector. Exxon Mobil and Chevron alone make up a significant chunk of the sector’s market cap. ConocoPhillips is a leader in exploration and production, while Schlumberger and Halliburton serve the drilling and oilfield services side. Companies like EOG Resources and Kinder Morgan round out the sector’s diversity. While the sector is broad, it’s very top-heavy in terms of market value concentration.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623fe182b5_1_1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3623fe182b5_1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Q1 2025, Energy was the best-performing sector, gaining over 9% while the S&amp;P 500 overall fell. This was driven by rebounding oil prices and investors rotating into value sectors. However, Q2 has been weaker, with energy stocks giving back some of those gains as oil prices softened. That leaves the sector slightly negative year-to-date. It shows just how sensitive this sector is to oil price swings and global headlines.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623fe182b5_1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3623fe182b5_1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demand side of energy is very cyclical. When economies grow, transportation and industrial activity increase, driving up demand for oil and gas. In contrast, recessions bring sharp pullbacks. Oil is in a mature phase globally, with demand plateauing in developed countries. Emerging markets are now the growth engine. Renewables, on the other hand, are in a high-growth stage and are beginning to take market share from fossil fuels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692f93cd0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3692f93cd0e_1_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623fe182b5_1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3623fe182b5_1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Multiple external forces shape energy demand. Geopolitical events like wars and sanctions affect supply and drive stockpiling. Regulations, like EV mandates and emissions rules, reduce oil demand long-term. Technology plays a role too, from more fuel-efficient engines to EV adoption. Oil is mainly used in transportation, gas in heating and power, and electricity from renewables powers homes and emerging industries like data centers.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028020" y="1327155"/>
            <a:ext cx="7080026" cy="1371601"/>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4050"/>
              <a:buFont typeface="Lustria"/>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 type="subTitle"/>
          </p:nvPr>
        </p:nvSpPr>
        <p:spPr>
          <a:xfrm>
            <a:off x="1028020" y="2698755"/>
            <a:ext cx="7080026" cy="7874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lvl="0" algn="ctr">
              <a:spcBef>
                <a:spcPts val="300"/>
              </a:spcBef>
              <a:spcAft>
                <a:spcPts val="0"/>
              </a:spcAft>
              <a:buSzPts val="1050"/>
              <a:buNone/>
              <a:defRPr>
                <a:solidFill>
                  <a:schemeClr val="lt1"/>
                </a:solidFill>
              </a:defRPr>
            </a:lvl1pPr>
            <a:lvl2pPr lvl="1" algn="ctr">
              <a:spcBef>
                <a:spcPts val="450"/>
              </a:spcBef>
              <a:spcAft>
                <a:spcPts val="0"/>
              </a:spcAft>
              <a:buSzPts val="945"/>
              <a:buNone/>
              <a:defRPr>
                <a:solidFill>
                  <a:schemeClr val="lt1"/>
                </a:solidFill>
              </a:defRPr>
            </a:lvl2pPr>
            <a:lvl3pPr lvl="2" algn="ctr">
              <a:spcBef>
                <a:spcPts val="450"/>
              </a:spcBef>
              <a:spcAft>
                <a:spcPts val="0"/>
              </a:spcAft>
              <a:buSzPts val="840"/>
              <a:buNone/>
              <a:defRPr>
                <a:solidFill>
                  <a:schemeClr val="lt1"/>
                </a:solidFill>
              </a:defRPr>
            </a:lvl3pPr>
            <a:lvl4pPr lvl="3" algn="ctr">
              <a:spcBef>
                <a:spcPts val="450"/>
              </a:spcBef>
              <a:spcAft>
                <a:spcPts val="0"/>
              </a:spcAft>
              <a:buSzPts val="735"/>
              <a:buNone/>
              <a:defRPr>
                <a:solidFill>
                  <a:schemeClr val="lt1"/>
                </a:solidFill>
              </a:defRPr>
            </a:lvl4pPr>
            <a:lvl5pPr lvl="4" algn="ctr">
              <a:spcBef>
                <a:spcPts val="450"/>
              </a:spcBef>
              <a:spcAft>
                <a:spcPts val="0"/>
              </a:spcAft>
              <a:buSzPts val="735"/>
              <a:buNone/>
              <a:defRPr>
                <a:solidFill>
                  <a:schemeClr val="lt1"/>
                </a:solidFill>
              </a:defRPr>
            </a:lvl5pPr>
            <a:lvl6pPr lvl="5" algn="ctr">
              <a:spcBef>
                <a:spcPts val="450"/>
              </a:spcBef>
              <a:spcAft>
                <a:spcPts val="0"/>
              </a:spcAft>
              <a:buSzPts val="735"/>
              <a:buNone/>
              <a:defRPr>
                <a:solidFill>
                  <a:schemeClr val="lt1"/>
                </a:solidFill>
              </a:defRPr>
            </a:lvl6pPr>
            <a:lvl7pPr lvl="6" algn="ctr">
              <a:spcBef>
                <a:spcPts val="450"/>
              </a:spcBef>
              <a:spcAft>
                <a:spcPts val="0"/>
              </a:spcAft>
              <a:buSzPts val="735"/>
              <a:buNone/>
              <a:defRPr>
                <a:solidFill>
                  <a:schemeClr val="lt1"/>
                </a:solidFill>
              </a:defRPr>
            </a:lvl7pPr>
            <a:lvl8pPr lvl="7" algn="ctr">
              <a:spcBef>
                <a:spcPts val="450"/>
              </a:spcBef>
              <a:spcAft>
                <a:spcPts val="0"/>
              </a:spcAft>
              <a:buSzPts val="735"/>
              <a:buNone/>
              <a:defRPr>
                <a:solidFill>
                  <a:schemeClr val="lt1"/>
                </a:solidFill>
              </a:defRPr>
            </a:lvl8pPr>
            <a:lvl9pPr lvl="8" algn="ctr">
              <a:spcBef>
                <a:spcPts val="450"/>
              </a:spcBef>
              <a:spcAft>
                <a:spcPts val="450"/>
              </a:spcAft>
              <a:buSzPts val="735"/>
              <a:buNone/>
              <a:defRPr>
                <a:solidFill>
                  <a:schemeClr val="lt1"/>
                </a:solidFill>
              </a:defRPr>
            </a:lvl9pPr>
          </a:lstStyle>
          <a:p/>
        </p:txBody>
      </p:sp>
      <p:sp>
        <p:nvSpPr>
          <p:cNvPr id="59" name="Google Shape;59;p14"/>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4"/>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5"/>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a:bodyPr>
          <a:lstStyle>
            <a:lvl1pPr lvl="0" algn="ctr">
              <a:spcBef>
                <a:spcPts val="0"/>
              </a:spcBef>
              <a:spcAft>
                <a:spcPts val="0"/>
              </a:spcAft>
              <a:buClr>
                <a:schemeClr val="lt2"/>
              </a:buClr>
              <a:buSzPts val="2800"/>
              <a:buFont typeface="Lustria"/>
              <a:buNone/>
              <a:defRPr/>
            </a:lvl1pPr>
            <a:lvl2pPr lvl="1" algn="l">
              <a:spcBef>
                <a:spcPts val="0"/>
              </a:spcBef>
              <a:spcAft>
                <a:spcPts val="0"/>
              </a:spcAft>
              <a:buClr>
                <a:schemeClr val="lt2"/>
              </a:buClr>
              <a:buSzPts val="2800"/>
              <a:buNone/>
              <a:defRPr/>
            </a:lvl2pPr>
            <a:lvl3pPr lvl="2" algn="l">
              <a:spcBef>
                <a:spcPts val="0"/>
              </a:spcBef>
              <a:spcAft>
                <a:spcPts val="0"/>
              </a:spcAft>
              <a:buClr>
                <a:schemeClr val="lt2"/>
              </a:buClr>
              <a:buSzPts val="2800"/>
              <a:buNone/>
              <a:defRPr/>
            </a:lvl3pPr>
            <a:lvl4pPr lvl="3" algn="l">
              <a:spcBef>
                <a:spcPts val="0"/>
              </a:spcBef>
              <a:spcAft>
                <a:spcPts val="0"/>
              </a:spcAft>
              <a:buClr>
                <a:schemeClr val="lt2"/>
              </a:buClr>
              <a:buSzPts val="2800"/>
              <a:buNone/>
              <a:defRPr/>
            </a:lvl4pPr>
            <a:lvl5pPr lvl="4" algn="l">
              <a:spcBef>
                <a:spcPts val="0"/>
              </a:spcBef>
              <a:spcAft>
                <a:spcPts val="0"/>
              </a:spcAft>
              <a:buClr>
                <a:schemeClr val="lt2"/>
              </a:buClr>
              <a:buSzPts val="2800"/>
              <a:buNone/>
              <a:defRPr/>
            </a:lvl5pPr>
            <a:lvl6pPr lvl="5" algn="l">
              <a:spcBef>
                <a:spcPts val="0"/>
              </a:spcBef>
              <a:spcAft>
                <a:spcPts val="0"/>
              </a:spcAft>
              <a:buClr>
                <a:schemeClr val="lt2"/>
              </a:buClr>
              <a:buSzPts val="2800"/>
              <a:buNone/>
              <a:defRPr/>
            </a:lvl6pPr>
            <a:lvl7pPr lvl="6" algn="l">
              <a:spcBef>
                <a:spcPts val="0"/>
              </a:spcBef>
              <a:spcAft>
                <a:spcPts val="0"/>
              </a:spcAft>
              <a:buClr>
                <a:schemeClr val="lt2"/>
              </a:buClr>
              <a:buSzPts val="2800"/>
              <a:buNone/>
              <a:defRPr/>
            </a:lvl7pPr>
            <a:lvl8pPr lvl="7" algn="l">
              <a:spcBef>
                <a:spcPts val="0"/>
              </a:spcBef>
              <a:spcAft>
                <a:spcPts val="0"/>
              </a:spcAft>
              <a:buClr>
                <a:schemeClr val="lt2"/>
              </a:buClr>
              <a:buSzPts val="2800"/>
              <a:buNone/>
              <a:defRPr/>
            </a:lvl8pPr>
            <a:lvl9pPr lvl="8" algn="l">
              <a:spcBef>
                <a:spcPts val="0"/>
              </a:spcBef>
              <a:spcAft>
                <a:spcPts val="0"/>
              </a:spcAft>
              <a:buClr>
                <a:schemeClr val="lt2"/>
              </a:buClr>
              <a:buSzPts val="2800"/>
              <a:buNone/>
              <a:defRPr/>
            </a:lvl9pPr>
          </a:lstStyle>
          <a:p/>
        </p:txBody>
      </p:sp>
      <p:sp>
        <p:nvSpPr>
          <p:cNvPr id="64" name="Google Shape;64;p15"/>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a:bodyPr>
          <a:lstStyle>
            <a:lvl1pPr indent="-342900" lvl="0" marL="457200" algn="l">
              <a:spcBef>
                <a:spcPts val="0"/>
              </a:spcBef>
              <a:spcAft>
                <a:spcPts val="0"/>
              </a:spcAft>
              <a:buSzPts val="1800"/>
              <a:buChar char="●"/>
              <a:defRPr/>
            </a:lvl1pPr>
            <a:lvl2pPr indent="-317500" lvl="1" marL="914400" algn="l">
              <a:spcBef>
                <a:spcPts val="0"/>
              </a:spcBef>
              <a:spcAft>
                <a:spcPts val="0"/>
              </a:spcAft>
              <a:buSzPts val="1400"/>
              <a:buChar char="○"/>
              <a:defRPr/>
            </a:lvl2pPr>
            <a:lvl3pPr indent="-317500" lvl="2" marL="1371600" algn="l">
              <a:spcBef>
                <a:spcPts val="0"/>
              </a:spcBef>
              <a:spcAft>
                <a:spcPts val="0"/>
              </a:spcAft>
              <a:buSzPts val="1400"/>
              <a:buChar char="■"/>
              <a:defRPr/>
            </a:lvl3pPr>
            <a:lvl4pPr indent="-317500" lvl="3" marL="1828800" algn="l">
              <a:spcBef>
                <a:spcPts val="0"/>
              </a:spcBef>
              <a:spcAft>
                <a:spcPts val="0"/>
              </a:spcAft>
              <a:buSzPts val="1400"/>
              <a:buChar char="●"/>
              <a:defRPr/>
            </a:lvl4pPr>
            <a:lvl5pPr indent="-317500" lvl="4" marL="2286000" algn="l">
              <a:spcBef>
                <a:spcPts val="0"/>
              </a:spcBef>
              <a:spcAft>
                <a:spcPts val="0"/>
              </a:spcAft>
              <a:buSzPts val="1400"/>
              <a:buChar char="○"/>
              <a:defRPr/>
            </a:lvl5pPr>
            <a:lvl6pPr indent="-317500" lvl="5" marL="2743200" algn="l">
              <a:spcBef>
                <a:spcPts val="0"/>
              </a:spcBef>
              <a:spcAft>
                <a:spcPts val="0"/>
              </a:spcAft>
              <a:buSzPts val="1400"/>
              <a:buChar char="■"/>
              <a:defRPr/>
            </a:lvl6pPr>
            <a:lvl7pPr indent="-317500" lvl="6" marL="3200400" algn="l">
              <a:spcBef>
                <a:spcPts val="0"/>
              </a:spcBef>
              <a:spcAft>
                <a:spcPts val="0"/>
              </a:spcAft>
              <a:buSzPts val="1400"/>
              <a:buChar char="●"/>
              <a:defRPr/>
            </a:lvl7pPr>
            <a:lvl8pPr indent="-317500" lvl="7" marL="3657600" algn="l">
              <a:spcBef>
                <a:spcPts val="0"/>
              </a:spcBef>
              <a:spcAft>
                <a:spcPts val="0"/>
              </a:spcAft>
              <a:buSzPts val="1400"/>
              <a:buChar char="○"/>
              <a:defRPr/>
            </a:lvl8pPr>
            <a:lvl9pPr indent="-317500" lvl="8" marL="4114800" algn="l">
              <a:spcBef>
                <a:spcPts val="0"/>
              </a:spcBef>
              <a:spcAft>
                <a:spcPts val="0"/>
              </a:spcAft>
              <a:buSzPts val="1400"/>
              <a:buChar char="■"/>
              <a:defRPr/>
            </a:lvl9pPr>
          </a:lstStyle>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1pPr>
            <a:lvl2pPr indent="0" lvl="1"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2pPr>
            <a:lvl3pPr indent="0" lvl="2"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3pPr>
            <a:lvl4pPr indent="0" lvl="3"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4pPr>
            <a:lvl5pPr indent="0" lvl="4"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5pPr>
            <a:lvl6pPr indent="0" lvl="5"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6pPr>
            <a:lvl7pPr indent="0" lvl="6"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7pPr>
            <a:lvl8pPr indent="0" lvl="7"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8pPr>
            <a:lvl9pPr indent="0" lvl="8" marL="0" marR="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6"/>
          <p:cNvSpPr txBox="1"/>
          <p:nvPr>
            <p:ph idx="1" type="body"/>
          </p:nvPr>
        </p:nvSpPr>
        <p:spPr>
          <a:xfrm>
            <a:off x="685346" y="1299337"/>
            <a:ext cx="7765322" cy="3044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450"/>
              </a:spcBef>
              <a:spcAft>
                <a:spcPts val="0"/>
              </a:spcAft>
              <a:buSzPts val="1260"/>
              <a:buChar char="🞚"/>
              <a:defRPr/>
            </a:lvl2pPr>
            <a:lvl3pPr indent="-308610" lvl="2" marL="1371600" algn="l">
              <a:spcBef>
                <a:spcPts val="450"/>
              </a:spcBef>
              <a:spcAft>
                <a:spcPts val="0"/>
              </a:spcAft>
              <a:buSzPts val="1260"/>
              <a:buChar char="◈"/>
              <a:defRPr/>
            </a:lvl3pPr>
            <a:lvl4pPr indent="-308610" lvl="3" marL="1828800" algn="l">
              <a:spcBef>
                <a:spcPts val="450"/>
              </a:spcBef>
              <a:spcAft>
                <a:spcPts val="0"/>
              </a:spcAft>
              <a:buSzPts val="1260"/>
              <a:buChar char="🞚"/>
              <a:defRPr/>
            </a:lvl4pPr>
            <a:lvl5pPr indent="-308610" lvl="4" marL="2286000" algn="l">
              <a:spcBef>
                <a:spcPts val="450"/>
              </a:spcBef>
              <a:spcAft>
                <a:spcPts val="0"/>
              </a:spcAft>
              <a:buSzPts val="1260"/>
              <a:buChar char="◈"/>
              <a:defRPr/>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69" name="Google Shape;69;p16"/>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971551" y="1320801"/>
            <a:ext cx="7192913" cy="1371610"/>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3000"/>
              <a:buFont typeface="Lustria"/>
              <a:buNone/>
              <a:defRPr b="0" sz="3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 type="body"/>
          </p:nvPr>
        </p:nvSpPr>
        <p:spPr>
          <a:xfrm>
            <a:off x="971551" y="2692409"/>
            <a:ext cx="7192913" cy="113029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300"/>
              </a:spcBef>
              <a:spcAft>
                <a:spcPts val="0"/>
              </a:spcAft>
              <a:buSzPts val="1050"/>
              <a:buNone/>
              <a:defRPr sz="1500">
                <a:solidFill>
                  <a:schemeClr val="lt1"/>
                </a:solidFill>
              </a:defRPr>
            </a:lvl1pPr>
            <a:lvl2pPr indent="-228600" lvl="1" marL="914400" algn="l">
              <a:spcBef>
                <a:spcPts val="450"/>
              </a:spcBef>
              <a:spcAft>
                <a:spcPts val="0"/>
              </a:spcAft>
              <a:buSzPts val="945"/>
              <a:buNone/>
              <a:defRPr sz="1350">
                <a:solidFill>
                  <a:schemeClr val="lt1"/>
                </a:solidFill>
              </a:defRPr>
            </a:lvl2pPr>
            <a:lvl3pPr indent="-228600" lvl="2" marL="1371600" algn="l">
              <a:spcBef>
                <a:spcPts val="450"/>
              </a:spcBef>
              <a:spcAft>
                <a:spcPts val="0"/>
              </a:spcAft>
              <a:buSzPts val="840"/>
              <a:buNone/>
              <a:defRPr sz="1200">
                <a:solidFill>
                  <a:schemeClr val="lt1"/>
                </a:solidFill>
              </a:defRPr>
            </a:lvl3pPr>
            <a:lvl4pPr indent="-228600" lvl="3" marL="1828800" algn="l">
              <a:spcBef>
                <a:spcPts val="450"/>
              </a:spcBef>
              <a:spcAft>
                <a:spcPts val="0"/>
              </a:spcAft>
              <a:buSzPts val="735"/>
              <a:buNone/>
              <a:defRPr sz="1050">
                <a:solidFill>
                  <a:schemeClr val="lt1"/>
                </a:solidFill>
              </a:defRPr>
            </a:lvl4pPr>
            <a:lvl5pPr indent="-228600" lvl="4" marL="2286000" algn="l">
              <a:spcBef>
                <a:spcPts val="450"/>
              </a:spcBef>
              <a:spcAft>
                <a:spcPts val="0"/>
              </a:spcAft>
              <a:buSzPts val="735"/>
              <a:buNone/>
              <a:defRPr sz="1050">
                <a:solidFill>
                  <a:schemeClr val="lt1"/>
                </a:solidFill>
              </a:defRPr>
            </a:lvl5pPr>
            <a:lvl6pPr indent="-228600" lvl="5" marL="2743200" algn="l">
              <a:spcBef>
                <a:spcPts val="450"/>
              </a:spcBef>
              <a:spcAft>
                <a:spcPts val="0"/>
              </a:spcAft>
              <a:buSzPts val="735"/>
              <a:buNone/>
              <a:defRPr sz="1050">
                <a:solidFill>
                  <a:schemeClr val="lt1"/>
                </a:solidFill>
              </a:defRPr>
            </a:lvl6pPr>
            <a:lvl7pPr indent="-228600" lvl="6" marL="3200400" algn="l">
              <a:spcBef>
                <a:spcPts val="450"/>
              </a:spcBef>
              <a:spcAft>
                <a:spcPts val="0"/>
              </a:spcAft>
              <a:buSzPts val="735"/>
              <a:buNone/>
              <a:defRPr sz="1050">
                <a:solidFill>
                  <a:schemeClr val="lt1"/>
                </a:solidFill>
              </a:defRPr>
            </a:lvl7pPr>
            <a:lvl8pPr indent="-228600" lvl="7" marL="3657600" algn="l">
              <a:spcBef>
                <a:spcPts val="450"/>
              </a:spcBef>
              <a:spcAft>
                <a:spcPts val="0"/>
              </a:spcAft>
              <a:buSzPts val="735"/>
              <a:buNone/>
              <a:defRPr sz="1050">
                <a:solidFill>
                  <a:schemeClr val="lt1"/>
                </a:solidFill>
              </a:defRPr>
            </a:lvl8pPr>
            <a:lvl9pPr indent="-228600" lvl="8" marL="4114800" algn="l">
              <a:spcBef>
                <a:spcPts val="450"/>
              </a:spcBef>
              <a:spcAft>
                <a:spcPts val="450"/>
              </a:spcAft>
              <a:buSzPts val="735"/>
              <a:buNone/>
              <a:defRPr sz="1050">
                <a:solidFill>
                  <a:schemeClr val="lt1"/>
                </a:solidFill>
              </a:defRPr>
            </a:lvl9pPr>
          </a:lstStyle>
          <a:p/>
        </p:txBody>
      </p:sp>
      <p:sp>
        <p:nvSpPr>
          <p:cNvPr id="75" name="Google Shape;75;p17"/>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 type="body"/>
          </p:nvPr>
        </p:nvSpPr>
        <p:spPr>
          <a:xfrm>
            <a:off x="685347" y="1299337"/>
            <a:ext cx="3795373" cy="3044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450"/>
              </a:spcBef>
              <a:spcAft>
                <a:spcPts val="0"/>
              </a:spcAft>
              <a:buSzPts val="1260"/>
              <a:buChar char="🞚"/>
              <a:defRPr/>
            </a:lvl2pPr>
            <a:lvl3pPr indent="-308610" lvl="2" marL="1371600" algn="l">
              <a:spcBef>
                <a:spcPts val="450"/>
              </a:spcBef>
              <a:spcAft>
                <a:spcPts val="0"/>
              </a:spcAft>
              <a:buSzPts val="1260"/>
              <a:buChar char="◈"/>
              <a:defRPr/>
            </a:lvl3pPr>
            <a:lvl4pPr indent="-308610" lvl="3" marL="1828800" algn="l">
              <a:spcBef>
                <a:spcPts val="450"/>
              </a:spcBef>
              <a:spcAft>
                <a:spcPts val="0"/>
              </a:spcAft>
              <a:buSzPts val="1260"/>
              <a:buChar char="🞚"/>
              <a:defRPr/>
            </a:lvl4pPr>
            <a:lvl5pPr indent="-308610" lvl="4" marL="2286000" algn="l">
              <a:spcBef>
                <a:spcPts val="450"/>
              </a:spcBef>
              <a:spcAft>
                <a:spcPts val="0"/>
              </a:spcAft>
              <a:buSzPts val="1260"/>
              <a:buChar char="◈"/>
              <a:defRPr/>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81" name="Google Shape;81;p18"/>
          <p:cNvSpPr txBox="1"/>
          <p:nvPr>
            <p:ph idx="2" type="body"/>
          </p:nvPr>
        </p:nvSpPr>
        <p:spPr>
          <a:xfrm>
            <a:off x="4652169" y="1299337"/>
            <a:ext cx="3798499" cy="3044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450"/>
              </a:spcBef>
              <a:spcAft>
                <a:spcPts val="0"/>
              </a:spcAft>
              <a:buSzPts val="1260"/>
              <a:buChar char="🞚"/>
              <a:defRPr/>
            </a:lvl2pPr>
            <a:lvl3pPr indent="-308610" lvl="2" marL="1371600" algn="l">
              <a:spcBef>
                <a:spcPts val="450"/>
              </a:spcBef>
              <a:spcAft>
                <a:spcPts val="0"/>
              </a:spcAft>
              <a:buSzPts val="1260"/>
              <a:buChar char="◈"/>
              <a:defRPr/>
            </a:lvl3pPr>
            <a:lvl4pPr indent="-308610" lvl="3" marL="1828800" algn="l">
              <a:spcBef>
                <a:spcPts val="450"/>
              </a:spcBef>
              <a:spcAft>
                <a:spcPts val="0"/>
              </a:spcAft>
              <a:buSzPts val="1260"/>
              <a:buChar char="🞚"/>
              <a:defRPr/>
            </a:lvl4pPr>
            <a:lvl5pPr indent="-308610" lvl="4" marL="2286000" algn="l">
              <a:spcBef>
                <a:spcPts val="450"/>
              </a:spcBef>
              <a:spcAft>
                <a:spcPts val="0"/>
              </a:spcAft>
              <a:buSzPts val="1260"/>
              <a:buChar char="◈"/>
              <a:defRPr/>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82" name="Google Shape;82;p18"/>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pic>
        <p:nvPicPr>
          <p:cNvPr descr="Slate-V2-HD-compPhotoInset.png" id="86" name="Google Shape;86;p19"/>
          <p:cNvPicPr preferRelativeResize="0"/>
          <p:nvPr/>
        </p:nvPicPr>
        <p:blipFill rotWithShape="1">
          <a:blip r:embed="rId2">
            <a:alphaModFix/>
          </a:blip>
          <a:srcRect b="0" l="0" r="0" t="0"/>
          <a:stretch/>
        </p:blipFill>
        <p:spPr>
          <a:xfrm>
            <a:off x="685346" y="1300880"/>
            <a:ext cx="3816804" cy="3111577"/>
          </a:xfrm>
          <a:prstGeom prst="rect">
            <a:avLst/>
          </a:prstGeom>
          <a:noFill/>
          <a:ln>
            <a:noFill/>
          </a:ln>
        </p:spPr>
      </p:pic>
      <p:pic>
        <p:nvPicPr>
          <p:cNvPr descr="Slate-V2-HD-compPhotoInset.png" id="87" name="Google Shape;87;p19"/>
          <p:cNvPicPr preferRelativeResize="0"/>
          <p:nvPr/>
        </p:nvPicPr>
        <p:blipFill rotWithShape="1">
          <a:blip r:embed="rId2">
            <a:alphaModFix/>
          </a:blip>
          <a:srcRect b="0" l="0" r="0" t="0"/>
          <a:stretch/>
        </p:blipFill>
        <p:spPr>
          <a:xfrm>
            <a:off x="4633864" y="1300880"/>
            <a:ext cx="3816804" cy="3111577"/>
          </a:xfrm>
          <a:prstGeom prst="rect">
            <a:avLst/>
          </a:prstGeom>
          <a:noFill/>
          <a:ln>
            <a:noFill/>
          </a:ln>
        </p:spPr>
      </p:pic>
      <p:sp>
        <p:nvSpPr>
          <p:cNvPr id="88" name="Google Shape;88;p19"/>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3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9"/>
          <p:cNvSpPr txBox="1"/>
          <p:nvPr>
            <p:ph idx="1" type="body"/>
          </p:nvPr>
        </p:nvSpPr>
        <p:spPr>
          <a:xfrm>
            <a:off x="754404" y="1376441"/>
            <a:ext cx="3657258" cy="408663"/>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60"/>
              </a:spcBef>
              <a:spcAft>
                <a:spcPts val="0"/>
              </a:spcAft>
              <a:buSzPts val="1260"/>
              <a:buNone/>
              <a:defRPr b="0" sz="1800"/>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90" name="Google Shape;90;p19"/>
          <p:cNvSpPr txBox="1"/>
          <p:nvPr>
            <p:ph idx="2" type="body"/>
          </p:nvPr>
        </p:nvSpPr>
        <p:spPr>
          <a:xfrm>
            <a:off x="754404" y="1785103"/>
            <a:ext cx="3657258" cy="255829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88607" lvl="0" marL="457200" algn="l">
              <a:spcBef>
                <a:spcPts val="270"/>
              </a:spcBef>
              <a:spcAft>
                <a:spcPts val="0"/>
              </a:spcAft>
              <a:buSzPts val="945"/>
              <a:buChar char="◈"/>
              <a:defRPr sz="1350"/>
            </a:lvl1pPr>
            <a:lvl2pPr indent="-281940" lvl="1" marL="914400" algn="l">
              <a:spcBef>
                <a:spcPts val="450"/>
              </a:spcBef>
              <a:spcAft>
                <a:spcPts val="0"/>
              </a:spcAft>
              <a:buSzPts val="840"/>
              <a:buChar char="🞚"/>
              <a:defRPr sz="1200"/>
            </a:lvl2pPr>
            <a:lvl3pPr indent="-275272" lvl="2" marL="1371600" algn="l">
              <a:spcBef>
                <a:spcPts val="450"/>
              </a:spcBef>
              <a:spcAft>
                <a:spcPts val="0"/>
              </a:spcAft>
              <a:buSzPts val="735"/>
              <a:buChar char="◈"/>
              <a:defRPr sz="1050"/>
            </a:lvl3pPr>
            <a:lvl4pPr indent="-268605" lvl="3" marL="1828800" algn="l">
              <a:spcBef>
                <a:spcPts val="450"/>
              </a:spcBef>
              <a:spcAft>
                <a:spcPts val="0"/>
              </a:spcAft>
              <a:buSzPts val="630"/>
              <a:buChar char="🞚"/>
              <a:defRPr sz="900"/>
            </a:lvl4pPr>
            <a:lvl5pPr indent="-268604" lvl="4" marL="2286000" algn="l">
              <a:spcBef>
                <a:spcPts val="450"/>
              </a:spcBef>
              <a:spcAft>
                <a:spcPts val="0"/>
              </a:spcAft>
              <a:buSzPts val="630"/>
              <a:buChar char="◈"/>
              <a:defRPr sz="900"/>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91" name="Google Shape;91;p19"/>
          <p:cNvSpPr txBox="1"/>
          <p:nvPr>
            <p:ph idx="3" type="body"/>
          </p:nvPr>
        </p:nvSpPr>
        <p:spPr>
          <a:xfrm>
            <a:off x="4721225" y="1376441"/>
            <a:ext cx="3671498" cy="408662"/>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60"/>
              </a:spcBef>
              <a:spcAft>
                <a:spcPts val="0"/>
              </a:spcAft>
              <a:buSzPts val="1260"/>
              <a:buNone/>
              <a:defRPr b="0" sz="1800"/>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92" name="Google Shape;92;p19"/>
          <p:cNvSpPr txBox="1"/>
          <p:nvPr>
            <p:ph idx="4" type="body"/>
          </p:nvPr>
        </p:nvSpPr>
        <p:spPr>
          <a:xfrm>
            <a:off x="4721225" y="1785103"/>
            <a:ext cx="3671498" cy="2558297"/>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88607" lvl="0" marL="457200" algn="l">
              <a:spcBef>
                <a:spcPts val="270"/>
              </a:spcBef>
              <a:spcAft>
                <a:spcPts val="0"/>
              </a:spcAft>
              <a:buSzPts val="945"/>
              <a:buChar char="◈"/>
              <a:defRPr sz="1350"/>
            </a:lvl1pPr>
            <a:lvl2pPr indent="-281940" lvl="1" marL="914400" algn="l">
              <a:spcBef>
                <a:spcPts val="450"/>
              </a:spcBef>
              <a:spcAft>
                <a:spcPts val="0"/>
              </a:spcAft>
              <a:buSzPts val="840"/>
              <a:buChar char="🞚"/>
              <a:defRPr sz="1200"/>
            </a:lvl2pPr>
            <a:lvl3pPr indent="-275272" lvl="2" marL="1371600" algn="l">
              <a:spcBef>
                <a:spcPts val="450"/>
              </a:spcBef>
              <a:spcAft>
                <a:spcPts val="0"/>
              </a:spcAft>
              <a:buSzPts val="735"/>
              <a:buChar char="◈"/>
              <a:defRPr sz="1050"/>
            </a:lvl3pPr>
            <a:lvl4pPr indent="-268605" lvl="3" marL="1828800" algn="l">
              <a:spcBef>
                <a:spcPts val="450"/>
              </a:spcBef>
              <a:spcAft>
                <a:spcPts val="0"/>
              </a:spcAft>
              <a:buSzPts val="630"/>
              <a:buChar char="🞚"/>
              <a:defRPr sz="900"/>
            </a:lvl4pPr>
            <a:lvl5pPr indent="-268604" lvl="4" marL="2286000" algn="l">
              <a:spcBef>
                <a:spcPts val="450"/>
              </a:spcBef>
              <a:spcAft>
                <a:spcPts val="0"/>
              </a:spcAft>
              <a:buSzPts val="630"/>
              <a:buChar char="◈"/>
              <a:defRPr sz="900"/>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93" name="Google Shape;93;p19"/>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9"/>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9"/>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0"/>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0"/>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0"/>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1"/>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685347" y="457200"/>
            <a:ext cx="2780167" cy="1366439"/>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1800"/>
              <a:buFont typeface="Lustria"/>
              <a:buNone/>
              <a:defRPr b="0" sz="1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 type="body"/>
          </p:nvPr>
        </p:nvSpPr>
        <p:spPr>
          <a:xfrm>
            <a:off x="3641725" y="457200"/>
            <a:ext cx="4808943" cy="38862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450"/>
              </a:spcBef>
              <a:spcAft>
                <a:spcPts val="0"/>
              </a:spcAft>
              <a:buSzPts val="1260"/>
              <a:buChar char="🞚"/>
              <a:defRPr/>
            </a:lvl2pPr>
            <a:lvl3pPr indent="-308610" lvl="2" marL="1371600" algn="l">
              <a:spcBef>
                <a:spcPts val="450"/>
              </a:spcBef>
              <a:spcAft>
                <a:spcPts val="0"/>
              </a:spcAft>
              <a:buSzPts val="1260"/>
              <a:buChar char="◈"/>
              <a:defRPr/>
            </a:lvl3pPr>
            <a:lvl4pPr indent="-308610" lvl="3" marL="1828800" algn="l">
              <a:spcBef>
                <a:spcPts val="450"/>
              </a:spcBef>
              <a:spcAft>
                <a:spcPts val="0"/>
              </a:spcAft>
              <a:buSzPts val="1260"/>
              <a:buChar char="🞚"/>
              <a:defRPr/>
            </a:lvl4pPr>
            <a:lvl5pPr indent="-308610" lvl="4" marL="2286000" algn="l">
              <a:spcBef>
                <a:spcPts val="450"/>
              </a:spcBef>
              <a:spcAft>
                <a:spcPts val="0"/>
              </a:spcAft>
              <a:buSzPts val="1260"/>
              <a:buChar char="◈"/>
              <a:defRPr/>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108" name="Google Shape;108;p22"/>
          <p:cNvSpPr txBox="1"/>
          <p:nvPr>
            <p:ph idx="2" type="body"/>
          </p:nvPr>
        </p:nvSpPr>
        <p:spPr>
          <a:xfrm>
            <a:off x="685347" y="1823639"/>
            <a:ext cx="2780167" cy="251976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40"/>
              </a:spcBef>
              <a:spcAft>
                <a:spcPts val="0"/>
              </a:spcAft>
              <a:buSzPts val="840"/>
              <a:buNone/>
              <a:defRPr sz="120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09" name="Google Shape;109;p22"/>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2"/>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pic>
        <p:nvPicPr>
          <p:cNvPr descr="Slate-V2-HD-vertPhotoInset.png" id="113" name="Google Shape;113;p23"/>
          <p:cNvPicPr preferRelativeResize="0"/>
          <p:nvPr/>
        </p:nvPicPr>
        <p:blipFill rotWithShape="1">
          <a:blip r:embed="rId2">
            <a:alphaModFix/>
          </a:blip>
          <a:srcRect b="0" l="0" r="0" t="0"/>
          <a:stretch/>
        </p:blipFill>
        <p:spPr>
          <a:xfrm>
            <a:off x="5470249" y="457200"/>
            <a:ext cx="2688125" cy="3903624"/>
          </a:xfrm>
          <a:prstGeom prst="rect">
            <a:avLst/>
          </a:prstGeom>
          <a:noFill/>
          <a:ln>
            <a:noFill/>
          </a:ln>
        </p:spPr>
      </p:pic>
      <p:sp>
        <p:nvSpPr>
          <p:cNvPr id="114" name="Google Shape;114;p23"/>
          <p:cNvSpPr txBox="1"/>
          <p:nvPr>
            <p:ph type="title"/>
          </p:nvPr>
        </p:nvSpPr>
        <p:spPr>
          <a:xfrm>
            <a:off x="685347" y="457442"/>
            <a:ext cx="4451212" cy="137200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lvl="0" algn="ctr">
              <a:spcBef>
                <a:spcPts val="0"/>
              </a:spcBef>
              <a:spcAft>
                <a:spcPts val="0"/>
              </a:spcAft>
              <a:buClr>
                <a:schemeClr val="lt2"/>
              </a:buClr>
              <a:buSzPts val="2400"/>
              <a:buFont typeface="Lustr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3"/>
          <p:cNvSpPr/>
          <p:nvPr>
            <p:ph idx="2" type="pic"/>
          </p:nvPr>
        </p:nvSpPr>
        <p:spPr>
          <a:xfrm>
            <a:off x="5581914" y="572776"/>
            <a:ext cx="2456813" cy="3684617"/>
          </a:xfrm>
          <a:prstGeom prst="rect">
            <a:avLst/>
          </a:prstGeom>
          <a:noFill/>
          <a:ln>
            <a:noFill/>
          </a:ln>
          <a:effectLst>
            <a:outerShdw blurRad="38100" dir="4440000" dist="25400">
              <a:srgbClr val="000000">
                <a:alpha val="35686"/>
              </a:srgbClr>
            </a:outerShdw>
          </a:effectLst>
        </p:spPr>
      </p:sp>
      <p:sp>
        <p:nvSpPr>
          <p:cNvPr id="116" name="Google Shape;116;p23"/>
          <p:cNvSpPr txBox="1"/>
          <p:nvPr>
            <p:ph idx="1" type="body"/>
          </p:nvPr>
        </p:nvSpPr>
        <p:spPr>
          <a:xfrm>
            <a:off x="685347" y="1829445"/>
            <a:ext cx="4451212" cy="2532101"/>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40"/>
              </a:spcBef>
              <a:spcAft>
                <a:spcPts val="0"/>
              </a:spcAft>
              <a:buSzPts val="840"/>
              <a:buNone/>
              <a:defRPr sz="120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17" name="Google Shape;117;p23"/>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3"/>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0" name="Shape 120"/>
        <p:cNvGrpSpPr/>
        <p:nvPr/>
      </p:nvGrpSpPr>
      <p:grpSpPr>
        <a:xfrm>
          <a:off x="0" y="0"/>
          <a:ext cx="0" cy="0"/>
          <a:chOff x="0" y="0"/>
          <a:chExt cx="0" cy="0"/>
        </a:xfrm>
      </p:grpSpPr>
      <p:pic>
        <p:nvPicPr>
          <p:cNvPr descr="Slate-V2-HD-panoPhotoInset.png" id="121" name="Google Shape;121;p24"/>
          <p:cNvPicPr preferRelativeResize="0"/>
          <p:nvPr/>
        </p:nvPicPr>
        <p:blipFill rotWithShape="1">
          <a:blip r:embed="rId2">
            <a:alphaModFix/>
          </a:blip>
          <a:srcRect b="0" l="0" r="0" t="0"/>
          <a:stretch/>
        </p:blipFill>
        <p:spPr>
          <a:xfrm>
            <a:off x="760413" y="410855"/>
            <a:ext cx="7606349" cy="2862605"/>
          </a:xfrm>
          <a:prstGeom prst="rect">
            <a:avLst/>
          </a:prstGeom>
          <a:noFill/>
          <a:ln>
            <a:noFill/>
          </a:ln>
        </p:spPr>
      </p:pic>
      <p:sp>
        <p:nvSpPr>
          <p:cNvPr id="122" name="Google Shape;122;p24"/>
          <p:cNvSpPr txBox="1"/>
          <p:nvPr>
            <p:ph type="title"/>
          </p:nvPr>
        </p:nvSpPr>
        <p:spPr>
          <a:xfrm>
            <a:off x="685354" y="3423941"/>
            <a:ext cx="7766495" cy="407604"/>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100"/>
              <a:buFont typeface="Lustria"/>
              <a:buNone/>
              <a:defRPr sz="2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p:nvPr>
            <p:ph idx="2" type="pic"/>
          </p:nvPr>
        </p:nvSpPr>
        <p:spPr>
          <a:xfrm>
            <a:off x="877012" y="521257"/>
            <a:ext cx="7384010" cy="2644253"/>
          </a:xfrm>
          <a:prstGeom prst="rect">
            <a:avLst/>
          </a:prstGeom>
          <a:noFill/>
          <a:ln>
            <a:noFill/>
          </a:ln>
          <a:effectLst>
            <a:outerShdw blurRad="38100" dir="4440000" dist="25400">
              <a:srgbClr val="000000">
                <a:alpha val="35686"/>
              </a:srgbClr>
            </a:outerShdw>
          </a:effectLst>
        </p:spPr>
      </p:sp>
      <p:sp>
        <p:nvSpPr>
          <p:cNvPr id="124" name="Google Shape;124;p24"/>
          <p:cNvSpPr txBox="1"/>
          <p:nvPr>
            <p:ph idx="1" type="body"/>
          </p:nvPr>
        </p:nvSpPr>
        <p:spPr>
          <a:xfrm>
            <a:off x="685346" y="3831546"/>
            <a:ext cx="7765322" cy="5118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40"/>
              </a:spcBef>
              <a:spcAft>
                <a:spcPts val="0"/>
              </a:spcAft>
              <a:buSzPts val="840"/>
              <a:buNone/>
              <a:defRPr sz="1200"/>
            </a:lvl1pPr>
            <a:lvl2pPr indent="-228600" lvl="1" marL="914400" algn="l">
              <a:spcBef>
                <a:spcPts val="450"/>
              </a:spcBef>
              <a:spcAft>
                <a:spcPts val="0"/>
              </a:spcAft>
              <a:buSzPts val="735"/>
              <a:buNone/>
              <a:defRPr sz="1050"/>
            </a:lvl2pPr>
            <a:lvl3pPr indent="-228600" lvl="2" marL="1371600" algn="l">
              <a:spcBef>
                <a:spcPts val="450"/>
              </a:spcBef>
              <a:spcAft>
                <a:spcPts val="0"/>
              </a:spcAft>
              <a:buSzPts val="630"/>
              <a:buNone/>
              <a:defRPr sz="900"/>
            </a:lvl3pPr>
            <a:lvl4pPr indent="-228600" lvl="3" marL="1828800" algn="l">
              <a:spcBef>
                <a:spcPts val="450"/>
              </a:spcBef>
              <a:spcAft>
                <a:spcPts val="0"/>
              </a:spcAft>
              <a:buSzPts val="525"/>
              <a:buNone/>
              <a:defRPr sz="750"/>
            </a:lvl4pPr>
            <a:lvl5pPr indent="-228600" lvl="4" marL="2286000" algn="l">
              <a:spcBef>
                <a:spcPts val="450"/>
              </a:spcBef>
              <a:spcAft>
                <a:spcPts val="0"/>
              </a:spcAft>
              <a:buSzPts val="525"/>
              <a:buNone/>
              <a:defRPr sz="750"/>
            </a:lvl5pPr>
            <a:lvl6pPr indent="-228600" lvl="5" marL="2743200" algn="l">
              <a:spcBef>
                <a:spcPts val="450"/>
              </a:spcBef>
              <a:spcAft>
                <a:spcPts val="0"/>
              </a:spcAft>
              <a:buSzPts val="525"/>
              <a:buNone/>
              <a:defRPr sz="750"/>
            </a:lvl6pPr>
            <a:lvl7pPr indent="-228600" lvl="6" marL="3200400" algn="l">
              <a:spcBef>
                <a:spcPts val="450"/>
              </a:spcBef>
              <a:spcAft>
                <a:spcPts val="0"/>
              </a:spcAft>
              <a:buSzPts val="525"/>
              <a:buNone/>
              <a:defRPr sz="750"/>
            </a:lvl7pPr>
            <a:lvl8pPr indent="-228600" lvl="7" marL="3657600" algn="l">
              <a:spcBef>
                <a:spcPts val="450"/>
              </a:spcBef>
              <a:spcAft>
                <a:spcPts val="0"/>
              </a:spcAft>
              <a:buSzPts val="525"/>
              <a:buNone/>
              <a:defRPr sz="750"/>
            </a:lvl8pPr>
            <a:lvl9pPr indent="-228600" lvl="8" marL="4114800" algn="l">
              <a:spcBef>
                <a:spcPts val="450"/>
              </a:spcBef>
              <a:spcAft>
                <a:spcPts val="450"/>
              </a:spcAft>
              <a:buSzPts val="525"/>
              <a:buNone/>
              <a:defRPr sz="750"/>
            </a:lvl9pPr>
          </a:lstStyle>
          <a:p/>
        </p:txBody>
      </p:sp>
      <p:sp>
        <p:nvSpPr>
          <p:cNvPr id="125" name="Google Shape;125;p24"/>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4"/>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4"/>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28" name="Shape 128"/>
        <p:cNvGrpSpPr/>
        <p:nvPr/>
      </p:nvGrpSpPr>
      <p:grpSpPr>
        <a:xfrm>
          <a:off x="0" y="0"/>
          <a:ext cx="0" cy="0"/>
          <a:chOff x="0" y="0"/>
          <a:chExt cx="0" cy="0"/>
        </a:xfrm>
      </p:grpSpPr>
      <p:sp>
        <p:nvSpPr>
          <p:cNvPr id="129" name="Google Shape;129;p25"/>
          <p:cNvSpPr txBox="1"/>
          <p:nvPr>
            <p:ph type="title"/>
          </p:nvPr>
        </p:nvSpPr>
        <p:spPr>
          <a:xfrm>
            <a:off x="685346" y="456328"/>
            <a:ext cx="7765322" cy="265075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2400"/>
              <a:buFont typeface="Lustria"/>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5"/>
          <p:cNvSpPr txBox="1"/>
          <p:nvPr>
            <p:ph idx="1" type="body"/>
          </p:nvPr>
        </p:nvSpPr>
        <p:spPr>
          <a:xfrm>
            <a:off x="685346" y="3221385"/>
            <a:ext cx="7765322" cy="112637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240"/>
              </a:spcBef>
              <a:spcAft>
                <a:spcPts val="0"/>
              </a:spcAft>
              <a:buSzPts val="840"/>
              <a:buNone/>
              <a:defRPr sz="1200"/>
            </a:lvl1pPr>
            <a:lvl2pPr indent="-228600" lvl="1" marL="914400" algn="l">
              <a:spcBef>
                <a:spcPts val="450"/>
              </a:spcBef>
              <a:spcAft>
                <a:spcPts val="0"/>
              </a:spcAft>
              <a:buSzPts val="735"/>
              <a:buNone/>
              <a:defRPr sz="1050"/>
            </a:lvl2pPr>
            <a:lvl3pPr indent="-228600" lvl="2" marL="1371600" algn="l">
              <a:spcBef>
                <a:spcPts val="450"/>
              </a:spcBef>
              <a:spcAft>
                <a:spcPts val="0"/>
              </a:spcAft>
              <a:buSzPts val="630"/>
              <a:buNone/>
              <a:defRPr sz="900"/>
            </a:lvl3pPr>
            <a:lvl4pPr indent="-228600" lvl="3" marL="1828800" algn="l">
              <a:spcBef>
                <a:spcPts val="450"/>
              </a:spcBef>
              <a:spcAft>
                <a:spcPts val="0"/>
              </a:spcAft>
              <a:buSzPts val="525"/>
              <a:buNone/>
              <a:defRPr sz="750"/>
            </a:lvl4pPr>
            <a:lvl5pPr indent="-228600" lvl="4" marL="2286000" algn="l">
              <a:spcBef>
                <a:spcPts val="450"/>
              </a:spcBef>
              <a:spcAft>
                <a:spcPts val="0"/>
              </a:spcAft>
              <a:buSzPts val="525"/>
              <a:buNone/>
              <a:defRPr sz="750"/>
            </a:lvl5pPr>
            <a:lvl6pPr indent="-228600" lvl="5" marL="2743200" algn="l">
              <a:spcBef>
                <a:spcPts val="450"/>
              </a:spcBef>
              <a:spcAft>
                <a:spcPts val="0"/>
              </a:spcAft>
              <a:buSzPts val="525"/>
              <a:buNone/>
              <a:defRPr sz="750"/>
            </a:lvl6pPr>
            <a:lvl7pPr indent="-228600" lvl="6" marL="3200400" algn="l">
              <a:spcBef>
                <a:spcPts val="450"/>
              </a:spcBef>
              <a:spcAft>
                <a:spcPts val="0"/>
              </a:spcAft>
              <a:buSzPts val="525"/>
              <a:buNone/>
              <a:defRPr sz="750"/>
            </a:lvl7pPr>
            <a:lvl8pPr indent="-228600" lvl="7" marL="3657600" algn="l">
              <a:spcBef>
                <a:spcPts val="450"/>
              </a:spcBef>
              <a:spcAft>
                <a:spcPts val="0"/>
              </a:spcAft>
              <a:buSzPts val="525"/>
              <a:buNone/>
              <a:defRPr sz="750"/>
            </a:lvl8pPr>
            <a:lvl9pPr indent="-228600" lvl="8" marL="4114800" algn="l">
              <a:spcBef>
                <a:spcPts val="450"/>
              </a:spcBef>
              <a:spcAft>
                <a:spcPts val="450"/>
              </a:spcAft>
              <a:buSzPts val="525"/>
              <a:buNone/>
              <a:defRPr sz="750"/>
            </a:lvl9pPr>
          </a:lstStyle>
          <a:p/>
        </p:txBody>
      </p:sp>
      <p:sp>
        <p:nvSpPr>
          <p:cNvPr id="131" name="Google Shape;131;p25"/>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5"/>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5"/>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34" name="Shape 134"/>
        <p:cNvGrpSpPr/>
        <p:nvPr/>
      </p:nvGrpSpPr>
      <p:grpSpPr>
        <a:xfrm>
          <a:off x="0" y="0"/>
          <a:ext cx="0" cy="0"/>
          <a:chOff x="0" y="0"/>
          <a:chExt cx="0" cy="0"/>
        </a:xfrm>
      </p:grpSpPr>
      <p:sp>
        <p:nvSpPr>
          <p:cNvPr id="135" name="Google Shape;135;p26"/>
          <p:cNvSpPr txBox="1"/>
          <p:nvPr>
            <p:ph type="title"/>
          </p:nvPr>
        </p:nvSpPr>
        <p:spPr>
          <a:xfrm>
            <a:off x="1084659" y="457200"/>
            <a:ext cx="6977064" cy="224467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2400"/>
              <a:buFont typeface="Lustria"/>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6"/>
          <p:cNvSpPr txBox="1"/>
          <p:nvPr>
            <p:ph idx="1" type="body"/>
          </p:nvPr>
        </p:nvSpPr>
        <p:spPr>
          <a:xfrm>
            <a:off x="1290484" y="2707524"/>
            <a:ext cx="6564224" cy="39956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r">
              <a:spcBef>
                <a:spcPts val="210"/>
              </a:spcBef>
              <a:spcAft>
                <a:spcPts val="0"/>
              </a:spcAft>
              <a:buSzPts val="735"/>
              <a:buNone/>
              <a:defRPr sz="1050"/>
            </a:lvl1pPr>
            <a:lvl2pPr indent="-228600" lvl="1" marL="914400" algn="l">
              <a:spcBef>
                <a:spcPts val="450"/>
              </a:spcBef>
              <a:spcAft>
                <a:spcPts val="0"/>
              </a:spcAft>
              <a:buSzPts val="735"/>
              <a:buNone/>
              <a:defRPr sz="1050"/>
            </a:lvl2pPr>
            <a:lvl3pPr indent="-228600" lvl="2" marL="1371600" algn="l">
              <a:spcBef>
                <a:spcPts val="450"/>
              </a:spcBef>
              <a:spcAft>
                <a:spcPts val="0"/>
              </a:spcAft>
              <a:buSzPts val="630"/>
              <a:buNone/>
              <a:defRPr sz="900"/>
            </a:lvl3pPr>
            <a:lvl4pPr indent="-228600" lvl="3" marL="1828800" algn="l">
              <a:spcBef>
                <a:spcPts val="450"/>
              </a:spcBef>
              <a:spcAft>
                <a:spcPts val="0"/>
              </a:spcAft>
              <a:buSzPts val="525"/>
              <a:buNone/>
              <a:defRPr sz="750"/>
            </a:lvl4pPr>
            <a:lvl5pPr indent="-228600" lvl="4" marL="2286000" algn="l">
              <a:spcBef>
                <a:spcPts val="450"/>
              </a:spcBef>
              <a:spcAft>
                <a:spcPts val="0"/>
              </a:spcAft>
              <a:buSzPts val="525"/>
              <a:buNone/>
              <a:defRPr sz="750"/>
            </a:lvl5pPr>
            <a:lvl6pPr indent="-228600" lvl="5" marL="2743200" algn="l">
              <a:spcBef>
                <a:spcPts val="450"/>
              </a:spcBef>
              <a:spcAft>
                <a:spcPts val="0"/>
              </a:spcAft>
              <a:buSzPts val="525"/>
              <a:buNone/>
              <a:defRPr sz="750"/>
            </a:lvl6pPr>
            <a:lvl7pPr indent="-228600" lvl="6" marL="3200400" algn="l">
              <a:spcBef>
                <a:spcPts val="450"/>
              </a:spcBef>
              <a:spcAft>
                <a:spcPts val="0"/>
              </a:spcAft>
              <a:buSzPts val="525"/>
              <a:buNone/>
              <a:defRPr sz="750"/>
            </a:lvl7pPr>
            <a:lvl8pPr indent="-228600" lvl="7" marL="3657600" algn="l">
              <a:spcBef>
                <a:spcPts val="450"/>
              </a:spcBef>
              <a:spcAft>
                <a:spcPts val="0"/>
              </a:spcAft>
              <a:buSzPts val="525"/>
              <a:buNone/>
              <a:defRPr sz="750"/>
            </a:lvl8pPr>
            <a:lvl9pPr indent="-228600" lvl="8" marL="4114800" algn="l">
              <a:spcBef>
                <a:spcPts val="450"/>
              </a:spcBef>
              <a:spcAft>
                <a:spcPts val="450"/>
              </a:spcAft>
              <a:buSzPts val="525"/>
              <a:buNone/>
              <a:defRPr sz="750"/>
            </a:lvl9pPr>
          </a:lstStyle>
          <a:p/>
        </p:txBody>
      </p:sp>
      <p:sp>
        <p:nvSpPr>
          <p:cNvPr id="137" name="Google Shape;137;p26"/>
          <p:cNvSpPr txBox="1"/>
          <p:nvPr>
            <p:ph idx="2" type="body"/>
          </p:nvPr>
        </p:nvSpPr>
        <p:spPr>
          <a:xfrm>
            <a:off x="685346" y="3228265"/>
            <a:ext cx="7765322" cy="1117122"/>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indent="-228600" lvl="0" marL="457200" algn="ctr">
              <a:spcBef>
                <a:spcPts val="240"/>
              </a:spcBef>
              <a:spcAft>
                <a:spcPts val="0"/>
              </a:spcAft>
              <a:buSzPts val="840"/>
              <a:buNone/>
              <a:defRPr sz="1200"/>
            </a:lvl1pPr>
            <a:lvl2pPr indent="-228600" lvl="1" marL="914400" algn="l">
              <a:spcBef>
                <a:spcPts val="450"/>
              </a:spcBef>
              <a:spcAft>
                <a:spcPts val="0"/>
              </a:spcAft>
              <a:buSzPts val="735"/>
              <a:buNone/>
              <a:defRPr sz="1050"/>
            </a:lvl2pPr>
            <a:lvl3pPr indent="-228600" lvl="2" marL="1371600" algn="l">
              <a:spcBef>
                <a:spcPts val="450"/>
              </a:spcBef>
              <a:spcAft>
                <a:spcPts val="0"/>
              </a:spcAft>
              <a:buSzPts val="630"/>
              <a:buNone/>
              <a:defRPr sz="900"/>
            </a:lvl3pPr>
            <a:lvl4pPr indent="-228600" lvl="3" marL="1828800" algn="l">
              <a:spcBef>
                <a:spcPts val="450"/>
              </a:spcBef>
              <a:spcAft>
                <a:spcPts val="0"/>
              </a:spcAft>
              <a:buSzPts val="525"/>
              <a:buNone/>
              <a:defRPr sz="750"/>
            </a:lvl4pPr>
            <a:lvl5pPr indent="-228600" lvl="4" marL="2286000" algn="l">
              <a:spcBef>
                <a:spcPts val="450"/>
              </a:spcBef>
              <a:spcAft>
                <a:spcPts val="0"/>
              </a:spcAft>
              <a:buSzPts val="525"/>
              <a:buNone/>
              <a:defRPr sz="750"/>
            </a:lvl5pPr>
            <a:lvl6pPr indent="-228600" lvl="5" marL="2743200" algn="l">
              <a:spcBef>
                <a:spcPts val="450"/>
              </a:spcBef>
              <a:spcAft>
                <a:spcPts val="0"/>
              </a:spcAft>
              <a:buSzPts val="525"/>
              <a:buNone/>
              <a:defRPr sz="750"/>
            </a:lvl6pPr>
            <a:lvl7pPr indent="-228600" lvl="6" marL="3200400" algn="l">
              <a:spcBef>
                <a:spcPts val="450"/>
              </a:spcBef>
              <a:spcAft>
                <a:spcPts val="0"/>
              </a:spcAft>
              <a:buSzPts val="525"/>
              <a:buNone/>
              <a:defRPr sz="750"/>
            </a:lvl7pPr>
            <a:lvl8pPr indent="-228600" lvl="7" marL="3657600" algn="l">
              <a:spcBef>
                <a:spcPts val="450"/>
              </a:spcBef>
              <a:spcAft>
                <a:spcPts val="0"/>
              </a:spcAft>
              <a:buSzPts val="525"/>
              <a:buNone/>
              <a:defRPr sz="750"/>
            </a:lvl8pPr>
            <a:lvl9pPr indent="-228600" lvl="8" marL="4114800" algn="l">
              <a:spcBef>
                <a:spcPts val="450"/>
              </a:spcBef>
              <a:spcAft>
                <a:spcPts val="450"/>
              </a:spcAft>
              <a:buSzPts val="525"/>
              <a:buNone/>
              <a:defRPr sz="750"/>
            </a:lvl9pPr>
          </a:lstStyle>
          <a:p/>
        </p:txBody>
      </p:sp>
      <p:sp>
        <p:nvSpPr>
          <p:cNvPr id="138" name="Google Shape;138;p26"/>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6"/>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6"/>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
        <p:nvSpPr>
          <p:cNvPr id="141" name="Google Shape;141;p26"/>
          <p:cNvSpPr txBox="1"/>
          <p:nvPr/>
        </p:nvSpPr>
        <p:spPr>
          <a:xfrm>
            <a:off x="742950" y="663597"/>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Clr>
                <a:schemeClr val="lt1"/>
              </a:buClr>
              <a:buSzPts val="6000"/>
              <a:buFont typeface="Lustria"/>
              <a:buNone/>
            </a:pPr>
            <a:r>
              <a:rPr b="0" i="0" lang="en" sz="6000" u="none" cap="none" strike="noStrike">
                <a:solidFill>
                  <a:schemeClr val="lt1"/>
                </a:solidFill>
                <a:latin typeface="Lustria"/>
                <a:ea typeface="Lustria"/>
                <a:cs typeface="Lustria"/>
                <a:sym typeface="Lustria"/>
              </a:rPr>
              <a:t>“</a:t>
            </a:r>
            <a:endParaRPr/>
          </a:p>
        </p:txBody>
      </p:sp>
      <p:sp>
        <p:nvSpPr>
          <p:cNvPr id="142" name="Google Shape;142;p26"/>
          <p:cNvSpPr txBox="1"/>
          <p:nvPr/>
        </p:nvSpPr>
        <p:spPr>
          <a:xfrm>
            <a:off x="7878537" y="2196194"/>
            <a:ext cx="457200" cy="438582"/>
          </a:xfrm>
          <a:prstGeom prst="rect">
            <a:avLst/>
          </a:prstGeom>
          <a:noFill/>
          <a:ln>
            <a:noFill/>
          </a:ln>
        </p:spPr>
        <p:txBody>
          <a:bodyPr anchorCtr="0" anchor="ctr" bIns="34275" lIns="68575" spcFirstLastPara="1" rIns="68575" wrap="square" tIns="34275">
            <a:noAutofit/>
          </a:bodyPr>
          <a:lstStyle/>
          <a:p>
            <a:pPr indent="0" lvl="0" marL="0" marR="0" rtl="0" algn="r">
              <a:spcBef>
                <a:spcPts val="0"/>
              </a:spcBef>
              <a:spcAft>
                <a:spcPts val="0"/>
              </a:spcAft>
              <a:buClr>
                <a:schemeClr val="lt1"/>
              </a:buClr>
              <a:buSzPts val="6000"/>
              <a:buFont typeface="Lustria"/>
              <a:buNone/>
            </a:pPr>
            <a:r>
              <a:rPr b="0" i="0" lang="en" sz="6000" u="none" cap="none" strike="noStrike">
                <a:solidFill>
                  <a:schemeClr val="lt1"/>
                </a:solidFill>
                <a:latin typeface="Lustria"/>
                <a:ea typeface="Lustria"/>
                <a:cs typeface="Lustria"/>
                <a:sym typeface="Lustria"/>
              </a:rPr>
              <a:t>”</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43" name="Shape 143"/>
        <p:cNvGrpSpPr/>
        <p:nvPr/>
      </p:nvGrpSpPr>
      <p:grpSpPr>
        <a:xfrm>
          <a:off x="0" y="0"/>
          <a:ext cx="0" cy="0"/>
          <a:chOff x="0" y="0"/>
          <a:chExt cx="0" cy="0"/>
        </a:xfrm>
      </p:grpSpPr>
      <p:sp>
        <p:nvSpPr>
          <p:cNvPr id="144" name="Google Shape;144;p27"/>
          <p:cNvSpPr txBox="1"/>
          <p:nvPr>
            <p:ph type="title"/>
          </p:nvPr>
        </p:nvSpPr>
        <p:spPr>
          <a:xfrm>
            <a:off x="685346" y="1595207"/>
            <a:ext cx="7765322" cy="1883876"/>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a:bodyPr>
          <a:lstStyle>
            <a:lvl1pPr lvl="0" algn="ctr">
              <a:spcBef>
                <a:spcPts val="0"/>
              </a:spcBef>
              <a:spcAft>
                <a:spcPts val="0"/>
              </a:spcAft>
              <a:buClr>
                <a:schemeClr val="lt2"/>
              </a:buClr>
              <a:buSzPts val="2400"/>
              <a:buFont typeface="Lustria"/>
              <a:buNone/>
              <a:defRPr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7"/>
          <p:cNvSpPr txBox="1"/>
          <p:nvPr>
            <p:ph idx="1" type="body"/>
          </p:nvPr>
        </p:nvSpPr>
        <p:spPr>
          <a:xfrm>
            <a:off x="685339" y="3487917"/>
            <a:ext cx="7764149" cy="85548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40"/>
              </a:spcBef>
              <a:spcAft>
                <a:spcPts val="0"/>
              </a:spcAft>
              <a:buSzPts val="840"/>
              <a:buNone/>
              <a:defRPr sz="1200"/>
            </a:lvl1pPr>
            <a:lvl2pPr indent="-228600" lvl="1" marL="914400" algn="l">
              <a:spcBef>
                <a:spcPts val="450"/>
              </a:spcBef>
              <a:spcAft>
                <a:spcPts val="0"/>
              </a:spcAft>
              <a:buSzPts val="735"/>
              <a:buNone/>
              <a:defRPr sz="1050"/>
            </a:lvl2pPr>
            <a:lvl3pPr indent="-228600" lvl="2" marL="1371600" algn="l">
              <a:spcBef>
                <a:spcPts val="450"/>
              </a:spcBef>
              <a:spcAft>
                <a:spcPts val="0"/>
              </a:spcAft>
              <a:buSzPts val="630"/>
              <a:buNone/>
              <a:defRPr sz="900"/>
            </a:lvl3pPr>
            <a:lvl4pPr indent="-228600" lvl="3" marL="1828800" algn="l">
              <a:spcBef>
                <a:spcPts val="450"/>
              </a:spcBef>
              <a:spcAft>
                <a:spcPts val="0"/>
              </a:spcAft>
              <a:buSzPts val="525"/>
              <a:buNone/>
              <a:defRPr sz="750"/>
            </a:lvl4pPr>
            <a:lvl5pPr indent="-228600" lvl="4" marL="2286000" algn="l">
              <a:spcBef>
                <a:spcPts val="450"/>
              </a:spcBef>
              <a:spcAft>
                <a:spcPts val="0"/>
              </a:spcAft>
              <a:buSzPts val="525"/>
              <a:buNone/>
              <a:defRPr sz="750"/>
            </a:lvl5pPr>
            <a:lvl6pPr indent="-228600" lvl="5" marL="2743200" algn="l">
              <a:spcBef>
                <a:spcPts val="450"/>
              </a:spcBef>
              <a:spcAft>
                <a:spcPts val="0"/>
              </a:spcAft>
              <a:buSzPts val="525"/>
              <a:buNone/>
              <a:defRPr sz="750"/>
            </a:lvl6pPr>
            <a:lvl7pPr indent="-228600" lvl="6" marL="3200400" algn="l">
              <a:spcBef>
                <a:spcPts val="450"/>
              </a:spcBef>
              <a:spcAft>
                <a:spcPts val="0"/>
              </a:spcAft>
              <a:buSzPts val="525"/>
              <a:buNone/>
              <a:defRPr sz="750"/>
            </a:lvl7pPr>
            <a:lvl8pPr indent="-228600" lvl="7" marL="3657600" algn="l">
              <a:spcBef>
                <a:spcPts val="450"/>
              </a:spcBef>
              <a:spcAft>
                <a:spcPts val="0"/>
              </a:spcAft>
              <a:buSzPts val="525"/>
              <a:buNone/>
              <a:defRPr sz="750"/>
            </a:lvl8pPr>
            <a:lvl9pPr indent="-228600" lvl="8" marL="4114800" algn="l">
              <a:spcBef>
                <a:spcPts val="450"/>
              </a:spcBef>
              <a:spcAft>
                <a:spcPts val="450"/>
              </a:spcAft>
              <a:buSzPts val="525"/>
              <a:buNone/>
              <a:defRPr sz="750"/>
            </a:lvl9pPr>
          </a:lstStyle>
          <a:p/>
        </p:txBody>
      </p:sp>
      <p:sp>
        <p:nvSpPr>
          <p:cNvPr id="146" name="Google Shape;146;p27"/>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7"/>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7"/>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49" name="Shape 149"/>
        <p:cNvGrpSpPr/>
        <p:nvPr/>
      </p:nvGrpSpPr>
      <p:grpSpPr>
        <a:xfrm>
          <a:off x="0" y="0"/>
          <a:ext cx="0" cy="0"/>
          <a:chOff x="0" y="0"/>
          <a:chExt cx="0" cy="0"/>
        </a:xfrm>
      </p:grpSpPr>
      <p:sp>
        <p:nvSpPr>
          <p:cNvPr id="150" name="Google Shape;150;p28"/>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8"/>
          <p:cNvSpPr txBox="1"/>
          <p:nvPr>
            <p:ph idx="1" type="body"/>
          </p:nvPr>
        </p:nvSpPr>
        <p:spPr>
          <a:xfrm>
            <a:off x="685346" y="1414462"/>
            <a:ext cx="2475738" cy="43219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60"/>
              </a:spcBef>
              <a:spcAft>
                <a:spcPts val="0"/>
              </a:spcAft>
              <a:buSzPts val="1260"/>
              <a:buNone/>
              <a:defRPr b="0" sz="1800">
                <a:solidFill>
                  <a:schemeClr val="lt1"/>
                </a:solidFill>
              </a:defRPr>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152" name="Google Shape;152;p28"/>
          <p:cNvSpPr txBox="1"/>
          <p:nvPr>
            <p:ph idx="2" type="body"/>
          </p:nvPr>
        </p:nvSpPr>
        <p:spPr>
          <a:xfrm>
            <a:off x="685346" y="1928812"/>
            <a:ext cx="2475738" cy="2414588"/>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10"/>
              </a:spcBef>
              <a:spcAft>
                <a:spcPts val="0"/>
              </a:spcAft>
              <a:buSzPts val="735"/>
              <a:buNone/>
              <a:defRPr sz="105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53" name="Google Shape;153;p28"/>
          <p:cNvSpPr txBox="1"/>
          <p:nvPr>
            <p:ph idx="3" type="body"/>
          </p:nvPr>
        </p:nvSpPr>
        <p:spPr>
          <a:xfrm>
            <a:off x="3335033" y="1414462"/>
            <a:ext cx="2475738" cy="43219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60"/>
              </a:spcBef>
              <a:spcAft>
                <a:spcPts val="0"/>
              </a:spcAft>
              <a:buSzPts val="1260"/>
              <a:buNone/>
              <a:defRPr b="0" sz="1800">
                <a:solidFill>
                  <a:schemeClr val="lt1"/>
                </a:solidFill>
              </a:defRPr>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154" name="Google Shape;154;p28"/>
          <p:cNvSpPr txBox="1"/>
          <p:nvPr>
            <p:ph idx="4" type="body"/>
          </p:nvPr>
        </p:nvSpPr>
        <p:spPr>
          <a:xfrm>
            <a:off x="3331076" y="1928812"/>
            <a:ext cx="2475738" cy="2414588"/>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10"/>
              </a:spcBef>
              <a:spcAft>
                <a:spcPts val="0"/>
              </a:spcAft>
              <a:buSzPts val="735"/>
              <a:buNone/>
              <a:defRPr sz="105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55" name="Google Shape;155;p28"/>
          <p:cNvSpPr txBox="1"/>
          <p:nvPr>
            <p:ph idx="5" type="body"/>
          </p:nvPr>
        </p:nvSpPr>
        <p:spPr>
          <a:xfrm>
            <a:off x="5974929" y="1414462"/>
            <a:ext cx="2475738" cy="43219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60"/>
              </a:spcBef>
              <a:spcAft>
                <a:spcPts val="0"/>
              </a:spcAft>
              <a:buSzPts val="1260"/>
              <a:buNone/>
              <a:defRPr b="0" sz="1800">
                <a:solidFill>
                  <a:schemeClr val="lt1"/>
                </a:solidFill>
              </a:defRPr>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156" name="Google Shape;156;p28"/>
          <p:cNvSpPr txBox="1"/>
          <p:nvPr>
            <p:ph idx="6" type="body"/>
          </p:nvPr>
        </p:nvSpPr>
        <p:spPr>
          <a:xfrm>
            <a:off x="5974929" y="1928812"/>
            <a:ext cx="2475738" cy="2414588"/>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10"/>
              </a:spcBef>
              <a:spcAft>
                <a:spcPts val="0"/>
              </a:spcAft>
              <a:buSzPts val="735"/>
              <a:buNone/>
              <a:defRPr sz="105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57" name="Google Shape;157;p28"/>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8"/>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8"/>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60" name="Shape 160"/>
        <p:cNvGrpSpPr/>
        <p:nvPr/>
      </p:nvGrpSpPr>
      <p:grpSpPr>
        <a:xfrm>
          <a:off x="0" y="0"/>
          <a:ext cx="0" cy="0"/>
          <a:chOff x="0" y="0"/>
          <a:chExt cx="0" cy="0"/>
        </a:xfrm>
      </p:grpSpPr>
      <p:pic>
        <p:nvPicPr>
          <p:cNvPr descr="Slate-V2-HD-3colPhotoInset.png" id="161" name="Google Shape;161;p29"/>
          <p:cNvPicPr preferRelativeResize="0"/>
          <p:nvPr/>
        </p:nvPicPr>
        <p:blipFill rotWithShape="1">
          <a:blip r:embed="rId2">
            <a:alphaModFix/>
          </a:blip>
          <a:srcRect b="0" l="0" r="0" t="0"/>
          <a:stretch/>
        </p:blipFill>
        <p:spPr>
          <a:xfrm>
            <a:off x="673472" y="1363661"/>
            <a:ext cx="2504979" cy="1385888"/>
          </a:xfrm>
          <a:prstGeom prst="rect">
            <a:avLst/>
          </a:prstGeom>
          <a:noFill/>
          <a:ln>
            <a:noFill/>
          </a:ln>
        </p:spPr>
      </p:pic>
      <p:pic>
        <p:nvPicPr>
          <p:cNvPr descr="Slate-V2-HD-3colPhotoInset.png" id="162" name="Google Shape;162;p29"/>
          <p:cNvPicPr preferRelativeResize="0"/>
          <p:nvPr/>
        </p:nvPicPr>
        <p:blipFill rotWithShape="1">
          <a:blip r:embed="rId2">
            <a:alphaModFix/>
          </a:blip>
          <a:srcRect b="0" l="0" r="0" t="0"/>
          <a:stretch/>
        </p:blipFill>
        <p:spPr>
          <a:xfrm>
            <a:off x="3302850" y="1363661"/>
            <a:ext cx="2504979" cy="1385888"/>
          </a:xfrm>
          <a:prstGeom prst="rect">
            <a:avLst/>
          </a:prstGeom>
          <a:noFill/>
          <a:ln>
            <a:noFill/>
          </a:ln>
        </p:spPr>
      </p:pic>
      <p:pic>
        <p:nvPicPr>
          <p:cNvPr descr="Slate-V2-HD-3colPhotoInset.png" id="163" name="Google Shape;163;p29"/>
          <p:cNvPicPr preferRelativeResize="0"/>
          <p:nvPr/>
        </p:nvPicPr>
        <p:blipFill rotWithShape="1">
          <a:blip r:embed="rId2">
            <a:alphaModFix/>
          </a:blip>
          <a:srcRect b="0" l="0" r="0" t="0"/>
          <a:stretch/>
        </p:blipFill>
        <p:spPr>
          <a:xfrm>
            <a:off x="5952038" y="1363661"/>
            <a:ext cx="2504979" cy="1385888"/>
          </a:xfrm>
          <a:prstGeom prst="rect">
            <a:avLst/>
          </a:prstGeom>
          <a:noFill/>
          <a:ln>
            <a:noFill/>
          </a:ln>
        </p:spPr>
      </p:pic>
      <p:sp>
        <p:nvSpPr>
          <p:cNvPr id="164" name="Google Shape;164;p29"/>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9"/>
          <p:cNvSpPr txBox="1"/>
          <p:nvPr>
            <p:ph idx="1" type="body"/>
          </p:nvPr>
        </p:nvSpPr>
        <p:spPr>
          <a:xfrm>
            <a:off x="685346" y="2928079"/>
            <a:ext cx="2475738" cy="43219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00"/>
              </a:spcBef>
              <a:spcAft>
                <a:spcPts val="0"/>
              </a:spcAft>
              <a:buSzPts val="1050"/>
              <a:buNone/>
              <a:defRPr b="0" sz="1500">
                <a:solidFill>
                  <a:schemeClr val="lt1"/>
                </a:solidFill>
              </a:defRPr>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166" name="Google Shape;166;p29"/>
          <p:cNvSpPr/>
          <p:nvPr>
            <p:ph idx="2" type="pic"/>
          </p:nvPr>
        </p:nvSpPr>
        <p:spPr>
          <a:xfrm>
            <a:off x="763577" y="1454188"/>
            <a:ext cx="2319276" cy="1202216"/>
          </a:xfrm>
          <a:prstGeom prst="roundRect">
            <a:avLst>
              <a:gd fmla="val 1858" name="adj"/>
            </a:avLst>
          </a:prstGeom>
          <a:noFill/>
          <a:ln>
            <a:noFill/>
          </a:ln>
          <a:effectLst>
            <a:outerShdw blurRad="38100" dir="4440000" dist="25400">
              <a:srgbClr val="000000">
                <a:alpha val="35686"/>
              </a:srgbClr>
            </a:outerShdw>
          </a:effectLst>
        </p:spPr>
      </p:sp>
      <p:sp>
        <p:nvSpPr>
          <p:cNvPr id="167" name="Google Shape;167;p29"/>
          <p:cNvSpPr txBox="1"/>
          <p:nvPr>
            <p:ph idx="3" type="body"/>
          </p:nvPr>
        </p:nvSpPr>
        <p:spPr>
          <a:xfrm>
            <a:off x="685346" y="3360276"/>
            <a:ext cx="2475738" cy="98312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10"/>
              </a:spcBef>
              <a:spcAft>
                <a:spcPts val="0"/>
              </a:spcAft>
              <a:buSzPts val="735"/>
              <a:buNone/>
              <a:defRPr sz="105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68" name="Google Shape;168;p29"/>
          <p:cNvSpPr txBox="1"/>
          <p:nvPr>
            <p:ph idx="4" type="body"/>
          </p:nvPr>
        </p:nvSpPr>
        <p:spPr>
          <a:xfrm>
            <a:off x="3332091" y="2928079"/>
            <a:ext cx="2475738" cy="43219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00"/>
              </a:spcBef>
              <a:spcAft>
                <a:spcPts val="0"/>
              </a:spcAft>
              <a:buSzPts val="1050"/>
              <a:buNone/>
              <a:defRPr b="0" sz="1500">
                <a:solidFill>
                  <a:schemeClr val="lt1"/>
                </a:solidFill>
              </a:defRPr>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169" name="Google Shape;169;p29"/>
          <p:cNvSpPr/>
          <p:nvPr>
            <p:ph idx="5" type="pic"/>
          </p:nvPr>
        </p:nvSpPr>
        <p:spPr>
          <a:xfrm>
            <a:off x="3409307" y="1454321"/>
            <a:ext cx="2319276" cy="1206123"/>
          </a:xfrm>
          <a:prstGeom prst="roundRect">
            <a:avLst>
              <a:gd fmla="val 1858" name="adj"/>
            </a:avLst>
          </a:prstGeom>
          <a:noFill/>
          <a:ln>
            <a:noFill/>
          </a:ln>
          <a:effectLst>
            <a:outerShdw blurRad="38100" dir="4440000" dist="25400">
              <a:srgbClr val="000000">
                <a:alpha val="35686"/>
              </a:srgbClr>
            </a:outerShdw>
          </a:effectLst>
        </p:spPr>
      </p:sp>
      <p:sp>
        <p:nvSpPr>
          <p:cNvPr id="170" name="Google Shape;170;p29"/>
          <p:cNvSpPr txBox="1"/>
          <p:nvPr>
            <p:ph idx="6" type="body"/>
          </p:nvPr>
        </p:nvSpPr>
        <p:spPr>
          <a:xfrm>
            <a:off x="3331076" y="3360276"/>
            <a:ext cx="2475738" cy="983125"/>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10"/>
              </a:spcBef>
              <a:spcAft>
                <a:spcPts val="0"/>
              </a:spcAft>
              <a:buSzPts val="735"/>
              <a:buNone/>
              <a:defRPr sz="105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71" name="Google Shape;171;p29"/>
          <p:cNvSpPr txBox="1"/>
          <p:nvPr>
            <p:ph idx="7" type="body"/>
          </p:nvPr>
        </p:nvSpPr>
        <p:spPr>
          <a:xfrm>
            <a:off x="5975023" y="2928079"/>
            <a:ext cx="2475738" cy="43219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Autofit/>
          </a:bodyPr>
          <a:lstStyle>
            <a:lvl1pPr indent="-228600" lvl="0" marL="457200" algn="ctr">
              <a:spcBef>
                <a:spcPts val="300"/>
              </a:spcBef>
              <a:spcAft>
                <a:spcPts val="0"/>
              </a:spcAft>
              <a:buSzPts val="1050"/>
              <a:buNone/>
              <a:defRPr b="0" sz="1500">
                <a:solidFill>
                  <a:schemeClr val="lt1"/>
                </a:solidFill>
              </a:defRPr>
            </a:lvl1pPr>
            <a:lvl2pPr indent="-228600" lvl="1" marL="914400" algn="l">
              <a:spcBef>
                <a:spcPts val="450"/>
              </a:spcBef>
              <a:spcAft>
                <a:spcPts val="0"/>
              </a:spcAft>
              <a:buSzPts val="1050"/>
              <a:buNone/>
              <a:defRPr b="1" sz="1500"/>
            </a:lvl2pPr>
            <a:lvl3pPr indent="-228600" lvl="2" marL="1371600" algn="l">
              <a:spcBef>
                <a:spcPts val="450"/>
              </a:spcBef>
              <a:spcAft>
                <a:spcPts val="0"/>
              </a:spcAft>
              <a:buSzPts val="945"/>
              <a:buNone/>
              <a:defRPr b="1" sz="1350"/>
            </a:lvl3pPr>
            <a:lvl4pPr indent="-228600" lvl="3" marL="1828800" algn="l">
              <a:spcBef>
                <a:spcPts val="450"/>
              </a:spcBef>
              <a:spcAft>
                <a:spcPts val="0"/>
              </a:spcAft>
              <a:buSzPts val="840"/>
              <a:buNone/>
              <a:defRPr b="1" sz="1200"/>
            </a:lvl4pPr>
            <a:lvl5pPr indent="-228600" lvl="4" marL="2286000" algn="l">
              <a:spcBef>
                <a:spcPts val="450"/>
              </a:spcBef>
              <a:spcAft>
                <a:spcPts val="0"/>
              </a:spcAft>
              <a:buSzPts val="840"/>
              <a:buNone/>
              <a:defRPr b="1" sz="1200"/>
            </a:lvl5pPr>
            <a:lvl6pPr indent="-228600" lvl="5" marL="2743200" algn="l">
              <a:spcBef>
                <a:spcPts val="450"/>
              </a:spcBef>
              <a:spcAft>
                <a:spcPts val="0"/>
              </a:spcAft>
              <a:buSzPts val="840"/>
              <a:buNone/>
              <a:defRPr b="1" sz="1200"/>
            </a:lvl6pPr>
            <a:lvl7pPr indent="-228600" lvl="6" marL="3200400" algn="l">
              <a:spcBef>
                <a:spcPts val="450"/>
              </a:spcBef>
              <a:spcAft>
                <a:spcPts val="0"/>
              </a:spcAft>
              <a:buSzPts val="840"/>
              <a:buNone/>
              <a:defRPr b="1" sz="1200"/>
            </a:lvl7pPr>
            <a:lvl8pPr indent="-228600" lvl="7" marL="3657600" algn="l">
              <a:spcBef>
                <a:spcPts val="450"/>
              </a:spcBef>
              <a:spcAft>
                <a:spcPts val="0"/>
              </a:spcAft>
              <a:buSzPts val="840"/>
              <a:buNone/>
              <a:defRPr b="1" sz="1200"/>
            </a:lvl8pPr>
            <a:lvl9pPr indent="-228600" lvl="8" marL="4114800" algn="l">
              <a:spcBef>
                <a:spcPts val="450"/>
              </a:spcBef>
              <a:spcAft>
                <a:spcPts val="450"/>
              </a:spcAft>
              <a:buSzPts val="840"/>
              <a:buNone/>
              <a:defRPr b="1" sz="1200"/>
            </a:lvl9pPr>
          </a:lstStyle>
          <a:p/>
        </p:txBody>
      </p:sp>
      <p:sp>
        <p:nvSpPr>
          <p:cNvPr id="172" name="Google Shape;172;p29"/>
          <p:cNvSpPr/>
          <p:nvPr>
            <p:ph idx="8" type="pic"/>
          </p:nvPr>
        </p:nvSpPr>
        <p:spPr>
          <a:xfrm>
            <a:off x="6056774" y="1450824"/>
            <a:ext cx="2319276" cy="1205471"/>
          </a:xfrm>
          <a:prstGeom prst="roundRect">
            <a:avLst>
              <a:gd fmla="val 1858" name="adj"/>
            </a:avLst>
          </a:prstGeom>
          <a:noFill/>
          <a:ln>
            <a:noFill/>
          </a:ln>
          <a:effectLst>
            <a:outerShdw blurRad="38100" dir="4440000" dist="25400">
              <a:srgbClr val="000000">
                <a:alpha val="35686"/>
              </a:srgbClr>
            </a:outerShdw>
          </a:effectLst>
        </p:spPr>
      </p:sp>
      <p:sp>
        <p:nvSpPr>
          <p:cNvPr id="173" name="Google Shape;173;p29"/>
          <p:cNvSpPr txBox="1"/>
          <p:nvPr>
            <p:ph idx="9" type="body"/>
          </p:nvPr>
        </p:nvSpPr>
        <p:spPr>
          <a:xfrm>
            <a:off x="5974929" y="3360274"/>
            <a:ext cx="2475738" cy="98312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28600" lvl="0" marL="457200" algn="ctr">
              <a:spcBef>
                <a:spcPts val="210"/>
              </a:spcBef>
              <a:spcAft>
                <a:spcPts val="0"/>
              </a:spcAft>
              <a:buSzPts val="735"/>
              <a:buNone/>
              <a:defRPr sz="1050"/>
            </a:lvl1pPr>
            <a:lvl2pPr indent="-228600" lvl="1" marL="914400" algn="l">
              <a:spcBef>
                <a:spcPts val="450"/>
              </a:spcBef>
              <a:spcAft>
                <a:spcPts val="0"/>
              </a:spcAft>
              <a:buSzPts val="630"/>
              <a:buNone/>
              <a:defRPr sz="900"/>
            </a:lvl2pPr>
            <a:lvl3pPr indent="-228600" lvl="2" marL="1371600" algn="l">
              <a:spcBef>
                <a:spcPts val="450"/>
              </a:spcBef>
              <a:spcAft>
                <a:spcPts val="0"/>
              </a:spcAft>
              <a:buSzPts val="525"/>
              <a:buNone/>
              <a:defRPr sz="750"/>
            </a:lvl3pPr>
            <a:lvl4pPr indent="-228600" lvl="3" marL="1828800" algn="l">
              <a:spcBef>
                <a:spcPts val="450"/>
              </a:spcBef>
              <a:spcAft>
                <a:spcPts val="0"/>
              </a:spcAft>
              <a:buSzPts val="473"/>
              <a:buNone/>
              <a:defRPr sz="675"/>
            </a:lvl4pPr>
            <a:lvl5pPr indent="-228600" lvl="4" marL="2286000" algn="l">
              <a:spcBef>
                <a:spcPts val="450"/>
              </a:spcBef>
              <a:spcAft>
                <a:spcPts val="0"/>
              </a:spcAft>
              <a:buSzPts val="473"/>
              <a:buNone/>
              <a:defRPr sz="675"/>
            </a:lvl5pPr>
            <a:lvl6pPr indent="-228600" lvl="5" marL="2743200" algn="l">
              <a:spcBef>
                <a:spcPts val="450"/>
              </a:spcBef>
              <a:spcAft>
                <a:spcPts val="0"/>
              </a:spcAft>
              <a:buSzPts val="473"/>
              <a:buNone/>
              <a:defRPr sz="675"/>
            </a:lvl6pPr>
            <a:lvl7pPr indent="-228600" lvl="6" marL="3200400" algn="l">
              <a:spcBef>
                <a:spcPts val="450"/>
              </a:spcBef>
              <a:spcAft>
                <a:spcPts val="0"/>
              </a:spcAft>
              <a:buSzPts val="473"/>
              <a:buNone/>
              <a:defRPr sz="675"/>
            </a:lvl7pPr>
            <a:lvl8pPr indent="-228600" lvl="7" marL="3657600" algn="l">
              <a:spcBef>
                <a:spcPts val="450"/>
              </a:spcBef>
              <a:spcAft>
                <a:spcPts val="0"/>
              </a:spcAft>
              <a:buSzPts val="473"/>
              <a:buNone/>
              <a:defRPr sz="675"/>
            </a:lvl8pPr>
            <a:lvl9pPr indent="-228600" lvl="8" marL="4114800" algn="l">
              <a:spcBef>
                <a:spcPts val="450"/>
              </a:spcBef>
              <a:spcAft>
                <a:spcPts val="450"/>
              </a:spcAft>
              <a:buSzPts val="473"/>
              <a:buNone/>
              <a:defRPr sz="675"/>
            </a:lvl9pPr>
          </a:lstStyle>
          <a:p/>
        </p:txBody>
      </p:sp>
      <p:sp>
        <p:nvSpPr>
          <p:cNvPr id="174" name="Google Shape;174;p29"/>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9"/>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9"/>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7" name="Shape 177"/>
        <p:cNvGrpSpPr/>
        <p:nvPr/>
      </p:nvGrpSpPr>
      <p:grpSpPr>
        <a:xfrm>
          <a:off x="0" y="0"/>
          <a:ext cx="0" cy="0"/>
          <a:chOff x="0" y="0"/>
          <a:chExt cx="0" cy="0"/>
        </a:xfrm>
      </p:grpSpPr>
      <p:sp>
        <p:nvSpPr>
          <p:cNvPr id="178" name="Google Shape;178;p30"/>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ctr">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30"/>
          <p:cNvSpPr txBox="1"/>
          <p:nvPr>
            <p:ph idx="1" type="body"/>
          </p:nvPr>
        </p:nvSpPr>
        <p:spPr>
          <a:xfrm rot="5400000">
            <a:off x="3045976" y="-1061292"/>
            <a:ext cx="3044063" cy="7765322"/>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450"/>
              </a:spcBef>
              <a:spcAft>
                <a:spcPts val="0"/>
              </a:spcAft>
              <a:buSzPts val="1260"/>
              <a:buChar char="🞚"/>
              <a:defRPr/>
            </a:lvl2pPr>
            <a:lvl3pPr indent="-308610" lvl="2" marL="1371600" algn="l">
              <a:spcBef>
                <a:spcPts val="450"/>
              </a:spcBef>
              <a:spcAft>
                <a:spcPts val="0"/>
              </a:spcAft>
              <a:buSzPts val="1260"/>
              <a:buChar char="◈"/>
              <a:defRPr/>
            </a:lvl3pPr>
            <a:lvl4pPr indent="-308610" lvl="3" marL="1828800" algn="l">
              <a:spcBef>
                <a:spcPts val="450"/>
              </a:spcBef>
              <a:spcAft>
                <a:spcPts val="0"/>
              </a:spcAft>
              <a:buSzPts val="1260"/>
              <a:buChar char="🞚"/>
              <a:defRPr/>
            </a:lvl4pPr>
            <a:lvl5pPr indent="-308610" lvl="4" marL="2286000" algn="l">
              <a:spcBef>
                <a:spcPts val="450"/>
              </a:spcBef>
              <a:spcAft>
                <a:spcPts val="0"/>
              </a:spcAft>
              <a:buSzPts val="1260"/>
              <a:buChar char="◈"/>
              <a:defRPr/>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180" name="Google Shape;180;p30"/>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0"/>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0"/>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3" name="Shape 183"/>
        <p:cNvGrpSpPr/>
        <p:nvPr/>
      </p:nvGrpSpPr>
      <p:grpSpPr>
        <a:xfrm>
          <a:off x="0" y="0"/>
          <a:ext cx="0" cy="0"/>
          <a:chOff x="0" y="0"/>
          <a:chExt cx="0" cy="0"/>
        </a:xfrm>
      </p:grpSpPr>
      <p:sp>
        <p:nvSpPr>
          <p:cNvPr id="184" name="Google Shape;184;p31"/>
          <p:cNvSpPr txBox="1"/>
          <p:nvPr>
            <p:ph type="title"/>
          </p:nvPr>
        </p:nvSpPr>
        <p:spPr>
          <a:xfrm rot="5400000">
            <a:off x="5650884" y="1543618"/>
            <a:ext cx="3886201" cy="1713365"/>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algn="l">
              <a:spcBef>
                <a:spcPts val="0"/>
              </a:spcBef>
              <a:spcAft>
                <a:spcPts val="0"/>
              </a:spcAft>
              <a:buClr>
                <a:schemeClr val="lt2"/>
              </a:buClr>
              <a:buSzPts val="3000"/>
              <a:buFont typeface="Lustr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31"/>
          <p:cNvSpPr txBox="1"/>
          <p:nvPr>
            <p:ph idx="1" type="body"/>
          </p:nvPr>
        </p:nvSpPr>
        <p:spPr>
          <a:xfrm rot="5400000">
            <a:off x="1711073" y="-568526"/>
            <a:ext cx="3886201" cy="593765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450"/>
              </a:spcBef>
              <a:spcAft>
                <a:spcPts val="0"/>
              </a:spcAft>
              <a:buSzPts val="1260"/>
              <a:buChar char="🞚"/>
              <a:defRPr/>
            </a:lvl2pPr>
            <a:lvl3pPr indent="-308610" lvl="2" marL="1371600" algn="l">
              <a:spcBef>
                <a:spcPts val="450"/>
              </a:spcBef>
              <a:spcAft>
                <a:spcPts val="0"/>
              </a:spcAft>
              <a:buSzPts val="1260"/>
              <a:buChar char="◈"/>
              <a:defRPr/>
            </a:lvl3pPr>
            <a:lvl4pPr indent="-308610" lvl="3" marL="1828800" algn="l">
              <a:spcBef>
                <a:spcPts val="450"/>
              </a:spcBef>
              <a:spcAft>
                <a:spcPts val="0"/>
              </a:spcAft>
              <a:buSzPts val="1260"/>
              <a:buChar char="🞚"/>
              <a:defRPr/>
            </a:lvl4pPr>
            <a:lvl5pPr indent="-308610" lvl="4" marL="2286000" algn="l">
              <a:spcBef>
                <a:spcPts val="450"/>
              </a:spcBef>
              <a:spcAft>
                <a:spcPts val="0"/>
              </a:spcAft>
              <a:buSzPts val="1260"/>
              <a:buChar char="◈"/>
              <a:defRPr/>
            </a:lvl5pPr>
            <a:lvl6pPr indent="-308610" lvl="5" marL="2743200" algn="l">
              <a:spcBef>
                <a:spcPts val="450"/>
              </a:spcBef>
              <a:spcAft>
                <a:spcPts val="0"/>
              </a:spcAft>
              <a:buSzPts val="1260"/>
              <a:buChar char="◈"/>
              <a:defRPr/>
            </a:lvl6pPr>
            <a:lvl7pPr indent="-308610" lvl="6" marL="3200400" algn="l">
              <a:spcBef>
                <a:spcPts val="450"/>
              </a:spcBef>
              <a:spcAft>
                <a:spcPts val="0"/>
              </a:spcAft>
              <a:buSzPts val="1260"/>
              <a:buChar char="◈"/>
              <a:defRPr/>
            </a:lvl7pPr>
            <a:lvl8pPr indent="-308609" lvl="7" marL="3657600" algn="l">
              <a:spcBef>
                <a:spcPts val="450"/>
              </a:spcBef>
              <a:spcAft>
                <a:spcPts val="0"/>
              </a:spcAft>
              <a:buSzPts val="1260"/>
              <a:buChar char="◈"/>
              <a:defRPr/>
            </a:lvl8pPr>
            <a:lvl9pPr indent="-308609" lvl="8" marL="4114800" algn="l">
              <a:spcBef>
                <a:spcPts val="450"/>
              </a:spcBef>
              <a:spcAft>
                <a:spcPts val="450"/>
              </a:spcAft>
              <a:buSzPts val="1260"/>
              <a:buChar char="◈"/>
              <a:defRPr/>
            </a:lvl9pPr>
          </a:lstStyle>
          <a:p/>
        </p:txBody>
      </p:sp>
      <p:sp>
        <p:nvSpPr>
          <p:cNvPr id="186" name="Google Shape;186;p31"/>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1"/>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31"/>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F2F2F2"/>
              </a:buClr>
              <a:buSzPts val="700"/>
              <a:buFont typeface="Lustria"/>
              <a:buNone/>
              <a:defRPr/>
            </a:lvl1pPr>
            <a:lvl2pPr indent="0" lvl="1" marL="0" algn="r">
              <a:spcBef>
                <a:spcPts val="0"/>
              </a:spcBef>
              <a:spcAft>
                <a:spcPts val="0"/>
              </a:spcAft>
              <a:buClr>
                <a:srgbClr val="F2F2F2"/>
              </a:buClr>
              <a:buSzPts val="700"/>
              <a:buFont typeface="Lustria"/>
              <a:buNone/>
              <a:defRPr/>
            </a:lvl2pPr>
            <a:lvl3pPr indent="0" lvl="2" marL="0" algn="r">
              <a:spcBef>
                <a:spcPts val="0"/>
              </a:spcBef>
              <a:spcAft>
                <a:spcPts val="0"/>
              </a:spcAft>
              <a:buClr>
                <a:srgbClr val="F2F2F2"/>
              </a:buClr>
              <a:buSzPts val="700"/>
              <a:buFont typeface="Lustria"/>
              <a:buNone/>
              <a:defRPr/>
            </a:lvl3pPr>
            <a:lvl4pPr indent="0" lvl="3" marL="0" algn="r">
              <a:spcBef>
                <a:spcPts val="0"/>
              </a:spcBef>
              <a:spcAft>
                <a:spcPts val="0"/>
              </a:spcAft>
              <a:buClr>
                <a:srgbClr val="F2F2F2"/>
              </a:buClr>
              <a:buSzPts val="700"/>
              <a:buFont typeface="Lustria"/>
              <a:buNone/>
              <a:defRPr/>
            </a:lvl4pPr>
            <a:lvl5pPr indent="0" lvl="4" marL="0" algn="r">
              <a:spcBef>
                <a:spcPts val="0"/>
              </a:spcBef>
              <a:spcAft>
                <a:spcPts val="0"/>
              </a:spcAft>
              <a:buClr>
                <a:srgbClr val="F2F2F2"/>
              </a:buClr>
              <a:buSzPts val="700"/>
              <a:buFont typeface="Lustria"/>
              <a:buNone/>
              <a:defRPr/>
            </a:lvl5pPr>
            <a:lvl6pPr indent="0" lvl="5" marL="0" algn="r">
              <a:spcBef>
                <a:spcPts val="0"/>
              </a:spcBef>
              <a:spcAft>
                <a:spcPts val="0"/>
              </a:spcAft>
              <a:buClr>
                <a:srgbClr val="F2F2F2"/>
              </a:buClr>
              <a:buSzPts val="700"/>
              <a:buFont typeface="Lustria"/>
              <a:buNone/>
              <a:defRPr/>
            </a:lvl6pPr>
            <a:lvl7pPr indent="0" lvl="6" marL="0" algn="r">
              <a:spcBef>
                <a:spcPts val="0"/>
              </a:spcBef>
              <a:spcAft>
                <a:spcPts val="0"/>
              </a:spcAft>
              <a:buClr>
                <a:srgbClr val="F2F2F2"/>
              </a:buClr>
              <a:buSzPts val="700"/>
              <a:buFont typeface="Lustria"/>
              <a:buNone/>
              <a:defRPr/>
            </a:lvl7pPr>
            <a:lvl8pPr indent="0" lvl="7" marL="0" algn="r">
              <a:spcBef>
                <a:spcPts val="0"/>
              </a:spcBef>
              <a:spcAft>
                <a:spcPts val="0"/>
              </a:spcAft>
              <a:buClr>
                <a:srgbClr val="F2F2F2"/>
              </a:buClr>
              <a:buSzPts val="700"/>
              <a:buFont typeface="Lustria"/>
              <a:buNone/>
              <a:defRPr/>
            </a:lvl8pPr>
            <a:lvl9pPr indent="0" lvl="8" marL="0" algn="r">
              <a:spcBef>
                <a:spcPts val="0"/>
              </a:spcBef>
              <a:spcAft>
                <a:spcPts val="0"/>
              </a:spcAft>
              <a:buClr>
                <a:srgbClr val="F2F2F2"/>
              </a:buClr>
              <a:buSzPts val="700"/>
              <a:buFont typeface="Lustria"/>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85346" y="457200"/>
            <a:ext cx="7765322" cy="727838"/>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lvl1pPr lvl="0" marR="0" rtl="0" algn="ctr">
              <a:spcBef>
                <a:spcPts val="0"/>
              </a:spcBef>
              <a:spcAft>
                <a:spcPts val="0"/>
              </a:spcAft>
              <a:buClr>
                <a:schemeClr val="lt2"/>
              </a:buClr>
              <a:buSzPts val="3000"/>
              <a:buFont typeface="Lustria"/>
              <a:buNone/>
              <a:defRPr b="0" i="0" sz="30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52" name="Google Shape;52;p13"/>
          <p:cNvSpPr txBox="1"/>
          <p:nvPr>
            <p:ph idx="1" type="body"/>
          </p:nvPr>
        </p:nvSpPr>
        <p:spPr>
          <a:xfrm>
            <a:off x="685346" y="1299337"/>
            <a:ext cx="7765322" cy="3044063"/>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lvl1pPr indent="-295275" lvl="0" marL="457200" marR="0" rtl="0" algn="l">
              <a:spcBef>
                <a:spcPts val="300"/>
              </a:spcBef>
              <a:spcAft>
                <a:spcPts val="0"/>
              </a:spcAft>
              <a:buClr>
                <a:schemeClr val="lt2"/>
              </a:buClr>
              <a:buSzPts val="1050"/>
              <a:buFont typeface="Noto Sans Symbols"/>
              <a:buChar char="◈"/>
              <a:defRPr b="0" i="0" sz="1500" u="none" cap="none" strike="noStrike">
                <a:solidFill>
                  <a:schemeClr val="lt2"/>
                </a:solidFill>
                <a:latin typeface="Lustria"/>
                <a:ea typeface="Lustria"/>
                <a:cs typeface="Lustria"/>
                <a:sym typeface="Lustria"/>
              </a:defRPr>
            </a:lvl1pPr>
            <a:lvl2pPr indent="-288607" lvl="1" marL="914400" marR="0" rtl="0" algn="l">
              <a:spcBef>
                <a:spcPts val="450"/>
              </a:spcBef>
              <a:spcAft>
                <a:spcPts val="0"/>
              </a:spcAft>
              <a:buClr>
                <a:schemeClr val="lt2"/>
              </a:buClr>
              <a:buSzPts val="945"/>
              <a:buFont typeface="Noto Sans Symbols"/>
              <a:buChar char="🞚"/>
              <a:defRPr b="0" i="0" sz="1350" u="none" cap="none" strike="noStrike">
                <a:solidFill>
                  <a:schemeClr val="lt2"/>
                </a:solidFill>
                <a:latin typeface="Lustria"/>
                <a:ea typeface="Lustria"/>
                <a:cs typeface="Lustria"/>
                <a:sym typeface="Lustria"/>
              </a:defRPr>
            </a:lvl2pPr>
            <a:lvl3pPr indent="-281939" lvl="2" marL="1371600" marR="0" rtl="0" algn="l">
              <a:spcBef>
                <a:spcPts val="450"/>
              </a:spcBef>
              <a:spcAft>
                <a:spcPts val="0"/>
              </a:spcAft>
              <a:buClr>
                <a:schemeClr val="lt2"/>
              </a:buClr>
              <a:buSzPts val="840"/>
              <a:buFont typeface="Noto Sans Symbols"/>
              <a:buChar char="◈"/>
              <a:defRPr b="0" i="0" sz="1200" u="none" cap="none" strike="noStrike">
                <a:solidFill>
                  <a:schemeClr val="lt2"/>
                </a:solidFill>
                <a:latin typeface="Lustria"/>
                <a:ea typeface="Lustria"/>
                <a:cs typeface="Lustria"/>
                <a:sym typeface="Lustria"/>
              </a:defRPr>
            </a:lvl3pPr>
            <a:lvl4pPr indent="-275272" lvl="3" marL="1828800" marR="0" rtl="0" algn="l">
              <a:spcBef>
                <a:spcPts val="450"/>
              </a:spcBef>
              <a:spcAft>
                <a:spcPts val="0"/>
              </a:spcAft>
              <a:buClr>
                <a:schemeClr val="lt2"/>
              </a:buClr>
              <a:buSzPts val="735"/>
              <a:buFont typeface="Noto Sans Symbols"/>
              <a:buChar char="🞚"/>
              <a:defRPr b="0" i="0" sz="1050" u="none" cap="none" strike="noStrike">
                <a:solidFill>
                  <a:schemeClr val="lt2"/>
                </a:solidFill>
                <a:latin typeface="Lustria"/>
                <a:ea typeface="Lustria"/>
                <a:cs typeface="Lustria"/>
                <a:sym typeface="Lustria"/>
              </a:defRPr>
            </a:lvl4pPr>
            <a:lvl5pPr indent="-275272" lvl="4" marL="2286000" marR="0" rtl="0" algn="l">
              <a:spcBef>
                <a:spcPts val="450"/>
              </a:spcBef>
              <a:spcAft>
                <a:spcPts val="0"/>
              </a:spcAft>
              <a:buClr>
                <a:schemeClr val="lt2"/>
              </a:buClr>
              <a:buSzPts val="735"/>
              <a:buFont typeface="Noto Sans Symbols"/>
              <a:buChar char="◈"/>
              <a:defRPr b="0" i="0" sz="1050" u="none" cap="none" strike="noStrike">
                <a:solidFill>
                  <a:schemeClr val="lt2"/>
                </a:solidFill>
                <a:latin typeface="Lustria"/>
                <a:ea typeface="Lustria"/>
                <a:cs typeface="Lustria"/>
                <a:sym typeface="Lustria"/>
              </a:defRPr>
            </a:lvl5pPr>
            <a:lvl6pPr indent="-275272" lvl="5" marL="2743200" marR="0" rtl="0" algn="l">
              <a:spcBef>
                <a:spcPts val="450"/>
              </a:spcBef>
              <a:spcAft>
                <a:spcPts val="0"/>
              </a:spcAft>
              <a:buClr>
                <a:schemeClr val="lt2"/>
              </a:buClr>
              <a:buSzPts val="735"/>
              <a:buFont typeface="Noto Sans Symbols"/>
              <a:buChar char="◈"/>
              <a:defRPr b="0" i="0" sz="1050" u="none" cap="none" strike="noStrike">
                <a:solidFill>
                  <a:schemeClr val="lt2"/>
                </a:solidFill>
                <a:latin typeface="Lustria"/>
                <a:ea typeface="Lustria"/>
                <a:cs typeface="Lustria"/>
                <a:sym typeface="Lustria"/>
              </a:defRPr>
            </a:lvl6pPr>
            <a:lvl7pPr indent="-275272" lvl="6" marL="3200400" marR="0" rtl="0" algn="l">
              <a:spcBef>
                <a:spcPts val="450"/>
              </a:spcBef>
              <a:spcAft>
                <a:spcPts val="0"/>
              </a:spcAft>
              <a:buClr>
                <a:schemeClr val="lt2"/>
              </a:buClr>
              <a:buSzPts val="735"/>
              <a:buFont typeface="Noto Sans Symbols"/>
              <a:buChar char="◈"/>
              <a:defRPr b="0" i="0" sz="1050" u="none" cap="none" strike="noStrike">
                <a:solidFill>
                  <a:schemeClr val="lt2"/>
                </a:solidFill>
                <a:latin typeface="Lustria"/>
                <a:ea typeface="Lustria"/>
                <a:cs typeface="Lustria"/>
                <a:sym typeface="Lustria"/>
              </a:defRPr>
            </a:lvl7pPr>
            <a:lvl8pPr indent="-275272" lvl="7" marL="3657600" marR="0" rtl="0" algn="l">
              <a:spcBef>
                <a:spcPts val="450"/>
              </a:spcBef>
              <a:spcAft>
                <a:spcPts val="0"/>
              </a:spcAft>
              <a:buClr>
                <a:schemeClr val="lt2"/>
              </a:buClr>
              <a:buSzPts val="735"/>
              <a:buFont typeface="Noto Sans Symbols"/>
              <a:buChar char="◈"/>
              <a:defRPr b="0" i="0" sz="1050" u="none" cap="none" strike="noStrike">
                <a:solidFill>
                  <a:schemeClr val="lt2"/>
                </a:solidFill>
                <a:latin typeface="Lustria"/>
                <a:ea typeface="Lustria"/>
                <a:cs typeface="Lustria"/>
                <a:sym typeface="Lustria"/>
              </a:defRPr>
            </a:lvl8pPr>
            <a:lvl9pPr indent="-275272" lvl="8" marL="4114800" marR="0" rtl="0" algn="l">
              <a:spcBef>
                <a:spcPts val="450"/>
              </a:spcBef>
              <a:spcAft>
                <a:spcPts val="450"/>
              </a:spcAft>
              <a:buClr>
                <a:schemeClr val="lt2"/>
              </a:buClr>
              <a:buSzPts val="735"/>
              <a:buFont typeface="Noto Sans Symbols"/>
              <a:buChar char="◈"/>
              <a:defRPr b="0" i="0" sz="1050" u="none" cap="none" strike="noStrike">
                <a:solidFill>
                  <a:schemeClr val="lt2"/>
                </a:solidFill>
                <a:latin typeface="Lustria"/>
                <a:ea typeface="Lustria"/>
                <a:cs typeface="Lustria"/>
                <a:sym typeface="Lustria"/>
              </a:defRPr>
            </a:lvl9pPr>
          </a:lstStyle>
          <a:p/>
        </p:txBody>
      </p:sp>
      <p:sp>
        <p:nvSpPr>
          <p:cNvPr id="53" name="Google Shape;53;p13"/>
          <p:cNvSpPr txBox="1"/>
          <p:nvPr>
            <p:ph idx="10" type="dt"/>
          </p:nvPr>
        </p:nvSpPr>
        <p:spPr>
          <a:xfrm>
            <a:off x="5759052" y="4412457"/>
            <a:ext cx="2057400"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5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4" name="Google Shape;54;p13"/>
          <p:cNvSpPr txBox="1"/>
          <p:nvPr>
            <p:ph idx="11" type="ftr"/>
          </p:nvPr>
        </p:nvSpPr>
        <p:spPr>
          <a:xfrm>
            <a:off x="685347" y="4412457"/>
            <a:ext cx="5004649"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F2F2F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lt1"/>
                </a:solidFill>
                <a:latin typeface="Lustria"/>
                <a:ea typeface="Lustria"/>
                <a:cs typeface="Lustria"/>
                <a:sym typeface="Lustria"/>
              </a:defRPr>
            </a:lvl9pPr>
          </a:lstStyle>
          <a:p/>
        </p:txBody>
      </p:sp>
      <p:sp>
        <p:nvSpPr>
          <p:cNvPr id="55" name="Google Shape;55;p13"/>
          <p:cNvSpPr txBox="1"/>
          <p:nvPr>
            <p:ph idx="12" type="sldNum"/>
          </p:nvPr>
        </p:nvSpPr>
        <p:spPr>
          <a:xfrm>
            <a:off x="7885509" y="4412457"/>
            <a:ext cx="565159"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1pPr>
            <a:lvl2pPr indent="0" lvl="1"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2pPr>
            <a:lvl3pPr indent="0" lvl="2"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3pPr>
            <a:lvl4pPr indent="0" lvl="3"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4pPr>
            <a:lvl5pPr indent="0" lvl="4"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5pPr>
            <a:lvl6pPr indent="0" lvl="5"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6pPr>
            <a:lvl7pPr indent="0" lvl="6"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7pPr>
            <a:lvl8pPr indent="0" lvl="7"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8pPr>
            <a:lvl9pPr indent="0" lvl="8" marL="0" marR="0" rtl="0" algn="r">
              <a:spcBef>
                <a:spcPts val="0"/>
              </a:spcBef>
              <a:spcAft>
                <a:spcPts val="0"/>
              </a:spcAft>
              <a:buClr>
                <a:srgbClr val="F2F2F2"/>
              </a:buClr>
              <a:buSzPts val="750"/>
              <a:buFont typeface="Lustria"/>
              <a:buNone/>
              <a:defRPr b="0" i="0" sz="750" u="none" cap="none" strike="noStrike">
                <a:solidFill>
                  <a:srgbClr val="F2F2F2"/>
                </a:solidFill>
                <a:latin typeface="Lustria"/>
                <a:ea typeface="Lustria"/>
                <a:cs typeface="Lustria"/>
                <a:sym typeface="Lustri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9.png"/><Relationship Id="rId8"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hyperlink" Target="https://www.spglobal.com/spdji/en/indices/equity/sp-500-energy-sector/#overview" TargetMode="External"/><Relationship Id="rId4" Type="http://schemas.openxmlformats.org/officeDocument/2006/relationships/hyperlink" Target="https://www.iea.org/reports/oil-market-report" TargetMode="External"/><Relationship Id="rId5" Type="http://schemas.openxmlformats.org/officeDocument/2006/relationships/hyperlink" Target="https://www.iea.org/reports/world-energy-outlook-2023" TargetMode="External"/><Relationship Id="rId6" Type="http://schemas.openxmlformats.org/officeDocument/2006/relationships/hyperlink" Target="https://www.iea.org/reports/renewables-2024" TargetMode="External"/><Relationship Id="rId7" Type="http://schemas.openxmlformats.org/officeDocument/2006/relationships/hyperlink" Target="https://www.eia.gov" TargetMode="External"/><Relationship Id="rId8"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hyperlink" Target="https://www.opec.org/opec_web/en/publications/338.htm" TargetMode="External"/><Relationship Id="rId4" Type="http://schemas.openxmlformats.org/officeDocument/2006/relationships/hyperlink" Target="https://www2.deloitte.com/global/en/pages/energy-and-resources/articles/oil-and-gas-industry-outlook.html" TargetMode="External"/><Relationship Id="rId5" Type="http://schemas.openxmlformats.org/officeDocument/2006/relationships/hyperlink" Target="https://www.schwab.com/learn/story/sector-views" TargetMode="External"/><Relationship Id="rId6" Type="http://schemas.openxmlformats.org/officeDocument/2006/relationships/hyperlink" Target="https://www.bloomberg.com/markets/sectors/energy" TargetMode="External"/><Relationship Id="rId7" Type="http://schemas.openxmlformats.org/officeDocument/2006/relationships/hyperlink" Target="https://www.reuters.com/business/energy/" TargetMode="External"/><Relationship Id="rId8"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stockanalysis.com/stocks/compare/xom-vs-cvx-vs-kmi-vs-hal-vs-mpc/" TargetMode="External"/><Relationship Id="rId4" Type="http://schemas.openxmlformats.org/officeDocument/2006/relationships/hyperlink" Target="https://www.google.com/finance/quote/CLW00:NYMEX?window=5Y&amp;comparison=NYSE%3ACVX%2CNYSEARCA%3AXLE%2CNYSE%3ANEE" TargetMode="External"/><Relationship Id="rId5" Type="http://schemas.openxmlformats.org/officeDocument/2006/relationships/hyperlink" Target="https://www.investopedia.com/10-biggest-solar-companies-507765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26.jpg"/><Relationship Id="rId5" Type="http://schemas.openxmlformats.org/officeDocument/2006/relationships/image" Target="../media/image27.png"/><Relationship Id="rId6" Type="http://schemas.openxmlformats.org/officeDocument/2006/relationships/image" Target="../media/image13.png"/><Relationship Id="rId7"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ctrTitle"/>
          </p:nvPr>
        </p:nvSpPr>
        <p:spPr>
          <a:xfrm>
            <a:off x="1028020" y="1327155"/>
            <a:ext cx="7080026" cy="1371601"/>
          </a:xfrm>
          <a:prstGeom prst="rect">
            <a:avLst/>
          </a:prstGeom>
          <a:noFill/>
          <a:ln>
            <a:noFill/>
          </a:ln>
          <a:effectLst>
            <a:outerShdw blurRad="25400">
              <a:srgbClr val="000000">
                <a:alpha val="45882"/>
              </a:srgbClr>
            </a:outerShdw>
          </a:effectLst>
        </p:spPr>
        <p:txBody>
          <a:bodyPr anchorCtr="0" anchor="b" bIns="91425" lIns="91425" spcFirstLastPara="1" rIns="91425" wrap="square" tIns="91425">
            <a:normAutofit/>
          </a:bodyPr>
          <a:lstStyle/>
          <a:p>
            <a:pPr indent="0" lvl="0" marL="0" rtl="0" algn="ctr">
              <a:spcBef>
                <a:spcPts val="0"/>
              </a:spcBef>
              <a:spcAft>
                <a:spcPts val="0"/>
              </a:spcAft>
              <a:buClr>
                <a:schemeClr val="lt2"/>
              </a:buClr>
              <a:buSzPts val="4000"/>
              <a:buFont typeface="Lustria"/>
              <a:buNone/>
            </a:pPr>
            <a:r>
              <a:rPr lang="en"/>
              <a:t>Energy Sector</a:t>
            </a:r>
            <a:endParaRPr/>
          </a:p>
        </p:txBody>
      </p:sp>
      <p:sp>
        <p:nvSpPr>
          <p:cNvPr id="194" name="Google Shape;194;p32"/>
          <p:cNvSpPr txBox="1"/>
          <p:nvPr>
            <p:ph idx="1" type="subTitle"/>
          </p:nvPr>
        </p:nvSpPr>
        <p:spPr>
          <a:xfrm>
            <a:off x="1028020" y="2698755"/>
            <a:ext cx="7080026" cy="787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a:bodyPr>
          <a:lstStyle/>
          <a:p>
            <a:pPr indent="0" lvl="0" marL="0" rtl="0" algn="ctr">
              <a:spcBef>
                <a:spcPts val="0"/>
              </a:spcBef>
              <a:spcAft>
                <a:spcPts val="0"/>
              </a:spcAft>
              <a:buSzPts val="1050"/>
              <a:buNone/>
            </a:pPr>
            <a:r>
              <a:rPr lang="en"/>
              <a:t>Evan Palcho, Noah Saliba, Khaleb Rykard</a:t>
            </a:r>
            <a:endParaRPr/>
          </a:p>
        </p:txBody>
      </p:sp>
      <p:pic>
        <p:nvPicPr>
          <p:cNvPr id="195" name="Google Shape;195;p32"/>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Business Analysis - Supply</a:t>
            </a:r>
            <a:endParaRPr/>
          </a:p>
        </p:txBody>
      </p:sp>
      <p:sp>
        <p:nvSpPr>
          <p:cNvPr id="262" name="Google Shape;262;p41"/>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850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U.S. shale (Permian) is a key source of new oil and gas.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OPEC+ controls supply through coordinated cuts.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Renewable supply growing rapidly (solar, wind additions).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LNG capacity expanding globally – especially U.S., Qatar.</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Infrastructure and policy constraints can limit supply growth.</a:t>
            </a:r>
            <a:endParaRPr sz="3200">
              <a:solidFill>
                <a:schemeClr val="lt1"/>
              </a:solidFill>
            </a:endParaRPr>
          </a:p>
          <a:p>
            <a:pPr indent="0" lvl="0" marL="0" rtl="0" algn="l">
              <a:spcBef>
                <a:spcPts val="0"/>
              </a:spcBef>
              <a:spcAft>
                <a:spcPts val="1200"/>
              </a:spcAft>
              <a:buSzPct val="141176"/>
              <a:buNone/>
            </a:pPr>
            <a:r>
              <a:t/>
            </a:r>
            <a:endParaRPr/>
          </a:p>
        </p:txBody>
      </p:sp>
      <p:pic>
        <p:nvPicPr>
          <p:cNvPr id="263" name="Google Shape;263;p41"/>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7" name="Shape 267"/>
        <p:cNvGrpSpPr/>
        <p:nvPr/>
      </p:nvGrpSpPr>
      <p:grpSpPr>
        <a:xfrm>
          <a:off x="0" y="0"/>
          <a:ext cx="0" cy="0"/>
          <a:chOff x="0" y="0"/>
          <a:chExt cx="0" cy="0"/>
        </a:xfrm>
      </p:grpSpPr>
      <p:sp>
        <p:nvSpPr>
          <p:cNvPr id="268" name="Google Shape;268;p42"/>
          <p:cNvSpPr txBox="1"/>
          <p:nvPr>
            <p:ph type="title"/>
          </p:nvPr>
        </p:nvSpPr>
        <p:spPr>
          <a:xfrm>
            <a:off x="3717758" y="457200"/>
            <a:ext cx="4732909" cy="105156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spcBef>
                <a:spcPts val="0"/>
              </a:spcBef>
              <a:spcAft>
                <a:spcPts val="0"/>
              </a:spcAft>
              <a:buClr>
                <a:schemeClr val="lt2"/>
              </a:buClr>
              <a:buSzPts val="2800"/>
              <a:buFont typeface="Lustria"/>
              <a:buNone/>
            </a:pPr>
            <a:r>
              <a:rPr lang="en" sz="4000"/>
              <a:t>Financial Analysis</a:t>
            </a:r>
            <a:endParaRPr/>
          </a:p>
        </p:txBody>
      </p:sp>
      <p:pic>
        <p:nvPicPr>
          <p:cNvPr id="269" name="Google Shape;269;p42"/>
          <p:cNvPicPr preferRelativeResize="0"/>
          <p:nvPr/>
        </p:nvPicPr>
        <p:blipFill rotWithShape="1">
          <a:blip r:embed="rId4">
            <a:alphaModFix/>
          </a:blip>
          <a:srcRect b="1446" l="0" r="2806" t="964"/>
          <a:stretch/>
        </p:blipFill>
        <p:spPr>
          <a:xfrm>
            <a:off x="0" y="0"/>
            <a:ext cx="3517899" cy="5143500"/>
          </a:xfrm>
          <a:prstGeom prst="rect">
            <a:avLst/>
          </a:prstGeom>
          <a:noFill/>
          <a:ln>
            <a:noFill/>
          </a:ln>
        </p:spPr>
      </p:pic>
      <p:pic>
        <p:nvPicPr>
          <p:cNvPr id="270" name="Google Shape;270;p42"/>
          <p:cNvPicPr preferRelativeResize="0"/>
          <p:nvPr/>
        </p:nvPicPr>
        <p:blipFill rotWithShape="1">
          <a:blip r:embed="rId5">
            <a:alphaModFix/>
          </a:blip>
          <a:srcRect b="0" l="0" r="0" t="0"/>
          <a:stretch/>
        </p:blipFill>
        <p:spPr>
          <a:xfrm>
            <a:off x="3465131" y="3849987"/>
            <a:ext cx="3374581" cy="987065"/>
          </a:xfrm>
          <a:prstGeom prst="rect">
            <a:avLst/>
          </a:prstGeom>
          <a:noFill/>
          <a:ln>
            <a:noFill/>
          </a:ln>
        </p:spPr>
      </p:pic>
      <p:pic>
        <p:nvPicPr>
          <p:cNvPr id="271" name="Google Shape;271;p42"/>
          <p:cNvPicPr preferRelativeResize="0"/>
          <p:nvPr/>
        </p:nvPicPr>
        <p:blipFill rotWithShape="1">
          <a:blip r:embed="rId6">
            <a:alphaModFix/>
          </a:blip>
          <a:srcRect b="0" l="0" r="0" t="0"/>
          <a:stretch/>
        </p:blipFill>
        <p:spPr>
          <a:xfrm>
            <a:off x="144233" y="585227"/>
            <a:ext cx="3762083" cy="2106767"/>
          </a:xfrm>
          <a:prstGeom prst="rect">
            <a:avLst/>
          </a:prstGeom>
          <a:noFill/>
          <a:ln>
            <a:noFill/>
          </a:ln>
        </p:spPr>
      </p:pic>
      <p:sp>
        <p:nvSpPr>
          <p:cNvPr id="272" name="Google Shape;272;p42"/>
          <p:cNvSpPr txBox="1"/>
          <p:nvPr>
            <p:ph idx="1" type="body"/>
          </p:nvPr>
        </p:nvSpPr>
        <p:spPr>
          <a:xfrm>
            <a:off x="3717758" y="1619373"/>
            <a:ext cx="4732909" cy="2724026"/>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228600" lvl="0" marL="457200" rtl="0" algn="l">
              <a:spcBef>
                <a:spcPts val="300"/>
              </a:spcBef>
              <a:spcAft>
                <a:spcPts val="0"/>
              </a:spcAft>
              <a:buSzPts val="1050"/>
              <a:buFont typeface="Noto Sans Symbols"/>
              <a:buChar char="●"/>
            </a:pPr>
            <a:r>
              <a:rPr lang="en"/>
              <a:t>Oil price hikes in 2022</a:t>
            </a:r>
            <a:endParaRPr/>
          </a:p>
          <a:p>
            <a:pPr indent="-228600" lvl="0" marL="457200" rtl="0" algn="l">
              <a:spcBef>
                <a:spcPts val="900"/>
              </a:spcBef>
              <a:spcAft>
                <a:spcPts val="0"/>
              </a:spcAft>
              <a:buSzPts val="1050"/>
              <a:buFont typeface="Noto Sans Symbols"/>
              <a:buChar char="●"/>
            </a:pPr>
            <a:r>
              <a:rPr lang="en"/>
              <a:t>Sector is down in currently, but shows outperformance of Total Return after last economic cycle.</a:t>
            </a:r>
            <a:endParaRPr/>
          </a:p>
          <a:p>
            <a:pPr indent="-228600" lvl="0" marL="457200" rtl="0" algn="l">
              <a:spcBef>
                <a:spcPts val="900"/>
              </a:spcBef>
              <a:spcAft>
                <a:spcPts val="0"/>
              </a:spcAft>
              <a:buSzPts val="1050"/>
              <a:buFont typeface="Noto Sans Symbols"/>
              <a:buChar char="●"/>
            </a:pPr>
            <a:r>
              <a:rPr lang="en"/>
              <a:t> Capital intensive</a:t>
            </a:r>
            <a:endParaRPr/>
          </a:p>
          <a:p>
            <a:pPr indent="-228600" lvl="0" marL="457200" rtl="0" algn="l">
              <a:spcBef>
                <a:spcPts val="900"/>
              </a:spcBef>
              <a:spcAft>
                <a:spcPts val="0"/>
              </a:spcAft>
              <a:buSzPts val="1050"/>
              <a:buFont typeface="Noto Sans Symbols"/>
              <a:buChar char="●"/>
            </a:pPr>
            <a:r>
              <a:rPr lang="en"/>
              <a:t>Net generates cash</a:t>
            </a:r>
            <a:endParaRPr/>
          </a:p>
          <a:p>
            <a:pPr indent="-228600" lvl="0" marL="457200" rtl="0" algn="l">
              <a:spcBef>
                <a:spcPts val="900"/>
              </a:spcBef>
              <a:spcAft>
                <a:spcPts val="0"/>
              </a:spcAft>
              <a:buSzPts val="1050"/>
              <a:buFont typeface="Noto Sans Symbols"/>
              <a:buChar char="●"/>
            </a:pPr>
            <a:r>
              <a:rPr lang="en"/>
              <a:t>Potential for solid future earnings</a:t>
            </a:r>
            <a:endParaRPr/>
          </a:p>
          <a:p>
            <a:pPr indent="-276225" lvl="0" marL="457200" rtl="0" algn="l">
              <a:spcBef>
                <a:spcPts val="900"/>
              </a:spcBef>
              <a:spcAft>
                <a:spcPts val="600"/>
              </a:spcAft>
              <a:buSzPts val="1050"/>
              <a:buNone/>
            </a:pPr>
            <a:r>
              <a:t/>
            </a:r>
            <a:endParaRPr/>
          </a:p>
        </p:txBody>
      </p:sp>
      <p:pic>
        <p:nvPicPr>
          <p:cNvPr id="273" name="Google Shape;273;p42"/>
          <p:cNvPicPr preferRelativeResize="0"/>
          <p:nvPr/>
        </p:nvPicPr>
        <p:blipFill rotWithShape="1">
          <a:blip r:embed="rId7">
            <a:alphaModFix/>
          </a:blip>
          <a:srcRect b="0" l="0" r="0" t="0"/>
          <a:stretch/>
        </p:blipFill>
        <p:spPr>
          <a:xfrm>
            <a:off x="107621" y="2691994"/>
            <a:ext cx="3859979" cy="1157993"/>
          </a:xfrm>
          <a:prstGeom prst="rect">
            <a:avLst/>
          </a:prstGeom>
          <a:noFill/>
          <a:ln>
            <a:noFill/>
          </a:ln>
        </p:spPr>
      </p:pic>
      <p:pic>
        <p:nvPicPr>
          <p:cNvPr id="274" name="Google Shape;274;p42"/>
          <p:cNvPicPr preferRelativeResize="0"/>
          <p:nvPr/>
        </p:nvPicPr>
        <p:blipFill rotWithShape="1">
          <a:blip r:embed="rId8">
            <a:alphaModFix/>
          </a:blip>
          <a:srcRect b="0" l="0" r="0" t="0"/>
          <a:stretch/>
        </p:blipFill>
        <p:spPr>
          <a:xfrm>
            <a:off x="5819775" y="0"/>
            <a:ext cx="3324225" cy="485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Profitability &amp; Pricing</a:t>
            </a:r>
            <a:endParaRPr/>
          </a:p>
        </p:txBody>
      </p:sp>
      <p:sp>
        <p:nvSpPr>
          <p:cNvPr id="280" name="Google Shape;280;p43"/>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85000" lnSpcReduction="10000"/>
          </a:bodyPr>
          <a:lstStyle/>
          <a:p>
            <a:pPr indent="0" lvl="0" marL="0" rtl="0" algn="l">
              <a:spcBef>
                <a:spcPts val="800"/>
              </a:spcBef>
              <a:spcAft>
                <a:spcPts val="0"/>
              </a:spcAft>
              <a:buClr>
                <a:schemeClr val="dk1"/>
              </a:buClr>
              <a:buSzPct val="34375"/>
              <a:buFont typeface="Arial"/>
              <a:buNone/>
            </a:pPr>
            <a:r>
              <a:rPr lang="en" sz="3200">
                <a:solidFill>
                  <a:schemeClr val="lt1"/>
                </a:solidFill>
              </a:rPr>
              <a:t>• Oil &amp; gas profitability depends on commodity prices.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Upstream: High margins when oil &gt; $70/barrel.</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Refiners: Profit from spreads between crude and product prices.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Renewables: Stable margins under long-term contracts.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Tech and cost efficiency are key margin drivers.</a:t>
            </a:r>
            <a:endParaRPr sz="3200">
              <a:solidFill>
                <a:schemeClr val="lt1"/>
              </a:solidFill>
            </a:endParaRPr>
          </a:p>
          <a:p>
            <a:pPr indent="0" lvl="0" marL="0" rtl="0" algn="l">
              <a:spcBef>
                <a:spcPts val="0"/>
              </a:spcBef>
              <a:spcAft>
                <a:spcPts val="1200"/>
              </a:spcAft>
              <a:buSzPct val="141176"/>
              <a:buNone/>
            </a:pPr>
            <a:r>
              <a:t/>
            </a:r>
            <a:endParaRPr/>
          </a:p>
        </p:txBody>
      </p:sp>
      <p:pic>
        <p:nvPicPr>
          <p:cNvPr id="281" name="Google Shape;281;p43"/>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Porter’s Five Forces - Energy Sector</a:t>
            </a:r>
            <a:endParaRPr/>
          </a:p>
        </p:txBody>
      </p:sp>
      <p:sp>
        <p:nvSpPr>
          <p:cNvPr id="287" name="Google Shape;287;p44"/>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700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Ease of Entry: LOW – High capital, tech, and regulatory barriers.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Buyer Power: LOW – Essential commodity, inelastic demand.</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Supplier Power: HIGH – OPEC, limited advanced equipment providers.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Industry Rivalry: HIGH – Intense competition among oil majors.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Substitution Risk: MEDIUM – EVs, renewables, hydrogen rising.</a:t>
            </a:r>
            <a:endParaRPr sz="3200">
              <a:solidFill>
                <a:schemeClr val="lt1"/>
              </a:solidFill>
            </a:endParaRPr>
          </a:p>
          <a:p>
            <a:pPr indent="0" lvl="0" marL="0" rtl="0" algn="l">
              <a:spcBef>
                <a:spcPts val="0"/>
              </a:spcBef>
              <a:spcAft>
                <a:spcPts val="1200"/>
              </a:spcAft>
              <a:buSzPct val="80357"/>
              <a:buNone/>
            </a:pPr>
            <a:r>
              <a:t/>
            </a:r>
            <a:endParaRPr sz="3200">
              <a:solidFill>
                <a:schemeClr val="dk1"/>
              </a:solidFill>
            </a:endParaRPr>
          </a:p>
        </p:txBody>
      </p:sp>
      <p:pic>
        <p:nvPicPr>
          <p:cNvPr id="288" name="Google Shape;288;p44"/>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Oil Reserves</a:t>
            </a:r>
            <a:endParaRPr/>
          </a:p>
        </p:txBody>
      </p:sp>
      <p:pic>
        <p:nvPicPr>
          <p:cNvPr id="294" name="Google Shape;294;p45"/>
          <p:cNvPicPr preferRelativeResize="0"/>
          <p:nvPr/>
        </p:nvPicPr>
        <p:blipFill rotWithShape="1">
          <a:blip r:embed="rId3">
            <a:alphaModFix/>
          </a:blip>
          <a:srcRect b="0" l="0" r="0" t="0"/>
          <a:stretch/>
        </p:blipFill>
        <p:spPr>
          <a:xfrm>
            <a:off x="698400" y="1352031"/>
            <a:ext cx="7192800" cy="2557108"/>
          </a:xfrm>
          <a:prstGeom prst="rect">
            <a:avLst/>
          </a:prstGeom>
          <a:noFill/>
          <a:ln>
            <a:noFill/>
          </a:ln>
        </p:spPr>
      </p:pic>
      <p:pic>
        <p:nvPicPr>
          <p:cNvPr id="295" name="Google Shape;295;p45"/>
          <p:cNvPicPr preferRelativeResize="0"/>
          <p:nvPr/>
        </p:nvPicPr>
        <p:blipFill rotWithShape="1">
          <a:blip r:embed="rId4">
            <a:alphaModFix/>
          </a:blip>
          <a:srcRect b="0" l="0" r="0" t="0"/>
          <a:stretch/>
        </p:blipFill>
        <p:spPr>
          <a:xfrm>
            <a:off x="5819775" y="0"/>
            <a:ext cx="3324225" cy="485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Oil Reserves</a:t>
            </a:r>
            <a:endParaRPr/>
          </a:p>
        </p:txBody>
      </p:sp>
      <p:sp>
        <p:nvSpPr>
          <p:cNvPr id="301" name="Google Shape;301;p46"/>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Autofit/>
          </a:bodyPr>
          <a:lstStyle/>
          <a:p>
            <a:pPr indent="-285750" lvl="0" marL="285750" rtl="0" algn="l">
              <a:spcBef>
                <a:spcPts val="0"/>
              </a:spcBef>
              <a:spcAft>
                <a:spcPts val="0"/>
              </a:spcAft>
              <a:buClr>
                <a:srgbClr val="F8F8F8"/>
              </a:buClr>
              <a:buSzPts val="1800"/>
              <a:buFont typeface="Arial"/>
              <a:buChar char="•"/>
            </a:pPr>
            <a:r>
              <a:rPr lang="en" sz="2400">
                <a:solidFill>
                  <a:srgbClr val="F8F8F8"/>
                </a:solidFill>
              </a:rPr>
              <a:t>US Strategic Oil Reserves opened in 2021 for Hurricane Ida, COVID relief, Russia-Ukraine War, and OPEC cuts.</a:t>
            </a:r>
            <a:endParaRPr sz="2400"/>
          </a:p>
          <a:p>
            <a:pPr indent="-285750" lvl="0" marL="285750" rtl="0" algn="l">
              <a:spcBef>
                <a:spcPts val="0"/>
              </a:spcBef>
              <a:spcAft>
                <a:spcPts val="0"/>
              </a:spcAft>
              <a:buClr>
                <a:srgbClr val="F8F8F8"/>
              </a:buClr>
              <a:buSzPts val="1800"/>
              <a:buFont typeface="Arial"/>
              <a:buChar char="•"/>
            </a:pPr>
            <a:r>
              <a:rPr lang="en" sz="2400">
                <a:solidFill>
                  <a:srgbClr val="F8F8F8"/>
                </a:solidFill>
              </a:rPr>
              <a:t>Appx. 248.3 million barrels of oil between 2021 and 2022.</a:t>
            </a:r>
            <a:endParaRPr sz="2400">
              <a:solidFill>
                <a:srgbClr val="F8F8F8"/>
              </a:solidFill>
            </a:endParaRPr>
          </a:p>
          <a:p>
            <a:pPr indent="0" lvl="0" marL="0" rtl="0" algn="l">
              <a:spcBef>
                <a:spcPts val="0"/>
              </a:spcBef>
              <a:spcAft>
                <a:spcPts val="0"/>
              </a:spcAft>
              <a:buSzPts val="1800"/>
              <a:buNone/>
            </a:pPr>
            <a:r>
              <a:t/>
            </a:r>
            <a:endParaRPr sz="2400">
              <a:solidFill>
                <a:schemeClr val="lt1"/>
              </a:solidFill>
            </a:endParaRPr>
          </a:p>
          <a:p>
            <a:pPr indent="-285750" lvl="0" marL="285750" rtl="0" algn="l">
              <a:spcBef>
                <a:spcPts val="0"/>
              </a:spcBef>
              <a:spcAft>
                <a:spcPts val="0"/>
              </a:spcAft>
              <a:buClr>
                <a:srgbClr val="F8F8F8"/>
              </a:buClr>
              <a:buSzPts val="1800"/>
              <a:buFont typeface="Arial"/>
              <a:buChar char="•"/>
            </a:pPr>
            <a:r>
              <a:rPr lang="en" sz="2400">
                <a:solidFill>
                  <a:srgbClr val="F8F8F8"/>
                </a:solidFill>
              </a:rPr>
              <a:t>Strategic reserves have been refilled 55 million barrels. </a:t>
            </a:r>
            <a:endParaRPr sz="2400">
              <a:solidFill>
                <a:schemeClr val="lt1"/>
              </a:solidFill>
            </a:endParaRPr>
          </a:p>
          <a:p>
            <a:pPr indent="-285750" lvl="0" marL="285750" rtl="0" algn="l">
              <a:spcBef>
                <a:spcPts val="0"/>
              </a:spcBef>
              <a:spcAft>
                <a:spcPts val="0"/>
              </a:spcAft>
              <a:buClr>
                <a:srgbClr val="F8F8F8"/>
              </a:buClr>
              <a:buSzPts val="1800"/>
              <a:buFont typeface="Arial"/>
              <a:buChar char="•"/>
            </a:pPr>
            <a:r>
              <a:rPr lang="en" sz="2400">
                <a:solidFill>
                  <a:srgbClr val="F8F8F8"/>
                </a:solidFill>
              </a:rPr>
              <a:t>US gov't shows interest in strengthening domestic resources for national security.</a:t>
            </a:r>
            <a:endParaRPr sz="2400">
              <a:solidFill>
                <a:srgbClr val="F8F8F8"/>
              </a:solidFill>
            </a:endParaRPr>
          </a:p>
          <a:p>
            <a:pPr indent="0" lvl="0" marL="0" rtl="0" algn="l">
              <a:spcBef>
                <a:spcPts val="800"/>
              </a:spcBef>
              <a:spcAft>
                <a:spcPts val="0"/>
              </a:spcAft>
              <a:buSzPts val="1800"/>
              <a:buFont typeface="Arial"/>
              <a:buNone/>
            </a:pPr>
            <a:r>
              <a:t/>
            </a:r>
            <a:endParaRPr sz="2400">
              <a:solidFill>
                <a:schemeClr val="lt1"/>
              </a:solidFill>
            </a:endParaRPr>
          </a:p>
        </p:txBody>
      </p:sp>
      <p:pic>
        <p:nvPicPr>
          <p:cNvPr id="302" name="Google Shape;302;p46"/>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7"/>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Absolute Ratios</a:t>
            </a:r>
            <a:endParaRPr/>
          </a:p>
        </p:txBody>
      </p:sp>
      <p:pic>
        <p:nvPicPr>
          <p:cNvPr id="308" name="Google Shape;308;p47"/>
          <p:cNvPicPr preferRelativeResize="0"/>
          <p:nvPr/>
        </p:nvPicPr>
        <p:blipFill rotWithShape="1">
          <a:blip r:embed="rId3">
            <a:alphaModFix/>
          </a:blip>
          <a:srcRect b="0" l="0" r="0" t="0"/>
          <a:stretch/>
        </p:blipFill>
        <p:spPr>
          <a:xfrm>
            <a:off x="1696225" y="1017725"/>
            <a:ext cx="6057900" cy="971550"/>
          </a:xfrm>
          <a:prstGeom prst="rect">
            <a:avLst/>
          </a:prstGeom>
          <a:noFill/>
          <a:ln>
            <a:noFill/>
          </a:ln>
        </p:spPr>
      </p:pic>
      <p:pic>
        <p:nvPicPr>
          <p:cNvPr id="309" name="Google Shape;309;p47"/>
          <p:cNvPicPr preferRelativeResize="0"/>
          <p:nvPr/>
        </p:nvPicPr>
        <p:blipFill rotWithShape="1">
          <a:blip r:embed="rId4">
            <a:alphaModFix/>
          </a:blip>
          <a:srcRect b="0" l="0" r="0" t="0"/>
          <a:stretch/>
        </p:blipFill>
        <p:spPr>
          <a:xfrm>
            <a:off x="5819775" y="0"/>
            <a:ext cx="3324225" cy="485775"/>
          </a:xfrm>
          <a:prstGeom prst="rect">
            <a:avLst/>
          </a:prstGeom>
          <a:noFill/>
          <a:ln>
            <a:noFill/>
          </a:ln>
        </p:spPr>
      </p:pic>
      <p:sp>
        <p:nvSpPr>
          <p:cNvPr id="310" name="Google Shape;310;p47"/>
          <p:cNvSpPr txBox="1"/>
          <p:nvPr/>
        </p:nvSpPr>
        <p:spPr>
          <a:xfrm>
            <a:off x="194962" y="2155376"/>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a:bodyPr>
          <a:lstStyle/>
          <a:p>
            <a:pPr indent="0" lvl="0" marL="0" marR="0" rtl="0" algn="l">
              <a:spcBef>
                <a:spcPts val="800"/>
              </a:spcBef>
              <a:spcAft>
                <a:spcPts val="0"/>
              </a:spcAft>
              <a:buClr>
                <a:schemeClr val="dk1"/>
              </a:buClr>
              <a:buSzPts val="756"/>
              <a:buFont typeface="Arial"/>
              <a:buNone/>
            </a:pPr>
            <a:r>
              <a:rPr b="0" i="0" lang="en" sz="2200" u="none" cap="none" strike="noStrike">
                <a:solidFill>
                  <a:schemeClr val="lt1"/>
                </a:solidFill>
                <a:latin typeface="Lustria"/>
                <a:ea typeface="Lustria"/>
                <a:cs typeface="Lustria"/>
                <a:sym typeface="Lustria"/>
              </a:rPr>
              <a:t>•P/E: Below average meaning the price is undervalued.</a:t>
            </a:r>
            <a:endParaRPr/>
          </a:p>
          <a:p>
            <a:pPr indent="0" lvl="0" marL="0" marR="0" rtl="0" algn="l">
              <a:spcBef>
                <a:spcPts val="800"/>
              </a:spcBef>
              <a:spcAft>
                <a:spcPts val="0"/>
              </a:spcAft>
              <a:buClr>
                <a:schemeClr val="dk1"/>
              </a:buClr>
              <a:buSzPts val="756"/>
              <a:buFont typeface="Noto Sans Symbols"/>
              <a:buNone/>
            </a:pPr>
            <a:r>
              <a:rPr b="0" i="0" lang="en" sz="2200" u="none" cap="none" strike="noStrike">
                <a:solidFill>
                  <a:schemeClr val="lt1"/>
                </a:solidFill>
                <a:latin typeface="Lustria"/>
                <a:ea typeface="Lustria"/>
                <a:cs typeface="Lustria"/>
                <a:sym typeface="Lustria"/>
              </a:rPr>
              <a:t>• P/B: Above average suggest that price is overvalued.</a:t>
            </a:r>
            <a:endParaRPr/>
          </a:p>
          <a:p>
            <a:pPr indent="0" lvl="0" marL="0" marR="0" rtl="0" algn="l">
              <a:spcBef>
                <a:spcPts val="800"/>
              </a:spcBef>
              <a:spcAft>
                <a:spcPts val="0"/>
              </a:spcAft>
              <a:buClr>
                <a:schemeClr val="dk1"/>
              </a:buClr>
              <a:buSzPts val="756"/>
              <a:buFont typeface="Noto Sans Symbols"/>
              <a:buNone/>
            </a:pPr>
            <a:r>
              <a:rPr b="0" i="0" lang="en" sz="2200" u="none" cap="none" strike="noStrike">
                <a:solidFill>
                  <a:schemeClr val="lt1"/>
                </a:solidFill>
                <a:latin typeface="Lustria"/>
                <a:ea typeface="Lustria"/>
                <a:cs typeface="Lustria"/>
                <a:sym typeface="Lustria"/>
              </a:rPr>
              <a:t>• P/S: Below average suggest price is undervalued.</a:t>
            </a:r>
            <a:endParaRPr/>
          </a:p>
          <a:p>
            <a:pPr indent="0" lvl="0" marL="0" marR="0" rtl="0" algn="l">
              <a:spcBef>
                <a:spcPts val="800"/>
              </a:spcBef>
              <a:spcAft>
                <a:spcPts val="0"/>
              </a:spcAft>
              <a:buClr>
                <a:schemeClr val="dk1"/>
              </a:buClr>
              <a:buSzPts val="756"/>
              <a:buFont typeface="Noto Sans Symbols"/>
              <a:buNone/>
            </a:pPr>
            <a:r>
              <a:rPr b="0" i="0" lang="en" sz="2200" u="none" cap="none" strike="noStrike">
                <a:solidFill>
                  <a:schemeClr val="lt1"/>
                </a:solidFill>
                <a:latin typeface="Lustria"/>
                <a:ea typeface="Lustria"/>
                <a:cs typeface="Lustria"/>
                <a:sym typeface="Lustria"/>
              </a:rPr>
              <a:t>• P/EBITDA: Below average suggest price is undervalued.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8"/>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Valuation Relative to S&amp;P 500</a:t>
            </a:r>
            <a:endParaRPr/>
          </a:p>
        </p:txBody>
      </p:sp>
      <p:pic>
        <p:nvPicPr>
          <p:cNvPr id="316" name="Google Shape;316;p48"/>
          <p:cNvPicPr preferRelativeResize="0"/>
          <p:nvPr/>
        </p:nvPicPr>
        <p:blipFill rotWithShape="1">
          <a:blip r:embed="rId3">
            <a:alphaModFix/>
          </a:blip>
          <a:srcRect b="0" l="0" r="0" t="0"/>
          <a:stretch/>
        </p:blipFill>
        <p:spPr>
          <a:xfrm>
            <a:off x="452825" y="1017725"/>
            <a:ext cx="7878099" cy="3963549"/>
          </a:xfrm>
          <a:prstGeom prst="rect">
            <a:avLst/>
          </a:prstGeom>
          <a:noFill/>
          <a:ln>
            <a:noFill/>
          </a:ln>
        </p:spPr>
      </p:pic>
      <p:pic>
        <p:nvPicPr>
          <p:cNvPr id="317" name="Google Shape;317;p48"/>
          <p:cNvPicPr preferRelativeResize="0"/>
          <p:nvPr/>
        </p:nvPicPr>
        <p:blipFill rotWithShape="1">
          <a:blip r:embed="rId4">
            <a:alphaModFix/>
          </a:blip>
          <a:srcRect b="0" l="0" r="0" t="0"/>
          <a:stretch/>
        </p:blipFill>
        <p:spPr>
          <a:xfrm>
            <a:off x="5819775" y="0"/>
            <a:ext cx="3324225" cy="485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9"/>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Relative to S&amp;P 500</a:t>
            </a:r>
            <a:endParaRPr/>
          </a:p>
        </p:txBody>
      </p:sp>
      <p:pic>
        <p:nvPicPr>
          <p:cNvPr id="323" name="Google Shape;323;p49"/>
          <p:cNvPicPr preferRelativeResize="0"/>
          <p:nvPr/>
        </p:nvPicPr>
        <p:blipFill rotWithShape="1">
          <a:blip r:embed="rId3">
            <a:alphaModFix/>
          </a:blip>
          <a:srcRect b="0" l="0" r="0" t="0"/>
          <a:stretch/>
        </p:blipFill>
        <p:spPr>
          <a:xfrm>
            <a:off x="1443037" y="1220963"/>
            <a:ext cx="6038850" cy="1019175"/>
          </a:xfrm>
          <a:prstGeom prst="rect">
            <a:avLst/>
          </a:prstGeom>
          <a:noFill/>
          <a:ln>
            <a:noFill/>
          </a:ln>
        </p:spPr>
      </p:pic>
      <p:pic>
        <p:nvPicPr>
          <p:cNvPr id="324" name="Google Shape;324;p49"/>
          <p:cNvPicPr preferRelativeResize="0"/>
          <p:nvPr/>
        </p:nvPicPr>
        <p:blipFill rotWithShape="1">
          <a:blip r:embed="rId4">
            <a:alphaModFix/>
          </a:blip>
          <a:srcRect b="0" l="0" r="0" t="0"/>
          <a:stretch/>
        </p:blipFill>
        <p:spPr>
          <a:xfrm>
            <a:off x="5819775" y="0"/>
            <a:ext cx="3324225" cy="485775"/>
          </a:xfrm>
          <a:prstGeom prst="rect">
            <a:avLst/>
          </a:prstGeom>
          <a:noFill/>
          <a:ln>
            <a:noFill/>
          </a:ln>
        </p:spPr>
      </p:pic>
      <p:sp>
        <p:nvSpPr>
          <p:cNvPr id="325" name="Google Shape;325;p49"/>
          <p:cNvSpPr txBox="1"/>
          <p:nvPr/>
        </p:nvSpPr>
        <p:spPr>
          <a:xfrm>
            <a:off x="202162" y="2443376"/>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a:bodyPr>
          <a:lstStyle/>
          <a:p>
            <a:pPr indent="0" lvl="0" marL="0" marR="0" rtl="0" algn="l">
              <a:spcBef>
                <a:spcPts val="800"/>
              </a:spcBef>
              <a:spcAft>
                <a:spcPts val="0"/>
              </a:spcAft>
              <a:buClr>
                <a:schemeClr val="dk1"/>
              </a:buClr>
              <a:buSzPts val="756"/>
              <a:buFont typeface="Arial"/>
              <a:buNone/>
            </a:pPr>
            <a:r>
              <a:rPr b="0" i="0" lang="en" sz="2200" u="none" cap="none" strike="noStrike">
                <a:solidFill>
                  <a:schemeClr val="lt1"/>
                </a:solidFill>
                <a:latin typeface="Lustria"/>
                <a:ea typeface="Lustria"/>
                <a:cs typeface="Lustria"/>
                <a:sym typeface="Lustria"/>
              </a:rPr>
              <a:t>•P/E: Below average meaning the price is undervalued.</a:t>
            </a:r>
            <a:endParaRPr/>
          </a:p>
          <a:p>
            <a:pPr indent="0" lvl="0" marL="0" marR="0" rtl="0" algn="l">
              <a:spcBef>
                <a:spcPts val="800"/>
              </a:spcBef>
              <a:spcAft>
                <a:spcPts val="0"/>
              </a:spcAft>
              <a:buClr>
                <a:schemeClr val="dk1"/>
              </a:buClr>
              <a:buSzPts val="756"/>
              <a:buFont typeface="Noto Sans Symbols"/>
              <a:buNone/>
            </a:pPr>
            <a:r>
              <a:rPr b="0" i="0" lang="en" sz="2200" u="none" cap="none" strike="noStrike">
                <a:solidFill>
                  <a:schemeClr val="lt1"/>
                </a:solidFill>
                <a:latin typeface="Lustria"/>
                <a:ea typeface="Lustria"/>
                <a:cs typeface="Lustria"/>
                <a:sym typeface="Lustria"/>
              </a:rPr>
              <a:t>• P/B: Below average suggest that price is undervalued.</a:t>
            </a:r>
            <a:endParaRPr/>
          </a:p>
          <a:p>
            <a:pPr indent="0" lvl="0" marL="0" marR="0" rtl="0" algn="l">
              <a:spcBef>
                <a:spcPts val="800"/>
              </a:spcBef>
              <a:spcAft>
                <a:spcPts val="0"/>
              </a:spcAft>
              <a:buClr>
                <a:schemeClr val="dk1"/>
              </a:buClr>
              <a:buSzPts val="756"/>
              <a:buFont typeface="Noto Sans Symbols"/>
              <a:buNone/>
            </a:pPr>
            <a:r>
              <a:rPr b="0" i="0" lang="en" sz="2200" u="none" cap="none" strike="noStrike">
                <a:solidFill>
                  <a:schemeClr val="lt1"/>
                </a:solidFill>
                <a:latin typeface="Lustria"/>
                <a:ea typeface="Lustria"/>
                <a:cs typeface="Lustria"/>
                <a:sym typeface="Lustria"/>
              </a:rPr>
              <a:t>• P/S: Below average suggest price is undervalued.</a:t>
            </a:r>
            <a:endParaRPr/>
          </a:p>
          <a:p>
            <a:pPr indent="0" lvl="0" marL="0" marR="0" rtl="0" algn="l">
              <a:spcBef>
                <a:spcPts val="800"/>
              </a:spcBef>
              <a:spcAft>
                <a:spcPts val="0"/>
              </a:spcAft>
              <a:buClr>
                <a:schemeClr val="dk1"/>
              </a:buClr>
              <a:buSzPts val="756"/>
              <a:buFont typeface="Noto Sans Symbols"/>
              <a:buNone/>
            </a:pPr>
            <a:r>
              <a:rPr b="0" i="0" lang="en" sz="2200" u="none" cap="none" strike="noStrike">
                <a:solidFill>
                  <a:schemeClr val="lt1"/>
                </a:solidFill>
                <a:latin typeface="Lustria"/>
                <a:ea typeface="Lustria"/>
                <a:cs typeface="Lustria"/>
                <a:sym typeface="Lustria"/>
              </a:rPr>
              <a:t>• P/EBITDA: Below average suggest price is undervalued.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50"/>
          <p:cNvSpPr txBox="1"/>
          <p:nvPr>
            <p:ph type="title"/>
          </p:nvPr>
        </p:nvSpPr>
        <p:spPr>
          <a:xfrm>
            <a:off x="202758" y="37050"/>
            <a:ext cx="4732800" cy="1051500"/>
          </a:xfrm>
          <a:prstGeom prst="rect">
            <a:avLst/>
          </a:prstGeom>
          <a:noFill/>
          <a:ln>
            <a:noFill/>
          </a:ln>
          <a:effectLst>
            <a:outerShdw blurRad="25400">
              <a:srgbClr val="000000">
                <a:alpha val="45882"/>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2"/>
              </a:buClr>
              <a:buSzPts val="2800"/>
              <a:buFont typeface="Lustria"/>
              <a:buNone/>
            </a:pPr>
            <a:r>
              <a:rPr lang="en" sz="3400"/>
              <a:t>Late Cycle Performance</a:t>
            </a:r>
            <a:endParaRPr/>
          </a:p>
        </p:txBody>
      </p:sp>
      <p:pic>
        <p:nvPicPr>
          <p:cNvPr id="331" name="Google Shape;331;p50"/>
          <p:cNvPicPr preferRelativeResize="0"/>
          <p:nvPr/>
        </p:nvPicPr>
        <p:blipFill rotWithShape="1">
          <a:blip r:embed="rId4">
            <a:alphaModFix/>
          </a:blip>
          <a:srcRect b="1446" l="0" r="2806" t="964"/>
          <a:stretch/>
        </p:blipFill>
        <p:spPr>
          <a:xfrm>
            <a:off x="0" y="0"/>
            <a:ext cx="3517899" cy="5143500"/>
          </a:xfrm>
          <a:prstGeom prst="rect">
            <a:avLst/>
          </a:prstGeom>
          <a:noFill/>
          <a:ln>
            <a:noFill/>
          </a:ln>
        </p:spPr>
      </p:pic>
      <p:pic>
        <p:nvPicPr>
          <p:cNvPr descr="A graph with a line going up&#10;&#10;AI-generated content may be incorrect." id="332" name="Google Shape;332;p50"/>
          <p:cNvPicPr preferRelativeResize="0"/>
          <p:nvPr/>
        </p:nvPicPr>
        <p:blipFill rotWithShape="1">
          <a:blip r:embed="rId5">
            <a:alphaModFix/>
          </a:blip>
          <a:srcRect b="0" l="0" r="0" t="0"/>
          <a:stretch/>
        </p:blipFill>
        <p:spPr>
          <a:xfrm>
            <a:off x="202757" y="1088600"/>
            <a:ext cx="3630158" cy="2124466"/>
          </a:xfrm>
          <a:prstGeom prst="rect">
            <a:avLst/>
          </a:prstGeom>
          <a:noFill/>
          <a:ln>
            <a:noFill/>
          </a:ln>
        </p:spPr>
      </p:pic>
      <p:pic>
        <p:nvPicPr>
          <p:cNvPr descr="A chart of different colored squares&#10;&#10;AI-generated content may be incorrect." id="333" name="Google Shape;333;p50"/>
          <p:cNvPicPr preferRelativeResize="0"/>
          <p:nvPr/>
        </p:nvPicPr>
        <p:blipFill rotWithShape="1">
          <a:blip r:embed="rId6">
            <a:alphaModFix/>
          </a:blip>
          <a:srcRect b="0" l="0" r="0" t="0"/>
          <a:stretch/>
        </p:blipFill>
        <p:spPr>
          <a:xfrm>
            <a:off x="167684" y="3338340"/>
            <a:ext cx="7625742" cy="1716194"/>
          </a:xfrm>
          <a:prstGeom prst="rect">
            <a:avLst/>
          </a:prstGeom>
          <a:noFill/>
          <a:ln>
            <a:noFill/>
          </a:ln>
        </p:spPr>
      </p:pic>
      <p:pic>
        <p:nvPicPr>
          <p:cNvPr id="334" name="Google Shape;334;p50"/>
          <p:cNvPicPr preferRelativeResize="0"/>
          <p:nvPr/>
        </p:nvPicPr>
        <p:blipFill rotWithShape="1">
          <a:blip r:embed="rId7">
            <a:alphaModFix/>
          </a:blip>
          <a:srcRect b="0" l="0" r="0" t="0"/>
          <a:stretch/>
        </p:blipFill>
        <p:spPr>
          <a:xfrm>
            <a:off x="4181027" y="1179595"/>
            <a:ext cx="3324225" cy="2158753"/>
          </a:xfrm>
          <a:prstGeom prst="rect">
            <a:avLst/>
          </a:prstGeom>
          <a:noFill/>
          <a:ln>
            <a:noFill/>
          </a:ln>
        </p:spPr>
      </p:pic>
      <p:sp>
        <p:nvSpPr>
          <p:cNvPr id="335" name="Google Shape;335;p50"/>
          <p:cNvSpPr txBox="1"/>
          <p:nvPr>
            <p:ph idx="1" type="body"/>
          </p:nvPr>
        </p:nvSpPr>
        <p:spPr>
          <a:xfrm>
            <a:off x="3960950" y="679000"/>
            <a:ext cx="4732800" cy="1308600"/>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fontScale="77500" lnSpcReduction="20000"/>
          </a:bodyPr>
          <a:lstStyle/>
          <a:p>
            <a:pPr indent="-276225" lvl="0" marL="457200" rtl="0" algn="l">
              <a:spcBef>
                <a:spcPts val="900"/>
              </a:spcBef>
              <a:spcAft>
                <a:spcPts val="0"/>
              </a:spcAft>
              <a:buSzPct val="73333"/>
              <a:buNone/>
            </a:pPr>
            <a:r>
              <a:rPr lang="en"/>
              <a:t>• End of Dot Com Bubble    • Dot Com Recovery </a:t>
            </a:r>
            <a:endParaRPr/>
          </a:p>
          <a:p>
            <a:pPr indent="-276225" lvl="0" marL="457200" rtl="0" algn="l">
              <a:spcBef>
                <a:spcPts val="900"/>
              </a:spcBef>
              <a:spcAft>
                <a:spcPts val="0"/>
              </a:spcAft>
              <a:buClr>
                <a:schemeClr val="dk1"/>
              </a:buClr>
              <a:buSzPct val="73333"/>
              <a:buFont typeface="Arial"/>
              <a:buNone/>
            </a:pPr>
            <a:r>
              <a:rPr lang="en"/>
              <a:t>• Great Recession Recovery    • Pre-COVID-19 lockdown</a:t>
            </a:r>
            <a:endParaRPr/>
          </a:p>
          <a:p>
            <a:pPr indent="-276225" lvl="0" marL="457200" rtl="0" algn="l">
              <a:spcBef>
                <a:spcPts val="900"/>
              </a:spcBef>
              <a:spcAft>
                <a:spcPts val="0"/>
              </a:spcAft>
              <a:buClr>
                <a:schemeClr val="dk1"/>
              </a:buClr>
              <a:buSzPct val="73333"/>
              <a:buFont typeface="Arial"/>
              <a:buNone/>
            </a:pPr>
            <a:r>
              <a:t/>
            </a:r>
            <a:endParaRPr/>
          </a:p>
          <a:p>
            <a:pPr indent="-276225" lvl="0" marL="457200" rtl="0" algn="l">
              <a:spcBef>
                <a:spcPts val="900"/>
              </a:spcBef>
              <a:spcAft>
                <a:spcPts val="0"/>
              </a:spcAft>
              <a:buSzPct val="70000"/>
              <a:buNone/>
            </a:pPr>
            <a:r>
              <a:t/>
            </a:r>
            <a:endParaRPr/>
          </a:p>
          <a:p>
            <a:pPr indent="0" lvl="0" marL="114300" rtl="0" algn="l">
              <a:spcBef>
                <a:spcPts val="900"/>
              </a:spcBef>
              <a:spcAft>
                <a:spcPts val="600"/>
              </a:spcAft>
              <a:buSzPct val="70000"/>
              <a:buFont typeface="Noto Sans Symbols"/>
              <a:buNone/>
            </a:pPr>
            <a:r>
              <a:t/>
            </a:r>
            <a:endParaRPr/>
          </a:p>
        </p:txBody>
      </p:sp>
      <p:pic>
        <p:nvPicPr>
          <p:cNvPr descr="A close up of a sign&#10;&#10;AI-generated content may be incorrect." id="336" name="Google Shape;336;p50"/>
          <p:cNvPicPr preferRelativeResize="0"/>
          <p:nvPr/>
        </p:nvPicPr>
        <p:blipFill rotWithShape="1">
          <a:blip r:embed="rId8">
            <a:alphaModFix/>
          </a:blip>
          <a:srcRect b="0" l="0" r="0" t="0"/>
          <a:stretch/>
        </p:blipFill>
        <p:spPr>
          <a:xfrm>
            <a:off x="5819775" y="0"/>
            <a:ext cx="3324225" cy="48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Agenda</a:t>
            </a:r>
            <a:endParaRPr/>
          </a:p>
        </p:txBody>
      </p:sp>
      <p:sp>
        <p:nvSpPr>
          <p:cNvPr id="201" name="Google Shape;201;p33"/>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2500" lnSpcReduction="10000"/>
          </a:bodyPr>
          <a:lstStyle/>
          <a:p>
            <a:pPr indent="0" lvl="0" marL="0" rtl="0" algn="l">
              <a:spcBef>
                <a:spcPts val="800"/>
              </a:spcBef>
              <a:spcAft>
                <a:spcPts val="0"/>
              </a:spcAft>
              <a:buClr>
                <a:schemeClr val="dk1"/>
              </a:buClr>
              <a:buSzPct val="34375"/>
              <a:buFont typeface="Arial"/>
              <a:buNone/>
            </a:pPr>
            <a:r>
              <a:rPr lang="en" sz="3200">
                <a:solidFill>
                  <a:schemeClr val="lt1"/>
                </a:solidFill>
              </a:rPr>
              <a:t>•1. Overview</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•2. Business Analysis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•3. Economic Context</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•4. Financial Performance</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•5. Valuation Summary</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•6. Strategic Recommendation</a:t>
            </a:r>
            <a:endParaRPr sz="3200">
              <a:solidFill>
                <a:schemeClr val="lt1"/>
              </a:solidFill>
            </a:endParaRPr>
          </a:p>
          <a:p>
            <a:pPr indent="0" lvl="0" marL="0" rtl="0" algn="l">
              <a:spcBef>
                <a:spcPts val="0"/>
              </a:spcBef>
              <a:spcAft>
                <a:spcPts val="1200"/>
              </a:spcAft>
              <a:buSzPct val="129729"/>
              <a:buNone/>
            </a:pPr>
            <a:r>
              <a:t/>
            </a:r>
            <a:endParaRPr/>
          </a:p>
        </p:txBody>
      </p:sp>
      <p:pic>
        <p:nvPicPr>
          <p:cNvPr id="202" name="Google Shape;202;p33"/>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1"/>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Recommendations</a:t>
            </a:r>
            <a:endParaRPr/>
          </a:p>
        </p:txBody>
      </p:sp>
      <p:sp>
        <p:nvSpPr>
          <p:cNvPr id="342" name="Google Shape;342;p51"/>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700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The energy market is influenced by industry and with analyst debating a recession that puts </a:t>
            </a:r>
            <a:r>
              <a:rPr lang="en" sz="3200">
                <a:solidFill>
                  <a:schemeClr val="lt1"/>
                </a:solidFill>
              </a:rPr>
              <a:t>energy</a:t>
            </a:r>
            <a:r>
              <a:rPr lang="en" sz="3200">
                <a:solidFill>
                  <a:schemeClr val="lt1"/>
                </a:solidFill>
              </a:rPr>
              <a:t> need at risk</a:t>
            </a:r>
            <a:endParaRPr/>
          </a:p>
          <a:p>
            <a:pPr indent="0" lvl="0" marL="0" rtl="0" algn="l">
              <a:spcBef>
                <a:spcPts val="800"/>
              </a:spcBef>
              <a:spcAft>
                <a:spcPts val="0"/>
              </a:spcAft>
              <a:buClr>
                <a:schemeClr val="dk1"/>
              </a:buClr>
              <a:buSzPct val="34375"/>
              <a:buFont typeface="Arial"/>
              <a:buNone/>
            </a:pPr>
            <a:r>
              <a:rPr lang="en" sz="3200">
                <a:solidFill>
                  <a:schemeClr val="lt1"/>
                </a:solidFill>
              </a:rPr>
              <a:t>• Despite a possible recession energy is a relative inelastic commodity.</a:t>
            </a:r>
            <a:endParaRPr/>
          </a:p>
          <a:p>
            <a:pPr indent="0" lvl="0" marL="0" rtl="0" algn="l">
              <a:spcBef>
                <a:spcPts val="800"/>
              </a:spcBef>
              <a:spcAft>
                <a:spcPts val="0"/>
              </a:spcAft>
              <a:buClr>
                <a:schemeClr val="dk1"/>
              </a:buClr>
              <a:buSzPct val="34375"/>
              <a:buFont typeface="Arial"/>
              <a:buNone/>
            </a:pPr>
            <a:r>
              <a:rPr lang="en" sz="3200">
                <a:solidFill>
                  <a:schemeClr val="lt1"/>
                </a:solidFill>
              </a:rPr>
              <a:t>•While </a:t>
            </a:r>
            <a:r>
              <a:rPr lang="en" sz="3200">
                <a:solidFill>
                  <a:schemeClr val="lt1"/>
                </a:solidFill>
              </a:rPr>
              <a:t>industry</a:t>
            </a:r>
            <a:r>
              <a:rPr lang="en" sz="3200">
                <a:solidFill>
                  <a:schemeClr val="lt1"/>
                </a:solidFill>
              </a:rPr>
              <a:t> demand may be down in the future there is a looming energy shortage which could drive pricing up.</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With the ratios showing a majority of being </a:t>
            </a:r>
            <a:r>
              <a:rPr lang="en" sz="3200">
                <a:solidFill>
                  <a:schemeClr val="lt1"/>
                </a:solidFill>
              </a:rPr>
              <a:t>undervalued</a:t>
            </a:r>
            <a:r>
              <a:rPr lang="en" sz="3200">
                <a:solidFill>
                  <a:schemeClr val="lt1"/>
                </a:solidFill>
              </a:rPr>
              <a:t> our recommendation is to </a:t>
            </a:r>
            <a:r>
              <a:rPr lang="en" sz="4600">
                <a:solidFill>
                  <a:schemeClr val="lt1"/>
                </a:solidFill>
              </a:rPr>
              <a:t>BUY!</a:t>
            </a:r>
            <a:endParaRPr sz="4600">
              <a:solidFill>
                <a:schemeClr val="lt1"/>
              </a:solidFill>
            </a:endParaRPr>
          </a:p>
          <a:p>
            <a:pPr indent="0" lvl="0" marL="0" rtl="0" algn="l">
              <a:spcBef>
                <a:spcPts val="800"/>
              </a:spcBef>
              <a:spcAft>
                <a:spcPts val="0"/>
              </a:spcAft>
              <a:buClr>
                <a:schemeClr val="dk1"/>
              </a:buClr>
              <a:buSzPct val="34375"/>
              <a:buFont typeface="Arial"/>
              <a:buNone/>
            </a:pPr>
            <a:r>
              <a:t/>
            </a:r>
            <a:endParaRPr sz="3200">
              <a:solidFill>
                <a:schemeClr val="dk1"/>
              </a:solidFill>
            </a:endParaRPr>
          </a:p>
        </p:txBody>
      </p:sp>
      <p:pic>
        <p:nvPicPr>
          <p:cNvPr id="343" name="Google Shape;343;p51"/>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Sources</a:t>
            </a:r>
            <a:endParaRPr/>
          </a:p>
        </p:txBody>
      </p:sp>
      <p:sp>
        <p:nvSpPr>
          <p:cNvPr id="349" name="Google Shape;349;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S&amp;P Global – S&amp;P 500 Sector Weights and Performance</a:t>
            </a:r>
            <a:endParaRPr sz="2000"/>
          </a:p>
          <a:p>
            <a:pPr indent="-355600" lvl="1" marL="914400" rtl="0" algn="l">
              <a:spcBef>
                <a:spcPts val="0"/>
              </a:spcBef>
              <a:spcAft>
                <a:spcPts val="0"/>
              </a:spcAft>
              <a:buSzPts val="2000"/>
              <a:buChar char="○"/>
            </a:pPr>
            <a:r>
              <a:rPr lang="en" sz="2000" u="sng">
                <a:solidFill>
                  <a:schemeClr val="hlink"/>
                </a:solidFill>
                <a:hlinkClick r:id="rId3"/>
              </a:rPr>
              <a:t>https://www.spglobal.com/spdji/en/indices/equity/sp-500-energy-sector/#overview</a:t>
            </a:r>
            <a:endParaRPr sz="2000"/>
          </a:p>
          <a:p>
            <a:pPr indent="-355600" lvl="0" marL="457200" rtl="0" algn="l">
              <a:spcBef>
                <a:spcPts val="0"/>
              </a:spcBef>
              <a:spcAft>
                <a:spcPts val="0"/>
              </a:spcAft>
              <a:buSzPts val="2000"/>
              <a:buChar char="●"/>
            </a:pPr>
            <a:r>
              <a:rPr lang="en" sz="2000"/>
              <a:t>International Energy Agency (IEA) – Oil Market Report, World Energy Outlook, Renewables 2024</a:t>
            </a:r>
            <a:endParaRPr sz="2000"/>
          </a:p>
          <a:p>
            <a:pPr indent="-355600" lvl="1" marL="914400" rtl="0" algn="l">
              <a:spcBef>
                <a:spcPts val="0"/>
              </a:spcBef>
              <a:spcAft>
                <a:spcPts val="0"/>
              </a:spcAft>
              <a:buSzPts val="2000"/>
              <a:buChar char="○"/>
            </a:pPr>
            <a:r>
              <a:rPr lang="en" sz="2000" u="sng">
                <a:solidFill>
                  <a:schemeClr val="hlink"/>
                </a:solidFill>
                <a:hlinkClick r:id="rId4"/>
              </a:rPr>
              <a:t>https://www.iea.org/reports/oil-market-report</a:t>
            </a:r>
            <a:endParaRPr sz="2000"/>
          </a:p>
          <a:p>
            <a:pPr indent="-355600" lvl="1" marL="914400" rtl="0" algn="l">
              <a:spcBef>
                <a:spcPts val="0"/>
              </a:spcBef>
              <a:spcAft>
                <a:spcPts val="0"/>
              </a:spcAft>
              <a:buSzPts val="2000"/>
              <a:buChar char="○"/>
            </a:pPr>
            <a:r>
              <a:rPr lang="en" sz="2000" u="sng">
                <a:solidFill>
                  <a:schemeClr val="hlink"/>
                </a:solidFill>
                <a:hlinkClick r:id="rId5"/>
              </a:rPr>
              <a:t>https://www.iea.org/reports/world-energy-outlook-2023</a:t>
            </a:r>
            <a:endParaRPr sz="2000"/>
          </a:p>
          <a:p>
            <a:pPr indent="-355600" lvl="1" marL="914400" rtl="0" algn="l">
              <a:spcBef>
                <a:spcPts val="0"/>
              </a:spcBef>
              <a:spcAft>
                <a:spcPts val="0"/>
              </a:spcAft>
              <a:buSzPts val="2000"/>
              <a:buChar char="○"/>
            </a:pPr>
            <a:r>
              <a:rPr lang="en" sz="2000" u="sng">
                <a:solidFill>
                  <a:schemeClr val="hlink"/>
                </a:solidFill>
                <a:hlinkClick r:id="rId6"/>
              </a:rPr>
              <a:t>https://www.iea.org/reports/renewables-2024</a:t>
            </a:r>
            <a:endParaRPr sz="2000"/>
          </a:p>
          <a:p>
            <a:pPr indent="-355600" lvl="0" marL="457200" rtl="0" algn="l">
              <a:spcBef>
                <a:spcPts val="0"/>
              </a:spcBef>
              <a:spcAft>
                <a:spcPts val="0"/>
              </a:spcAft>
              <a:buSzPts val="2000"/>
              <a:buChar char="●"/>
            </a:pPr>
            <a:r>
              <a:rPr lang="en" sz="2000"/>
              <a:t>U.S. Energy Information Administration (EIA) – Energy Data and Forecasts</a:t>
            </a:r>
            <a:endParaRPr sz="2000"/>
          </a:p>
          <a:p>
            <a:pPr indent="-355600" lvl="1" marL="914400" rtl="0" algn="l">
              <a:spcBef>
                <a:spcPts val="0"/>
              </a:spcBef>
              <a:spcAft>
                <a:spcPts val="0"/>
              </a:spcAft>
              <a:buSzPts val="2000"/>
              <a:buChar char="○"/>
            </a:pPr>
            <a:r>
              <a:rPr lang="en" sz="2000" u="sng">
                <a:solidFill>
                  <a:schemeClr val="hlink"/>
                </a:solidFill>
                <a:hlinkClick r:id="rId7"/>
              </a:rPr>
              <a:t>https://www.eia.gov</a:t>
            </a:r>
            <a:endParaRPr sz="2000"/>
          </a:p>
        </p:txBody>
      </p:sp>
      <p:pic>
        <p:nvPicPr>
          <p:cNvPr id="350" name="Google Shape;350;p52"/>
          <p:cNvPicPr preferRelativeResize="0"/>
          <p:nvPr/>
        </p:nvPicPr>
        <p:blipFill rotWithShape="1">
          <a:blip r:embed="rId8">
            <a:alphaModFix/>
          </a:blip>
          <a:srcRect b="0" l="0" r="0" t="0"/>
          <a:stretch/>
        </p:blipFill>
        <p:spPr>
          <a:xfrm>
            <a:off x="5819775" y="0"/>
            <a:ext cx="3324225" cy="485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Sources (Cont.)</a:t>
            </a:r>
            <a:endParaRPr/>
          </a:p>
        </p:txBody>
      </p:sp>
      <p:sp>
        <p:nvSpPr>
          <p:cNvPr id="356" name="Google Shape;356;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OPEC – Monthly Oil Market Report, 2025 Outlook</a:t>
            </a:r>
            <a:endParaRPr sz="2000"/>
          </a:p>
          <a:p>
            <a:pPr indent="-355600" lvl="1" marL="914400" rtl="0" algn="l">
              <a:spcBef>
                <a:spcPts val="0"/>
              </a:spcBef>
              <a:spcAft>
                <a:spcPts val="0"/>
              </a:spcAft>
              <a:buSzPts val="2000"/>
              <a:buChar char="○"/>
            </a:pPr>
            <a:r>
              <a:rPr lang="en" sz="2000" u="sng">
                <a:solidFill>
                  <a:schemeClr val="hlink"/>
                </a:solidFill>
                <a:hlinkClick r:id="rId3"/>
              </a:rPr>
              <a:t>https://www.opec.org/opec_web/en/publications/338.htm</a:t>
            </a:r>
            <a:endParaRPr sz="2000"/>
          </a:p>
          <a:p>
            <a:pPr indent="-355600" lvl="0" marL="457200" rtl="0" algn="l">
              <a:spcBef>
                <a:spcPts val="0"/>
              </a:spcBef>
              <a:spcAft>
                <a:spcPts val="0"/>
              </a:spcAft>
              <a:buSzPts val="2000"/>
              <a:buChar char="●"/>
            </a:pPr>
            <a:r>
              <a:rPr lang="en" sz="2000"/>
              <a:t>Deloitte – Oil &amp; Gas Outlook 2024, Energy Transition Insights</a:t>
            </a:r>
            <a:endParaRPr sz="2000"/>
          </a:p>
          <a:p>
            <a:pPr indent="-355600" lvl="1" marL="914400" rtl="0" algn="l">
              <a:spcBef>
                <a:spcPts val="0"/>
              </a:spcBef>
              <a:spcAft>
                <a:spcPts val="0"/>
              </a:spcAft>
              <a:buSzPts val="2000"/>
              <a:buChar char="○"/>
            </a:pPr>
            <a:r>
              <a:rPr lang="en" sz="2000" u="sng">
                <a:solidFill>
                  <a:schemeClr val="hlink"/>
                </a:solidFill>
                <a:hlinkClick r:id="rId4"/>
              </a:rPr>
              <a:t>https://www2.deloitte.com/global/en/pages/energy-and-resources/articles/oil-and-gas-industry-outlook.html</a:t>
            </a:r>
            <a:endParaRPr sz="2000"/>
          </a:p>
          <a:p>
            <a:pPr indent="-355600" lvl="0" marL="457200" rtl="0" algn="l">
              <a:spcBef>
                <a:spcPts val="0"/>
              </a:spcBef>
              <a:spcAft>
                <a:spcPts val="0"/>
              </a:spcAft>
              <a:buSzPts val="2000"/>
              <a:buChar char="●"/>
            </a:pPr>
            <a:r>
              <a:rPr lang="en" sz="2000"/>
              <a:t>Charles Schwab – Sector Performance Insights</a:t>
            </a:r>
            <a:endParaRPr sz="2000"/>
          </a:p>
          <a:p>
            <a:pPr indent="-355600" lvl="1" marL="914400" rtl="0" algn="l">
              <a:spcBef>
                <a:spcPts val="0"/>
              </a:spcBef>
              <a:spcAft>
                <a:spcPts val="0"/>
              </a:spcAft>
              <a:buSzPts val="2000"/>
              <a:buChar char="○"/>
            </a:pPr>
            <a:r>
              <a:rPr lang="en" sz="2000" u="sng">
                <a:solidFill>
                  <a:schemeClr val="hlink"/>
                </a:solidFill>
                <a:hlinkClick r:id="rId5"/>
              </a:rPr>
              <a:t>https://www.schwab.com/learn/story/sector-views</a:t>
            </a:r>
            <a:endParaRPr sz="2000"/>
          </a:p>
          <a:p>
            <a:pPr indent="-355600" lvl="0" marL="457200" rtl="0" algn="l">
              <a:spcBef>
                <a:spcPts val="0"/>
              </a:spcBef>
              <a:spcAft>
                <a:spcPts val="0"/>
              </a:spcAft>
              <a:buSzPts val="2000"/>
              <a:buChar char="●"/>
            </a:pPr>
            <a:r>
              <a:rPr lang="en" sz="2000"/>
              <a:t>Bloomberg &amp; Reuters – Energy Sector News and Financial Data</a:t>
            </a:r>
            <a:endParaRPr sz="2000"/>
          </a:p>
          <a:p>
            <a:pPr indent="-355600" lvl="1" marL="914400" rtl="0" algn="l">
              <a:spcBef>
                <a:spcPts val="0"/>
              </a:spcBef>
              <a:spcAft>
                <a:spcPts val="0"/>
              </a:spcAft>
              <a:buSzPts val="2000"/>
              <a:buChar char="○"/>
            </a:pPr>
            <a:r>
              <a:rPr lang="en" sz="2000" u="sng">
                <a:solidFill>
                  <a:schemeClr val="hlink"/>
                </a:solidFill>
                <a:hlinkClick r:id="rId6"/>
              </a:rPr>
              <a:t>https://www.bloomberg.com/markets/sectors/energy</a:t>
            </a:r>
            <a:endParaRPr sz="2000"/>
          </a:p>
          <a:p>
            <a:pPr indent="-355600" lvl="1" marL="914400" rtl="0" algn="l">
              <a:spcBef>
                <a:spcPts val="0"/>
              </a:spcBef>
              <a:spcAft>
                <a:spcPts val="0"/>
              </a:spcAft>
              <a:buSzPts val="2000"/>
              <a:buChar char="○"/>
            </a:pPr>
            <a:r>
              <a:rPr lang="en" sz="2000" u="sng">
                <a:solidFill>
                  <a:schemeClr val="hlink"/>
                </a:solidFill>
                <a:hlinkClick r:id="rId7"/>
              </a:rPr>
              <a:t>https://www.reuters.com/business/energy/</a:t>
            </a:r>
            <a:endParaRPr sz="2000"/>
          </a:p>
          <a:p>
            <a:pPr indent="0" lvl="0" marL="914400" rtl="0" algn="l">
              <a:spcBef>
                <a:spcPts val="0"/>
              </a:spcBef>
              <a:spcAft>
                <a:spcPts val="0"/>
              </a:spcAft>
              <a:buNone/>
            </a:pPr>
            <a:r>
              <a:t/>
            </a:r>
            <a:endParaRPr sz="2000"/>
          </a:p>
          <a:p>
            <a:pPr indent="0" lvl="0" marL="0" rtl="0" algn="l">
              <a:spcBef>
                <a:spcPts val="0"/>
              </a:spcBef>
              <a:spcAft>
                <a:spcPts val="0"/>
              </a:spcAft>
              <a:buNone/>
            </a:pPr>
            <a:r>
              <a:t/>
            </a:r>
            <a:endParaRPr sz="2000"/>
          </a:p>
        </p:txBody>
      </p:sp>
      <p:pic>
        <p:nvPicPr>
          <p:cNvPr id="357" name="Google Shape;357;p53"/>
          <p:cNvPicPr preferRelativeResize="0"/>
          <p:nvPr/>
        </p:nvPicPr>
        <p:blipFill rotWithShape="1">
          <a:blip r:embed="rId8">
            <a:alphaModFix/>
          </a:blip>
          <a:srcRect b="0" l="0" r="0" t="0"/>
          <a:stretch/>
        </p:blipFill>
        <p:spPr>
          <a:xfrm>
            <a:off x="5819775" y="0"/>
            <a:ext cx="3324225" cy="485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6666"/>
              <a:buFont typeface="Arial"/>
              <a:buNone/>
            </a:pPr>
            <a:r>
              <a:rPr lang="en"/>
              <a:t>Sources (Cont.)</a:t>
            </a:r>
            <a:endParaRPr/>
          </a:p>
          <a:p>
            <a:pPr indent="0" lvl="0" marL="0" rtl="0" algn="ctr">
              <a:spcBef>
                <a:spcPts val="0"/>
              </a:spcBef>
              <a:spcAft>
                <a:spcPts val="0"/>
              </a:spcAft>
              <a:buNone/>
            </a:pPr>
            <a:r>
              <a:t/>
            </a:r>
            <a:endParaRPr/>
          </a:p>
        </p:txBody>
      </p:sp>
      <p:sp>
        <p:nvSpPr>
          <p:cNvPr id="363" name="Google Shape;363;p5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387191" lvl="0" marL="457200" rtl="0" algn="l">
              <a:spcBef>
                <a:spcPts val="0"/>
              </a:spcBef>
              <a:spcAft>
                <a:spcPts val="0"/>
              </a:spcAft>
              <a:buClr>
                <a:srgbClr val="FFFFFF"/>
              </a:buClr>
              <a:buSzPct val="135000"/>
              <a:buFont typeface="Lustria"/>
              <a:buChar char="●"/>
            </a:pPr>
            <a:r>
              <a:rPr lang="en" sz="2000">
                <a:solidFill>
                  <a:srgbClr val="FFFFFF"/>
                </a:solidFill>
              </a:rPr>
              <a:t>StockAnalysis.com – Compare XOM vs CVX vs KMI vs HAL vs MPC, 2025</a:t>
            </a:r>
            <a:endParaRPr sz="2000">
              <a:solidFill>
                <a:srgbClr val="FFFFFF"/>
              </a:solidFill>
            </a:endParaRPr>
          </a:p>
          <a:p>
            <a:pPr indent="-346075" lvl="1" marL="914400" rtl="0" algn="l">
              <a:spcBef>
                <a:spcPts val="0"/>
              </a:spcBef>
              <a:spcAft>
                <a:spcPts val="0"/>
              </a:spcAft>
              <a:buSzPct val="100000"/>
              <a:buFont typeface="Lustria"/>
              <a:buChar char="○"/>
            </a:pPr>
            <a:r>
              <a:rPr lang="en" sz="2000" u="sng">
                <a:solidFill>
                  <a:schemeClr val="hlink"/>
                </a:solidFill>
                <a:hlinkClick r:id="rId3"/>
              </a:rPr>
              <a:t>https://stockanalysis.com/stocks/compare/xom-vs-cvx-vs-kmi-vs-hal-vs-mpc/</a:t>
            </a:r>
            <a:endParaRPr sz="2000"/>
          </a:p>
          <a:p>
            <a:pPr indent="-346075" lvl="0" marL="457200" rtl="0" algn="l">
              <a:spcBef>
                <a:spcPts val="0"/>
              </a:spcBef>
              <a:spcAft>
                <a:spcPts val="0"/>
              </a:spcAft>
              <a:buClr>
                <a:srgbClr val="FFFFFF"/>
              </a:buClr>
              <a:buSzPct val="100000"/>
              <a:buFont typeface="Lustria"/>
              <a:buChar char="●"/>
            </a:pPr>
            <a:r>
              <a:rPr lang="en" sz="2000">
                <a:solidFill>
                  <a:srgbClr val="FFFFFF"/>
                </a:solidFill>
              </a:rPr>
              <a:t>Google Finance – Crude Oil (CLW00) Future Contract Prices &amp; Comparison with CVX, XLE, NEE, 5‑Year Window, 2025</a:t>
            </a:r>
            <a:endParaRPr sz="2000">
              <a:solidFill>
                <a:srgbClr val="FFFFFF"/>
              </a:solidFill>
            </a:endParaRPr>
          </a:p>
          <a:p>
            <a:pPr indent="-354885" lvl="1" marL="914400" rtl="0" algn="l">
              <a:spcBef>
                <a:spcPts val="0"/>
              </a:spcBef>
              <a:spcAft>
                <a:spcPts val="0"/>
              </a:spcAft>
              <a:buSzPct val="100000"/>
              <a:buChar char="○"/>
            </a:pPr>
            <a:r>
              <a:rPr lang="en" sz="2150" u="sng">
                <a:solidFill>
                  <a:schemeClr val="hlink"/>
                </a:solidFill>
                <a:latin typeface="Arial"/>
                <a:ea typeface="Arial"/>
                <a:cs typeface="Arial"/>
                <a:sym typeface="Arial"/>
                <a:hlinkClick r:id="rId4"/>
              </a:rPr>
              <a:t>https://www.google.com/finance/quote/CLW00:NYMEX?window=5Y&amp;comparison=NYSE%3ACVX%2CNYSEARCA%3AXLE%2CNYSE%3ANEE</a:t>
            </a:r>
            <a:endParaRPr sz="2150"/>
          </a:p>
          <a:p>
            <a:pPr indent="-354885" lvl="0" marL="457200" rtl="0" algn="l">
              <a:spcBef>
                <a:spcPts val="0"/>
              </a:spcBef>
              <a:spcAft>
                <a:spcPts val="0"/>
              </a:spcAft>
              <a:buClr>
                <a:srgbClr val="FFFFFF"/>
              </a:buClr>
              <a:buSzPct val="100000"/>
              <a:buChar char="●"/>
            </a:pPr>
            <a:r>
              <a:rPr b="1" lang="en" sz="2150">
                <a:solidFill>
                  <a:srgbClr val="FFFFFF"/>
                </a:solidFill>
                <a:latin typeface="Arial"/>
                <a:ea typeface="Arial"/>
                <a:cs typeface="Arial"/>
                <a:sym typeface="Arial"/>
              </a:rPr>
              <a:t>Investopedia – 10 Biggest Solar Companies, 2025</a:t>
            </a:r>
            <a:endParaRPr b="1" sz="2150">
              <a:solidFill>
                <a:srgbClr val="FFFFFF"/>
              </a:solidFill>
              <a:latin typeface="Arial"/>
              <a:ea typeface="Arial"/>
              <a:cs typeface="Arial"/>
              <a:sym typeface="Arial"/>
            </a:endParaRPr>
          </a:p>
          <a:p>
            <a:pPr indent="-354885" lvl="0" marL="457200" rtl="0" algn="l">
              <a:spcBef>
                <a:spcPts val="0"/>
              </a:spcBef>
              <a:spcAft>
                <a:spcPts val="0"/>
              </a:spcAft>
              <a:buSzPct val="100000"/>
              <a:buChar char="●"/>
            </a:pPr>
            <a:r>
              <a:rPr lang="en" sz="2150" u="sng">
                <a:solidFill>
                  <a:schemeClr val="hlink"/>
                </a:solidFill>
                <a:latin typeface="Arial"/>
                <a:ea typeface="Arial"/>
                <a:cs typeface="Arial"/>
                <a:sym typeface="Arial"/>
                <a:hlinkClick r:id="rId5"/>
              </a:rPr>
              <a:t>https://www.investopedia.com/10-biggest-solar-companies-5077655</a:t>
            </a:r>
            <a:endParaRPr sz="2150"/>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Sector Overview - Size and Composition</a:t>
            </a:r>
            <a:endParaRPr/>
          </a:p>
        </p:txBody>
      </p:sp>
      <p:sp>
        <p:nvSpPr>
          <p:cNvPr id="208" name="Google Shape;208;p34"/>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2500" lnSpcReduction="10000"/>
          </a:bodyPr>
          <a:lstStyle/>
          <a:p>
            <a:pPr indent="0" lvl="0" marL="0" rtl="0" algn="l">
              <a:spcBef>
                <a:spcPts val="800"/>
              </a:spcBef>
              <a:spcAft>
                <a:spcPts val="0"/>
              </a:spcAft>
              <a:buSzPct val="60810"/>
              <a:buNone/>
            </a:pPr>
            <a:r>
              <a:rPr lang="en" sz="3200">
                <a:solidFill>
                  <a:schemeClr val="lt1"/>
                </a:solidFill>
              </a:rPr>
              <a:t>• The Energy Sector makes up ~3% of the S&amp;P 500 as of Q2 2025.</a:t>
            </a:r>
            <a:endParaRPr sz="3200">
              <a:solidFill>
                <a:schemeClr val="lt1"/>
              </a:solidFill>
            </a:endParaRPr>
          </a:p>
          <a:p>
            <a:pPr indent="0" lvl="0" marL="0" rtl="0" algn="l">
              <a:spcBef>
                <a:spcPts val="800"/>
              </a:spcBef>
              <a:spcAft>
                <a:spcPts val="0"/>
              </a:spcAft>
              <a:buSzPct val="60810"/>
              <a:buNone/>
            </a:pPr>
            <a:r>
              <a:rPr lang="en" sz="3200">
                <a:solidFill>
                  <a:schemeClr val="lt1"/>
                </a:solidFill>
              </a:rPr>
              <a:t>• Historically more prominent, its share has declined due to tech sector growth and oil price volatility.</a:t>
            </a:r>
            <a:endParaRPr sz="3200">
              <a:solidFill>
                <a:schemeClr val="lt1"/>
              </a:solidFill>
            </a:endParaRPr>
          </a:p>
          <a:p>
            <a:pPr indent="0" lvl="0" marL="0" rtl="0" algn="l">
              <a:spcBef>
                <a:spcPts val="800"/>
              </a:spcBef>
              <a:spcAft>
                <a:spcPts val="0"/>
              </a:spcAft>
              <a:buSzPct val="60810"/>
              <a:buNone/>
            </a:pPr>
            <a:r>
              <a:rPr lang="en" sz="3200">
                <a:solidFill>
                  <a:schemeClr val="lt1"/>
                </a:solidFill>
              </a:rPr>
              <a:t>• Still plays a critical role in economic and geopolitical contexts.</a:t>
            </a:r>
            <a:endParaRPr sz="3200">
              <a:solidFill>
                <a:schemeClr val="lt1"/>
              </a:solidFill>
            </a:endParaRPr>
          </a:p>
          <a:p>
            <a:pPr indent="0" lvl="0" marL="0" rtl="0" algn="l">
              <a:spcBef>
                <a:spcPts val="800"/>
              </a:spcBef>
              <a:spcAft>
                <a:spcPts val="0"/>
              </a:spcAft>
              <a:buClr>
                <a:schemeClr val="dk1"/>
              </a:buClr>
              <a:buSzPct val="34375"/>
              <a:buFont typeface="Arial"/>
              <a:buNone/>
            </a:pPr>
            <a:r>
              <a:t/>
            </a:r>
            <a:endParaRPr sz="3200">
              <a:solidFill>
                <a:schemeClr val="dk1"/>
              </a:solidFill>
            </a:endParaRPr>
          </a:p>
          <a:p>
            <a:pPr indent="0" lvl="0" marL="0" rtl="0" algn="l">
              <a:spcBef>
                <a:spcPts val="0"/>
              </a:spcBef>
              <a:spcAft>
                <a:spcPts val="1200"/>
              </a:spcAft>
              <a:buSzPct val="129729"/>
              <a:buNone/>
            </a:pPr>
            <a:r>
              <a:t/>
            </a:r>
            <a:endParaRPr/>
          </a:p>
        </p:txBody>
      </p:sp>
      <p:pic>
        <p:nvPicPr>
          <p:cNvPr id="209" name="Google Shape;209;p34"/>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Industries in the Sector</a:t>
            </a:r>
            <a:endParaRPr/>
          </a:p>
        </p:txBody>
      </p:sp>
      <p:sp>
        <p:nvSpPr>
          <p:cNvPr id="215" name="Google Shape;215;p35"/>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850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Oil &amp; Gas Exploration and Production (E&amp;P)</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Integrated Oil &amp; Gas (Upstream + Downstream)</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Refining &amp; Marketing</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Midstream (Pipelines &amp; Storage)</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Energy Equipment &amp; Services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Coal &amp; Consumable Fuels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Renewable Energy (Solar, Wind, Biofuels)</a:t>
            </a:r>
            <a:endParaRPr sz="3200">
              <a:solidFill>
                <a:schemeClr val="lt1"/>
              </a:solidFill>
            </a:endParaRPr>
          </a:p>
          <a:p>
            <a:pPr indent="0" lvl="0" marL="0" rtl="0" algn="l">
              <a:spcBef>
                <a:spcPts val="0"/>
              </a:spcBef>
              <a:spcAft>
                <a:spcPts val="1200"/>
              </a:spcAft>
              <a:buSzPct val="66176"/>
              <a:buNone/>
            </a:pPr>
            <a:r>
              <a:t/>
            </a:r>
            <a:endParaRPr sz="3200">
              <a:solidFill>
                <a:schemeClr val="dk1"/>
              </a:solidFill>
            </a:endParaRPr>
          </a:p>
        </p:txBody>
      </p:sp>
      <p:pic>
        <p:nvPicPr>
          <p:cNvPr id="216" name="Google Shape;216;p35"/>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Largest Companies in the Sector</a:t>
            </a:r>
            <a:endParaRPr/>
          </a:p>
        </p:txBody>
      </p:sp>
      <p:sp>
        <p:nvSpPr>
          <p:cNvPr id="222" name="Google Shape;222;p36"/>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25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Exxon Mobil (XOM)</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Chevron (CVX)</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ConocoPhillips (COP)</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Schlumberger (SLB)</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EOG Resources (EOG)</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Kinder Morgan, Marathon Petroleum, Halliburton</a:t>
            </a:r>
            <a:endParaRPr sz="3200">
              <a:solidFill>
                <a:schemeClr val="lt1"/>
              </a:solidFill>
            </a:endParaRPr>
          </a:p>
          <a:p>
            <a:pPr indent="0" lvl="0" marL="0" rtl="0" algn="l">
              <a:spcBef>
                <a:spcPts val="0"/>
              </a:spcBef>
              <a:spcAft>
                <a:spcPts val="1200"/>
              </a:spcAft>
              <a:buSzPct val="129729"/>
              <a:buNone/>
            </a:pPr>
            <a:r>
              <a:t/>
            </a:r>
            <a:endParaRPr/>
          </a:p>
        </p:txBody>
      </p:sp>
      <p:pic>
        <p:nvPicPr>
          <p:cNvPr id="223" name="Google Shape;223;p36"/>
          <p:cNvPicPr preferRelativeResize="0"/>
          <p:nvPr/>
        </p:nvPicPr>
        <p:blipFill rotWithShape="1">
          <a:blip r:embed="rId3">
            <a:alphaModFix/>
          </a:blip>
          <a:srcRect b="0" l="0" r="0" t="0"/>
          <a:stretch/>
        </p:blipFill>
        <p:spPr>
          <a:xfrm>
            <a:off x="5819775" y="0"/>
            <a:ext cx="3324225" cy="485775"/>
          </a:xfrm>
          <a:prstGeom prst="rect">
            <a:avLst/>
          </a:prstGeom>
          <a:noFill/>
          <a:ln>
            <a:noFill/>
          </a:ln>
        </p:spPr>
      </p:pic>
      <p:pic>
        <p:nvPicPr>
          <p:cNvPr descr="Exxonmobil Logo 2012" id="224" name="Google Shape;224;p36"/>
          <p:cNvPicPr preferRelativeResize="0"/>
          <p:nvPr/>
        </p:nvPicPr>
        <p:blipFill rotWithShape="1">
          <a:blip r:embed="rId4">
            <a:alphaModFix/>
          </a:blip>
          <a:srcRect b="0" l="0" r="0" t="0"/>
          <a:stretch/>
        </p:blipFill>
        <p:spPr>
          <a:xfrm>
            <a:off x="6177600" y="574625"/>
            <a:ext cx="2246400" cy="1263600"/>
          </a:xfrm>
          <a:prstGeom prst="rect">
            <a:avLst/>
          </a:prstGeom>
          <a:noFill/>
          <a:ln>
            <a:noFill/>
          </a:ln>
        </p:spPr>
      </p:pic>
      <p:pic>
        <p:nvPicPr>
          <p:cNvPr descr="Chevron Logo, symbol, meaning, history, PNG, brand" id="225" name="Google Shape;225;p36"/>
          <p:cNvPicPr preferRelativeResize="0"/>
          <p:nvPr/>
        </p:nvPicPr>
        <p:blipFill rotWithShape="1">
          <a:blip r:embed="rId5">
            <a:alphaModFix/>
          </a:blip>
          <a:srcRect b="0" l="0" r="0" t="0"/>
          <a:stretch/>
        </p:blipFill>
        <p:spPr>
          <a:xfrm>
            <a:off x="4572000" y="1668900"/>
            <a:ext cx="2539200" cy="1428300"/>
          </a:xfrm>
          <a:prstGeom prst="rect">
            <a:avLst/>
          </a:prstGeom>
          <a:noFill/>
          <a:ln>
            <a:noFill/>
          </a:ln>
        </p:spPr>
      </p:pic>
      <p:pic>
        <p:nvPicPr>
          <p:cNvPr descr="ConocoPhillips Logo PNG Transparent &amp; SVG Vector - Freebie Supply" id="226" name="Google Shape;226;p36"/>
          <p:cNvPicPr preferRelativeResize="0"/>
          <p:nvPr/>
        </p:nvPicPr>
        <p:blipFill rotWithShape="1">
          <a:blip r:embed="rId6">
            <a:alphaModFix/>
          </a:blip>
          <a:srcRect b="0" l="0" r="0" t="0"/>
          <a:stretch/>
        </p:blipFill>
        <p:spPr>
          <a:xfrm>
            <a:off x="6614250" y="1206425"/>
            <a:ext cx="2306700" cy="2306700"/>
          </a:xfrm>
          <a:prstGeom prst="rect">
            <a:avLst/>
          </a:prstGeom>
          <a:noFill/>
          <a:ln>
            <a:noFill/>
          </a:ln>
        </p:spPr>
      </p:pic>
      <p:pic>
        <p:nvPicPr>
          <p:cNvPr descr="Eog Resources San Antonio" id="227" name="Google Shape;227;p36"/>
          <p:cNvPicPr preferRelativeResize="0"/>
          <p:nvPr/>
        </p:nvPicPr>
        <p:blipFill rotWithShape="1">
          <a:blip r:embed="rId7">
            <a:alphaModFix/>
          </a:blip>
          <a:srcRect b="0" l="0" r="0" t="0"/>
          <a:stretch/>
        </p:blipFill>
        <p:spPr>
          <a:xfrm>
            <a:off x="6205837" y="2337275"/>
            <a:ext cx="2684025" cy="1789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Sector Performance YTD / QTD</a:t>
            </a:r>
            <a:endParaRPr/>
          </a:p>
        </p:txBody>
      </p:sp>
      <p:sp>
        <p:nvSpPr>
          <p:cNvPr id="233" name="Google Shape;233;p37"/>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a:bodyPr>
          <a:lstStyle/>
          <a:p>
            <a:pPr indent="0" lvl="0" marL="0" rtl="0" algn="l">
              <a:spcBef>
                <a:spcPts val="800"/>
              </a:spcBef>
              <a:spcAft>
                <a:spcPts val="0"/>
              </a:spcAft>
              <a:buClr>
                <a:schemeClr val="dk1"/>
              </a:buClr>
              <a:buSzPts val="1100"/>
              <a:buFont typeface="Arial"/>
              <a:buNone/>
            </a:pPr>
            <a:r>
              <a:rPr lang="en" sz="3200">
                <a:solidFill>
                  <a:schemeClr val="lt1"/>
                </a:solidFill>
              </a:rPr>
              <a:t>• Q1 2025: +9.3%, led all S&amp;P 500 sectors.</a:t>
            </a:r>
            <a:endParaRPr sz="3200">
              <a:solidFill>
                <a:schemeClr val="lt1"/>
              </a:solidFill>
            </a:endParaRPr>
          </a:p>
          <a:p>
            <a:pPr indent="0" lvl="0" marL="0" rtl="0" algn="l">
              <a:spcBef>
                <a:spcPts val="800"/>
              </a:spcBef>
              <a:spcAft>
                <a:spcPts val="0"/>
              </a:spcAft>
              <a:buClr>
                <a:schemeClr val="dk1"/>
              </a:buClr>
              <a:buSzPts val="1100"/>
              <a:buFont typeface="Arial"/>
              <a:buNone/>
            </a:pPr>
            <a:r>
              <a:rPr lang="en" sz="3200">
                <a:solidFill>
                  <a:schemeClr val="lt1"/>
                </a:solidFill>
              </a:rPr>
              <a:t>• Q2 2025: Pullback due to falling oil prices; net YTD ~–2% to –3%.</a:t>
            </a:r>
            <a:endParaRPr sz="3200">
              <a:solidFill>
                <a:schemeClr val="lt1"/>
              </a:solidFill>
            </a:endParaRPr>
          </a:p>
          <a:p>
            <a:pPr indent="0" lvl="0" marL="0" rtl="0" algn="l">
              <a:spcBef>
                <a:spcPts val="800"/>
              </a:spcBef>
              <a:spcAft>
                <a:spcPts val="0"/>
              </a:spcAft>
              <a:buClr>
                <a:schemeClr val="dk1"/>
              </a:buClr>
              <a:buSzPts val="1100"/>
              <a:buFont typeface="Arial"/>
              <a:buNone/>
            </a:pPr>
            <a:r>
              <a:rPr lang="en" sz="3200">
                <a:solidFill>
                  <a:schemeClr val="lt1"/>
                </a:solidFill>
              </a:rPr>
              <a:t>• Outlook: Volatile, tied to oil markets, geopolitical risk, and OPEC+ decisions.</a:t>
            </a:r>
            <a:endParaRPr sz="3200">
              <a:solidFill>
                <a:schemeClr val="lt1"/>
              </a:solidFill>
            </a:endParaRPr>
          </a:p>
          <a:p>
            <a:pPr indent="0" lvl="0" marL="0" rtl="0" algn="l">
              <a:spcBef>
                <a:spcPts val="0"/>
              </a:spcBef>
              <a:spcAft>
                <a:spcPts val="1200"/>
              </a:spcAft>
              <a:buSzPts val="1800"/>
              <a:buNone/>
            </a:pPr>
            <a:r>
              <a:t/>
            </a:r>
            <a:endParaRPr sz="3200">
              <a:solidFill>
                <a:schemeClr val="dk1"/>
              </a:solidFill>
            </a:endParaRPr>
          </a:p>
        </p:txBody>
      </p:sp>
      <p:pic>
        <p:nvPicPr>
          <p:cNvPr id="234" name="Google Shape;234;p37"/>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8"/>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Business Analysis - Demand</a:t>
            </a:r>
            <a:endParaRPr/>
          </a:p>
        </p:txBody>
      </p:sp>
      <p:sp>
        <p:nvSpPr>
          <p:cNvPr id="240" name="Google Shape;240;p38"/>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850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Oil &amp; Gas: Mature to late-mature phase.</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Renewables: High-growth phase through 2030.</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Sector is cyclical – demand rises in economic booms, falls in recessions.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U.S. demand flat; emerging markets (India, China) drive growth.</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EV adoption and energy efficiency are displacing oil demand.</a:t>
            </a:r>
            <a:endParaRPr sz="3200">
              <a:solidFill>
                <a:schemeClr val="lt1"/>
              </a:solidFill>
            </a:endParaRPr>
          </a:p>
          <a:p>
            <a:pPr indent="0" lvl="0" marL="0" rtl="0" algn="l">
              <a:spcBef>
                <a:spcPts val="0"/>
              </a:spcBef>
              <a:spcAft>
                <a:spcPts val="1200"/>
              </a:spcAft>
              <a:buSzPct val="141176"/>
              <a:buNone/>
            </a:pPr>
            <a:r>
              <a:t/>
            </a:r>
            <a:endParaRPr/>
          </a:p>
        </p:txBody>
      </p:sp>
      <p:pic>
        <p:nvPicPr>
          <p:cNvPr id="241" name="Google Shape;241;p38"/>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5" name="Shape 245"/>
        <p:cNvGrpSpPr/>
        <p:nvPr/>
      </p:nvGrpSpPr>
      <p:grpSpPr>
        <a:xfrm>
          <a:off x="0" y="0"/>
          <a:ext cx="0" cy="0"/>
          <a:chOff x="0" y="0"/>
          <a:chExt cx="0" cy="0"/>
        </a:xfrm>
      </p:grpSpPr>
      <p:sp>
        <p:nvSpPr>
          <p:cNvPr id="246" name="Google Shape;246;p39"/>
          <p:cNvSpPr txBox="1"/>
          <p:nvPr>
            <p:ph type="title"/>
          </p:nvPr>
        </p:nvSpPr>
        <p:spPr>
          <a:xfrm>
            <a:off x="685346" y="457200"/>
            <a:ext cx="2309062" cy="727837"/>
          </a:xfrm>
          <a:prstGeom prst="rect">
            <a:avLst/>
          </a:prstGeom>
          <a:noFill/>
          <a:ln>
            <a:noFill/>
          </a:ln>
          <a:effectLst>
            <a:outerShdw blurRad="25400">
              <a:srgbClr val="000000">
                <a:alpha val="45882"/>
              </a:srgbClr>
            </a:outerShdw>
          </a:effectLst>
        </p:spPr>
        <p:txBody>
          <a:bodyPr anchorCtr="0" anchor="b" bIns="45700" lIns="91425" spcFirstLastPara="1" rIns="91425" wrap="square" tIns="45700">
            <a:normAutofit fontScale="90000"/>
          </a:bodyPr>
          <a:lstStyle/>
          <a:p>
            <a:pPr indent="0" lvl="0" marL="0" rtl="0" algn="l">
              <a:spcBef>
                <a:spcPts val="0"/>
              </a:spcBef>
              <a:spcAft>
                <a:spcPts val="0"/>
              </a:spcAft>
              <a:buClr>
                <a:schemeClr val="lt2"/>
              </a:buClr>
              <a:buSzPct val="148148"/>
              <a:buFont typeface="Lustria"/>
              <a:buNone/>
            </a:pPr>
            <a:r>
              <a:rPr lang="en" sz="2100"/>
              <a:t>Economic Analysis</a:t>
            </a:r>
            <a:endParaRPr/>
          </a:p>
        </p:txBody>
      </p:sp>
      <p:sp>
        <p:nvSpPr>
          <p:cNvPr id="247" name="Google Shape;247;p39"/>
          <p:cNvSpPr txBox="1"/>
          <p:nvPr>
            <p:ph idx="1" type="body"/>
          </p:nvPr>
        </p:nvSpPr>
        <p:spPr>
          <a:xfrm>
            <a:off x="685346" y="1299336"/>
            <a:ext cx="2309062" cy="3044064"/>
          </a:xfrm>
          <a:prstGeom prst="rect">
            <a:avLst/>
          </a:prstGeom>
          <a:noFill/>
          <a:ln>
            <a:noFill/>
          </a:ln>
          <a:effectLst>
            <a:outerShdw blurRad="25400">
              <a:srgbClr val="000000">
                <a:alpha val="45882"/>
              </a:srgbClr>
            </a:outerShdw>
          </a:effectLst>
        </p:spPr>
        <p:txBody>
          <a:bodyPr anchorCtr="0" anchor="t" bIns="45700" lIns="91425" spcFirstLastPara="1" rIns="91425" wrap="square" tIns="45700">
            <a:normAutofit/>
          </a:bodyPr>
          <a:lstStyle/>
          <a:p>
            <a:pPr indent="-171450" lvl="0" marL="171450" rtl="0" algn="l">
              <a:spcBef>
                <a:spcPts val="240"/>
              </a:spcBef>
              <a:spcAft>
                <a:spcPts val="0"/>
              </a:spcAft>
              <a:buSzPts val="840"/>
              <a:buChar char="●"/>
            </a:pPr>
            <a:r>
              <a:rPr lang="en" sz="1200"/>
              <a:t>Producer’s stock price tends to move with crude oil (even alt energy).</a:t>
            </a:r>
            <a:endParaRPr/>
          </a:p>
          <a:p>
            <a:pPr indent="-171450" lvl="0" marL="171450" rtl="0" algn="l">
              <a:spcBef>
                <a:spcPts val="840"/>
              </a:spcBef>
              <a:spcAft>
                <a:spcPts val="0"/>
              </a:spcAft>
              <a:buSzPts val="840"/>
              <a:buChar char="●"/>
            </a:pPr>
            <a:r>
              <a:rPr lang="en" sz="1200"/>
              <a:t>XLE move on average 5.8% for every 10% of crude movement</a:t>
            </a:r>
            <a:endParaRPr/>
          </a:p>
          <a:p>
            <a:pPr indent="-171450" lvl="0" marL="171450" rtl="0" algn="l">
              <a:spcBef>
                <a:spcPts val="840"/>
              </a:spcBef>
              <a:spcAft>
                <a:spcPts val="0"/>
              </a:spcAft>
              <a:buSzPts val="840"/>
              <a:buChar char="●"/>
            </a:pPr>
            <a:r>
              <a:rPr lang="en" sz="1200"/>
              <a:t>Beta is subject to shock in current political climate</a:t>
            </a:r>
            <a:endParaRPr/>
          </a:p>
          <a:p>
            <a:pPr indent="-289560" lvl="0" marL="457200" rtl="0" algn="l">
              <a:spcBef>
                <a:spcPts val="840"/>
              </a:spcBef>
              <a:spcAft>
                <a:spcPts val="600"/>
              </a:spcAft>
              <a:buSzPts val="840"/>
              <a:buNone/>
            </a:pPr>
            <a:r>
              <a:t/>
            </a:r>
            <a:endParaRPr sz="1200"/>
          </a:p>
        </p:txBody>
      </p:sp>
      <p:sp>
        <p:nvSpPr>
          <p:cNvPr id="248" name="Google Shape;248;p39"/>
          <p:cNvSpPr/>
          <p:nvPr/>
        </p:nvSpPr>
        <p:spPr>
          <a:xfrm>
            <a:off x="3477006" y="723897"/>
            <a:ext cx="4936023" cy="3586230"/>
          </a:xfrm>
          <a:prstGeom prst="rect">
            <a:avLst/>
          </a:prstGeom>
          <a:solidFill>
            <a:schemeClr val="lt1"/>
          </a:solidFill>
          <a:ln cap="flat" cmpd="sng" w="190500">
            <a:solidFill>
              <a:schemeClr val="lt1">
                <a:alpha val="6666"/>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ustria"/>
              <a:ea typeface="Lustria"/>
              <a:cs typeface="Lustria"/>
              <a:sym typeface="Lustria"/>
            </a:endParaRPr>
          </a:p>
        </p:txBody>
      </p:sp>
      <p:pic>
        <p:nvPicPr>
          <p:cNvPr id="249" name="Google Shape;249;p39"/>
          <p:cNvPicPr preferRelativeResize="0"/>
          <p:nvPr/>
        </p:nvPicPr>
        <p:blipFill rotWithShape="1">
          <a:blip r:embed="rId4">
            <a:alphaModFix/>
          </a:blip>
          <a:srcRect b="0" l="0" r="0" t="0"/>
          <a:stretch/>
        </p:blipFill>
        <p:spPr>
          <a:xfrm>
            <a:off x="4025498" y="1078770"/>
            <a:ext cx="3887141" cy="28764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311700" y="445025"/>
            <a:ext cx="8520600" cy="5727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90000"/>
          </a:bodyPr>
          <a:lstStyle/>
          <a:p>
            <a:pPr indent="0" lvl="0" marL="0" rtl="0" algn="l">
              <a:spcBef>
                <a:spcPts val="0"/>
              </a:spcBef>
              <a:spcAft>
                <a:spcPts val="0"/>
              </a:spcAft>
              <a:buClr>
                <a:schemeClr val="lt2"/>
              </a:buClr>
              <a:buSzPct val="103703"/>
              <a:buFont typeface="Lustria"/>
              <a:buNone/>
            </a:pPr>
            <a:r>
              <a:rPr lang="en"/>
              <a:t>Demand Influences &amp; Users</a:t>
            </a:r>
            <a:endParaRPr/>
          </a:p>
        </p:txBody>
      </p:sp>
      <p:sp>
        <p:nvSpPr>
          <p:cNvPr id="255" name="Google Shape;255;p40"/>
          <p:cNvSpPr txBox="1"/>
          <p:nvPr>
            <p:ph idx="1" type="body"/>
          </p:nvPr>
        </p:nvSpPr>
        <p:spPr>
          <a:xfrm>
            <a:off x="311700" y="1152475"/>
            <a:ext cx="8520600" cy="3416400"/>
          </a:xfrm>
          <a:prstGeom prst="rect">
            <a:avLst/>
          </a:prstGeom>
          <a:noFill/>
          <a:ln>
            <a:noFill/>
          </a:ln>
          <a:effectLst>
            <a:outerShdw blurRad="25400">
              <a:srgbClr val="000000">
                <a:alpha val="45882"/>
              </a:srgbClr>
            </a:outerShdw>
          </a:effectLst>
        </p:spPr>
        <p:txBody>
          <a:bodyPr anchorCtr="0" anchor="t" bIns="91425" lIns="91425" spcFirstLastPara="1" rIns="91425" wrap="square" tIns="91425">
            <a:normAutofit fontScale="85000" lnSpcReduction="20000"/>
          </a:bodyPr>
          <a:lstStyle/>
          <a:p>
            <a:pPr indent="0" lvl="0" marL="0" rtl="0" algn="l">
              <a:spcBef>
                <a:spcPts val="800"/>
              </a:spcBef>
              <a:spcAft>
                <a:spcPts val="0"/>
              </a:spcAft>
              <a:buClr>
                <a:schemeClr val="dk1"/>
              </a:buClr>
              <a:buSzPct val="34375"/>
              <a:buFont typeface="Arial"/>
              <a:buNone/>
            </a:pPr>
            <a:r>
              <a:rPr lang="en" sz="3200">
                <a:solidFill>
                  <a:schemeClr val="lt1"/>
                </a:solidFill>
              </a:rPr>
              <a:t>• Geopolitical Events: OPEC+, wars, sanctions influence demand.</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Regulatory Pressures: Carbon taxes, EV mandates cut fossil demand.</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Technology: Efficiency, EVs, renewables changing demand patterns.</a:t>
            </a:r>
            <a:endParaRPr sz="3200">
              <a:solidFill>
                <a:schemeClr val="lt1"/>
              </a:solidFill>
            </a:endParaRPr>
          </a:p>
          <a:p>
            <a:pPr indent="0" lvl="0" marL="0" rtl="0" algn="l">
              <a:spcBef>
                <a:spcPts val="800"/>
              </a:spcBef>
              <a:spcAft>
                <a:spcPts val="0"/>
              </a:spcAft>
              <a:buClr>
                <a:schemeClr val="dk1"/>
              </a:buClr>
              <a:buSzPct val="34375"/>
              <a:buFont typeface="Arial"/>
              <a:buNone/>
            </a:pPr>
            <a:r>
              <a:rPr lang="en" sz="3200">
                <a:solidFill>
                  <a:schemeClr val="lt1"/>
                </a:solidFill>
              </a:rPr>
              <a:t>• User Segments: Transportation (oil), Utilities (gas), Industry (both).</a:t>
            </a:r>
            <a:endParaRPr sz="3200">
              <a:solidFill>
                <a:schemeClr val="lt1"/>
              </a:solidFill>
            </a:endParaRPr>
          </a:p>
          <a:p>
            <a:pPr indent="0" lvl="0" marL="0" rtl="0" algn="l">
              <a:spcBef>
                <a:spcPts val="0"/>
              </a:spcBef>
              <a:spcAft>
                <a:spcPts val="1200"/>
              </a:spcAft>
              <a:buSzPct val="141176"/>
              <a:buNone/>
            </a:pPr>
            <a:r>
              <a:t/>
            </a:r>
            <a:endParaRPr/>
          </a:p>
        </p:txBody>
      </p:sp>
      <p:pic>
        <p:nvPicPr>
          <p:cNvPr id="256" name="Google Shape;256;p40"/>
          <p:cNvPicPr preferRelativeResize="0"/>
          <p:nvPr/>
        </p:nvPicPr>
        <p:blipFill rotWithShape="1">
          <a:blip r:embed="rId3">
            <a:alphaModFix/>
          </a:blip>
          <a:srcRect b="0" l="0" r="0" t="0"/>
          <a:stretch/>
        </p:blipFill>
        <p:spPr>
          <a:xfrm>
            <a:off x="5819775" y="0"/>
            <a:ext cx="3324225" cy="485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