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</p:sldMasterIdLst>
  <p:notesMasterIdLst>
    <p:notesMasterId r:id="rId18"/>
  </p:notesMasterIdLst>
  <p:handoutMasterIdLst>
    <p:handoutMasterId r:id="rId19"/>
  </p:handoutMasterIdLst>
  <p:sldIdLst>
    <p:sldId id="264" r:id="rId6"/>
    <p:sldId id="265" r:id="rId7"/>
    <p:sldId id="266" r:id="rId8"/>
    <p:sldId id="27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D"/>
    <a:srgbClr val="666666"/>
    <a:srgbClr val="BB0000"/>
    <a:srgbClr val="EBEBEB"/>
    <a:srgbClr val="E9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DAF26-A03A-CFC9-6139-5143193150A8}" v="224" dt="2025-06-16T22:44:44.274"/>
    <p1510:client id="{7D914842-E65E-E54C-C356-441C64CE4860}" v="80" dt="2025-06-17T01:34:25.631"/>
    <p1510:client id="{99B55C4A-9714-BF15-D882-BA79F50C0E6E}" v="56" dt="2025-06-17T02:13:13.950"/>
    <p1510:client id="{A0E0CB90-3DFA-6C49-9203-D8C9EB59E247}" v="25" dt="2025-06-16T21:40:22.743"/>
    <p1510:client id="{E45096E9-A1E1-A8BC-50D4-BFFC141F9ACF}" v="92" dt="2025-06-17T18:22:00.591"/>
    <p1510:client id="{E566D6EA-2725-A94C-40A7-07C4A00E9646}" v="4011" dt="2025-06-17T02:10:58.227"/>
    <p1510:client id="{F7EED101-E85E-D948-8191-4126BBCDD865}" v="1457" dt="2025-06-17T14:04:58.297"/>
    <p1510:client id="{FCF45987-731F-ADC5-9ED3-7498CA786539}" v="85" dt="2025-06-16T20:42:13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4"/>
  </p:normalViewPr>
  <p:slideViewPr>
    <p:cSldViewPr snapToGrid="0">
      <p:cViewPr varScale="1">
        <p:scale>
          <a:sx n="121" d="100"/>
          <a:sy n="121" d="100"/>
        </p:scale>
        <p:origin x="1792" y="176"/>
      </p:cViewPr>
      <p:guideLst>
        <p:guide orient="horz" pos="2160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cadenleidich\Downloads\PerformanceGraphExport%20(4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Normalized 5Yr</a:t>
            </a:r>
            <a:r>
              <a:rPr lang="en-US" b="1" baseline="0"/>
              <a:t> Returns on S&amp;P Consumer Staples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'Performance Graph'!$G$7</c:f>
              <c:strCache>
                <c:ptCount val="1"/>
                <c:pt idx="0">
                  <c:v>Normalized Cons Stpls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'Performance Graph'!$F$8:$F$1264</c:f>
              <c:numCache>
                <c:formatCode>m/d/yy</c:formatCode>
                <c:ptCount val="1257"/>
                <c:pt idx="0">
                  <c:v>43997</c:v>
                </c:pt>
                <c:pt idx="1">
                  <c:v>43998</c:v>
                </c:pt>
                <c:pt idx="2">
                  <c:v>43999</c:v>
                </c:pt>
                <c:pt idx="3">
                  <c:v>44000</c:v>
                </c:pt>
                <c:pt idx="4">
                  <c:v>44001</c:v>
                </c:pt>
                <c:pt idx="5">
                  <c:v>44004</c:v>
                </c:pt>
                <c:pt idx="6">
                  <c:v>44005</c:v>
                </c:pt>
                <c:pt idx="7">
                  <c:v>44006</c:v>
                </c:pt>
                <c:pt idx="8">
                  <c:v>44007</c:v>
                </c:pt>
                <c:pt idx="9">
                  <c:v>44008</c:v>
                </c:pt>
                <c:pt idx="10">
                  <c:v>44011</c:v>
                </c:pt>
                <c:pt idx="11">
                  <c:v>44012</c:v>
                </c:pt>
                <c:pt idx="12">
                  <c:v>44013</c:v>
                </c:pt>
                <c:pt idx="13">
                  <c:v>44014</c:v>
                </c:pt>
                <c:pt idx="14">
                  <c:v>44018</c:v>
                </c:pt>
                <c:pt idx="15">
                  <c:v>44019</c:v>
                </c:pt>
                <c:pt idx="16">
                  <c:v>44020</c:v>
                </c:pt>
                <c:pt idx="17">
                  <c:v>44021</c:v>
                </c:pt>
                <c:pt idx="18">
                  <c:v>44022</c:v>
                </c:pt>
                <c:pt idx="19">
                  <c:v>44025</c:v>
                </c:pt>
                <c:pt idx="20">
                  <c:v>44026</c:v>
                </c:pt>
                <c:pt idx="21">
                  <c:v>44027</c:v>
                </c:pt>
                <c:pt idx="22">
                  <c:v>44028</c:v>
                </c:pt>
                <c:pt idx="23">
                  <c:v>44029</c:v>
                </c:pt>
                <c:pt idx="24">
                  <c:v>44032</c:v>
                </c:pt>
                <c:pt idx="25">
                  <c:v>44033</c:v>
                </c:pt>
                <c:pt idx="26">
                  <c:v>44034</c:v>
                </c:pt>
                <c:pt idx="27">
                  <c:v>44035</c:v>
                </c:pt>
                <c:pt idx="28">
                  <c:v>44036</c:v>
                </c:pt>
                <c:pt idx="29">
                  <c:v>44039</c:v>
                </c:pt>
                <c:pt idx="30">
                  <c:v>44040</c:v>
                </c:pt>
                <c:pt idx="31">
                  <c:v>44041</c:v>
                </c:pt>
                <c:pt idx="32">
                  <c:v>44042</c:v>
                </c:pt>
                <c:pt idx="33">
                  <c:v>44043</c:v>
                </c:pt>
                <c:pt idx="34">
                  <c:v>44046</c:v>
                </c:pt>
                <c:pt idx="35">
                  <c:v>44047</c:v>
                </c:pt>
                <c:pt idx="36">
                  <c:v>44048</c:v>
                </c:pt>
                <c:pt idx="37">
                  <c:v>44049</c:v>
                </c:pt>
                <c:pt idx="38">
                  <c:v>44050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44060</c:v>
                </c:pt>
                <c:pt idx="45">
                  <c:v>44061</c:v>
                </c:pt>
                <c:pt idx="46">
                  <c:v>44062</c:v>
                </c:pt>
                <c:pt idx="47">
                  <c:v>44063</c:v>
                </c:pt>
                <c:pt idx="48">
                  <c:v>44064</c:v>
                </c:pt>
                <c:pt idx="49">
                  <c:v>44067</c:v>
                </c:pt>
                <c:pt idx="50">
                  <c:v>44068</c:v>
                </c:pt>
                <c:pt idx="51">
                  <c:v>44069</c:v>
                </c:pt>
                <c:pt idx="52">
                  <c:v>44070</c:v>
                </c:pt>
                <c:pt idx="53">
                  <c:v>44071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44082</c:v>
                </c:pt>
                <c:pt idx="60">
                  <c:v>44083</c:v>
                </c:pt>
                <c:pt idx="61">
                  <c:v>44084</c:v>
                </c:pt>
                <c:pt idx="62">
                  <c:v>44085</c:v>
                </c:pt>
                <c:pt idx="63">
                  <c:v>44088</c:v>
                </c:pt>
                <c:pt idx="64">
                  <c:v>44089</c:v>
                </c:pt>
                <c:pt idx="65">
                  <c:v>44090</c:v>
                </c:pt>
                <c:pt idx="66">
                  <c:v>44091</c:v>
                </c:pt>
                <c:pt idx="67">
                  <c:v>44092</c:v>
                </c:pt>
                <c:pt idx="68">
                  <c:v>44095</c:v>
                </c:pt>
                <c:pt idx="69">
                  <c:v>44096</c:v>
                </c:pt>
                <c:pt idx="70">
                  <c:v>44097</c:v>
                </c:pt>
                <c:pt idx="71">
                  <c:v>44098</c:v>
                </c:pt>
                <c:pt idx="72">
                  <c:v>44099</c:v>
                </c:pt>
                <c:pt idx="73">
                  <c:v>44102</c:v>
                </c:pt>
                <c:pt idx="74">
                  <c:v>44103</c:v>
                </c:pt>
                <c:pt idx="75">
                  <c:v>44104</c:v>
                </c:pt>
                <c:pt idx="76">
                  <c:v>44105</c:v>
                </c:pt>
                <c:pt idx="77">
                  <c:v>44106</c:v>
                </c:pt>
                <c:pt idx="78">
                  <c:v>44109</c:v>
                </c:pt>
                <c:pt idx="79">
                  <c:v>44110</c:v>
                </c:pt>
                <c:pt idx="80">
                  <c:v>44111</c:v>
                </c:pt>
                <c:pt idx="81">
                  <c:v>44112</c:v>
                </c:pt>
                <c:pt idx="82">
                  <c:v>44113</c:v>
                </c:pt>
                <c:pt idx="83">
                  <c:v>44116</c:v>
                </c:pt>
                <c:pt idx="84">
                  <c:v>44117</c:v>
                </c:pt>
                <c:pt idx="85">
                  <c:v>44118</c:v>
                </c:pt>
                <c:pt idx="86">
                  <c:v>44119</c:v>
                </c:pt>
                <c:pt idx="87">
                  <c:v>44120</c:v>
                </c:pt>
                <c:pt idx="88">
                  <c:v>44123</c:v>
                </c:pt>
                <c:pt idx="89">
                  <c:v>44124</c:v>
                </c:pt>
                <c:pt idx="90">
                  <c:v>44125</c:v>
                </c:pt>
                <c:pt idx="91">
                  <c:v>44126</c:v>
                </c:pt>
                <c:pt idx="92">
                  <c:v>44127</c:v>
                </c:pt>
                <c:pt idx="93">
                  <c:v>44130</c:v>
                </c:pt>
                <c:pt idx="94">
                  <c:v>44131</c:v>
                </c:pt>
                <c:pt idx="95">
                  <c:v>44132</c:v>
                </c:pt>
                <c:pt idx="96">
                  <c:v>44133</c:v>
                </c:pt>
                <c:pt idx="97">
                  <c:v>44134</c:v>
                </c:pt>
                <c:pt idx="98">
                  <c:v>44137</c:v>
                </c:pt>
                <c:pt idx="99">
                  <c:v>44138</c:v>
                </c:pt>
                <c:pt idx="100">
                  <c:v>44139</c:v>
                </c:pt>
                <c:pt idx="101">
                  <c:v>44140</c:v>
                </c:pt>
                <c:pt idx="102">
                  <c:v>44141</c:v>
                </c:pt>
                <c:pt idx="103">
                  <c:v>44144</c:v>
                </c:pt>
                <c:pt idx="104">
                  <c:v>44145</c:v>
                </c:pt>
                <c:pt idx="105">
                  <c:v>44146</c:v>
                </c:pt>
                <c:pt idx="106">
                  <c:v>44147</c:v>
                </c:pt>
                <c:pt idx="107">
                  <c:v>44148</c:v>
                </c:pt>
                <c:pt idx="108">
                  <c:v>44151</c:v>
                </c:pt>
                <c:pt idx="109">
                  <c:v>44152</c:v>
                </c:pt>
                <c:pt idx="110">
                  <c:v>44153</c:v>
                </c:pt>
                <c:pt idx="111">
                  <c:v>44154</c:v>
                </c:pt>
                <c:pt idx="112">
                  <c:v>44155</c:v>
                </c:pt>
                <c:pt idx="113">
                  <c:v>44158</c:v>
                </c:pt>
                <c:pt idx="114">
                  <c:v>44159</c:v>
                </c:pt>
                <c:pt idx="115">
                  <c:v>44160</c:v>
                </c:pt>
                <c:pt idx="116">
                  <c:v>44162</c:v>
                </c:pt>
                <c:pt idx="117">
                  <c:v>44165</c:v>
                </c:pt>
                <c:pt idx="118">
                  <c:v>44166</c:v>
                </c:pt>
                <c:pt idx="119">
                  <c:v>44167</c:v>
                </c:pt>
                <c:pt idx="120">
                  <c:v>44168</c:v>
                </c:pt>
                <c:pt idx="121">
                  <c:v>44169</c:v>
                </c:pt>
                <c:pt idx="122">
                  <c:v>44172</c:v>
                </c:pt>
                <c:pt idx="123">
                  <c:v>44173</c:v>
                </c:pt>
                <c:pt idx="124">
                  <c:v>44174</c:v>
                </c:pt>
                <c:pt idx="125">
                  <c:v>44175</c:v>
                </c:pt>
                <c:pt idx="126">
                  <c:v>44176</c:v>
                </c:pt>
                <c:pt idx="127">
                  <c:v>44179</c:v>
                </c:pt>
                <c:pt idx="128">
                  <c:v>44180</c:v>
                </c:pt>
                <c:pt idx="129">
                  <c:v>44181</c:v>
                </c:pt>
                <c:pt idx="130">
                  <c:v>44182</c:v>
                </c:pt>
                <c:pt idx="131">
                  <c:v>44183</c:v>
                </c:pt>
                <c:pt idx="132">
                  <c:v>44186</c:v>
                </c:pt>
                <c:pt idx="133">
                  <c:v>44187</c:v>
                </c:pt>
                <c:pt idx="134">
                  <c:v>44188</c:v>
                </c:pt>
                <c:pt idx="135">
                  <c:v>44189</c:v>
                </c:pt>
                <c:pt idx="136">
                  <c:v>44193</c:v>
                </c:pt>
                <c:pt idx="137">
                  <c:v>44194</c:v>
                </c:pt>
                <c:pt idx="138">
                  <c:v>44195</c:v>
                </c:pt>
                <c:pt idx="139">
                  <c:v>44196</c:v>
                </c:pt>
                <c:pt idx="140">
                  <c:v>44200</c:v>
                </c:pt>
                <c:pt idx="141">
                  <c:v>44201</c:v>
                </c:pt>
                <c:pt idx="142">
                  <c:v>44202</c:v>
                </c:pt>
                <c:pt idx="143">
                  <c:v>44203</c:v>
                </c:pt>
                <c:pt idx="144">
                  <c:v>44204</c:v>
                </c:pt>
                <c:pt idx="145">
                  <c:v>44207</c:v>
                </c:pt>
                <c:pt idx="146">
                  <c:v>44208</c:v>
                </c:pt>
                <c:pt idx="147">
                  <c:v>44209</c:v>
                </c:pt>
                <c:pt idx="148">
                  <c:v>44210</c:v>
                </c:pt>
                <c:pt idx="149">
                  <c:v>44211</c:v>
                </c:pt>
                <c:pt idx="150">
                  <c:v>44215</c:v>
                </c:pt>
                <c:pt idx="151">
                  <c:v>44216</c:v>
                </c:pt>
                <c:pt idx="152">
                  <c:v>44217</c:v>
                </c:pt>
                <c:pt idx="153">
                  <c:v>44218</c:v>
                </c:pt>
                <c:pt idx="154">
                  <c:v>44221</c:v>
                </c:pt>
                <c:pt idx="155">
                  <c:v>44222</c:v>
                </c:pt>
                <c:pt idx="156">
                  <c:v>44223</c:v>
                </c:pt>
                <c:pt idx="157">
                  <c:v>44224</c:v>
                </c:pt>
                <c:pt idx="158">
                  <c:v>44225</c:v>
                </c:pt>
                <c:pt idx="159">
                  <c:v>44228</c:v>
                </c:pt>
                <c:pt idx="160">
                  <c:v>44229</c:v>
                </c:pt>
                <c:pt idx="161">
                  <c:v>44230</c:v>
                </c:pt>
                <c:pt idx="162">
                  <c:v>44231</c:v>
                </c:pt>
                <c:pt idx="163">
                  <c:v>44232</c:v>
                </c:pt>
                <c:pt idx="164">
                  <c:v>44235</c:v>
                </c:pt>
                <c:pt idx="165">
                  <c:v>44236</c:v>
                </c:pt>
                <c:pt idx="166">
                  <c:v>44237</c:v>
                </c:pt>
                <c:pt idx="167">
                  <c:v>44238</c:v>
                </c:pt>
                <c:pt idx="168">
                  <c:v>44239</c:v>
                </c:pt>
                <c:pt idx="169">
                  <c:v>44243</c:v>
                </c:pt>
                <c:pt idx="170">
                  <c:v>44244</c:v>
                </c:pt>
                <c:pt idx="171">
                  <c:v>44245</c:v>
                </c:pt>
                <c:pt idx="172">
                  <c:v>44246</c:v>
                </c:pt>
                <c:pt idx="173">
                  <c:v>44249</c:v>
                </c:pt>
                <c:pt idx="174">
                  <c:v>44250</c:v>
                </c:pt>
                <c:pt idx="175">
                  <c:v>44251</c:v>
                </c:pt>
                <c:pt idx="176">
                  <c:v>44252</c:v>
                </c:pt>
                <c:pt idx="177">
                  <c:v>44253</c:v>
                </c:pt>
                <c:pt idx="178">
                  <c:v>44256</c:v>
                </c:pt>
                <c:pt idx="179">
                  <c:v>44257</c:v>
                </c:pt>
                <c:pt idx="180">
                  <c:v>44258</c:v>
                </c:pt>
                <c:pt idx="181">
                  <c:v>44259</c:v>
                </c:pt>
                <c:pt idx="182">
                  <c:v>44260</c:v>
                </c:pt>
                <c:pt idx="183">
                  <c:v>44263</c:v>
                </c:pt>
                <c:pt idx="184">
                  <c:v>44264</c:v>
                </c:pt>
                <c:pt idx="185">
                  <c:v>44265</c:v>
                </c:pt>
                <c:pt idx="186">
                  <c:v>44266</c:v>
                </c:pt>
                <c:pt idx="187">
                  <c:v>44267</c:v>
                </c:pt>
                <c:pt idx="188">
                  <c:v>44270</c:v>
                </c:pt>
                <c:pt idx="189">
                  <c:v>44271</c:v>
                </c:pt>
                <c:pt idx="190">
                  <c:v>44272</c:v>
                </c:pt>
                <c:pt idx="191">
                  <c:v>44273</c:v>
                </c:pt>
                <c:pt idx="192">
                  <c:v>44274</c:v>
                </c:pt>
                <c:pt idx="193">
                  <c:v>44277</c:v>
                </c:pt>
                <c:pt idx="194">
                  <c:v>44278</c:v>
                </c:pt>
                <c:pt idx="195">
                  <c:v>44279</c:v>
                </c:pt>
                <c:pt idx="196">
                  <c:v>44280</c:v>
                </c:pt>
                <c:pt idx="197">
                  <c:v>44281</c:v>
                </c:pt>
                <c:pt idx="198">
                  <c:v>44284</c:v>
                </c:pt>
                <c:pt idx="199">
                  <c:v>44285</c:v>
                </c:pt>
                <c:pt idx="200">
                  <c:v>44286</c:v>
                </c:pt>
                <c:pt idx="201">
                  <c:v>44287</c:v>
                </c:pt>
                <c:pt idx="202">
                  <c:v>44291</c:v>
                </c:pt>
                <c:pt idx="203">
                  <c:v>44292</c:v>
                </c:pt>
                <c:pt idx="204">
                  <c:v>44293</c:v>
                </c:pt>
                <c:pt idx="205">
                  <c:v>44294</c:v>
                </c:pt>
                <c:pt idx="206">
                  <c:v>44295</c:v>
                </c:pt>
                <c:pt idx="207">
                  <c:v>44298</c:v>
                </c:pt>
                <c:pt idx="208">
                  <c:v>44299</c:v>
                </c:pt>
                <c:pt idx="209">
                  <c:v>44300</c:v>
                </c:pt>
                <c:pt idx="210">
                  <c:v>44301</c:v>
                </c:pt>
                <c:pt idx="211">
                  <c:v>44302</c:v>
                </c:pt>
                <c:pt idx="212">
                  <c:v>44305</c:v>
                </c:pt>
                <c:pt idx="213">
                  <c:v>44306</c:v>
                </c:pt>
                <c:pt idx="214">
                  <c:v>44307</c:v>
                </c:pt>
                <c:pt idx="215">
                  <c:v>44308</c:v>
                </c:pt>
                <c:pt idx="216">
                  <c:v>44309</c:v>
                </c:pt>
                <c:pt idx="217">
                  <c:v>44312</c:v>
                </c:pt>
                <c:pt idx="218">
                  <c:v>44313</c:v>
                </c:pt>
                <c:pt idx="219">
                  <c:v>44314</c:v>
                </c:pt>
                <c:pt idx="220">
                  <c:v>44315</c:v>
                </c:pt>
                <c:pt idx="221">
                  <c:v>44316</c:v>
                </c:pt>
                <c:pt idx="222">
                  <c:v>44319</c:v>
                </c:pt>
                <c:pt idx="223">
                  <c:v>44320</c:v>
                </c:pt>
                <c:pt idx="224">
                  <c:v>44321</c:v>
                </c:pt>
                <c:pt idx="225">
                  <c:v>44322</c:v>
                </c:pt>
                <c:pt idx="226">
                  <c:v>44323</c:v>
                </c:pt>
                <c:pt idx="227">
                  <c:v>44326</c:v>
                </c:pt>
                <c:pt idx="228">
                  <c:v>44327</c:v>
                </c:pt>
                <c:pt idx="229">
                  <c:v>44328</c:v>
                </c:pt>
                <c:pt idx="230">
                  <c:v>44329</c:v>
                </c:pt>
                <c:pt idx="231">
                  <c:v>44330</c:v>
                </c:pt>
                <c:pt idx="232">
                  <c:v>44333</c:v>
                </c:pt>
                <c:pt idx="233">
                  <c:v>44334</c:v>
                </c:pt>
                <c:pt idx="234">
                  <c:v>44335</c:v>
                </c:pt>
                <c:pt idx="235">
                  <c:v>44336</c:v>
                </c:pt>
                <c:pt idx="236">
                  <c:v>44337</c:v>
                </c:pt>
                <c:pt idx="237">
                  <c:v>44340</c:v>
                </c:pt>
                <c:pt idx="238">
                  <c:v>44341</c:v>
                </c:pt>
                <c:pt idx="239">
                  <c:v>44342</c:v>
                </c:pt>
                <c:pt idx="240">
                  <c:v>44343</c:v>
                </c:pt>
                <c:pt idx="241">
                  <c:v>44344</c:v>
                </c:pt>
                <c:pt idx="242">
                  <c:v>44348</c:v>
                </c:pt>
                <c:pt idx="243">
                  <c:v>44349</c:v>
                </c:pt>
                <c:pt idx="244">
                  <c:v>44350</c:v>
                </c:pt>
                <c:pt idx="245">
                  <c:v>44351</c:v>
                </c:pt>
                <c:pt idx="246">
                  <c:v>44354</c:v>
                </c:pt>
                <c:pt idx="247">
                  <c:v>44355</c:v>
                </c:pt>
                <c:pt idx="248">
                  <c:v>44356</c:v>
                </c:pt>
                <c:pt idx="249">
                  <c:v>44357</c:v>
                </c:pt>
                <c:pt idx="250">
                  <c:v>44358</c:v>
                </c:pt>
                <c:pt idx="251">
                  <c:v>44361</c:v>
                </c:pt>
                <c:pt idx="252">
                  <c:v>44362</c:v>
                </c:pt>
                <c:pt idx="253">
                  <c:v>44363</c:v>
                </c:pt>
                <c:pt idx="254">
                  <c:v>44364</c:v>
                </c:pt>
                <c:pt idx="255">
                  <c:v>44365</c:v>
                </c:pt>
                <c:pt idx="256">
                  <c:v>44368</c:v>
                </c:pt>
                <c:pt idx="257">
                  <c:v>44369</c:v>
                </c:pt>
                <c:pt idx="258">
                  <c:v>44370</c:v>
                </c:pt>
                <c:pt idx="259">
                  <c:v>44371</c:v>
                </c:pt>
                <c:pt idx="260">
                  <c:v>44372</c:v>
                </c:pt>
                <c:pt idx="261">
                  <c:v>44375</c:v>
                </c:pt>
                <c:pt idx="262">
                  <c:v>44376</c:v>
                </c:pt>
                <c:pt idx="263">
                  <c:v>44377</c:v>
                </c:pt>
                <c:pt idx="264">
                  <c:v>44378</c:v>
                </c:pt>
                <c:pt idx="265">
                  <c:v>44379</c:v>
                </c:pt>
                <c:pt idx="266">
                  <c:v>44383</c:v>
                </c:pt>
                <c:pt idx="267">
                  <c:v>44384</c:v>
                </c:pt>
                <c:pt idx="268">
                  <c:v>44385</c:v>
                </c:pt>
                <c:pt idx="269">
                  <c:v>44386</c:v>
                </c:pt>
                <c:pt idx="270">
                  <c:v>44389</c:v>
                </c:pt>
                <c:pt idx="271">
                  <c:v>44390</c:v>
                </c:pt>
                <c:pt idx="272">
                  <c:v>44391</c:v>
                </c:pt>
                <c:pt idx="273">
                  <c:v>44392</c:v>
                </c:pt>
                <c:pt idx="274">
                  <c:v>44393</c:v>
                </c:pt>
                <c:pt idx="275">
                  <c:v>44396</c:v>
                </c:pt>
                <c:pt idx="276">
                  <c:v>44397</c:v>
                </c:pt>
                <c:pt idx="277">
                  <c:v>44398</c:v>
                </c:pt>
                <c:pt idx="278">
                  <c:v>44399</c:v>
                </c:pt>
                <c:pt idx="279">
                  <c:v>44400</c:v>
                </c:pt>
                <c:pt idx="280">
                  <c:v>44403</c:v>
                </c:pt>
                <c:pt idx="281">
                  <c:v>44404</c:v>
                </c:pt>
                <c:pt idx="282">
                  <c:v>44405</c:v>
                </c:pt>
                <c:pt idx="283">
                  <c:v>44406</c:v>
                </c:pt>
                <c:pt idx="284">
                  <c:v>44407</c:v>
                </c:pt>
                <c:pt idx="285">
                  <c:v>44410</c:v>
                </c:pt>
                <c:pt idx="286">
                  <c:v>44411</c:v>
                </c:pt>
                <c:pt idx="287">
                  <c:v>44412</c:v>
                </c:pt>
                <c:pt idx="288">
                  <c:v>44413</c:v>
                </c:pt>
                <c:pt idx="289">
                  <c:v>44414</c:v>
                </c:pt>
                <c:pt idx="290">
                  <c:v>44417</c:v>
                </c:pt>
                <c:pt idx="291">
                  <c:v>44418</c:v>
                </c:pt>
                <c:pt idx="292">
                  <c:v>44419</c:v>
                </c:pt>
                <c:pt idx="293">
                  <c:v>44420</c:v>
                </c:pt>
                <c:pt idx="294">
                  <c:v>44421</c:v>
                </c:pt>
                <c:pt idx="295">
                  <c:v>44424</c:v>
                </c:pt>
                <c:pt idx="296">
                  <c:v>44425</c:v>
                </c:pt>
                <c:pt idx="297">
                  <c:v>44426</c:v>
                </c:pt>
                <c:pt idx="298">
                  <c:v>44427</c:v>
                </c:pt>
                <c:pt idx="299">
                  <c:v>44428</c:v>
                </c:pt>
                <c:pt idx="300">
                  <c:v>44431</c:v>
                </c:pt>
                <c:pt idx="301">
                  <c:v>44432</c:v>
                </c:pt>
                <c:pt idx="302">
                  <c:v>44433</c:v>
                </c:pt>
                <c:pt idx="303">
                  <c:v>44434</c:v>
                </c:pt>
                <c:pt idx="304">
                  <c:v>44435</c:v>
                </c:pt>
                <c:pt idx="305">
                  <c:v>44438</c:v>
                </c:pt>
                <c:pt idx="306">
                  <c:v>44439</c:v>
                </c:pt>
                <c:pt idx="307">
                  <c:v>44440</c:v>
                </c:pt>
                <c:pt idx="308">
                  <c:v>44441</c:v>
                </c:pt>
                <c:pt idx="309">
                  <c:v>44442</c:v>
                </c:pt>
                <c:pt idx="310">
                  <c:v>44446</c:v>
                </c:pt>
                <c:pt idx="311">
                  <c:v>44447</c:v>
                </c:pt>
                <c:pt idx="312">
                  <c:v>44448</c:v>
                </c:pt>
                <c:pt idx="313">
                  <c:v>44449</c:v>
                </c:pt>
                <c:pt idx="314">
                  <c:v>44452</c:v>
                </c:pt>
                <c:pt idx="315">
                  <c:v>44453</c:v>
                </c:pt>
                <c:pt idx="316">
                  <c:v>44454</c:v>
                </c:pt>
                <c:pt idx="317">
                  <c:v>44455</c:v>
                </c:pt>
                <c:pt idx="318">
                  <c:v>44456</c:v>
                </c:pt>
                <c:pt idx="319">
                  <c:v>44459</c:v>
                </c:pt>
                <c:pt idx="320">
                  <c:v>44460</c:v>
                </c:pt>
                <c:pt idx="321">
                  <c:v>44461</c:v>
                </c:pt>
                <c:pt idx="322">
                  <c:v>44462</c:v>
                </c:pt>
                <c:pt idx="323">
                  <c:v>44463</c:v>
                </c:pt>
                <c:pt idx="324">
                  <c:v>44466</c:v>
                </c:pt>
                <c:pt idx="325">
                  <c:v>44467</c:v>
                </c:pt>
                <c:pt idx="326">
                  <c:v>44468</c:v>
                </c:pt>
                <c:pt idx="327">
                  <c:v>44469</c:v>
                </c:pt>
                <c:pt idx="328">
                  <c:v>44470</c:v>
                </c:pt>
                <c:pt idx="329">
                  <c:v>44473</c:v>
                </c:pt>
                <c:pt idx="330">
                  <c:v>44474</c:v>
                </c:pt>
                <c:pt idx="331">
                  <c:v>44475</c:v>
                </c:pt>
                <c:pt idx="332">
                  <c:v>44476</c:v>
                </c:pt>
                <c:pt idx="333">
                  <c:v>44477</c:v>
                </c:pt>
                <c:pt idx="334">
                  <c:v>44480</c:v>
                </c:pt>
                <c:pt idx="335">
                  <c:v>44481</c:v>
                </c:pt>
                <c:pt idx="336">
                  <c:v>44482</c:v>
                </c:pt>
                <c:pt idx="337">
                  <c:v>44483</c:v>
                </c:pt>
                <c:pt idx="338">
                  <c:v>44484</c:v>
                </c:pt>
                <c:pt idx="339">
                  <c:v>44487</c:v>
                </c:pt>
                <c:pt idx="340">
                  <c:v>44488</c:v>
                </c:pt>
                <c:pt idx="341">
                  <c:v>44489</c:v>
                </c:pt>
                <c:pt idx="342">
                  <c:v>44490</c:v>
                </c:pt>
                <c:pt idx="343">
                  <c:v>44491</c:v>
                </c:pt>
                <c:pt idx="344">
                  <c:v>44494</c:v>
                </c:pt>
                <c:pt idx="345">
                  <c:v>44495</c:v>
                </c:pt>
                <c:pt idx="346">
                  <c:v>44496</c:v>
                </c:pt>
                <c:pt idx="347">
                  <c:v>44497</c:v>
                </c:pt>
                <c:pt idx="348">
                  <c:v>44498</c:v>
                </c:pt>
                <c:pt idx="349">
                  <c:v>44501</c:v>
                </c:pt>
                <c:pt idx="350">
                  <c:v>44502</c:v>
                </c:pt>
                <c:pt idx="351">
                  <c:v>44503</c:v>
                </c:pt>
                <c:pt idx="352">
                  <c:v>44504</c:v>
                </c:pt>
                <c:pt idx="353">
                  <c:v>44505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44515</c:v>
                </c:pt>
                <c:pt idx="360">
                  <c:v>44516</c:v>
                </c:pt>
                <c:pt idx="361">
                  <c:v>44517</c:v>
                </c:pt>
                <c:pt idx="362">
                  <c:v>44518</c:v>
                </c:pt>
                <c:pt idx="363">
                  <c:v>44519</c:v>
                </c:pt>
                <c:pt idx="364">
                  <c:v>44522</c:v>
                </c:pt>
                <c:pt idx="365">
                  <c:v>44523</c:v>
                </c:pt>
                <c:pt idx="366">
                  <c:v>44524</c:v>
                </c:pt>
                <c:pt idx="367">
                  <c:v>44526</c:v>
                </c:pt>
                <c:pt idx="368">
                  <c:v>44529</c:v>
                </c:pt>
                <c:pt idx="369">
                  <c:v>44530</c:v>
                </c:pt>
                <c:pt idx="370">
                  <c:v>44531</c:v>
                </c:pt>
                <c:pt idx="371">
                  <c:v>44532</c:v>
                </c:pt>
                <c:pt idx="372">
                  <c:v>44533</c:v>
                </c:pt>
                <c:pt idx="373">
                  <c:v>44536</c:v>
                </c:pt>
                <c:pt idx="374">
                  <c:v>44537</c:v>
                </c:pt>
                <c:pt idx="375">
                  <c:v>44538</c:v>
                </c:pt>
                <c:pt idx="376">
                  <c:v>44539</c:v>
                </c:pt>
                <c:pt idx="377">
                  <c:v>44540</c:v>
                </c:pt>
                <c:pt idx="378">
                  <c:v>44543</c:v>
                </c:pt>
                <c:pt idx="379">
                  <c:v>44544</c:v>
                </c:pt>
                <c:pt idx="380">
                  <c:v>44545</c:v>
                </c:pt>
                <c:pt idx="381">
                  <c:v>44546</c:v>
                </c:pt>
                <c:pt idx="382">
                  <c:v>44547</c:v>
                </c:pt>
                <c:pt idx="383">
                  <c:v>44550</c:v>
                </c:pt>
                <c:pt idx="384">
                  <c:v>44551</c:v>
                </c:pt>
                <c:pt idx="385">
                  <c:v>44552</c:v>
                </c:pt>
                <c:pt idx="386">
                  <c:v>44553</c:v>
                </c:pt>
                <c:pt idx="387">
                  <c:v>44557</c:v>
                </c:pt>
                <c:pt idx="388">
                  <c:v>44558</c:v>
                </c:pt>
                <c:pt idx="389">
                  <c:v>44559</c:v>
                </c:pt>
                <c:pt idx="390">
                  <c:v>44560</c:v>
                </c:pt>
                <c:pt idx="391">
                  <c:v>44561</c:v>
                </c:pt>
                <c:pt idx="392">
                  <c:v>44564</c:v>
                </c:pt>
                <c:pt idx="393">
                  <c:v>44565</c:v>
                </c:pt>
                <c:pt idx="394">
                  <c:v>44566</c:v>
                </c:pt>
                <c:pt idx="395">
                  <c:v>44567</c:v>
                </c:pt>
                <c:pt idx="396">
                  <c:v>44568</c:v>
                </c:pt>
                <c:pt idx="397">
                  <c:v>44571</c:v>
                </c:pt>
                <c:pt idx="398">
                  <c:v>44572</c:v>
                </c:pt>
                <c:pt idx="399">
                  <c:v>44573</c:v>
                </c:pt>
                <c:pt idx="400">
                  <c:v>44574</c:v>
                </c:pt>
                <c:pt idx="401">
                  <c:v>44575</c:v>
                </c:pt>
                <c:pt idx="402">
                  <c:v>44579</c:v>
                </c:pt>
                <c:pt idx="403">
                  <c:v>44580</c:v>
                </c:pt>
                <c:pt idx="404">
                  <c:v>44581</c:v>
                </c:pt>
                <c:pt idx="405">
                  <c:v>44582</c:v>
                </c:pt>
                <c:pt idx="406">
                  <c:v>44585</c:v>
                </c:pt>
                <c:pt idx="407">
                  <c:v>44586</c:v>
                </c:pt>
                <c:pt idx="408">
                  <c:v>44587</c:v>
                </c:pt>
                <c:pt idx="409">
                  <c:v>44588</c:v>
                </c:pt>
                <c:pt idx="410">
                  <c:v>44589</c:v>
                </c:pt>
                <c:pt idx="411">
                  <c:v>44592</c:v>
                </c:pt>
                <c:pt idx="412">
                  <c:v>44593</c:v>
                </c:pt>
                <c:pt idx="413">
                  <c:v>44594</c:v>
                </c:pt>
                <c:pt idx="414">
                  <c:v>44595</c:v>
                </c:pt>
                <c:pt idx="415">
                  <c:v>44596</c:v>
                </c:pt>
                <c:pt idx="416">
                  <c:v>44599</c:v>
                </c:pt>
                <c:pt idx="417">
                  <c:v>44600</c:v>
                </c:pt>
                <c:pt idx="418">
                  <c:v>44601</c:v>
                </c:pt>
                <c:pt idx="419">
                  <c:v>44602</c:v>
                </c:pt>
                <c:pt idx="420">
                  <c:v>44603</c:v>
                </c:pt>
                <c:pt idx="421">
                  <c:v>44606</c:v>
                </c:pt>
                <c:pt idx="422">
                  <c:v>44607</c:v>
                </c:pt>
                <c:pt idx="423">
                  <c:v>44608</c:v>
                </c:pt>
                <c:pt idx="424">
                  <c:v>44609</c:v>
                </c:pt>
                <c:pt idx="425">
                  <c:v>44610</c:v>
                </c:pt>
                <c:pt idx="426">
                  <c:v>44614</c:v>
                </c:pt>
                <c:pt idx="427">
                  <c:v>44615</c:v>
                </c:pt>
                <c:pt idx="428">
                  <c:v>44616</c:v>
                </c:pt>
                <c:pt idx="429">
                  <c:v>44617</c:v>
                </c:pt>
                <c:pt idx="430">
                  <c:v>44620</c:v>
                </c:pt>
                <c:pt idx="431">
                  <c:v>44621</c:v>
                </c:pt>
                <c:pt idx="432">
                  <c:v>44622</c:v>
                </c:pt>
                <c:pt idx="433">
                  <c:v>44623</c:v>
                </c:pt>
                <c:pt idx="434">
                  <c:v>44624</c:v>
                </c:pt>
                <c:pt idx="435">
                  <c:v>44627</c:v>
                </c:pt>
                <c:pt idx="436">
                  <c:v>44628</c:v>
                </c:pt>
                <c:pt idx="437">
                  <c:v>44629</c:v>
                </c:pt>
                <c:pt idx="438">
                  <c:v>44630</c:v>
                </c:pt>
                <c:pt idx="439">
                  <c:v>44631</c:v>
                </c:pt>
                <c:pt idx="440">
                  <c:v>44634</c:v>
                </c:pt>
                <c:pt idx="441">
                  <c:v>44635</c:v>
                </c:pt>
                <c:pt idx="442">
                  <c:v>44636</c:v>
                </c:pt>
                <c:pt idx="443">
                  <c:v>44637</c:v>
                </c:pt>
                <c:pt idx="444">
                  <c:v>44638</c:v>
                </c:pt>
                <c:pt idx="445">
                  <c:v>44641</c:v>
                </c:pt>
                <c:pt idx="446">
                  <c:v>44642</c:v>
                </c:pt>
                <c:pt idx="447">
                  <c:v>44643</c:v>
                </c:pt>
                <c:pt idx="448">
                  <c:v>44644</c:v>
                </c:pt>
                <c:pt idx="449">
                  <c:v>44645</c:v>
                </c:pt>
                <c:pt idx="450">
                  <c:v>44648</c:v>
                </c:pt>
                <c:pt idx="451">
                  <c:v>44649</c:v>
                </c:pt>
                <c:pt idx="452">
                  <c:v>44650</c:v>
                </c:pt>
                <c:pt idx="453">
                  <c:v>44651</c:v>
                </c:pt>
                <c:pt idx="454">
                  <c:v>44652</c:v>
                </c:pt>
                <c:pt idx="455">
                  <c:v>44655</c:v>
                </c:pt>
                <c:pt idx="456">
                  <c:v>44656</c:v>
                </c:pt>
                <c:pt idx="457">
                  <c:v>44657</c:v>
                </c:pt>
                <c:pt idx="458">
                  <c:v>44658</c:v>
                </c:pt>
                <c:pt idx="459">
                  <c:v>44659</c:v>
                </c:pt>
                <c:pt idx="460">
                  <c:v>44662</c:v>
                </c:pt>
                <c:pt idx="461">
                  <c:v>44663</c:v>
                </c:pt>
                <c:pt idx="462">
                  <c:v>44664</c:v>
                </c:pt>
                <c:pt idx="463">
                  <c:v>44665</c:v>
                </c:pt>
                <c:pt idx="464">
                  <c:v>44669</c:v>
                </c:pt>
                <c:pt idx="465">
                  <c:v>44670</c:v>
                </c:pt>
                <c:pt idx="466">
                  <c:v>44671</c:v>
                </c:pt>
                <c:pt idx="467">
                  <c:v>44672</c:v>
                </c:pt>
                <c:pt idx="468">
                  <c:v>44673</c:v>
                </c:pt>
                <c:pt idx="469">
                  <c:v>44676</c:v>
                </c:pt>
                <c:pt idx="470">
                  <c:v>44677</c:v>
                </c:pt>
                <c:pt idx="471">
                  <c:v>44678</c:v>
                </c:pt>
                <c:pt idx="472">
                  <c:v>44679</c:v>
                </c:pt>
                <c:pt idx="473">
                  <c:v>44680</c:v>
                </c:pt>
                <c:pt idx="474">
                  <c:v>44683</c:v>
                </c:pt>
                <c:pt idx="475">
                  <c:v>44684</c:v>
                </c:pt>
                <c:pt idx="476">
                  <c:v>44685</c:v>
                </c:pt>
                <c:pt idx="477">
                  <c:v>44686</c:v>
                </c:pt>
                <c:pt idx="478">
                  <c:v>44687</c:v>
                </c:pt>
                <c:pt idx="479">
                  <c:v>44690</c:v>
                </c:pt>
                <c:pt idx="480">
                  <c:v>44691</c:v>
                </c:pt>
                <c:pt idx="481">
                  <c:v>44692</c:v>
                </c:pt>
                <c:pt idx="482">
                  <c:v>44693</c:v>
                </c:pt>
                <c:pt idx="483">
                  <c:v>44694</c:v>
                </c:pt>
                <c:pt idx="484">
                  <c:v>44697</c:v>
                </c:pt>
                <c:pt idx="485">
                  <c:v>44698</c:v>
                </c:pt>
                <c:pt idx="486">
                  <c:v>44699</c:v>
                </c:pt>
                <c:pt idx="487">
                  <c:v>44700</c:v>
                </c:pt>
                <c:pt idx="488">
                  <c:v>44701</c:v>
                </c:pt>
                <c:pt idx="489">
                  <c:v>44704</c:v>
                </c:pt>
                <c:pt idx="490">
                  <c:v>44705</c:v>
                </c:pt>
                <c:pt idx="491">
                  <c:v>44706</c:v>
                </c:pt>
                <c:pt idx="492">
                  <c:v>44707</c:v>
                </c:pt>
                <c:pt idx="493">
                  <c:v>44708</c:v>
                </c:pt>
                <c:pt idx="494">
                  <c:v>44712</c:v>
                </c:pt>
                <c:pt idx="495">
                  <c:v>44713</c:v>
                </c:pt>
                <c:pt idx="496">
                  <c:v>44714</c:v>
                </c:pt>
                <c:pt idx="497">
                  <c:v>44715</c:v>
                </c:pt>
                <c:pt idx="498">
                  <c:v>44718</c:v>
                </c:pt>
                <c:pt idx="499">
                  <c:v>44719</c:v>
                </c:pt>
                <c:pt idx="500">
                  <c:v>44720</c:v>
                </c:pt>
                <c:pt idx="501">
                  <c:v>44721</c:v>
                </c:pt>
                <c:pt idx="502">
                  <c:v>44722</c:v>
                </c:pt>
                <c:pt idx="503">
                  <c:v>44725</c:v>
                </c:pt>
                <c:pt idx="504">
                  <c:v>44726</c:v>
                </c:pt>
                <c:pt idx="505">
                  <c:v>44727</c:v>
                </c:pt>
                <c:pt idx="506">
                  <c:v>44728</c:v>
                </c:pt>
                <c:pt idx="507">
                  <c:v>44729</c:v>
                </c:pt>
                <c:pt idx="508">
                  <c:v>44733</c:v>
                </c:pt>
                <c:pt idx="509">
                  <c:v>44734</c:v>
                </c:pt>
                <c:pt idx="510">
                  <c:v>44735</c:v>
                </c:pt>
                <c:pt idx="511">
                  <c:v>44736</c:v>
                </c:pt>
                <c:pt idx="512">
                  <c:v>44739</c:v>
                </c:pt>
                <c:pt idx="513">
                  <c:v>44740</c:v>
                </c:pt>
                <c:pt idx="514">
                  <c:v>44741</c:v>
                </c:pt>
                <c:pt idx="515">
                  <c:v>44742</c:v>
                </c:pt>
                <c:pt idx="516">
                  <c:v>44743</c:v>
                </c:pt>
                <c:pt idx="517">
                  <c:v>44747</c:v>
                </c:pt>
                <c:pt idx="518">
                  <c:v>44748</c:v>
                </c:pt>
                <c:pt idx="519">
                  <c:v>44749</c:v>
                </c:pt>
                <c:pt idx="520">
                  <c:v>44750</c:v>
                </c:pt>
                <c:pt idx="521">
                  <c:v>44753</c:v>
                </c:pt>
                <c:pt idx="522">
                  <c:v>44754</c:v>
                </c:pt>
                <c:pt idx="523">
                  <c:v>44755</c:v>
                </c:pt>
                <c:pt idx="524">
                  <c:v>44756</c:v>
                </c:pt>
                <c:pt idx="525">
                  <c:v>44757</c:v>
                </c:pt>
                <c:pt idx="526">
                  <c:v>44760</c:v>
                </c:pt>
                <c:pt idx="527">
                  <c:v>44761</c:v>
                </c:pt>
                <c:pt idx="528">
                  <c:v>44762</c:v>
                </c:pt>
                <c:pt idx="529">
                  <c:v>44763</c:v>
                </c:pt>
                <c:pt idx="530">
                  <c:v>44764</c:v>
                </c:pt>
                <c:pt idx="531">
                  <c:v>44767</c:v>
                </c:pt>
                <c:pt idx="532">
                  <c:v>44768</c:v>
                </c:pt>
                <c:pt idx="533">
                  <c:v>44769</c:v>
                </c:pt>
                <c:pt idx="534">
                  <c:v>44770</c:v>
                </c:pt>
                <c:pt idx="535">
                  <c:v>44771</c:v>
                </c:pt>
                <c:pt idx="536">
                  <c:v>44774</c:v>
                </c:pt>
                <c:pt idx="537">
                  <c:v>44775</c:v>
                </c:pt>
                <c:pt idx="538">
                  <c:v>44776</c:v>
                </c:pt>
                <c:pt idx="539">
                  <c:v>44777</c:v>
                </c:pt>
                <c:pt idx="540">
                  <c:v>44778</c:v>
                </c:pt>
                <c:pt idx="541">
                  <c:v>44781</c:v>
                </c:pt>
                <c:pt idx="542">
                  <c:v>44782</c:v>
                </c:pt>
                <c:pt idx="543">
                  <c:v>44783</c:v>
                </c:pt>
                <c:pt idx="544">
                  <c:v>44784</c:v>
                </c:pt>
                <c:pt idx="545">
                  <c:v>44785</c:v>
                </c:pt>
                <c:pt idx="546">
                  <c:v>44788</c:v>
                </c:pt>
                <c:pt idx="547">
                  <c:v>44789</c:v>
                </c:pt>
                <c:pt idx="548">
                  <c:v>44790</c:v>
                </c:pt>
                <c:pt idx="549">
                  <c:v>44791</c:v>
                </c:pt>
                <c:pt idx="550">
                  <c:v>44792</c:v>
                </c:pt>
                <c:pt idx="551">
                  <c:v>44795</c:v>
                </c:pt>
                <c:pt idx="552">
                  <c:v>44796</c:v>
                </c:pt>
                <c:pt idx="553">
                  <c:v>44797</c:v>
                </c:pt>
                <c:pt idx="554">
                  <c:v>44798</c:v>
                </c:pt>
                <c:pt idx="555">
                  <c:v>44799</c:v>
                </c:pt>
                <c:pt idx="556">
                  <c:v>44802</c:v>
                </c:pt>
                <c:pt idx="557">
                  <c:v>44803</c:v>
                </c:pt>
                <c:pt idx="558">
                  <c:v>44804</c:v>
                </c:pt>
                <c:pt idx="559">
                  <c:v>44805</c:v>
                </c:pt>
                <c:pt idx="560">
                  <c:v>44806</c:v>
                </c:pt>
                <c:pt idx="561">
                  <c:v>44810</c:v>
                </c:pt>
                <c:pt idx="562">
                  <c:v>44811</c:v>
                </c:pt>
                <c:pt idx="563">
                  <c:v>44812</c:v>
                </c:pt>
                <c:pt idx="564">
                  <c:v>44813</c:v>
                </c:pt>
                <c:pt idx="565">
                  <c:v>44816</c:v>
                </c:pt>
                <c:pt idx="566">
                  <c:v>44817</c:v>
                </c:pt>
                <c:pt idx="567">
                  <c:v>44818</c:v>
                </c:pt>
                <c:pt idx="568">
                  <c:v>44819</c:v>
                </c:pt>
                <c:pt idx="569">
                  <c:v>44820</c:v>
                </c:pt>
                <c:pt idx="570">
                  <c:v>44823</c:v>
                </c:pt>
                <c:pt idx="571">
                  <c:v>44824</c:v>
                </c:pt>
                <c:pt idx="572">
                  <c:v>44825</c:v>
                </c:pt>
                <c:pt idx="573">
                  <c:v>44826</c:v>
                </c:pt>
                <c:pt idx="574">
                  <c:v>44827</c:v>
                </c:pt>
                <c:pt idx="575">
                  <c:v>44830</c:v>
                </c:pt>
                <c:pt idx="576">
                  <c:v>44831</c:v>
                </c:pt>
                <c:pt idx="577">
                  <c:v>44832</c:v>
                </c:pt>
                <c:pt idx="578">
                  <c:v>44833</c:v>
                </c:pt>
                <c:pt idx="579">
                  <c:v>44834</c:v>
                </c:pt>
                <c:pt idx="580">
                  <c:v>44837</c:v>
                </c:pt>
                <c:pt idx="581">
                  <c:v>44838</c:v>
                </c:pt>
                <c:pt idx="582">
                  <c:v>44839</c:v>
                </c:pt>
                <c:pt idx="583">
                  <c:v>44840</c:v>
                </c:pt>
                <c:pt idx="584">
                  <c:v>44841</c:v>
                </c:pt>
                <c:pt idx="585">
                  <c:v>44844</c:v>
                </c:pt>
                <c:pt idx="586">
                  <c:v>44845</c:v>
                </c:pt>
                <c:pt idx="587">
                  <c:v>44846</c:v>
                </c:pt>
                <c:pt idx="588">
                  <c:v>44847</c:v>
                </c:pt>
                <c:pt idx="589">
                  <c:v>44848</c:v>
                </c:pt>
                <c:pt idx="590">
                  <c:v>44851</c:v>
                </c:pt>
                <c:pt idx="591">
                  <c:v>44852</c:v>
                </c:pt>
                <c:pt idx="592">
                  <c:v>44853</c:v>
                </c:pt>
                <c:pt idx="593">
                  <c:v>44854</c:v>
                </c:pt>
                <c:pt idx="594">
                  <c:v>44855</c:v>
                </c:pt>
                <c:pt idx="595">
                  <c:v>44858</c:v>
                </c:pt>
                <c:pt idx="596">
                  <c:v>44859</c:v>
                </c:pt>
                <c:pt idx="597">
                  <c:v>44860</c:v>
                </c:pt>
                <c:pt idx="598">
                  <c:v>44861</c:v>
                </c:pt>
                <c:pt idx="599">
                  <c:v>44862</c:v>
                </c:pt>
                <c:pt idx="600">
                  <c:v>44865</c:v>
                </c:pt>
                <c:pt idx="601">
                  <c:v>44866</c:v>
                </c:pt>
                <c:pt idx="602">
                  <c:v>44867</c:v>
                </c:pt>
                <c:pt idx="603">
                  <c:v>44868</c:v>
                </c:pt>
                <c:pt idx="604">
                  <c:v>44869</c:v>
                </c:pt>
                <c:pt idx="605">
                  <c:v>44872</c:v>
                </c:pt>
                <c:pt idx="606">
                  <c:v>44873</c:v>
                </c:pt>
                <c:pt idx="607">
                  <c:v>44874</c:v>
                </c:pt>
                <c:pt idx="608">
                  <c:v>44875</c:v>
                </c:pt>
                <c:pt idx="609">
                  <c:v>44876</c:v>
                </c:pt>
                <c:pt idx="610">
                  <c:v>44879</c:v>
                </c:pt>
                <c:pt idx="611">
                  <c:v>44880</c:v>
                </c:pt>
                <c:pt idx="612">
                  <c:v>44881</c:v>
                </c:pt>
                <c:pt idx="613">
                  <c:v>44882</c:v>
                </c:pt>
                <c:pt idx="614">
                  <c:v>44883</c:v>
                </c:pt>
                <c:pt idx="615">
                  <c:v>44886</c:v>
                </c:pt>
                <c:pt idx="616">
                  <c:v>44887</c:v>
                </c:pt>
                <c:pt idx="617">
                  <c:v>44888</c:v>
                </c:pt>
                <c:pt idx="618">
                  <c:v>44890</c:v>
                </c:pt>
                <c:pt idx="619">
                  <c:v>44893</c:v>
                </c:pt>
                <c:pt idx="620">
                  <c:v>44894</c:v>
                </c:pt>
                <c:pt idx="621">
                  <c:v>44895</c:v>
                </c:pt>
                <c:pt idx="622">
                  <c:v>44896</c:v>
                </c:pt>
                <c:pt idx="623">
                  <c:v>44897</c:v>
                </c:pt>
                <c:pt idx="624">
                  <c:v>44900</c:v>
                </c:pt>
                <c:pt idx="625">
                  <c:v>44901</c:v>
                </c:pt>
                <c:pt idx="626">
                  <c:v>44902</c:v>
                </c:pt>
                <c:pt idx="627">
                  <c:v>44903</c:v>
                </c:pt>
                <c:pt idx="628">
                  <c:v>44904</c:v>
                </c:pt>
                <c:pt idx="629">
                  <c:v>44907</c:v>
                </c:pt>
                <c:pt idx="630">
                  <c:v>44908</c:v>
                </c:pt>
                <c:pt idx="631">
                  <c:v>44909</c:v>
                </c:pt>
                <c:pt idx="632">
                  <c:v>44910</c:v>
                </c:pt>
                <c:pt idx="633">
                  <c:v>44911</c:v>
                </c:pt>
                <c:pt idx="634">
                  <c:v>44914</c:v>
                </c:pt>
                <c:pt idx="635">
                  <c:v>44915</c:v>
                </c:pt>
                <c:pt idx="636">
                  <c:v>44916</c:v>
                </c:pt>
                <c:pt idx="637">
                  <c:v>44917</c:v>
                </c:pt>
                <c:pt idx="638">
                  <c:v>44918</c:v>
                </c:pt>
                <c:pt idx="639">
                  <c:v>44922</c:v>
                </c:pt>
                <c:pt idx="640">
                  <c:v>44923</c:v>
                </c:pt>
                <c:pt idx="641">
                  <c:v>44924</c:v>
                </c:pt>
                <c:pt idx="642">
                  <c:v>44925</c:v>
                </c:pt>
                <c:pt idx="643">
                  <c:v>44929</c:v>
                </c:pt>
                <c:pt idx="644">
                  <c:v>44930</c:v>
                </c:pt>
                <c:pt idx="645">
                  <c:v>44931</c:v>
                </c:pt>
                <c:pt idx="646">
                  <c:v>44932</c:v>
                </c:pt>
                <c:pt idx="647">
                  <c:v>44935</c:v>
                </c:pt>
                <c:pt idx="648">
                  <c:v>44936</c:v>
                </c:pt>
                <c:pt idx="649">
                  <c:v>44937</c:v>
                </c:pt>
                <c:pt idx="650">
                  <c:v>44938</c:v>
                </c:pt>
                <c:pt idx="651">
                  <c:v>44939</c:v>
                </c:pt>
                <c:pt idx="652">
                  <c:v>44943</c:v>
                </c:pt>
                <c:pt idx="653">
                  <c:v>44944</c:v>
                </c:pt>
                <c:pt idx="654">
                  <c:v>44945</c:v>
                </c:pt>
                <c:pt idx="655">
                  <c:v>44946</c:v>
                </c:pt>
                <c:pt idx="656">
                  <c:v>44949</c:v>
                </c:pt>
                <c:pt idx="657">
                  <c:v>44950</c:v>
                </c:pt>
                <c:pt idx="658">
                  <c:v>44951</c:v>
                </c:pt>
                <c:pt idx="659">
                  <c:v>44952</c:v>
                </c:pt>
                <c:pt idx="660">
                  <c:v>44953</c:v>
                </c:pt>
                <c:pt idx="661">
                  <c:v>44956</c:v>
                </c:pt>
                <c:pt idx="662">
                  <c:v>44957</c:v>
                </c:pt>
                <c:pt idx="663">
                  <c:v>44958</c:v>
                </c:pt>
                <c:pt idx="664">
                  <c:v>44959</c:v>
                </c:pt>
                <c:pt idx="665">
                  <c:v>44960</c:v>
                </c:pt>
                <c:pt idx="666">
                  <c:v>44963</c:v>
                </c:pt>
                <c:pt idx="667">
                  <c:v>44964</c:v>
                </c:pt>
                <c:pt idx="668">
                  <c:v>44965</c:v>
                </c:pt>
                <c:pt idx="669">
                  <c:v>44966</c:v>
                </c:pt>
                <c:pt idx="670">
                  <c:v>44967</c:v>
                </c:pt>
                <c:pt idx="671">
                  <c:v>44970</c:v>
                </c:pt>
                <c:pt idx="672">
                  <c:v>44971</c:v>
                </c:pt>
                <c:pt idx="673">
                  <c:v>44972</c:v>
                </c:pt>
                <c:pt idx="674">
                  <c:v>44973</c:v>
                </c:pt>
                <c:pt idx="675">
                  <c:v>44974</c:v>
                </c:pt>
                <c:pt idx="676">
                  <c:v>44978</c:v>
                </c:pt>
                <c:pt idx="677">
                  <c:v>44979</c:v>
                </c:pt>
                <c:pt idx="678">
                  <c:v>44980</c:v>
                </c:pt>
                <c:pt idx="679">
                  <c:v>44981</c:v>
                </c:pt>
                <c:pt idx="680">
                  <c:v>44984</c:v>
                </c:pt>
                <c:pt idx="681">
                  <c:v>44985</c:v>
                </c:pt>
                <c:pt idx="682">
                  <c:v>44986</c:v>
                </c:pt>
                <c:pt idx="683">
                  <c:v>44987</c:v>
                </c:pt>
                <c:pt idx="684">
                  <c:v>44988</c:v>
                </c:pt>
                <c:pt idx="685">
                  <c:v>44991</c:v>
                </c:pt>
                <c:pt idx="686">
                  <c:v>44992</c:v>
                </c:pt>
                <c:pt idx="687">
                  <c:v>44993</c:v>
                </c:pt>
                <c:pt idx="688">
                  <c:v>44994</c:v>
                </c:pt>
                <c:pt idx="689">
                  <c:v>44995</c:v>
                </c:pt>
                <c:pt idx="690">
                  <c:v>44998</c:v>
                </c:pt>
                <c:pt idx="691">
                  <c:v>44999</c:v>
                </c:pt>
                <c:pt idx="692">
                  <c:v>45000</c:v>
                </c:pt>
                <c:pt idx="693">
                  <c:v>45001</c:v>
                </c:pt>
                <c:pt idx="694">
                  <c:v>45002</c:v>
                </c:pt>
                <c:pt idx="695">
                  <c:v>45005</c:v>
                </c:pt>
                <c:pt idx="696">
                  <c:v>45006</c:v>
                </c:pt>
                <c:pt idx="697">
                  <c:v>45007</c:v>
                </c:pt>
                <c:pt idx="698">
                  <c:v>45008</c:v>
                </c:pt>
                <c:pt idx="699">
                  <c:v>45009</c:v>
                </c:pt>
                <c:pt idx="700">
                  <c:v>45012</c:v>
                </c:pt>
                <c:pt idx="701">
                  <c:v>45013</c:v>
                </c:pt>
                <c:pt idx="702">
                  <c:v>45014</c:v>
                </c:pt>
                <c:pt idx="703">
                  <c:v>45015</c:v>
                </c:pt>
                <c:pt idx="704">
                  <c:v>45016</c:v>
                </c:pt>
                <c:pt idx="705">
                  <c:v>45019</c:v>
                </c:pt>
                <c:pt idx="706">
                  <c:v>45020</c:v>
                </c:pt>
                <c:pt idx="707">
                  <c:v>45021</c:v>
                </c:pt>
                <c:pt idx="708">
                  <c:v>45022</c:v>
                </c:pt>
                <c:pt idx="709">
                  <c:v>45026</c:v>
                </c:pt>
                <c:pt idx="710">
                  <c:v>45027</c:v>
                </c:pt>
                <c:pt idx="711">
                  <c:v>45028</c:v>
                </c:pt>
                <c:pt idx="712">
                  <c:v>45029</c:v>
                </c:pt>
                <c:pt idx="713">
                  <c:v>45030</c:v>
                </c:pt>
                <c:pt idx="714">
                  <c:v>45033</c:v>
                </c:pt>
                <c:pt idx="715">
                  <c:v>45034</c:v>
                </c:pt>
                <c:pt idx="716">
                  <c:v>45035</c:v>
                </c:pt>
                <c:pt idx="717">
                  <c:v>45036</c:v>
                </c:pt>
                <c:pt idx="718">
                  <c:v>45037</c:v>
                </c:pt>
                <c:pt idx="719">
                  <c:v>45040</c:v>
                </c:pt>
                <c:pt idx="720">
                  <c:v>45041</c:v>
                </c:pt>
                <c:pt idx="721">
                  <c:v>45042</c:v>
                </c:pt>
                <c:pt idx="722">
                  <c:v>45043</c:v>
                </c:pt>
                <c:pt idx="723">
                  <c:v>45044</c:v>
                </c:pt>
                <c:pt idx="724">
                  <c:v>45047</c:v>
                </c:pt>
                <c:pt idx="725">
                  <c:v>45048</c:v>
                </c:pt>
                <c:pt idx="726">
                  <c:v>45049</c:v>
                </c:pt>
                <c:pt idx="727">
                  <c:v>45050</c:v>
                </c:pt>
                <c:pt idx="728">
                  <c:v>45051</c:v>
                </c:pt>
                <c:pt idx="729">
                  <c:v>45054</c:v>
                </c:pt>
                <c:pt idx="730">
                  <c:v>45055</c:v>
                </c:pt>
                <c:pt idx="731">
                  <c:v>45056</c:v>
                </c:pt>
                <c:pt idx="732">
                  <c:v>45057</c:v>
                </c:pt>
                <c:pt idx="733">
                  <c:v>45058</c:v>
                </c:pt>
                <c:pt idx="734">
                  <c:v>45061</c:v>
                </c:pt>
                <c:pt idx="735">
                  <c:v>45062</c:v>
                </c:pt>
                <c:pt idx="736">
                  <c:v>45063</c:v>
                </c:pt>
                <c:pt idx="737">
                  <c:v>45064</c:v>
                </c:pt>
                <c:pt idx="738">
                  <c:v>45065</c:v>
                </c:pt>
                <c:pt idx="739">
                  <c:v>45068</c:v>
                </c:pt>
                <c:pt idx="740">
                  <c:v>45069</c:v>
                </c:pt>
                <c:pt idx="741">
                  <c:v>45070</c:v>
                </c:pt>
                <c:pt idx="742">
                  <c:v>45071</c:v>
                </c:pt>
                <c:pt idx="743">
                  <c:v>45072</c:v>
                </c:pt>
                <c:pt idx="744">
                  <c:v>45076</c:v>
                </c:pt>
                <c:pt idx="745">
                  <c:v>45077</c:v>
                </c:pt>
                <c:pt idx="746">
                  <c:v>45078</c:v>
                </c:pt>
                <c:pt idx="747">
                  <c:v>45079</c:v>
                </c:pt>
                <c:pt idx="748">
                  <c:v>45082</c:v>
                </c:pt>
                <c:pt idx="749">
                  <c:v>45083</c:v>
                </c:pt>
                <c:pt idx="750">
                  <c:v>45084</c:v>
                </c:pt>
                <c:pt idx="751">
                  <c:v>45085</c:v>
                </c:pt>
                <c:pt idx="752">
                  <c:v>45086</c:v>
                </c:pt>
                <c:pt idx="753">
                  <c:v>45089</c:v>
                </c:pt>
                <c:pt idx="754">
                  <c:v>45090</c:v>
                </c:pt>
                <c:pt idx="755">
                  <c:v>45091</c:v>
                </c:pt>
                <c:pt idx="756">
                  <c:v>45092</c:v>
                </c:pt>
                <c:pt idx="757">
                  <c:v>45093</c:v>
                </c:pt>
                <c:pt idx="758">
                  <c:v>45097</c:v>
                </c:pt>
                <c:pt idx="759">
                  <c:v>45098</c:v>
                </c:pt>
                <c:pt idx="760">
                  <c:v>45099</c:v>
                </c:pt>
                <c:pt idx="761">
                  <c:v>45100</c:v>
                </c:pt>
                <c:pt idx="762">
                  <c:v>45103</c:v>
                </c:pt>
                <c:pt idx="763">
                  <c:v>45104</c:v>
                </c:pt>
                <c:pt idx="764">
                  <c:v>45105</c:v>
                </c:pt>
                <c:pt idx="765">
                  <c:v>45106</c:v>
                </c:pt>
                <c:pt idx="766">
                  <c:v>45107</c:v>
                </c:pt>
                <c:pt idx="767">
                  <c:v>45110</c:v>
                </c:pt>
                <c:pt idx="768">
                  <c:v>45112</c:v>
                </c:pt>
                <c:pt idx="769">
                  <c:v>45113</c:v>
                </c:pt>
                <c:pt idx="770">
                  <c:v>45114</c:v>
                </c:pt>
                <c:pt idx="771">
                  <c:v>45117</c:v>
                </c:pt>
                <c:pt idx="772">
                  <c:v>45118</c:v>
                </c:pt>
                <c:pt idx="773">
                  <c:v>45119</c:v>
                </c:pt>
                <c:pt idx="774">
                  <c:v>45120</c:v>
                </c:pt>
                <c:pt idx="775">
                  <c:v>45121</c:v>
                </c:pt>
                <c:pt idx="776">
                  <c:v>45124</c:v>
                </c:pt>
                <c:pt idx="777">
                  <c:v>45125</c:v>
                </c:pt>
                <c:pt idx="778">
                  <c:v>45126</c:v>
                </c:pt>
                <c:pt idx="779">
                  <c:v>45127</c:v>
                </c:pt>
                <c:pt idx="780">
                  <c:v>45128</c:v>
                </c:pt>
                <c:pt idx="781">
                  <c:v>45131</c:v>
                </c:pt>
                <c:pt idx="782">
                  <c:v>45132</c:v>
                </c:pt>
                <c:pt idx="783">
                  <c:v>45133</c:v>
                </c:pt>
                <c:pt idx="784">
                  <c:v>45134</c:v>
                </c:pt>
                <c:pt idx="785">
                  <c:v>45135</c:v>
                </c:pt>
                <c:pt idx="786">
                  <c:v>45138</c:v>
                </c:pt>
                <c:pt idx="787">
                  <c:v>45139</c:v>
                </c:pt>
                <c:pt idx="788">
                  <c:v>45140</c:v>
                </c:pt>
                <c:pt idx="789">
                  <c:v>45141</c:v>
                </c:pt>
                <c:pt idx="790">
                  <c:v>45142</c:v>
                </c:pt>
                <c:pt idx="791">
                  <c:v>45145</c:v>
                </c:pt>
                <c:pt idx="792">
                  <c:v>45146</c:v>
                </c:pt>
                <c:pt idx="793">
                  <c:v>45147</c:v>
                </c:pt>
                <c:pt idx="794">
                  <c:v>45148</c:v>
                </c:pt>
                <c:pt idx="795">
                  <c:v>45149</c:v>
                </c:pt>
                <c:pt idx="796">
                  <c:v>45152</c:v>
                </c:pt>
                <c:pt idx="797">
                  <c:v>45153</c:v>
                </c:pt>
                <c:pt idx="798">
                  <c:v>45154</c:v>
                </c:pt>
                <c:pt idx="799">
                  <c:v>45155</c:v>
                </c:pt>
                <c:pt idx="800">
                  <c:v>45156</c:v>
                </c:pt>
                <c:pt idx="801">
                  <c:v>45159</c:v>
                </c:pt>
                <c:pt idx="802">
                  <c:v>45160</c:v>
                </c:pt>
                <c:pt idx="803">
                  <c:v>45161</c:v>
                </c:pt>
                <c:pt idx="804">
                  <c:v>45162</c:v>
                </c:pt>
                <c:pt idx="805">
                  <c:v>45163</c:v>
                </c:pt>
                <c:pt idx="806">
                  <c:v>45166</c:v>
                </c:pt>
                <c:pt idx="807">
                  <c:v>45167</c:v>
                </c:pt>
                <c:pt idx="808">
                  <c:v>45168</c:v>
                </c:pt>
                <c:pt idx="809">
                  <c:v>45169</c:v>
                </c:pt>
                <c:pt idx="810">
                  <c:v>45170</c:v>
                </c:pt>
                <c:pt idx="811">
                  <c:v>45174</c:v>
                </c:pt>
                <c:pt idx="812">
                  <c:v>45175</c:v>
                </c:pt>
                <c:pt idx="813">
                  <c:v>45176</c:v>
                </c:pt>
                <c:pt idx="814">
                  <c:v>45177</c:v>
                </c:pt>
                <c:pt idx="815">
                  <c:v>45180</c:v>
                </c:pt>
                <c:pt idx="816">
                  <c:v>45181</c:v>
                </c:pt>
                <c:pt idx="817">
                  <c:v>45182</c:v>
                </c:pt>
                <c:pt idx="818">
                  <c:v>45183</c:v>
                </c:pt>
                <c:pt idx="819">
                  <c:v>45184</c:v>
                </c:pt>
                <c:pt idx="820">
                  <c:v>45187</c:v>
                </c:pt>
                <c:pt idx="821">
                  <c:v>45188</c:v>
                </c:pt>
                <c:pt idx="822">
                  <c:v>45189</c:v>
                </c:pt>
                <c:pt idx="823">
                  <c:v>45190</c:v>
                </c:pt>
                <c:pt idx="824">
                  <c:v>45191</c:v>
                </c:pt>
                <c:pt idx="825">
                  <c:v>45194</c:v>
                </c:pt>
                <c:pt idx="826">
                  <c:v>45195</c:v>
                </c:pt>
                <c:pt idx="827">
                  <c:v>45196</c:v>
                </c:pt>
                <c:pt idx="828">
                  <c:v>45197</c:v>
                </c:pt>
                <c:pt idx="829">
                  <c:v>45198</c:v>
                </c:pt>
                <c:pt idx="830">
                  <c:v>45201</c:v>
                </c:pt>
                <c:pt idx="831">
                  <c:v>45202</c:v>
                </c:pt>
                <c:pt idx="832">
                  <c:v>45203</c:v>
                </c:pt>
                <c:pt idx="833">
                  <c:v>45204</c:v>
                </c:pt>
                <c:pt idx="834">
                  <c:v>45205</c:v>
                </c:pt>
                <c:pt idx="835">
                  <c:v>45208</c:v>
                </c:pt>
                <c:pt idx="836">
                  <c:v>45209</c:v>
                </c:pt>
                <c:pt idx="837">
                  <c:v>45210</c:v>
                </c:pt>
                <c:pt idx="838">
                  <c:v>45211</c:v>
                </c:pt>
                <c:pt idx="839">
                  <c:v>45212</c:v>
                </c:pt>
                <c:pt idx="840">
                  <c:v>45215</c:v>
                </c:pt>
                <c:pt idx="841">
                  <c:v>45216</c:v>
                </c:pt>
                <c:pt idx="842">
                  <c:v>45217</c:v>
                </c:pt>
                <c:pt idx="843">
                  <c:v>45218</c:v>
                </c:pt>
                <c:pt idx="844">
                  <c:v>45219</c:v>
                </c:pt>
                <c:pt idx="845">
                  <c:v>45222</c:v>
                </c:pt>
                <c:pt idx="846">
                  <c:v>45223</c:v>
                </c:pt>
                <c:pt idx="847">
                  <c:v>45224</c:v>
                </c:pt>
                <c:pt idx="848">
                  <c:v>45225</c:v>
                </c:pt>
                <c:pt idx="849">
                  <c:v>45226</c:v>
                </c:pt>
                <c:pt idx="850">
                  <c:v>45229</c:v>
                </c:pt>
                <c:pt idx="851">
                  <c:v>45230</c:v>
                </c:pt>
                <c:pt idx="852">
                  <c:v>45231</c:v>
                </c:pt>
                <c:pt idx="853">
                  <c:v>45232</c:v>
                </c:pt>
                <c:pt idx="854">
                  <c:v>45233</c:v>
                </c:pt>
                <c:pt idx="855">
                  <c:v>45236</c:v>
                </c:pt>
                <c:pt idx="856">
                  <c:v>45237</c:v>
                </c:pt>
                <c:pt idx="857">
                  <c:v>45238</c:v>
                </c:pt>
                <c:pt idx="858">
                  <c:v>45239</c:v>
                </c:pt>
                <c:pt idx="859">
                  <c:v>45240</c:v>
                </c:pt>
                <c:pt idx="860">
                  <c:v>45243</c:v>
                </c:pt>
                <c:pt idx="861">
                  <c:v>45244</c:v>
                </c:pt>
                <c:pt idx="862">
                  <c:v>45245</c:v>
                </c:pt>
                <c:pt idx="863">
                  <c:v>45246</c:v>
                </c:pt>
                <c:pt idx="864">
                  <c:v>45247</c:v>
                </c:pt>
                <c:pt idx="865">
                  <c:v>45250</c:v>
                </c:pt>
                <c:pt idx="866">
                  <c:v>45251</c:v>
                </c:pt>
                <c:pt idx="867">
                  <c:v>45252</c:v>
                </c:pt>
                <c:pt idx="868">
                  <c:v>45254</c:v>
                </c:pt>
                <c:pt idx="869">
                  <c:v>45257</c:v>
                </c:pt>
                <c:pt idx="870">
                  <c:v>45258</c:v>
                </c:pt>
                <c:pt idx="871">
                  <c:v>45259</c:v>
                </c:pt>
                <c:pt idx="872">
                  <c:v>45260</c:v>
                </c:pt>
                <c:pt idx="873">
                  <c:v>45261</c:v>
                </c:pt>
                <c:pt idx="874">
                  <c:v>45264</c:v>
                </c:pt>
                <c:pt idx="875">
                  <c:v>45265</c:v>
                </c:pt>
                <c:pt idx="876">
                  <c:v>45266</c:v>
                </c:pt>
                <c:pt idx="877">
                  <c:v>45267</c:v>
                </c:pt>
                <c:pt idx="878">
                  <c:v>45268</c:v>
                </c:pt>
                <c:pt idx="879">
                  <c:v>45271</c:v>
                </c:pt>
                <c:pt idx="880">
                  <c:v>45272</c:v>
                </c:pt>
                <c:pt idx="881">
                  <c:v>45273</c:v>
                </c:pt>
                <c:pt idx="882">
                  <c:v>45274</c:v>
                </c:pt>
                <c:pt idx="883">
                  <c:v>45275</c:v>
                </c:pt>
                <c:pt idx="884">
                  <c:v>45278</c:v>
                </c:pt>
                <c:pt idx="885">
                  <c:v>45279</c:v>
                </c:pt>
                <c:pt idx="886">
                  <c:v>45280</c:v>
                </c:pt>
                <c:pt idx="887">
                  <c:v>45281</c:v>
                </c:pt>
                <c:pt idx="888">
                  <c:v>45282</c:v>
                </c:pt>
                <c:pt idx="889">
                  <c:v>45286</c:v>
                </c:pt>
                <c:pt idx="890">
                  <c:v>45287</c:v>
                </c:pt>
                <c:pt idx="891">
                  <c:v>45288</c:v>
                </c:pt>
                <c:pt idx="892">
                  <c:v>45289</c:v>
                </c:pt>
                <c:pt idx="893">
                  <c:v>45293</c:v>
                </c:pt>
                <c:pt idx="894">
                  <c:v>45294</c:v>
                </c:pt>
                <c:pt idx="895">
                  <c:v>45295</c:v>
                </c:pt>
                <c:pt idx="896">
                  <c:v>45296</c:v>
                </c:pt>
                <c:pt idx="897">
                  <c:v>45299</c:v>
                </c:pt>
                <c:pt idx="898">
                  <c:v>45300</c:v>
                </c:pt>
                <c:pt idx="899">
                  <c:v>45301</c:v>
                </c:pt>
                <c:pt idx="900">
                  <c:v>45302</c:v>
                </c:pt>
                <c:pt idx="901">
                  <c:v>45303</c:v>
                </c:pt>
                <c:pt idx="902">
                  <c:v>45307</c:v>
                </c:pt>
                <c:pt idx="903">
                  <c:v>45308</c:v>
                </c:pt>
                <c:pt idx="904">
                  <c:v>45309</c:v>
                </c:pt>
                <c:pt idx="905">
                  <c:v>45310</c:v>
                </c:pt>
                <c:pt idx="906">
                  <c:v>45313</c:v>
                </c:pt>
                <c:pt idx="907">
                  <c:v>45314</c:v>
                </c:pt>
                <c:pt idx="908">
                  <c:v>45315</c:v>
                </c:pt>
                <c:pt idx="909">
                  <c:v>45316</c:v>
                </c:pt>
                <c:pt idx="910">
                  <c:v>45317</c:v>
                </c:pt>
                <c:pt idx="911">
                  <c:v>45320</c:v>
                </c:pt>
                <c:pt idx="912">
                  <c:v>45321</c:v>
                </c:pt>
                <c:pt idx="913">
                  <c:v>45322</c:v>
                </c:pt>
                <c:pt idx="914">
                  <c:v>45323</c:v>
                </c:pt>
                <c:pt idx="915">
                  <c:v>45324</c:v>
                </c:pt>
                <c:pt idx="916">
                  <c:v>45327</c:v>
                </c:pt>
                <c:pt idx="917">
                  <c:v>45328</c:v>
                </c:pt>
                <c:pt idx="918">
                  <c:v>45329</c:v>
                </c:pt>
                <c:pt idx="919">
                  <c:v>45330</c:v>
                </c:pt>
                <c:pt idx="920">
                  <c:v>45331</c:v>
                </c:pt>
                <c:pt idx="921">
                  <c:v>45334</c:v>
                </c:pt>
                <c:pt idx="922">
                  <c:v>45335</c:v>
                </c:pt>
                <c:pt idx="923">
                  <c:v>45336</c:v>
                </c:pt>
                <c:pt idx="924">
                  <c:v>45337</c:v>
                </c:pt>
                <c:pt idx="925">
                  <c:v>45338</c:v>
                </c:pt>
                <c:pt idx="926">
                  <c:v>45342</c:v>
                </c:pt>
                <c:pt idx="927">
                  <c:v>45343</c:v>
                </c:pt>
                <c:pt idx="928">
                  <c:v>45344</c:v>
                </c:pt>
                <c:pt idx="929">
                  <c:v>45345</c:v>
                </c:pt>
                <c:pt idx="930">
                  <c:v>45348</c:v>
                </c:pt>
                <c:pt idx="931">
                  <c:v>45349</c:v>
                </c:pt>
                <c:pt idx="932">
                  <c:v>45350</c:v>
                </c:pt>
                <c:pt idx="933">
                  <c:v>45351</c:v>
                </c:pt>
                <c:pt idx="934">
                  <c:v>45352</c:v>
                </c:pt>
                <c:pt idx="935">
                  <c:v>45355</c:v>
                </c:pt>
                <c:pt idx="936">
                  <c:v>45356</c:v>
                </c:pt>
                <c:pt idx="937">
                  <c:v>45357</c:v>
                </c:pt>
                <c:pt idx="938">
                  <c:v>45358</c:v>
                </c:pt>
                <c:pt idx="939">
                  <c:v>45359</c:v>
                </c:pt>
                <c:pt idx="940">
                  <c:v>45362</c:v>
                </c:pt>
                <c:pt idx="941">
                  <c:v>45363</c:v>
                </c:pt>
                <c:pt idx="942">
                  <c:v>45364</c:v>
                </c:pt>
                <c:pt idx="943">
                  <c:v>45365</c:v>
                </c:pt>
                <c:pt idx="944">
                  <c:v>45366</c:v>
                </c:pt>
                <c:pt idx="945">
                  <c:v>45369</c:v>
                </c:pt>
                <c:pt idx="946">
                  <c:v>45370</c:v>
                </c:pt>
                <c:pt idx="947">
                  <c:v>45371</c:v>
                </c:pt>
                <c:pt idx="948">
                  <c:v>45372</c:v>
                </c:pt>
                <c:pt idx="949">
                  <c:v>45373</c:v>
                </c:pt>
                <c:pt idx="950">
                  <c:v>45376</c:v>
                </c:pt>
                <c:pt idx="951">
                  <c:v>45377</c:v>
                </c:pt>
                <c:pt idx="952">
                  <c:v>45378</c:v>
                </c:pt>
                <c:pt idx="953">
                  <c:v>45379</c:v>
                </c:pt>
                <c:pt idx="954">
                  <c:v>45383</c:v>
                </c:pt>
                <c:pt idx="955">
                  <c:v>45384</c:v>
                </c:pt>
                <c:pt idx="956">
                  <c:v>45385</c:v>
                </c:pt>
                <c:pt idx="957">
                  <c:v>45386</c:v>
                </c:pt>
                <c:pt idx="958">
                  <c:v>45387</c:v>
                </c:pt>
                <c:pt idx="959">
                  <c:v>45390</c:v>
                </c:pt>
                <c:pt idx="960">
                  <c:v>45391</c:v>
                </c:pt>
                <c:pt idx="961">
                  <c:v>45392</c:v>
                </c:pt>
                <c:pt idx="962">
                  <c:v>45393</c:v>
                </c:pt>
                <c:pt idx="963">
                  <c:v>45394</c:v>
                </c:pt>
                <c:pt idx="964">
                  <c:v>45397</c:v>
                </c:pt>
                <c:pt idx="965">
                  <c:v>45398</c:v>
                </c:pt>
                <c:pt idx="966">
                  <c:v>45399</c:v>
                </c:pt>
                <c:pt idx="967">
                  <c:v>45400</c:v>
                </c:pt>
                <c:pt idx="968">
                  <c:v>45401</c:v>
                </c:pt>
                <c:pt idx="969">
                  <c:v>45404</c:v>
                </c:pt>
                <c:pt idx="970">
                  <c:v>45405</c:v>
                </c:pt>
                <c:pt idx="971">
                  <c:v>45406</c:v>
                </c:pt>
                <c:pt idx="972">
                  <c:v>45407</c:v>
                </c:pt>
                <c:pt idx="973">
                  <c:v>45408</c:v>
                </c:pt>
                <c:pt idx="974">
                  <c:v>45411</c:v>
                </c:pt>
                <c:pt idx="975">
                  <c:v>45412</c:v>
                </c:pt>
                <c:pt idx="976">
                  <c:v>45413</c:v>
                </c:pt>
                <c:pt idx="977">
                  <c:v>45414</c:v>
                </c:pt>
                <c:pt idx="978">
                  <c:v>45415</c:v>
                </c:pt>
                <c:pt idx="979">
                  <c:v>45418</c:v>
                </c:pt>
                <c:pt idx="980">
                  <c:v>45419</c:v>
                </c:pt>
                <c:pt idx="981">
                  <c:v>45420</c:v>
                </c:pt>
                <c:pt idx="982">
                  <c:v>45421</c:v>
                </c:pt>
                <c:pt idx="983">
                  <c:v>45422</c:v>
                </c:pt>
                <c:pt idx="984">
                  <c:v>45425</c:v>
                </c:pt>
                <c:pt idx="985">
                  <c:v>45426</c:v>
                </c:pt>
                <c:pt idx="986">
                  <c:v>45427</c:v>
                </c:pt>
                <c:pt idx="987">
                  <c:v>45428</c:v>
                </c:pt>
                <c:pt idx="988">
                  <c:v>45429</c:v>
                </c:pt>
                <c:pt idx="989">
                  <c:v>45432</c:v>
                </c:pt>
                <c:pt idx="990">
                  <c:v>45433</c:v>
                </c:pt>
                <c:pt idx="991">
                  <c:v>45434</c:v>
                </c:pt>
                <c:pt idx="992">
                  <c:v>45435</c:v>
                </c:pt>
                <c:pt idx="993">
                  <c:v>45436</c:v>
                </c:pt>
                <c:pt idx="994">
                  <c:v>45440</c:v>
                </c:pt>
                <c:pt idx="995">
                  <c:v>45441</c:v>
                </c:pt>
                <c:pt idx="996">
                  <c:v>45442</c:v>
                </c:pt>
                <c:pt idx="997">
                  <c:v>45443</c:v>
                </c:pt>
                <c:pt idx="998">
                  <c:v>45446</c:v>
                </c:pt>
                <c:pt idx="999">
                  <c:v>45447</c:v>
                </c:pt>
                <c:pt idx="1000">
                  <c:v>45448</c:v>
                </c:pt>
                <c:pt idx="1001">
                  <c:v>45449</c:v>
                </c:pt>
                <c:pt idx="1002">
                  <c:v>45450</c:v>
                </c:pt>
                <c:pt idx="1003">
                  <c:v>45453</c:v>
                </c:pt>
                <c:pt idx="1004">
                  <c:v>45454</c:v>
                </c:pt>
                <c:pt idx="1005">
                  <c:v>45455</c:v>
                </c:pt>
                <c:pt idx="1006">
                  <c:v>45456</c:v>
                </c:pt>
                <c:pt idx="1007">
                  <c:v>45457</c:v>
                </c:pt>
                <c:pt idx="1008">
                  <c:v>45460</c:v>
                </c:pt>
                <c:pt idx="1009">
                  <c:v>45461</c:v>
                </c:pt>
                <c:pt idx="1010">
                  <c:v>45463</c:v>
                </c:pt>
                <c:pt idx="1011">
                  <c:v>45464</c:v>
                </c:pt>
                <c:pt idx="1012">
                  <c:v>45467</c:v>
                </c:pt>
                <c:pt idx="1013">
                  <c:v>45468</c:v>
                </c:pt>
                <c:pt idx="1014">
                  <c:v>45469</c:v>
                </c:pt>
                <c:pt idx="1015">
                  <c:v>45470</c:v>
                </c:pt>
                <c:pt idx="1016">
                  <c:v>45471</c:v>
                </c:pt>
                <c:pt idx="1017">
                  <c:v>45474</c:v>
                </c:pt>
                <c:pt idx="1018">
                  <c:v>45475</c:v>
                </c:pt>
                <c:pt idx="1019">
                  <c:v>45476</c:v>
                </c:pt>
                <c:pt idx="1020">
                  <c:v>45478</c:v>
                </c:pt>
                <c:pt idx="1021">
                  <c:v>45481</c:v>
                </c:pt>
                <c:pt idx="1022">
                  <c:v>45482</c:v>
                </c:pt>
                <c:pt idx="1023">
                  <c:v>45483</c:v>
                </c:pt>
                <c:pt idx="1024">
                  <c:v>45484</c:v>
                </c:pt>
                <c:pt idx="1025">
                  <c:v>45485</c:v>
                </c:pt>
                <c:pt idx="1026">
                  <c:v>45488</c:v>
                </c:pt>
                <c:pt idx="1027">
                  <c:v>45489</c:v>
                </c:pt>
                <c:pt idx="1028">
                  <c:v>45490</c:v>
                </c:pt>
                <c:pt idx="1029">
                  <c:v>45491</c:v>
                </c:pt>
                <c:pt idx="1030">
                  <c:v>45492</c:v>
                </c:pt>
                <c:pt idx="1031">
                  <c:v>45495</c:v>
                </c:pt>
                <c:pt idx="1032">
                  <c:v>45496</c:v>
                </c:pt>
                <c:pt idx="1033">
                  <c:v>45497</c:v>
                </c:pt>
                <c:pt idx="1034">
                  <c:v>45498</c:v>
                </c:pt>
                <c:pt idx="1035">
                  <c:v>45499</c:v>
                </c:pt>
                <c:pt idx="1036">
                  <c:v>45502</c:v>
                </c:pt>
                <c:pt idx="1037">
                  <c:v>45503</c:v>
                </c:pt>
                <c:pt idx="1038">
                  <c:v>45504</c:v>
                </c:pt>
                <c:pt idx="1039">
                  <c:v>45505</c:v>
                </c:pt>
                <c:pt idx="1040">
                  <c:v>45506</c:v>
                </c:pt>
                <c:pt idx="1041">
                  <c:v>45509</c:v>
                </c:pt>
                <c:pt idx="1042">
                  <c:v>45510</c:v>
                </c:pt>
                <c:pt idx="1043">
                  <c:v>45511</c:v>
                </c:pt>
                <c:pt idx="1044">
                  <c:v>45512</c:v>
                </c:pt>
                <c:pt idx="1045">
                  <c:v>45513</c:v>
                </c:pt>
                <c:pt idx="1046">
                  <c:v>45516</c:v>
                </c:pt>
                <c:pt idx="1047">
                  <c:v>45517</c:v>
                </c:pt>
                <c:pt idx="1048">
                  <c:v>45518</c:v>
                </c:pt>
                <c:pt idx="1049">
                  <c:v>45519</c:v>
                </c:pt>
                <c:pt idx="1050">
                  <c:v>45520</c:v>
                </c:pt>
                <c:pt idx="1051">
                  <c:v>45523</c:v>
                </c:pt>
                <c:pt idx="1052">
                  <c:v>45524</c:v>
                </c:pt>
                <c:pt idx="1053">
                  <c:v>45525</c:v>
                </c:pt>
                <c:pt idx="1054">
                  <c:v>45526</c:v>
                </c:pt>
                <c:pt idx="1055">
                  <c:v>45527</c:v>
                </c:pt>
                <c:pt idx="1056">
                  <c:v>45530</c:v>
                </c:pt>
                <c:pt idx="1057">
                  <c:v>45531</c:v>
                </c:pt>
                <c:pt idx="1058">
                  <c:v>45532</c:v>
                </c:pt>
                <c:pt idx="1059">
                  <c:v>45533</c:v>
                </c:pt>
                <c:pt idx="1060">
                  <c:v>45534</c:v>
                </c:pt>
                <c:pt idx="1061">
                  <c:v>45538</c:v>
                </c:pt>
                <c:pt idx="1062">
                  <c:v>45539</c:v>
                </c:pt>
                <c:pt idx="1063">
                  <c:v>45540</c:v>
                </c:pt>
                <c:pt idx="1064">
                  <c:v>45541</c:v>
                </c:pt>
                <c:pt idx="1065">
                  <c:v>45544</c:v>
                </c:pt>
                <c:pt idx="1066">
                  <c:v>45545</c:v>
                </c:pt>
                <c:pt idx="1067">
                  <c:v>45546</c:v>
                </c:pt>
                <c:pt idx="1068">
                  <c:v>45547</c:v>
                </c:pt>
                <c:pt idx="1069">
                  <c:v>45548</c:v>
                </c:pt>
                <c:pt idx="1070">
                  <c:v>45551</c:v>
                </c:pt>
                <c:pt idx="1071">
                  <c:v>45552</c:v>
                </c:pt>
                <c:pt idx="1072">
                  <c:v>45553</c:v>
                </c:pt>
                <c:pt idx="1073">
                  <c:v>45554</c:v>
                </c:pt>
                <c:pt idx="1074">
                  <c:v>45555</c:v>
                </c:pt>
                <c:pt idx="1075">
                  <c:v>45558</c:v>
                </c:pt>
                <c:pt idx="1076">
                  <c:v>45559</c:v>
                </c:pt>
                <c:pt idx="1077">
                  <c:v>45560</c:v>
                </c:pt>
                <c:pt idx="1078">
                  <c:v>45561</c:v>
                </c:pt>
                <c:pt idx="1079">
                  <c:v>45562</c:v>
                </c:pt>
                <c:pt idx="1080">
                  <c:v>45565</c:v>
                </c:pt>
                <c:pt idx="1081">
                  <c:v>45566</c:v>
                </c:pt>
                <c:pt idx="1082">
                  <c:v>45567</c:v>
                </c:pt>
                <c:pt idx="1083">
                  <c:v>45568</c:v>
                </c:pt>
                <c:pt idx="1084">
                  <c:v>45569</c:v>
                </c:pt>
                <c:pt idx="1085">
                  <c:v>45572</c:v>
                </c:pt>
                <c:pt idx="1086">
                  <c:v>45573</c:v>
                </c:pt>
                <c:pt idx="1087">
                  <c:v>45574</c:v>
                </c:pt>
                <c:pt idx="1088">
                  <c:v>45575</c:v>
                </c:pt>
                <c:pt idx="1089">
                  <c:v>45576</c:v>
                </c:pt>
                <c:pt idx="1090">
                  <c:v>45579</c:v>
                </c:pt>
                <c:pt idx="1091">
                  <c:v>45580</c:v>
                </c:pt>
                <c:pt idx="1092">
                  <c:v>45581</c:v>
                </c:pt>
                <c:pt idx="1093">
                  <c:v>45582</c:v>
                </c:pt>
                <c:pt idx="1094">
                  <c:v>45583</c:v>
                </c:pt>
                <c:pt idx="1095">
                  <c:v>45586</c:v>
                </c:pt>
                <c:pt idx="1096">
                  <c:v>45587</c:v>
                </c:pt>
                <c:pt idx="1097">
                  <c:v>45588</c:v>
                </c:pt>
                <c:pt idx="1098">
                  <c:v>45589</c:v>
                </c:pt>
                <c:pt idx="1099">
                  <c:v>45590</c:v>
                </c:pt>
                <c:pt idx="1100">
                  <c:v>45593</c:v>
                </c:pt>
                <c:pt idx="1101">
                  <c:v>45594</c:v>
                </c:pt>
                <c:pt idx="1102">
                  <c:v>45595</c:v>
                </c:pt>
                <c:pt idx="1103">
                  <c:v>45596</c:v>
                </c:pt>
                <c:pt idx="1104">
                  <c:v>45597</c:v>
                </c:pt>
                <c:pt idx="1105">
                  <c:v>45600</c:v>
                </c:pt>
                <c:pt idx="1106">
                  <c:v>45601</c:v>
                </c:pt>
                <c:pt idx="1107">
                  <c:v>45602</c:v>
                </c:pt>
                <c:pt idx="1108">
                  <c:v>45603</c:v>
                </c:pt>
                <c:pt idx="1109">
                  <c:v>45604</c:v>
                </c:pt>
                <c:pt idx="1110">
                  <c:v>45607</c:v>
                </c:pt>
                <c:pt idx="1111">
                  <c:v>45608</c:v>
                </c:pt>
                <c:pt idx="1112">
                  <c:v>45609</c:v>
                </c:pt>
                <c:pt idx="1113">
                  <c:v>45610</c:v>
                </c:pt>
                <c:pt idx="1114">
                  <c:v>45611</c:v>
                </c:pt>
                <c:pt idx="1115">
                  <c:v>45614</c:v>
                </c:pt>
                <c:pt idx="1116">
                  <c:v>45615</c:v>
                </c:pt>
                <c:pt idx="1117">
                  <c:v>45616</c:v>
                </c:pt>
                <c:pt idx="1118">
                  <c:v>45617</c:v>
                </c:pt>
                <c:pt idx="1119">
                  <c:v>45618</c:v>
                </c:pt>
                <c:pt idx="1120">
                  <c:v>45621</c:v>
                </c:pt>
                <c:pt idx="1121">
                  <c:v>45622</c:v>
                </c:pt>
                <c:pt idx="1122">
                  <c:v>45623</c:v>
                </c:pt>
                <c:pt idx="1123">
                  <c:v>45625</c:v>
                </c:pt>
                <c:pt idx="1124">
                  <c:v>45628</c:v>
                </c:pt>
                <c:pt idx="1125">
                  <c:v>45629</c:v>
                </c:pt>
                <c:pt idx="1126">
                  <c:v>45630</c:v>
                </c:pt>
                <c:pt idx="1127">
                  <c:v>45631</c:v>
                </c:pt>
                <c:pt idx="1128">
                  <c:v>45632</c:v>
                </c:pt>
                <c:pt idx="1129">
                  <c:v>45635</c:v>
                </c:pt>
                <c:pt idx="1130">
                  <c:v>45636</c:v>
                </c:pt>
                <c:pt idx="1131">
                  <c:v>45637</c:v>
                </c:pt>
                <c:pt idx="1132">
                  <c:v>45638</c:v>
                </c:pt>
                <c:pt idx="1133">
                  <c:v>45639</c:v>
                </c:pt>
                <c:pt idx="1134">
                  <c:v>45642</c:v>
                </c:pt>
                <c:pt idx="1135">
                  <c:v>45643</c:v>
                </c:pt>
                <c:pt idx="1136">
                  <c:v>45644</c:v>
                </c:pt>
                <c:pt idx="1137">
                  <c:v>45645</c:v>
                </c:pt>
                <c:pt idx="1138">
                  <c:v>45646</c:v>
                </c:pt>
                <c:pt idx="1139">
                  <c:v>45649</c:v>
                </c:pt>
                <c:pt idx="1140">
                  <c:v>45650</c:v>
                </c:pt>
                <c:pt idx="1141">
                  <c:v>45652</c:v>
                </c:pt>
                <c:pt idx="1142">
                  <c:v>45653</c:v>
                </c:pt>
                <c:pt idx="1143">
                  <c:v>45656</c:v>
                </c:pt>
                <c:pt idx="1144">
                  <c:v>45657</c:v>
                </c:pt>
                <c:pt idx="1145">
                  <c:v>45659</c:v>
                </c:pt>
                <c:pt idx="1146">
                  <c:v>45660</c:v>
                </c:pt>
                <c:pt idx="1147">
                  <c:v>45663</c:v>
                </c:pt>
                <c:pt idx="1148">
                  <c:v>45664</c:v>
                </c:pt>
                <c:pt idx="1149">
                  <c:v>45665</c:v>
                </c:pt>
                <c:pt idx="1150">
                  <c:v>45667</c:v>
                </c:pt>
                <c:pt idx="1151">
                  <c:v>45670</c:v>
                </c:pt>
                <c:pt idx="1152">
                  <c:v>45671</c:v>
                </c:pt>
                <c:pt idx="1153">
                  <c:v>45672</c:v>
                </c:pt>
                <c:pt idx="1154">
                  <c:v>45673</c:v>
                </c:pt>
                <c:pt idx="1155">
                  <c:v>45674</c:v>
                </c:pt>
                <c:pt idx="1156">
                  <c:v>45678</c:v>
                </c:pt>
                <c:pt idx="1157">
                  <c:v>45679</c:v>
                </c:pt>
                <c:pt idx="1158">
                  <c:v>45680</c:v>
                </c:pt>
                <c:pt idx="1159">
                  <c:v>45681</c:v>
                </c:pt>
                <c:pt idx="1160">
                  <c:v>45684</c:v>
                </c:pt>
                <c:pt idx="1161">
                  <c:v>45685</c:v>
                </c:pt>
                <c:pt idx="1162">
                  <c:v>45686</c:v>
                </c:pt>
                <c:pt idx="1163">
                  <c:v>45687</c:v>
                </c:pt>
                <c:pt idx="1164">
                  <c:v>45688</c:v>
                </c:pt>
                <c:pt idx="1165">
                  <c:v>45691</c:v>
                </c:pt>
                <c:pt idx="1166">
                  <c:v>45692</c:v>
                </c:pt>
                <c:pt idx="1167">
                  <c:v>45693</c:v>
                </c:pt>
                <c:pt idx="1168">
                  <c:v>45694</c:v>
                </c:pt>
                <c:pt idx="1169">
                  <c:v>45695</c:v>
                </c:pt>
                <c:pt idx="1170">
                  <c:v>45698</c:v>
                </c:pt>
                <c:pt idx="1171">
                  <c:v>45699</c:v>
                </c:pt>
                <c:pt idx="1172">
                  <c:v>45700</c:v>
                </c:pt>
                <c:pt idx="1173">
                  <c:v>45701</c:v>
                </c:pt>
                <c:pt idx="1174">
                  <c:v>45702</c:v>
                </c:pt>
                <c:pt idx="1175">
                  <c:v>45706</c:v>
                </c:pt>
                <c:pt idx="1176">
                  <c:v>45707</c:v>
                </c:pt>
                <c:pt idx="1177">
                  <c:v>45708</c:v>
                </c:pt>
                <c:pt idx="1178">
                  <c:v>45709</c:v>
                </c:pt>
                <c:pt idx="1179">
                  <c:v>45712</c:v>
                </c:pt>
                <c:pt idx="1180">
                  <c:v>45713</c:v>
                </c:pt>
                <c:pt idx="1181">
                  <c:v>45714</c:v>
                </c:pt>
                <c:pt idx="1182">
                  <c:v>45715</c:v>
                </c:pt>
                <c:pt idx="1183">
                  <c:v>45716</c:v>
                </c:pt>
                <c:pt idx="1184">
                  <c:v>45719</c:v>
                </c:pt>
                <c:pt idx="1185">
                  <c:v>45720</c:v>
                </c:pt>
                <c:pt idx="1186">
                  <c:v>45721</c:v>
                </c:pt>
                <c:pt idx="1187">
                  <c:v>45722</c:v>
                </c:pt>
                <c:pt idx="1188">
                  <c:v>45723</c:v>
                </c:pt>
                <c:pt idx="1189">
                  <c:v>45726</c:v>
                </c:pt>
                <c:pt idx="1190">
                  <c:v>45727</c:v>
                </c:pt>
                <c:pt idx="1191">
                  <c:v>45728</c:v>
                </c:pt>
                <c:pt idx="1192">
                  <c:v>45729</c:v>
                </c:pt>
                <c:pt idx="1193">
                  <c:v>45730</c:v>
                </c:pt>
                <c:pt idx="1194">
                  <c:v>45733</c:v>
                </c:pt>
                <c:pt idx="1195">
                  <c:v>45734</c:v>
                </c:pt>
                <c:pt idx="1196">
                  <c:v>45735</c:v>
                </c:pt>
                <c:pt idx="1197">
                  <c:v>45736</c:v>
                </c:pt>
                <c:pt idx="1198">
                  <c:v>45737</c:v>
                </c:pt>
                <c:pt idx="1199">
                  <c:v>45740</c:v>
                </c:pt>
                <c:pt idx="1200">
                  <c:v>45741</c:v>
                </c:pt>
                <c:pt idx="1201">
                  <c:v>45742</c:v>
                </c:pt>
                <c:pt idx="1202">
                  <c:v>45743</c:v>
                </c:pt>
                <c:pt idx="1203">
                  <c:v>45744</c:v>
                </c:pt>
                <c:pt idx="1204">
                  <c:v>45747</c:v>
                </c:pt>
                <c:pt idx="1205">
                  <c:v>45748</c:v>
                </c:pt>
                <c:pt idx="1206">
                  <c:v>45749</c:v>
                </c:pt>
                <c:pt idx="1207">
                  <c:v>45750</c:v>
                </c:pt>
                <c:pt idx="1208">
                  <c:v>45751</c:v>
                </c:pt>
                <c:pt idx="1209">
                  <c:v>45754</c:v>
                </c:pt>
                <c:pt idx="1210">
                  <c:v>45755</c:v>
                </c:pt>
                <c:pt idx="1211">
                  <c:v>45756</c:v>
                </c:pt>
                <c:pt idx="1212">
                  <c:v>45757</c:v>
                </c:pt>
                <c:pt idx="1213">
                  <c:v>45758</c:v>
                </c:pt>
                <c:pt idx="1214">
                  <c:v>45761</c:v>
                </c:pt>
                <c:pt idx="1215">
                  <c:v>45762</c:v>
                </c:pt>
                <c:pt idx="1216">
                  <c:v>45763</c:v>
                </c:pt>
                <c:pt idx="1217">
                  <c:v>45764</c:v>
                </c:pt>
                <c:pt idx="1218">
                  <c:v>45768</c:v>
                </c:pt>
                <c:pt idx="1219">
                  <c:v>45769</c:v>
                </c:pt>
                <c:pt idx="1220">
                  <c:v>45770</c:v>
                </c:pt>
                <c:pt idx="1221">
                  <c:v>45771</c:v>
                </c:pt>
                <c:pt idx="1222">
                  <c:v>45772</c:v>
                </c:pt>
                <c:pt idx="1223">
                  <c:v>45775</c:v>
                </c:pt>
                <c:pt idx="1224">
                  <c:v>45776</c:v>
                </c:pt>
                <c:pt idx="1225">
                  <c:v>45777</c:v>
                </c:pt>
                <c:pt idx="1226">
                  <c:v>45778</c:v>
                </c:pt>
                <c:pt idx="1227">
                  <c:v>45779</c:v>
                </c:pt>
                <c:pt idx="1228">
                  <c:v>45782</c:v>
                </c:pt>
                <c:pt idx="1229">
                  <c:v>45783</c:v>
                </c:pt>
                <c:pt idx="1230">
                  <c:v>45784</c:v>
                </c:pt>
                <c:pt idx="1231">
                  <c:v>45785</c:v>
                </c:pt>
                <c:pt idx="1232">
                  <c:v>45786</c:v>
                </c:pt>
                <c:pt idx="1233">
                  <c:v>45789</c:v>
                </c:pt>
                <c:pt idx="1234">
                  <c:v>45790</c:v>
                </c:pt>
                <c:pt idx="1235">
                  <c:v>45791</c:v>
                </c:pt>
                <c:pt idx="1236">
                  <c:v>45792</c:v>
                </c:pt>
                <c:pt idx="1237">
                  <c:v>45793</c:v>
                </c:pt>
                <c:pt idx="1238">
                  <c:v>45796</c:v>
                </c:pt>
                <c:pt idx="1239">
                  <c:v>45797</c:v>
                </c:pt>
                <c:pt idx="1240">
                  <c:v>45798</c:v>
                </c:pt>
                <c:pt idx="1241">
                  <c:v>45799</c:v>
                </c:pt>
                <c:pt idx="1242">
                  <c:v>45800</c:v>
                </c:pt>
                <c:pt idx="1243">
                  <c:v>45804</c:v>
                </c:pt>
                <c:pt idx="1244">
                  <c:v>45805</c:v>
                </c:pt>
                <c:pt idx="1245">
                  <c:v>45806</c:v>
                </c:pt>
                <c:pt idx="1246">
                  <c:v>45807</c:v>
                </c:pt>
                <c:pt idx="1247">
                  <c:v>45810</c:v>
                </c:pt>
                <c:pt idx="1248">
                  <c:v>45811</c:v>
                </c:pt>
                <c:pt idx="1249">
                  <c:v>45812</c:v>
                </c:pt>
                <c:pt idx="1250">
                  <c:v>45813</c:v>
                </c:pt>
                <c:pt idx="1251">
                  <c:v>45814</c:v>
                </c:pt>
                <c:pt idx="1252">
                  <c:v>45817</c:v>
                </c:pt>
                <c:pt idx="1253">
                  <c:v>45818</c:v>
                </c:pt>
                <c:pt idx="1254">
                  <c:v>45819</c:v>
                </c:pt>
                <c:pt idx="1255">
                  <c:v>45820</c:v>
                </c:pt>
                <c:pt idx="1256">
                  <c:v>45821</c:v>
                </c:pt>
              </c:numCache>
            </c:numRef>
          </c:cat>
          <c:val>
            <c:numRef>
              <c:f>'Performance Graph'!$G$8:$G$1264</c:f>
              <c:numCache>
                <c:formatCode>General</c:formatCode>
                <c:ptCount val="1257"/>
                <c:pt idx="0">
                  <c:v>67.025888626256062</c:v>
                </c:pt>
                <c:pt idx="1">
                  <c:v>68.095712861415763</c:v>
                </c:pt>
                <c:pt idx="2">
                  <c:v>67.96128468527003</c:v>
                </c:pt>
                <c:pt idx="3">
                  <c:v>68.326481230465902</c:v>
                </c:pt>
                <c:pt idx="4">
                  <c:v>67.887349188389891</c:v>
                </c:pt>
                <c:pt idx="5">
                  <c:v>67.704750915791962</c:v>
                </c:pt>
                <c:pt idx="6">
                  <c:v>67.610651192489939</c:v>
                </c:pt>
                <c:pt idx="7">
                  <c:v>66.499378269685323</c:v>
                </c:pt>
                <c:pt idx="8">
                  <c:v>66.994522051822059</c:v>
                </c:pt>
                <c:pt idx="9">
                  <c:v>65.611032072322374</c:v>
                </c:pt>
                <c:pt idx="10">
                  <c:v>66.824246362037485</c:v>
                </c:pt>
                <c:pt idx="11">
                  <c:v>67.363079301421593</c:v>
                </c:pt>
                <c:pt idx="12">
                  <c:v>67.396686345458008</c:v>
                </c:pt>
                <c:pt idx="13">
                  <c:v>67.710352089798022</c:v>
                </c:pt>
                <c:pt idx="14">
                  <c:v>68.068827226186613</c:v>
                </c:pt>
                <c:pt idx="15">
                  <c:v>68.753290689728573</c:v>
                </c:pt>
                <c:pt idx="16">
                  <c:v>68.609900635173133</c:v>
                </c:pt>
                <c:pt idx="17">
                  <c:v>68.093472391813322</c:v>
                </c:pt>
                <c:pt idx="18">
                  <c:v>69.379501943607394</c:v>
                </c:pt>
                <c:pt idx="19">
                  <c:v>69.217067897431306</c:v>
                </c:pt>
                <c:pt idx="20">
                  <c:v>70.274569549777638</c:v>
                </c:pt>
                <c:pt idx="21">
                  <c:v>70.282411193386139</c:v>
                </c:pt>
                <c:pt idx="22">
                  <c:v>70.437003595953712</c:v>
                </c:pt>
                <c:pt idx="23">
                  <c:v>70.729384879070651</c:v>
                </c:pt>
                <c:pt idx="24">
                  <c:v>70.048282119932338</c:v>
                </c:pt>
                <c:pt idx="25">
                  <c:v>70.734986053076724</c:v>
                </c:pt>
                <c:pt idx="26">
                  <c:v>71.278299931665686</c:v>
                </c:pt>
                <c:pt idx="27">
                  <c:v>71.40824716860655</c:v>
                </c:pt>
                <c:pt idx="28">
                  <c:v>71.305185566894821</c:v>
                </c:pt>
                <c:pt idx="29">
                  <c:v>71.692786808114988</c:v>
                </c:pt>
                <c:pt idx="30">
                  <c:v>71.904511185544493</c:v>
                </c:pt>
                <c:pt idx="31">
                  <c:v>72.015414430864709</c:v>
                </c:pt>
                <c:pt idx="32">
                  <c:v>72.018775135268356</c:v>
                </c:pt>
                <c:pt idx="33">
                  <c:v>71.920194472761494</c:v>
                </c:pt>
                <c:pt idx="34">
                  <c:v>71.739836669765992</c:v>
                </c:pt>
                <c:pt idx="35">
                  <c:v>72.713320712021243</c:v>
                </c:pt>
                <c:pt idx="36">
                  <c:v>72.550886665845155</c:v>
                </c:pt>
                <c:pt idx="37">
                  <c:v>72.563209248658524</c:v>
                </c:pt>
                <c:pt idx="38">
                  <c:v>72.947449785475044</c:v>
                </c:pt>
                <c:pt idx="39">
                  <c:v>73.277919051833265</c:v>
                </c:pt>
                <c:pt idx="40">
                  <c:v>72.762611043274674</c:v>
                </c:pt>
                <c:pt idx="41">
                  <c:v>73.734974850728719</c:v>
                </c:pt>
                <c:pt idx="42">
                  <c:v>73.594945500576927</c:v>
                </c:pt>
                <c:pt idx="43">
                  <c:v>73.578141978558705</c:v>
                </c:pt>
                <c:pt idx="44">
                  <c:v>73.991508620206801</c:v>
                </c:pt>
                <c:pt idx="45">
                  <c:v>74.254763798492178</c:v>
                </c:pt>
                <c:pt idx="46">
                  <c:v>73.70920945030079</c:v>
                </c:pt>
                <c:pt idx="47">
                  <c:v>73.522130238497979</c:v>
                </c:pt>
                <c:pt idx="48">
                  <c:v>73.717051093909276</c:v>
                </c:pt>
                <c:pt idx="49">
                  <c:v>74.336540938980818</c:v>
                </c:pt>
                <c:pt idx="50">
                  <c:v>74.241320980877603</c:v>
                </c:pt>
                <c:pt idx="51">
                  <c:v>74.317496947360155</c:v>
                </c:pt>
                <c:pt idx="52">
                  <c:v>74.772312276653196</c:v>
                </c:pt>
                <c:pt idx="53">
                  <c:v>75.466857853406083</c:v>
                </c:pt>
                <c:pt idx="54">
                  <c:v>75.227127605946208</c:v>
                </c:pt>
                <c:pt idx="55">
                  <c:v>75.306664276832421</c:v>
                </c:pt>
                <c:pt idx="56">
                  <c:v>76.734963648380699</c:v>
                </c:pt>
                <c:pt idx="57">
                  <c:v>75.287620285211787</c:v>
                </c:pt>
                <c:pt idx="58">
                  <c:v>75.109502951818712</c:v>
                </c:pt>
                <c:pt idx="59">
                  <c:v>73.555737282534423</c:v>
                </c:pt>
                <c:pt idx="60">
                  <c:v>74.649086448519611</c:v>
                </c:pt>
                <c:pt idx="61">
                  <c:v>73.714810624306864</c:v>
                </c:pt>
                <c:pt idx="62">
                  <c:v>74.166265249196229</c:v>
                </c:pt>
                <c:pt idx="63">
                  <c:v>74.512417802771452</c:v>
                </c:pt>
                <c:pt idx="64">
                  <c:v>74.4362418362889</c:v>
                </c:pt>
                <c:pt idx="65">
                  <c:v>74.056482238677233</c:v>
                </c:pt>
                <c:pt idx="66">
                  <c:v>73.572540804552631</c:v>
                </c:pt>
                <c:pt idx="67">
                  <c:v>72.894798749817966</c:v>
                </c:pt>
                <c:pt idx="68">
                  <c:v>72.408616846090951</c:v>
                </c:pt>
                <c:pt idx="69">
                  <c:v>72.874634523396111</c:v>
                </c:pt>
                <c:pt idx="70">
                  <c:v>71.734235495759918</c:v>
                </c:pt>
                <c:pt idx="71">
                  <c:v>72.282030313553719</c:v>
                </c:pt>
                <c:pt idx="72">
                  <c:v>72.580012770676746</c:v>
                </c:pt>
                <c:pt idx="73">
                  <c:v>73.408986523575336</c:v>
                </c:pt>
                <c:pt idx="74">
                  <c:v>72.95529142908353</c:v>
                </c:pt>
                <c:pt idx="75">
                  <c:v>73.83915668724164</c:v>
                </c:pt>
                <c:pt idx="76">
                  <c:v>74.208834171642394</c:v>
                </c:pt>
                <c:pt idx="77">
                  <c:v>73.759620016355427</c:v>
                </c:pt>
                <c:pt idx="78">
                  <c:v>74.33093976497473</c:v>
                </c:pt>
                <c:pt idx="79">
                  <c:v>73.836916217639228</c:v>
                </c:pt>
                <c:pt idx="80">
                  <c:v>74.712939832188837</c:v>
                </c:pt>
                <c:pt idx="81">
                  <c:v>75.153192109066069</c:v>
                </c:pt>
                <c:pt idx="82">
                  <c:v>75.734593970896299</c:v>
                </c:pt>
                <c:pt idx="83">
                  <c:v>76.628541342265336</c:v>
                </c:pt>
                <c:pt idx="84">
                  <c:v>76.621819933458056</c:v>
                </c:pt>
                <c:pt idx="85">
                  <c:v>76.225256813828196</c:v>
                </c:pt>
                <c:pt idx="86">
                  <c:v>76.236459161840315</c:v>
                </c:pt>
                <c:pt idx="87">
                  <c:v>76.296951841105908</c:v>
                </c:pt>
                <c:pt idx="88">
                  <c:v>75.275297702398419</c:v>
                </c:pt>
                <c:pt idx="89">
                  <c:v>75.195761031512205</c:v>
                </c:pt>
                <c:pt idx="90">
                  <c:v>75.286500050410567</c:v>
                </c:pt>
                <c:pt idx="91">
                  <c:v>75.119585065029639</c:v>
                </c:pt>
                <c:pt idx="92">
                  <c:v>75.236089484355929</c:v>
                </c:pt>
                <c:pt idx="93">
                  <c:v>74.279408964118886</c:v>
                </c:pt>
                <c:pt idx="94">
                  <c:v>74.09905116112337</c:v>
                </c:pt>
                <c:pt idx="95">
                  <c:v>71.935877759978496</c:v>
                </c:pt>
                <c:pt idx="96">
                  <c:v>71.967244334412499</c:v>
                </c:pt>
                <c:pt idx="97">
                  <c:v>71.634534598451836</c:v>
                </c:pt>
                <c:pt idx="98">
                  <c:v>72.801819261317178</c:v>
                </c:pt>
                <c:pt idx="99">
                  <c:v>73.981426506995859</c:v>
                </c:pt>
                <c:pt idx="100">
                  <c:v>74.022875194640804</c:v>
                </c:pt>
                <c:pt idx="101">
                  <c:v>74.605397291272254</c:v>
                </c:pt>
                <c:pt idx="102">
                  <c:v>74.935866557630476</c:v>
                </c:pt>
                <c:pt idx="103">
                  <c:v>74.59195447365768</c:v>
                </c:pt>
                <c:pt idx="104">
                  <c:v>76.072904880863035</c:v>
                </c:pt>
                <c:pt idx="105">
                  <c:v>76.728242239573405</c:v>
                </c:pt>
                <c:pt idx="106">
                  <c:v>76.569168897800978</c:v>
                </c:pt>
                <c:pt idx="107">
                  <c:v>77.615468202135176</c:v>
                </c:pt>
                <c:pt idx="108">
                  <c:v>78.269685326044353</c:v>
                </c:pt>
                <c:pt idx="109">
                  <c:v>77.78462365711853</c:v>
                </c:pt>
                <c:pt idx="110">
                  <c:v>76.770811162019555</c:v>
                </c:pt>
                <c:pt idx="111">
                  <c:v>76.987016478653942</c:v>
                </c:pt>
                <c:pt idx="112">
                  <c:v>76.492992931318412</c:v>
                </c:pt>
                <c:pt idx="113">
                  <c:v>76.532201149360901</c:v>
                </c:pt>
                <c:pt idx="114">
                  <c:v>77.049749627521919</c:v>
                </c:pt>
                <c:pt idx="115">
                  <c:v>76.984776009051501</c:v>
                </c:pt>
                <c:pt idx="116">
                  <c:v>76.941086851804144</c:v>
                </c:pt>
                <c:pt idx="117">
                  <c:v>76.889556050948286</c:v>
                </c:pt>
                <c:pt idx="118">
                  <c:v>77.566177870881731</c:v>
                </c:pt>
                <c:pt idx="119">
                  <c:v>76.984776009051501</c:v>
                </c:pt>
                <c:pt idx="120">
                  <c:v>77.028465166298872</c:v>
                </c:pt>
                <c:pt idx="121">
                  <c:v>77.624430080544883</c:v>
                </c:pt>
                <c:pt idx="122">
                  <c:v>77.36677607626558</c:v>
                </c:pt>
                <c:pt idx="123">
                  <c:v>77.791345065925825</c:v>
                </c:pt>
                <c:pt idx="124">
                  <c:v>77.534811296447742</c:v>
                </c:pt>
                <c:pt idx="125">
                  <c:v>77.151690994432442</c:v>
                </c:pt>
                <c:pt idx="126">
                  <c:v>77.376858189476522</c:v>
                </c:pt>
                <c:pt idx="127">
                  <c:v>77.064312679937714</c:v>
                </c:pt>
                <c:pt idx="128">
                  <c:v>77.239069308927156</c:v>
                </c:pt>
                <c:pt idx="129">
                  <c:v>77.332048797427959</c:v>
                </c:pt>
                <c:pt idx="130">
                  <c:v>77.802547413937958</c:v>
                </c:pt>
                <c:pt idx="131">
                  <c:v>77.971702868921327</c:v>
                </c:pt>
                <c:pt idx="132">
                  <c:v>77.156171933637296</c:v>
                </c:pt>
                <c:pt idx="133">
                  <c:v>76.501954809728119</c:v>
                </c:pt>
                <c:pt idx="134">
                  <c:v>76.733843413579493</c:v>
                </c:pt>
                <c:pt idx="135">
                  <c:v>77.044148453515859</c:v>
                </c:pt>
                <c:pt idx="136">
                  <c:v>77.664758533388607</c:v>
                </c:pt>
                <c:pt idx="137">
                  <c:v>77.479919791188237</c:v>
                </c:pt>
                <c:pt idx="138">
                  <c:v>77.385820067886229</c:v>
                </c:pt>
                <c:pt idx="139">
                  <c:v>78.00418967815655</c:v>
                </c:pt>
                <c:pt idx="140">
                  <c:v>77.149450524830016</c:v>
                </c:pt>
                <c:pt idx="141">
                  <c:v>77.157292168438502</c:v>
                </c:pt>
                <c:pt idx="142">
                  <c:v>77.105761367582645</c:v>
                </c:pt>
                <c:pt idx="143">
                  <c:v>76.855949006911857</c:v>
                </c:pt>
                <c:pt idx="144">
                  <c:v>77.23682883932473</c:v>
                </c:pt>
                <c:pt idx="145">
                  <c:v>76.55796654978883</c:v>
                </c:pt>
                <c:pt idx="146">
                  <c:v>76.322717241533823</c:v>
                </c:pt>
                <c:pt idx="147">
                  <c:v>76.445943069667393</c:v>
                </c:pt>
                <c:pt idx="148">
                  <c:v>76.009051497193809</c:v>
                </c:pt>
                <c:pt idx="149">
                  <c:v>75.699866692058663</c:v>
                </c:pt>
                <c:pt idx="150">
                  <c:v>75.364916486495574</c:v>
                </c:pt>
                <c:pt idx="151">
                  <c:v>75.553115933099591</c:v>
                </c:pt>
                <c:pt idx="152">
                  <c:v>75.245051362765651</c:v>
                </c:pt>
                <c:pt idx="153">
                  <c:v>75.023244872125204</c:v>
                </c:pt>
                <c:pt idx="154">
                  <c:v>75.703227396462296</c:v>
                </c:pt>
                <c:pt idx="155">
                  <c:v>76.405614616823684</c:v>
                </c:pt>
                <c:pt idx="156">
                  <c:v>75.033326985336117</c:v>
                </c:pt>
                <c:pt idx="157">
                  <c:v>75.386200947718649</c:v>
                </c:pt>
                <c:pt idx="158">
                  <c:v>73.851479270055009</c:v>
                </c:pt>
                <c:pt idx="159">
                  <c:v>73.864922087669584</c:v>
                </c:pt>
                <c:pt idx="160">
                  <c:v>74.375749157023307</c:v>
                </c:pt>
                <c:pt idx="161">
                  <c:v>74.497854750355671</c:v>
                </c:pt>
                <c:pt idx="162">
                  <c:v>75.050130507354353</c:v>
                </c:pt>
                <c:pt idx="163">
                  <c:v>75.718910683679297</c:v>
                </c:pt>
                <c:pt idx="164">
                  <c:v>76.059462063248461</c:v>
                </c:pt>
                <c:pt idx="165">
                  <c:v>75.957520696337951</c:v>
                </c:pt>
                <c:pt idx="166">
                  <c:v>75.849978155421383</c:v>
                </c:pt>
                <c:pt idx="167">
                  <c:v>75.522869593466794</c:v>
                </c:pt>
                <c:pt idx="168">
                  <c:v>75.641614482395511</c:v>
                </c:pt>
                <c:pt idx="169">
                  <c:v>75.509426775852219</c:v>
                </c:pt>
                <c:pt idx="170">
                  <c:v>75.805168763372805</c:v>
                </c:pt>
                <c:pt idx="171">
                  <c:v>75.706588100865929</c:v>
                </c:pt>
                <c:pt idx="172">
                  <c:v>74.779033685460476</c:v>
                </c:pt>
                <c:pt idx="173">
                  <c:v>74.836165660322408</c:v>
                </c:pt>
                <c:pt idx="174">
                  <c:v>74.816001433900553</c:v>
                </c:pt>
                <c:pt idx="175">
                  <c:v>74.795837207478684</c:v>
                </c:pt>
                <c:pt idx="176">
                  <c:v>73.955661106567945</c:v>
                </c:pt>
                <c:pt idx="177">
                  <c:v>72.746927756057673</c:v>
                </c:pt>
                <c:pt idx="178">
                  <c:v>73.454916150425134</c:v>
                </c:pt>
                <c:pt idx="179">
                  <c:v>73.326089148285476</c:v>
                </c:pt>
                <c:pt idx="180">
                  <c:v>72.923924854649542</c:v>
                </c:pt>
                <c:pt idx="181">
                  <c:v>72.535203378628168</c:v>
                </c:pt>
                <c:pt idx="182">
                  <c:v>74.096810691520957</c:v>
                </c:pt>
                <c:pt idx="183">
                  <c:v>74.333180234577171</c:v>
                </c:pt>
                <c:pt idx="184">
                  <c:v>74.33205999977595</c:v>
                </c:pt>
                <c:pt idx="185">
                  <c:v>75.288740520012993</c:v>
                </c:pt>
                <c:pt idx="186">
                  <c:v>75.153192109066069</c:v>
                </c:pt>
                <c:pt idx="187">
                  <c:v>75.689784578847735</c:v>
                </c:pt>
                <c:pt idx="188">
                  <c:v>76.02361454960959</c:v>
                </c:pt>
                <c:pt idx="189">
                  <c:v>76.074025115664242</c:v>
                </c:pt>
                <c:pt idx="190">
                  <c:v>76.033696662820532</c:v>
                </c:pt>
                <c:pt idx="191">
                  <c:v>75.67410129163072</c:v>
                </c:pt>
                <c:pt idx="192">
                  <c:v>75.862300738234751</c:v>
                </c:pt>
                <c:pt idx="193">
                  <c:v>76.741685057187979</c:v>
                </c:pt>
                <c:pt idx="194">
                  <c:v>77.047509157919507</c:v>
                </c:pt>
                <c:pt idx="195">
                  <c:v>76.70247683914549</c:v>
                </c:pt>
                <c:pt idx="196">
                  <c:v>77.447432981953028</c:v>
                </c:pt>
                <c:pt idx="197">
                  <c:v>78.81972061344058</c:v>
                </c:pt>
                <c:pt idx="198">
                  <c:v>79.635251548724611</c:v>
                </c:pt>
                <c:pt idx="199">
                  <c:v>78.731222064144646</c:v>
                </c:pt>
                <c:pt idx="200">
                  <c:v>78.355943405737847</c:v>
                </c:pt>
                <c:pt idx="201">
                  <c:v>78.166623724332624</c:v>
                </c:pt>
                <c:pt idx="202">
                  <c:v>79.170354106220671</c:v>
                </c:pt>
                <c:pt idx="203">
                  <c:v>79.433609284506048</c:v>
                </c:pt>
                <c:pt idx="204">
                  <c:v>79.281257351540887</c:v>
                </c:pt>
                <c:pt idx="205">
                  <c:v>79.340629796005246</c:v>
                </c:pt>
                <c:pt idx="206">
                  <c:v>79.303662047565169</c:v>
                </c:pt>
                <c:pt idx="207">
                  <c:v>79.661016949152554</c:v>
                </c:pt>
                <c:pt idx="208">
                  <c:v>79.270055003528739</c:v>
                </c:pt>
                <c:pt idx="209">
                  <c:v>79.206201619859513</c:v>
                </c:pt>
                <c:pt idx="210">
                  <c:v>79.843615221750483</c:v>
                </c:pt>
                <c:pt idx="211">
                  <c:v>80.360043465110294</c:v>
                </c:pt>
                <c:pt idx="212">
                  <c:v>79.979163632697421</c:v>
                </c:pt>
                <c:pt idx="213">
                  <c:v>80.438459901195287</c:v>
                </c:pt>
                <c:pt idx="214">
                  <c:v>80.810377855198453</c:v>
                </c:pt>
                <c:pt idx="215">
                  <c:v>80.124794156855287</c:v>
                </c:pt>
                <c:pt idx="216">
                  <c:v>79.997087389516849</c:v>
                </c:pt>
                <c:pt idx="217">
                  <c:v>79.071773443713809</c:v>
                </c:pt>
                <c:pt idx="218">
                  <c:v>79.042647338882233</c:v>
                </c:pt>
                <c:pt idx="219">
                  <c:v>79.074013913316236</c:v>
                </c:pt>
                <c:pt idx="220">
                  <c:v>79.915310249028209</c:v>
                </c:pt>
                <c:pt idx="221">
                  <c:v>79.950037527865845</c:v>
                </c:pt>
                <c:pt idx="222">
                  <c:v>80.66250686143816</c:v>
                </c:pt>
                <c:pt idx="223">
                  <c:v>80.23009622816943</c:v>
                </c:pt>
                <c:pt idx="224">
                  <c:v>80.147198852879569</c:v>
                </c:pt>
                <c:pt idx="225">
                  <c:v>81.209181444430754</c:v>
                </c:pt>
                <c:pt idx="226">
                  <c:v>81.213662383635622</c:v>
                </c:pt>
                <c:pt idx="227">
                  <c:v>81.838753402713209</c:v>
                </c:pt>
                <c:pt idx="228">
                  <c:v>81.126284069140894</c:v>
                </c:pt>
                <c:pt idx="229">
                  <c:v>80.055339599179987</c:v>
                </c:pt>
                <c:pt idx="230">
                  <c:v>81.172213695990678</c:v>
                </c:pt>
                <c:pt idx="231">
                  <c:v>81.523967423571989</c:v>
                </c:pt>
                <c:pt idx="232">
                  <c:v>81.401861830239625</c:v>
                </c:pt>
                <c:pt idx="233">
                  <c:v>81.186776748406473</c:v>
                </c:pt>
                <c:pt idx="234">
                  <c:v>80.920160865717463</c:v>
                </c:pt>
                <c:pt idx="235">
                  <c:v>81.607985033663056</c:v>
                </c:pt>
                <c:pt idx="236">
                  <c:v>81.583339868036347</c:v>
                </c:pt>
                <c:pt idx="237">
                  <c:v>81.836512933110782</c:v>
                </c:pt>
                <c:pt idx="238">
                  <c:v>81.890284203569081</c:v>
                </c:pt>
                <c:pt idx="239">
                  <c:v>81.745773914212421</c:v>
                </c:pt>
                <c:pt idx="240">
                  <c:v>81.266313419292686</c:v>
                </c:pt>
                <c:pt idx="241">
                  <c:v>81.268553888895127</c:v>
                </c:pt>
                <c:pt idx="242">
                  <c:v>81.027703406634032</c:v>
                </c:pt>
                <c:pt idx="243">
                  <c:v>81.389539247426256</c:v>
                </c:pt>
                <c:pt idx="244">
                  <c:v>81.80514635867678</c:v>
                </c:pt>
                <c:pt idx="245">
                  <c:v>82.076243180570657</c:v>
                </c:pt>
                <c:pt idx="246">
                  <c:v>81.931732891214011</c:v>
                </c:pt>
                <c:pt idx="247">
                  <c:v>81.234946844858683</c:v>
                </c:pt>
                <c:pt idx="248">
                  <c:v>80.886553821681019</c:v>
                </c:pt>
                <c:pt idx="249">
                  <c:v>81.411943943450552</c:v>
                </c:pt>
                <c:pt idx="250">
                  <c:v>81.488119909933118</c:v>
                </c:pt>
                <c:pt idx="251">
                  <c:v>81.380577369016549</c:v>
                </c:pt>
                <c:pt idx="252">
                  <c:v>81.152049469568823</c:v>
                </c:pt>
                <c:pt idx="253">
                  <c:v>80.14831908768079</c:v>
                </c:pt>
                <c:pt idx="254">
                  <c:v>80.441820605598949</c:v>
                </c:pt>
                <c:pt idx="255">
                  <c:v>79.109861426955092</c:v>
                </c:pt>
                <c:pt idx="256">
                  <c:v>79.983644571902275</c:v>
                </c:pt>
                <c:pt idx="257">
                  <c:v>80.123673922054067</c:v>
                </c:pt>
                <c:pt idx="258">
                  <c:v>79.66885859276104</c:v>
                </c:pt>
                <c:pt idx="259">
                  <c:v>79.930993536245197</c:v>
                </c:pt>
                <c:pt idx="260">
                  <c:v>80.569527372937372</c:v>
                </c:pt>
                <c:pt idx="261">
                  <c:v>80.595292773365301</c:v>
                </c:pt>
                <c:pt idx="262">
                  <c:v>80.261462802603432</c:v>
                </c:pt>
                <c:pt idx="263">
                  <c:v>80.838383725228809</c:v>
                </c:pt>
                <c:pt idx="264">
                  <c:v>80.609855825781096</c:v>
                </c:pt>
                <c:pt idx="265">
                  <c:v>80.858547951650664</c:v>
                </c:pt>
                <c:pt idx="266">
                  <c:v>80.526958450491222</c:v>
                </c:pt>
                <c:pt idx="267">
                  <c:v>80.973932136175748</c:v>
                </c:pt>
                <c:pt idx="268">
                  <c:v>80.72972094951102</c:v>
                </c:pt>
                <c:pt idx="269">
                  <c:v>81.200219566021048</c:v>
                </c:pt>
                <c:pt idx="270">
                  <c:v>81.031064111037679</c:v>
                </c:pt>
                <c:pt idx="271">
                  <c:v>81.000817771404897</c:v>
                </c:pt>
                <c:pt idx="272">
                  <c:v>81.742413209808788</c:v>
                </c:pt>
                <c:pt idx="273">
                  <c:v>82.085205058980364</c:v>
                </c:pt>
                <c:pt idx="274">
                  <c:v>82.211791591517581</c:v>
                </c:pt>
                <c:pt idx="275">
                  <c:v>81.960858996045573</c:v>
                </c:pt>
                <c:pt idx="276">
                  <c:v>81.895885377575141</c:v>
                </c:pt>
                <c:pt idx="277">
                  <c:v>81.782741662652498</c:v>
                </c:pt>
                <c:pt idx="278">
                  <c:v>81.572137520024199</c:v>
                </c:pt>
                <c:pt idx="279">
                  <c:v>82.571386962707393</c:v>
                </c:pt>
                <c:pt idx="280">
                  <c:v>82.72485913047376</c:v>
                </c:pt>
                <c:pt idx="281">
                  <c:v>82.904096698668042</c:v>
                </c:pt>
                <c:pt idx="282">
                  <c:v>82.186026191089653</c:v>
                </c:pt>
                <c:pt idx="283">
                  <c:v>82.656524807599681</c:v>
                </c:pt>
                <c:pt idx="284">
                  <c:v>82.753985235305322</c:v>
                </c:pt>
                <c:pt idx="285">
                  <c:v>82.513134753044255</c:v>
                </c:pt>
                <c:pt idx="286">
                  <c:v>82.920900220686264</c:v>
                </c:pt>
                <c:pt idx="287">
                  <c:v>81.875721151153286</c:v>
                </c:pt>
                <c:pt idx="288">
                  <c:v>82.341738828458446</c:v>
                </c:pt>
                <c:pt idx="289">
                  <c:v>82.300290140813516</c:v>
                </c:pt>
                <c:pt idx="290">
                  <c:v>82.561304849496452</c:v>
                </c:pt>
                <c:pt idx="291">
                  <c:v>83.14270671132671</c:v>
                </c:pt>
                <c:pt idx="292">
                  <c:v>83.400360715605999</c:v>
                </c:pt>
                <c:pt idx="293">
                  <c:v>83.330906157930713</c:v>
                </c:pt>
                <c:pt idx="294">
                  <c:v>84.007527977864157</c:v>
                </c:pt>
                <c:pt idx="295">
                  <c:v>84.540759743242177</c:v>
                </c:pt>
                <c:pt idx="296">
                  <c:v>84.577727491682268</c:v>
                </c:pt>
                <c:pt idx="297">
                  <c:v>83.500061612914067</c:v>
                </c:pt>
                <c:pt idx="298">
                  <c:v>84.212530946486382</c:v>
                </c:pt>
                <c:pt idx="299">
                  <c:v>84.367123349053969</c:v>
                </c:pt>
                <c:pt idx="300">
                  <c:v>84.068020657129736</c:v>
                </c:pt>
                <c:pt idx="301">
                  <c:v>83.432847524841208</c:v>
                </c:pt>
                <c:pt idx="302">
                  <c:v>83.351070384352553</c:v>
                </c:pt>
                <c:pt idx="303">
                  <c:v>82.934343038300838</c:v>
                </c:pt>
                <c:pt idx="304">
                  <c:v>83.221123147411703</c:v>
                </c:pt>
                <c:pt idx="305">
                  <c:v>83.665856363493802</c:v>
                </c:pt>
                <c:pt idx="306">
                  <c:v>83.809246418049227</c:v>
                </c:pt>
                <c:pt idx="307">
                  <c:v>84.23157493810703</c:v>
                </c:pt>
                <c:pt idx="308">
                  <c:v>84.537399038838544</c:v>
                </c:pt>
                <c:pt idx="309">
                  <c:v>84.497070585994834</c:v>
                </c:pt>
                <c:pt idx="310">
                  <c:v>83.581838753402721</c:v>
                </c:pt>
                <c:pt idx="311">
                  <c:v>84.229334468504604</c:v>
                </c:pt>
                <c:pt idx="312">
                  <c:v>83.718507399150866</c:v>
                </c:pt>
                <c:pt idx="313">
                  <c:v>83.436208229244841</c:v>
                </c:pt>
                <c:pt idx="314">
                  <c:v>83.577357814197867</c:v>
                </c:pt>
                <c:pt idx="315">
                  <c:v>83.07325215365141</c:v>
                </c:pt>
                <c:pt idx="316">
                  <c:v>83.407082124413279</c:v>
                </c:pt>
                <c:pt idx="317">
                  <c:v>83.128143658910901</c:v>
                </c:pt>
                <c:pt idx="318">
                  <c:v>82.691252086437316</c:v>
                </c:pt>
                <c:pt idx="319">
                  <c:v>81.823070115496208</c:v>
                </c:pt>
                <c:pt idx="320">
                  <c:v>81.733451331399067</c:v>
                </c:pt>
                <c:pt idx="321">
                  <c:v>81.945175708828572</c:v>
                </c:pt>
                <c:pt idx="322">
                  <c:v>82.262202157572233</c:v>
                </c:pt>
                <c:pt idx="323">
                  <c:v>82.433598082158028</c:v>
                </c:pt>
                <c:pt idx="324">
                  <c:v>81.988864866075929</c:v>
                </c:pt>
                <c:pt idx="325">
                  <c:v>80.851826542843384</c:v>
                </c:pt>
                <c:pt idx="326">
                  <c:v>81.557574467608404</c:v>
                </c:pt>
                <c:pt idx="327">
                  <c:v>80.049738425173928</c:v>
                </c:pt>
                <c:pt idx="328">
                  <c:v>80.254741393796138</c:v>
                </c:pt>
                <c:pt idx="329">
                  <c:v>79.96908151948648</c:v>
                </c:pt>
                <c:pt idx="330">
                  <c:v>80.354442291104206</c:v>
                </c:pt>
                <c:pt idx="331">
                  <c:v>81.159891113177324</c:v>
                </c:pt>
                <c:pt idx="332">
                  <c:v>81.501562727547693</c:v>
                </c:pt>
                <c:pt idx="333">
                  <c:v>81.377216664612902</c:v>
                </c:pt>
                <c:pt idx="334">
                  <c:v>81.348090559781326</c:v>
                </c:pt>
                <c:pt idx="335">
                  <c:v>81.378336899414123</c:v>
                </c:pt>
                <c:pt idx="336">
                  <c:v>81.543011415192623</c:v>
                </c:pt>
                <c:pt idx="337">
                  <c:v>82.467205126194457</c:v>
                </c:pt>
                <c:pt idx="338">
                  <c:v>82.327175776042665</c:v>
                </c:pt>
                <c:pt idx="339">
                  <c:v>81.937334065220071</c:v>
                </c:pt>
                <c:pt idx="340">
                  <c:v>81.983263692069869</c:v>
                </c:pt>
                <c:pt idx="341">
                  <c:v>82.482888413411445</c:v>
                </c:pt>
                <c:pt idx="342">
                  <c:v>82.350700706868167</c:v>
                </c:pt>
                <c:pt idx="343">
                  <c:v>82.979152430349416</c:v>
                </c:pt>
                <c:pt idx="344">
                  <c:v>82.994835717566403</c:v>
                </c:pt>
                <c:pt idx="345">
                  <c:v>83.23792666942991</c:v>
                </c:pt>
                <c:pt idx="346">
                  <c:v>82.804395801359959</c:v>
                </c:pt>
                <c:pt idx="347">
                  <c:v>83.12142225010362</c:v>
                </c:pt>
                <c:pt idx="348">
                  <c:v>83.019480883193125</c:v>
                </c:pt>
                <c:pt idx="349">
                  <c:v>83.084454501663558</c:v>
                </c:pt>
                <c:pt idx="350">
                  <c:v>83.659134954686493</c:v>
                </c:pt>
                <c:pt idx="351">
                  <c:v>84.405211332295266</c:v>
                </c:pt>
                <c:pt idx="352">
                  <c:v>84.581088196085901</c:v>
                </c:pt>
                <c:pt idx="353">
                  <c:v>85.043745168987414</c:v>
                </c:pt>
                <c:pt idx="354">
                  <c:v>84.247258225324032</c:v>
                </c:pt>
                <c:pt idx="355">
                  <c:v>84.585569135290768</c:v>
                </c:pt>
                <c:pt idx="356">
                  <c:v>84.825299382750629</c:v>
                </c:pt>
                <c:pt idx="357">
                  <c:v>84.832020791557909</c:v>
                </c:pt>
                <c:pt idx="358">
                  <c:v>84.845463609172484</c:v>
                </c:pt>
                <c:pt idx="359">
                  <c:v>85.255469546416933</c:v>
                </c:pt>
                <c:pt idx="360">
                  <c:v>84.745762711864415</c:v>
                </c:pt>
                <c:pt idx="361">
                  <c:v>84.582208430887121</c:v>
                </c:pt>
                <c:pt idx="362">
                  <c:v>84.279745034559255</c:v>
                </c:pt>
                <c:pt idx="363">
                  <c:v>84.03217314349088</c:v>
                </c:pt>
                <c:pt idx="364">
                  <c:v>84.68302956299641</c:v>
                </c:pt>
                <c:pt idx="365">
                  <c:v>85.272273068435155</c:v>
                </c:pt>
                <c:pt idx="366">
                  <c:v>85.029182116571633</c:v>
                </c:pt>
                <c:pt idx="367">
                  <c:v>83.842853462085671</c:v>
                </c:pt>
                <c:pt idx="368">
                  <c:v>84.278624799758035</c:v>
                </c:pt>
                <c:pt idx="369">
                  <c:v>81.974301813660148</c:v>
                </c:pt>
                <c:pt idx="370">
                  <c:v>81.634870668892205</c:v>
                </c:pt>
                <c:pt idx="371">
                  <c:v>82.290208027602603</c:v>
                </c:pt>
                <c:pt idx="372">
                  <c:v>83.440689168449708</c:v>
                </c:pt>
                <c:pt idx="373">
                  <c:v>84.776009051497198</c:v>
                </c:pt>
                <c:pt idx="374">
                  <c:v>84.969809672107274</c:v>
                </c:pt>
                <c:pt idx="375">
                  <c:v>84.655023692966054</c:v>
                </c:pt>
                <c:pt idx="376">
                  <c:v>84.704314024219485</c:v>
                </c:pt>
                <c:pt idx="377">
                  <c:v>86.396988808854331</c:v>
                </c:pt>
                <c:pt idx="378">
                  <c:v>87.436566704381235</c:v>
                </c:pt>
                <c:pt idx="379">
                  <c:v>87.38167519912173</c:v>
                </c:pt>
                <c:pt idx="380">
                  <c:v>88.415651920642574</c:v>
                </c:pt>
                <c:pt idx="381">
                  <c:v>88.902954059170796</c:v>
                </c:pt>
                <c:pt idx="382">
                  <c:v>87.393997781935099</c:v>
                </c:pt>
                <c:pt idx="383">
                  <c:v>87.427604825971542</c:v>
                </c:pt>
                <c:pt idx="384">
                  <c:v>87.332384867868313</c:v>
                </c:pt>
                <c:pt idx="385">
                  <c:v>87.789440666763753</c:v>
                </c:pt>
                <c:pt idx="386">
                  <c:v>87.951874712939841</c:v>
                </c:pt>
                <c:pt idx="387">
                  <c:v>88.859264901923453</c:v>
                </c:pt>
                <c:pt idx="388">
                  <c:v>89.414901363325754</c:v>
                </c:pt>
                <c:pt idx="389">
                  <c:v>89.791300256533773</c:v>
                </c:pt>
                <c:pt idx="390">
                  <c:v>89.502279677820482</c:v>
                </c:pt>
                <c:pt idx="391">
                  <c:v>90.134092105705363</c:v>
                </c:pt>
                <c:pt idx="392">
                  <c:v>90.128490931699275</c:v>
                </c:pt>
                <c:pt idx="393">
                  <c:v>90.551939686558313</c:v>
                </c:pt>
                <c:pt idx="394">
                  <c:v>90.522813581726737</c:v>
                </c:pt>
                <c:pt idx="395">
                  <c:v>90.335734369923941</c:v>
                </c:pt>
                <c:pt idx="396">
                  <c:v>90.475763720075733</c:v>
                </c:pt>
                <c:pt idx="397">
                  <c:v>89.817065656961702</c:v>
                </c:pt>
                <c:pt idx="398">
                  <c:v>89.688238654822044</c:v>
                </c:pt>
                <c:pt idx="399">
                  <c:v>89.729687342466988</c:v>
                </c:pt>
                <c:pt idx="400">
                  <c:v>89.930209371884345</c:v>
                </c:pt>
                <c:pt idx="401">
                  <c:v>90.097124357265287</c:v>
                </c:pt>
                <c:pt idx="402">
                  <c:v>88.750602126205663</c:v>
                </c:pt>
                <c:pt idx="403">
                  <c:v>89.357769388463822</c:v>
                </c:pt>
                <c:pt idx="404">
                  <c:v>88.710273673361939</c:v>
                </c:pt>
                <c:pt idx="405">
                  <c:v>88.72483672577772</c:v>
                </c:pt>
                <c:pt idx="406">
                  <c:v>88.4100507466365</c:v>
                </c:pt>
                <c:pt idx="407">
                  <c:v>87.407440599549673</c:v>
                </c:pt>
                <c:pt idx="408">
                  <c:v>86.820437563713355</c:v>
                </c:pt>
                <c:pt idx="409">
                  <c:v>87.321182519856166</c:v>
                </c:pt>
                <c:pt idx="410">
                  <c:v>88.339475954159994</c:v>
                </c:pt>
                <c:pt idx="411">
                  <c:v>88.765165178621444</c:v>
                </c:pt>
                <c:pt idx="412">
                  <c:v>88.709153438560733</c:v>
                </c:pt>
                <c:pt idx="413">
                  <c:v>89.758813447298564</c:v>
                </c:pt>
                <c:pt idx="414">
                  <c:v>89.771136030111919</c:v>
                </c:pt>
                <c:pt idx="415">
                  <c:v>88.691229681741305</c:v>
                </c:pt>
                <c:pt idx="416">
                  <c:v>88.783088935440873</c:v>
                </c:pt>
                <c:pt idx="417">
                  <c:v>89.075470218557811</c:v>
                </c:pt>
                <c:pt idx="418">
                  <c:v>89.091153505774813</c:v>
                </c:pt>
                <c:pt idx="419">
                  <c:v>88.171440733977846</c:v>
                </c:pt>
                <c:pt idx="420">
                  <c:v>87.900343912083983</c:v>
                </c:pt>
                <c:pt idx="421">
                  <c:v>87.648291081810754</c:v>
                </c:pt>
                <c:pt idx="422">
                  <c:v>87.807364423583195</c:v>
                </c:pt>
                <c:pt idx="423">
                  <c:v>87.979880582970196</c:v>
                </c:pt>
                <c:pt idx="424">
                  <c:v>88.779728231037225</c:v>
                </c:pt>
                <c:pt idx="425">
                  <c:v>88.878308893544087</c:v>
                </c:pt>
                <c:pt idx="426">
                  <c:v>88.13671345514021</c:v>
                </c:pt>
                <c:pt idx="427">
                  <c:v>87.410801303953306</c:v>
                </c:pt>
                <c:pt idx="428">
                  <c:v>85.917528313934611</c:v>
                </c:pt>
                <c:pt idx="429">
                  <c:v>88.598250193240503</c:v>
                </c:pt>
                <c:pt idx="430">
                  <c:v>87.433205999977602</c:v>
                </c:pt>
                <c:pt idx="431">
                  <c:v>86.906695643406863</c:v>
                </c:pt>
                <c:pt idx="432">
                  <c:v>87.774877614347972</c:v>
                </c:pt>
                <c:pt idx="433">
                  <c:v>88.404449572630426</c:v>
                </c:pt>
                <c:pt idx="434">
                  <c:v>88.532156339968864</c:v>
                </c:pt>
                <c:pt idx="435">
                  <c:v>86.877569538575287</c:v>
                </c:pt>
                <c:pt idx="436">
                  <c:v>84.585569135290768</c:v>
                </c:pt>
                <c:pt idx="437">
                  <c:v>85.145686535897937</c:v>
                </c:pt>
                <c:pt idx="438">
                  <c:v>84.383926871072177</c:v>
                </c:pt>
                <c:pt idx="439">
                  <c:v>83.412683298419353</c:v>
                </c:pt>
                <c:pt idx="440">
                  <c:v>83.884302149730587</c:v>
                </c:pt>
                <c:pt idx="441">
                  <c:v>85.741651450143948</c:v>
                </c:pt>
                <c:pt idx="442">
                  <c:v>85.857035634669018</c:v>
                </c:pt>
                <c:pt idx="443">
                  <c:v>86.36786270402277</c:v>
                </c:pt>
                <c:pt idx="444">
                  <c:v>86.598631073072923</c:v>
                </c:pt>
                <c:pt idx="445">
                  <c:v>86.700572439983432</c:v>
                </c:pt>
                <c:pt idx="446">
                  <c:v>87.268531484199087</c:v>
                </c:pt>
                <c:pt idx="447">
                  <c:v>86.495569471361193</c:v>
                </c:pt>
                <c:pt idx="448">
                  <c:v>87.028801236739227</c:v>
                </c:pt>
                <c:pt idx="449">
                  <c:v>87.732308691901835</c:v>
                </c:pt>
                <c:pt idx="450">
                  <c:v>88.094144532694045</c:v>
                </c:pt>
                <c:pt idx="451">
                  <c:v>88.90407429397203</c:v>
                </c:pt>
                <c:pt idx="452">
                  <c:v>89.041863174521382</c:v>
                </c:pt>
                <c:pt idx="453">
                  <c:v>88.663223811710949</c:v>
                </c:pt>
                <c:pt idx="454">
                  <c:v>89.773376499714345</c:v>
                </c:pt>
                <c:pt idx="455">
                  <c:v>89.486596390603481</c:v>
                </c:pt>
                <c:pt idx="456">
                  <c:v>89.547089069869045</c:v>
                </c:pt>
                <c:pt idx="457">
                  <c:v>90.790549699216967</c:v>
                </c:pt>
                <c:pt idx="458">
                  <c:v>91.859253699575433</c:v>
                </c:pt>
                <c:pt idx="459">
                  <c:v>92.222209775168878</c:v>
                </c:pt>
                <c:pt idx="460">
                  <c:v>91.789799141900147</c:v>
                </c:pt>
                <c:pt idx="461">
                  <c:v>91.771875385080719</c:v>
                </c:pt>
                <c:pt idx="462">
                  <c:v>92.4036878129656</c:v>
                </c:pt>
                <c:pt idx="463">
                  <c:v>92.364479594923097</c:v>
                </c:pt>
                <c:pt idx="464">
                  <c:v>91.613922278109499</c:v>
                </c:pt>
                <c:pt idx="465">
                  <c:v>92.961564743970342</c:v>
                </c:pt>
                <c:pt idx="466">
                  <c:v>94.322650027445746</c:v>
                </c:pt>
                <c:pt idx="467">
                  <c:v>94.222949130137678</c:v>
                </c:pt>
                <c:pt idx="468">
                  <c:v>92.720714261709276</c:v>
                </c:pt>
                <c:pt idx="469">
                  <c:v>93.099353624519708</c:v>
                </c:pt>
                <c:pt idx="470">
                  <c:v>91.721464819026068</c:v>
                </c:pt>
                <c:pt idx="471">
                  <c:v>91.969036710094443</c:v>
                </c:pt>
                <c:pt idx="472">
                  <c:v>93.28083166231643</c:v>
                </c:pt>
                <c:pt idx="473">
                  <c:v>90.795030638421821</c:v>
                </c:pt>
                <c:pt idx="474">
                  <c:v>89.623265036351611</c:v>
                </c:pt>
                <c:pt idx="475">
                  <c:v>89.40930018931968</c:v>
                </c:pt>
                <c:pt idx="476">
                  <c:v>91.345065925818048</c:v>
                </c:pt>
                <c:pt idx="477">
                  <c:v>89.614303157941904</c:v>
                </c:pt>
                <c:pt idx="478">
                  <c:v>89.576215174700621</c:v>
                </c:pt>
                <c:pt idx="479">
                  <c:v>89.621024566749199</c:v>
                </c:pt>
                <c:pt idx="480">
                  <c:v>88.94328251201452</c:v>
                </c:pt>
                <c:pt idx="481">
                  <c:v>88.6363381764818</c:v>
                </c:pt>
                <c:pt idx="482">
                  <c:v>88.583687140824722</c:v>
                </c:pt>
                <c:pt idx="483">
                  <c:v>89.842831057389645</c:v>
                </c:pt>
                <c:pt idx="484">
                  <c:v>90.250596525031639</c:v>
                </c:pt>
                <c:pt idx="485">
                  <c:v>89.21101862950475</c:v>
                </c:pt>
                <c:pt idx="486">
                  <c:v>83.519105604534701</c:v>
                </c:pt>
                <c:pt idx="487">
                  <c:v>81.868999742346006</c:v>
                </c:pt>
                <c:pt idx="488">
                  <c:v>82.086325293781584</c:v>
                </c:pt>
                <c:pt idx="489">
                  <c:v>83.808126183248007</c:v>
                </c:pt>
                <c:pt idx="490">
                  <c:v>85.200578041157428</c:v>
                </c:pt>
                <c:pt idx="491">
                  <c:v>85.231944615591431</c:v>
                </c:pt>
                <c:pt idx="492">
                  <c:v>86.196466779436975</c:v>
                </c:pt>
                <c:pt idx="493">
                  <c:v>87.138584247258237</c:v>
                </c:pt>
                <c:pt idx="494">
                  <c:v>86.504531349770915</c:v>
                </c:pt>
                <c:pt idx="495">
                  <c:v>85.368613261339576</c:v>
                </c:pt>
                <c:pt idx="496">
                  <c:v>86.541499098210977</c:v>
                </c:pt>
                <c:pt idx="497">
                  <c:v>85.639710083233453</c:v>
                </c:pt>
                <c:pt idx="498">
                  <c:v>85.686759944884443</c:v>
                </c:pt>
                <c:pt idx="499">
                  <c:v>86.046355316074255</c:v>
                </c:pt>
                <c:pt idx="500">
                  <c:v>84.993334602932777</c:v>
                </c:pt>
                <c:pt idx="501">
                  <c:v>83.71738716434966</c:v>
                </c:pt>
                <c:pt idx="502">
                  <c:v>83.404841654810852</c:v>
                </c:pt>
                <c:pt idx="503">
                  <c:v>81.583339868036347</c:v>
                </c:pt>
                <c:pt idx="504">
                  <c:v>80.532559624497296</c:v>
                </c:pt>
                <c:pt idx="505">
                  <c:v>80.598653477768949</c:v>
                </c:pt>
                <c:pt idx="506">
                  <c:v>80.068782416794562</c:v>
                </c:pt>
                <c:pt idx="507">
                  <c:v>79.740553620038767</c:v>
                </c:pt>
                <c:pt idx="508">
                  <c:v>81.88244255996058</c:v>
                </c:pt>
                <c:pt idx="509">
                  <c:v>81.827551054701075</c:v>
                </c:pt>
                <c:pt idx="510">
                  <c:v>83.429486820437575</c:v>
                </c:pt>
                <c:pt idx="511">
                  <c:v>84.982132254920643</c:v>
                </c:pt>
                <c:pt idx="512">
                  <c:v>84.791692338714199</c:v>
                </c:pt>
                <c:pt idx="513">
                  <c:v>83.661375424288948</c:v>
                </c:pt>
                <c:pt idx="514">
                  <c:v>84.07250159633459</c:v>
                </c:pt>
                <c:pt idx="515">
                  <c:v>84.023211265081159</c:v>
                </c:pt>
                <c:pt idx="516">
                  <c:v>85.22410297198293</c:v>
                </c:pt>
                <c:pt idx="517">
                  <c:v>84.741281772659562</c:v>
                </c:pt>
                <c:pt idx="518">
                  <c:v>84.922759810456284</c:v>
                </c:pt>
                <c:pt idx="519">
                  <c:v>84.987733428926703</c:v>
                </c:pt>
                <c:pt idx="520">
                  <c:v>84.827539852353055</c:v>
                </c:pt>
                <c:pt idx="521">
                  <c:v>84.705434259020691</c:v>
                </c:pt>
                <c:pt idx="522">
                  <c:v>84.442179080735329</c:v>
                </c:pt>
                <c:pt idx="523">
                  <c:v>84.45002072434383</c:v>
                </c:pt>
                <c:pt idx="524">
                  <c:v>84.588929839694401</c:v>
                </c:pt>
                <c:pt idx="525">
                  <c:v>84.923880045257491</c:v>
                </c:pt>
                <c:pt idx="526">
                  <c:v>84.087064648750385</c:v>
                </c:pt>
                <c:pt idx="527">
                  <c:v>84.99781554213763</c:v>
                </c:pt>
                <c:pt idx="528">
                  <c:v>84.378325697066117</c:v>
                </c:pt>
                <c:pt idx="529">
                  <c:v>84.685270032598837</c:v>
                </c:pt>
                <c:pt idx="530">
                  <c:v>85.266671894429066</c:v>
                </c:pt>
                <c:pt idx="531">
                  <c:v>85.656513605251661</c:v>
                </c:pt>
                <c:pt idx="532">
                  <c:v>85.250988607212079</c:v>
                </c:pt>
                <c:pt idx="533">
                  <c:v>85.916408079133404</c:v>
                </c:pt>
                <c:pt idx="534">
                  <c:v>87.279733832211235</c:v>
                </c:pt>
                <c:pt idx="535">
                  <c:v>86.650161873928781</c:v>
                </c:pt>
                <c:pt idx="536">
                  <c:v>87.695340943461758</c:v>
                </c:pt>
                <c:pt idx="537">
                  <c:v>87.048965463161082</c:v>
                </c:pt>
                <c:pt idx="538">
                  <c:v>87.557552062912393</c:v>
                </c:pt>
                <c:pt idx="539">
                  <c:v>86.867487425364359</c:v>
                </c:pt>
                <c:pt idx="540">
                  <c:v>86.737540188423495</c:v>
                </c:pt>
                <c:pt idx="541">
                  <c:v>86.681528448362783</c:v>
                </c:pt>
                <c:pt idx="542">
                  <c:v>86.612073890687498</c:v>
                </c:pt>
                <c:pt idx="543">
                  <c:v>87.255088666584513</c:v>
                </c:pt>
                <c:pt idx="544">
                  <c:v>86.975029966280943</c:v>
                </c:pt>
                <c:pt idx="545">
                  <c:v>87.775997849149178</c:v>
                </c:pt>
                <c:pt idx="546">
                  <c:v>88.700191560151012</c:v>
                </c:pt>
                <c:pt idx="547">
                  <c:v>89.771136030111919</c:v>
                </c:pt>
                <c:pt idx="548">
                  <c:v>89.561652122284841</c:v>
                </c:pt>
                <c:pt idx="549">
                  <c:v>89.789059786931347</c:v>
                </c:pt>
                <c:pt idx="550">
                  <c:v>89.47763451219376</c:v>
                </c:pt>
                <c:pt idx="551">
                  <c:v>88.488467182721493</c:v>
                </c:pt>
                <c:pt idx="552">
                  <c:v>88.087423123886779</c:v>
                </c:pt>
                <c:pt idx="553">
                  <c:v>88.298027266515064</c:v>
                </c:pt>
                <c:pt idx="554">
                  <c:v>88.700191560151012</c:v>
                </c:pt>
                <c:pt idx="555">
                  <c:v>86.497809940963634</c:v>
                </c:pt>
                <c:pt idx="556">
                  <c:v>86.37458411283005</c:v>
                </c:pt>
                <c:pt idx="557">
                  <c:v>85.518724724702295</c:v>
                </c:pt>
                <c:pt idx="558">
                  <c:v>85.023580942565573</c:v>
                </c:pt>
                <c:pt idx="559">
                  <c:v>85.628507735221305</c:v>
                </c:pt>
                <c:pt idx="560">
                  <c:v>84.436577906729255</c:v>
                </c:pt>
                <c:pt idx="561">
                  <c:v>83.901105671748809</c:v>
                </c:pt>
                <c:pt idx="562">
                  <c:v>85.386537018159018</c:v>
                </c:pt>
                <c:pt idx="563">
                  <c:v>85.240906494001152</c:v>
                </c:pt>
                <c:pt idx="564">
                  <c:v>86.060918368490036</c:v>
                </c:pt>
                <c:pt idx="565">
                  <c:v>86.41603280047498</c:v>
                </c:pt>
                <c:pt idx="566">
                  <c:v>83.558313822577219</c:v>
                </c:pt>
                <c:pt idx="567">
                  <c:v>83.469815273281284</c:v>
                </c:pt>
                <c:pt idx="568">
                  <c:v>82.73046030447982</c:v>
                </c:pt>
                <c:pt idx="569">
                  <c:v>82.941064447108118</c:v>
                </c:pt>
                <c:pt idx="570">
                  <c:v>83.48437832569708</c:v>
                </c:pt>
                <c:pt idx="571">
                  <c:v>83.038524874813774</c:v>
                </c:pt>
                <c:pt idx="572">
                  <c:v>82.753985235305322</c:v>
                </c:pt>
                <c:pt idx="573">
                  <c:v>82.593791658731675</c:v>
                </c:pt>
                <c:pt idx="574">
                  <c:v>81.161011347978544</c:v>
                </c:pt>
                <c:pt idx="575">
                  <c:v>81.166612521984604</c:v>
                </c:pt>
                <c:pt idx="576">
                  <c:v>79.739433385237547</c:v>
                </c:pt>
                <c:pt idx="577">
                  <c:v>80.687152027064883</c:v>
                </c:pt>
                <c:pt idx="578">
                  <c:v>79.363034492029541</c:v>
                </c:pt>
                <c:pt idx="579">
                  <c:v>77.943696998890971</c:v>
                </c:pt>
                <c:pt idx="580">
                  <c:v>79.298060873559109</c:v>
                </c:pt>
                <c:pt idx="581">
                  <c:v>80.514635867677882</c:v>
                </c:pt>
                <c:pt idx="582">
                  <c:v>80.029574198752059</c:v>
                </c:pt>
                <c:pt idx="583">
                  <c:v>78.858928831483084</c:v>
                </c:pt>
                <c:pt idx="584">
                  <c:v>77.63451219375581</c:v>
                </c:pt>
                <c:pt idx="585">
                  <c:v>77.86079962360111</c:v>
                </c:pt>
                <c:pt idx="586">
                  <c:v>78.584471305185559</c:v>
                </c:pt>
                <c:pt idx="587">
                  <c:v>78.959749963592373</c:v>
                </c:pt>
                <c:pt idx="588">
                  <c:v>80.228975993368209</c:v>
                </c:pt>
                <c:pt idx="589">
                  <c:v>78.758107699373795</c:v>
                </c:pt>
                <c:pt idx="590">
                  <c:v>79.635251548724611</c:v>
                </c:pt>
                <c:pt idx="591">
                  <c:v>80.680430618257589</c:v>
                </c:pt>
                <c:pt idx="592">
                  <c:v>80.370125578321222</c:v>
                </c:pt>
                <c:pt idx="593">
                  <c:v>79.225245611480176</c:v>
                </c:pt>
                <c:pt idx="594">
                  <c:v>80.45638365801473</c:v>
                </c:pt>
                <c:pt idx="595">
                  <c:v>81.898125847177567</c:v>
                </c:pt>
                <c:pt idx="596">
                  <c:v>82.935463273102044</c:v>
                </c:pt>
                <c:pt idx="597">
                  <c:v>83.474296212486138</c:v>
                </c:pt>
                <c:pt idx="598">
                  <c:v>83.505662786920126</c:v>
                </c:pt>
                <c:pt idx="599">
                  <c:v>85.358531148128662</c:v>
                </c:pt>
                <c:pt idx="600">
                  <c:v>84.829780321955482</c:v>
                </c:pt>
                <c:pt idx="601">
                  <c:v>84.594531013700475</c:v>
                </c:pt>
                <c:pt idx="602">
                  <c:v>83.130384128513342</c:v>
                </c:pt>
                <c:pt idx="603">
                  <c:v>82.852565897812198</c:v>
                </c:pt>
                <c:pt idx="604">
                  <c:v>83.794683365633432</c:v>
                </c:pt>
                <c:pt idx="605">
                  <c:v>84.523956221223969</c:v>
                </c:pt>
                <c:pt idx="606">
                  <c:v>84.812976799937275</c:v>
                </c:pt>
                <c:pt idx="607">
                  <c:v>83.85405581009779</c:v>
                </c:pt>
                <c:pt idx="608">
                  <c:v>85.914167609530949</c:v>
                </c:pt>
                <c:pt idx="609">
                  <c:v>85.793182250999806</c:v>
                </c:pt>
                <c:pt idx="610">
                  <c:v>85.013498829354646</c:v>
                </c:pt>
                <c:pt idx="611">
                  <c:v>85.937692540356466</c:v>
                </c:pt>
                <c:pt idx="612">
                  <c:v>86.33313542518512</c:v>
                </c:pt>
                <c:pt idx="613">
                  <c:v>86.346578242799694</c:v>
                </c:pt>
                <c:pt idx="614">
                  <c:v>87.241645848969938</c:v>
                </c:pt>
                <c:pt idx="615">
                  <c:v>88.094144532694045</c:v>
                </c:pt>
                <c:pt idx="616">
                  <c:v>88.725956960578927</c:v>
                </c:pt>
                <c:pt idx="617">
                  <c:v>89.022819182900733</c:v>
                </c:pt>
                <c:pt idx="618">
                  <c:v>89.074349983756591</c:v>
                </c:pt>
                <c:pt idx="619">
                  <c:v>88.79877222265786</c:v>
                </c:pt>
                <c:pt idx="620">
                  <c:v>88.471663660703285</c:v>
                </c:pt>
                <c:pt idx="621">
                  <c:v>90.087042244054345</c:v>
                </c:pt>
                <c:pt idx="622">
                  <c:v>89.661353019592909</c:v>
                </c:pt>
                <c:pt idx="623">
                  <c:v>90.054555434819136</c:v>
                </c:pt>
                <c:pt idx="624">
                  <c:v>88.972408616846096</c:v>
                </c:pt>
                <c:pt idx="625">
                  <c:v>88.36972229379279</c:v>
                </c:pt>
                <c:pt idx="626">
                  <c:v>88.701311794952218</c:v>
                </c:pt>
                <c:pt idx="627">
                  <c:v>89.087792801371165</c:v>
                </c:pt>
                <c:pt idx="628">
                  <c:v>88.406690042232853</c:v>
                </c:pt>
                <c:pt idx="629">
                  <c:v>89.32080164002376</c:v>
                </c:pt>
                <c:pt idx="630">
                  <c:v>89.171810411462246</c:v>
                </c:pt>
                <c:pt idx="631">
                  <c:v>89.1068367929918</c:v>
                </c:pt>
                <c:pt idx="632">
                  <c:v>87.627006620587679</c:v>
                </c:pt>
                <c:pt idx="633">
                  <c:v>87.165469882487372</c:v>
                </c:pt>
                <c:pt idx="634">
                  <c:v>87.129622368848516</c:v>
                </c:pt>
                <c:pt idx="635">
                  <c:v>87.113939081631514</c:v>
                </c:pt>
                <c:pt idx="636">
                  <c:v>87.828648884806256</c:v>
                </c:pt>
                <c:pt idx="637">
                  <c:v>87.575475819731821</c:v>
                </c:pt>
                <c:pt idx="638">
                  <c:v>88.035892323030907</c:v>
                </c:pt>
                <c:pt idx="639">
                  <c:v>88.448138729877783</c:v>
                </c:pt>
                <c:pt idx="640">
                  <c:v>87.335745572271946</c:v>
                </c:pt>
                <c:pt idx="641">
                  <c:v>87.68973976945567</c:v>
                </c:pt>
                <c:pt idx="642">
                  <c:v>87.280854067012442</c:v>
                </c:pt>
                <c:pt idx="643">
                  <c:v>87.074730863589011</c:v>
                </c:pt>
                <c:pt idx="644">
                  <c:v>87.325663459061019</c:v>
                </c:pt>
                <c:pt idx="645">
                  <c:v>86.465323131728425</c:v>
                </c:pt>
                <c:pt idx="646">
                  <c:v>88.805493631465154</c:v>
                </c:pt>
                <c:pt idx="647">
                  <c:v>87.892502268475482</c:v>
                </c:pt>
                <c:pt idx="648">
                  <c:v>87.75135268352247</c:v>
                </c:pt>
                <c:pt idx="649">
                  <c:v>87.807364423583195</c:v>
                </c:pt>
                <c:pt idx="650">
                  <c:v>87.111698612029087</c:v>
                </c:pt>
                <c:pt idx="651">
                  <c:v>87.512742670863815</c:v>
                </c:pt>
                <c:pt idx="652">
                  <c:v>87.509381966460168</c:v>
                </c:pt>
                <c:pt idx="653">
                  <c:v>85.188255458344074</c:v>
                </c:pt>
                <c:pt idx="654">
                  <c:v>84.322313957005392</c:v>
                </c:pt>
                <c:pt idx="655">
                  <c:v>85.009017890149778</c:v>
                </c:pt>
                <c:pt idx="656">
                  <c:v>85.262190955224213</c:v>
                </c:pt>
                <c:pt idx="657">
                  <c:v>85.589299517178802</c:v>
                </c:pt>
                <c:pt idx="658">
                  <c:v>85.831270234241103</c:v>
                </c:pt>
                <c:pt idx="659">
                  <c:v>85.593780456383669</c:v>
                </c:pt>
                <c:pt idx="660">
                  <c:v>85.377575139749297</c:v>
                </c:pt>
                <c:pt idx="661">
                  <c:v>85.441428523418523</c:v>
                </c:pt>
                <c:pt idx="662">
                  <c:v>86.360021060414255</c:v>
                </c:pt>
                <c:pt idx="663">
                  <c:v>87.016478653925873</c:v>
                </c:pt>
                <c:pt idx="664">
                  <c:v>86.270402276317128</c:v>
                </c:pt>
                <c:pt idx="665">
                  <c:v>85.904085496320036</c:v>
                </c:pt>
                <c:pt idx="666">
                  <c:v>85.925369957543111</c:v>
                </c:pt>
                <c:pt idx="667">
                  <c:v>85.617305387209157</c:v>
                </c:pt>
                <c:pt idx="668">
                  <c:v>84.903715818835622</c:v>
                </c:pt>
                <c:pt idx="669">
                  <c:v>84.652783223363613</c:v>
                </c:pt>
                <c:pt idx="670">
                  <c:v>85.440308288617302</c:v>
                </c:pt>
                <c:pt idx="671">
                  <c:v>86.441798200902909</c:v>
                </c:pt>
                <c:pt idx="672">
                  <c:v>85.638589848432233</c:v>
                </c:pt>
                <c:pt idx="673">
                  <c:v>85.797663190204659</c:v>
                </c:pt>
                <c:pt idx="674">
                  <c:v>85.115440196265141</c:v>
                </c:pt>
                <c:pt idx="675">
                  <c:v>86.213270301455196</c:v>
                </c:pt>
                <c:pt idx="676">
                  <c:v>85.92312948794067</c:v>
                </c:pt>
                <c:pt idx="677">
                  <c:v>85.693481353691752</c:v>
                </c:pt>
                <c:pt idx="678">
                  <c:v>85.508642611491368</c:v>
                </c:pt>
                <c:pt idx="679">
                  <c:v>85.004536950944924</c:v>
                </c:pt>
                <c:pt idx="680">
                  <c:v>84.84770407877491</c:v>
                </c:pt>
                <c:pt idx="681">
                  <c:v>84.211410711685176</c:v>
                </c:pt>
                <c:pt idx="682">
                  <c:v>83.572876874993</c:v>
                </c:pt>
                <c:pt idx="683">
                  <c:v>84.587809604893195</c:v>
                </c:pt>
                <c:pt idx="684">
                  <c:v>84.655023692966054</c:v>
                </c:pt>
                <c:pt idx="685">
                  <c:v>84.932841923667198</c:v>
                </c:pt>
                <c:pt idx="686">
                  <c:v>84.104988405569799</c:v>
                </c:pt>
                <c:pt idx="687">
                  <c:v>84.204689302877881</c:v>
                </c:pt>
                <c:pt idx="688">
                  <c:v>83.408202359214485</c:v>
                </c:pt>
                <c:pt idx="689">
                  <c:v>83.028442761602832</c:v>
                </c:pt>
                <c:pt idx="690">
                  <c:v>83.42164517682906</c:v>
                </c:pt>
                <c:pt idx="691">
                  <c:v>84.090425353154018</c:v>
                </c:pt>
                <c:pt idx="692">
                  <c:v>84.661745101773334</c:v>
                </c:pt>
                <c:pt idx="693">
                  <c:v>84.599011952905329</c:v>
                </c:pt>
                <c:pt idx="694">
                  <c:v>84.088184883551591</c:v>
                </c:pt>
                <c:pt idx="695">
                  <c:v>85.225223206784136</c:v>
                </c:pt>
                <c:pt idx="696">
                  <c:v>85.119921135469994</c:v>
                </c:pt>
                <c:pt idx="697">
                  <c:v>84.284225973764109</c:v>
                </c:pt>
                <c:pt idx="698">
                  <c:v>83.920149663369443</c:v>
                </c:pt>
                <c:pt idx="699">
                  <c:v>85.287956355652156</c:v>
                </c:pt>
                <c:pt idx="700">
                  <c:v>85.751733563354875</c:v>
                </c:pt>
                <c:pt idx="701">
                  <c:v>85.942173479561319</c:v>
                </c:pt>
                <c:pt idx="702">
                  <c:v>86.402589982860405</c:v>
                </c:pt>
                <c:pt idx="703">
                  <c:v>86.698331970380991</c:v>
                </c:pt>
                <c:pt idx="704">
                  <c:v>87.420883417164248</c:v>
                </c:pt>
                <c:pt idx="705">
                  <c:v>87.870097572451186</c:v>
                </c:pt>
                <c:pt idx="706">
                  <c:v>87.656132725419255</c:v>
                </c:pt>
                <c:pt idx="707">
                  <c:v>88.142314629146284</c:v>
                </c:pt>
                <c:pt idx="708">
                  <c:v>88.212889421622791</c:v>
                </c:pt>
                <c:pt idx="709">
                  <c:v>88.200566838809422</c:v>
                </c:pt>
                <c:pt idx="710">
                  <c:v>88.413411451040147</c:v>
                </c:pt>
                <c:pt idx="711">
                  <c:v>88.016848331410273</c:v>
                </c:pt>
                <c:pt idx="712">
                  <c:v>88.505270704739715</c:v>
                </c:pt>
                <c:pt idx="713">
                  <c:v>87.991082930982344</c:v>
                </c:pt>
                <c:pt idx="714">
                  <c:v>88.509751643944583</c:v>
                </c:pt>
                <c:pt idx="715">
                  <c:v>88.79877222265786</c:v>
                </c:pt>
                <c:pt idx="716">
                  <c:v>88.755083065410517</c:v>
                </c:pt>
                <c:pt idx="717">
                  <c:v>88.806613866266375</c:v>
                </c:pt>
                <c:pt idx="718">
                  <c:v>89.470913103386479</c:v>
                </c:pt>
                <c:pt idx="719">
                  <c:v>89.82826800497385</c:v>
                </c:pt>
                <c:pt idx="720">
                  <c:v>89.724086168460914</c:v>
                </c:pt>
                <c:pt idx="721">
                  <c:v>89.064267870545663</c:v>
                </c:pt>
                <c:pt idx="722">
                  <c:v>89.989581816348704</c:v>
                </c:pt>
                <c:pt idx="723">
                  <c:v>90.425353154021096</c:v>
                </c:pt>
                <c:pt idx="724">
                  <c:v>90.506010059708515</c:v>
                </c:pt>
                <c:pt idx="725">
                  <c:v>90.214749011392797</c:v>
                </c:pt>
                <c:pt idx="726">
                  <c:v>89.504520147422909</c:v>
                </c:pt>
                <c:pt idx="727">
                  <c:v>89.241264969137532</c:v>
                </c:pt>
                <c:pt idx="728">
                  <c:v>90.037751912800928</c:v>
                </c:pt>
                <c:pt idx="729">
                  <c:v>89.836109648582351</c:v>
                </c:pt>
                <c:pt idx="730">
                  <c:v>89.562772357086047</c:v>
                </c:pt>
                <c:pt idx="731">
                  <c:v>89.43058465054277</c:v>
                </c:pt>
                <c:pt idx="732">
                  <c:v>89.71064335084634</c:v>
                </c:pt>
                <c:pt idx="733">
                  <c:v>90.031030503993634</c:v>
                </c:pt>
                <c:pt idx="734">
                  <c:v>89.785699082527699</c:v>
                </c:pt>
                <c:pt idx="735">
                  <c:v>88.999294252075245</c:v>
                </c:pt>
                <c:pt idx="736">
                  <c:v>88.908555233176884</c:v>
                </c:pt>
                <c:pt idx="737">
                  <c:v>88.514232583149436</c:v>
                </c:pt>
                <c:pt idx="738">
                  <c:v>88.51983375715551</c:v>
                </c:pt>
                <c:pt idx="739">
                  <c:v>87.220361387746877</c:v>
                </c:pt>
                <c:pt idx="740">
                  <c:v>86.600871542675335</c:v>
                </c:pt>
                <c:pt idx="741">
                  <c:v>86.03963390726696</c:v>
                </c:pt>
                <c:pt idx="742">
                  <c:v>85.379815609351724</c:v>
                </c:pt>
                <c:pt idx="743">
                  <c:v>85.680038536077177</c:v>
                </c:pt>
                <c:pt idx="744">
                  <c:v>84.751363885870475</c:v>
                </c:pt>
                <c:pt idx="745">
                  <c:v>84.811856565136054</c:v>
                </c:pt>
                <c:pt idx="746">
                  <c:v>84.739041303057121</c:v>
                </c:pt>
                <c:pt idx="747">
                  <c:v>85.920889018338258</c:v>
                </c:pt>
                <c:pt idx="748">
                  <c:v>85.62066609161279</c:v>
                </c:pt>
                <c:pt idx="749">
                  <c:v>85.21850179797687</c:v>
                </c:pt>
                <c:pt idx="750">
                  <c:v>84.938443097673272</c:v>
                </c:pt>
                <c:pt idx="751">
                  <c:v>85.56801505595574</c:v>
                </c:pt>
                <c:pt idx="752">
                  <c:v>85.468314158647658</c:v>
                </c:pt>
                <c:pt idx="753">
                  <c:v>85.473915332653732</c:v>
                </c:pt>
                <c:pt idx="754">
                  <c:v>85.831270234241103</c:v>
                </c:pt>
                <c:pt idx="755">
                  <c:v>86.309610494359617</c:v>
                </c:pt>
                <c:pt idx="756">
                  <c:v>87.112818846830294</c:v>
                </c:pt>
                <c:pt idx="757">
                  <c:v>87.153147299674018</c:v>
                </c:pt>
                <c:pt idx="758">
                  <c:v>86.500050410566047</c:v>
                </c:pt>
                <c:pt idx="759">
                  <c:v>86.83500061612915</c:v>
                </c:pt>
                <c:pt idx="760">
                  <c:v>87.280854067012442</c:v>
                </c:pt>
                <c:pt idx="761">
                  <c:v>86.76442582365263</c:v>
                </c:pt>
                <c:pt idx="762">
                  <c:v>86.794672163285426</c:v>
                </c:pt>
                <c:pt idx="763">
                  <c:v>87.088173681203585</c:v>
                </c:pt>
                <c:pt idx="764">
                  <c:v>86.57286567264498</c:v>
                </c:pt>
                <c:pt idx="765">
                  <c:v>86.440677966101703</c:v>
                </c:pt>
                <c:pt idx="766">
                  <c:v>87.24612678817482</c:v>
                </c:pt>
                <c:pt idx="767">
                  <c:v>87.847692876426905</c:v>
                </c:pt>
                <c:pt idx="768">
                  <c:v>87.765915735938265</c:v>
                </c:pt>
                <c:pt idx="769">
                  <c:v>87.463452339610384</c:v>
                </c:pt>
                <c:pt idx="770">
                  <c:v>86.291686737540189</c:v>
                </c:pt>
                <c:pt idx="771">
                  <c:v>86.320812842371765</c:v>
                </c:pt>
                <c:pt idx="772">
                  <c:v>86.438437496499276</c:v>
                </c:pt>
                <c:pt idx="773">
                  <c:v>86.641199995519059</c:v>
                </c:pt>
                <c:pt idx="774">
                  <c:v>87.023200062733153</c:v>
                </c:pt>
                <c:pt idx="775">
                  <c:v>87.324543224259813</c:v>
                </c:pt>
                <c:pt idx="776">
                  <c:v>87.065768985179304</c:v>
                </c:pt>
                <c:pt idx="777">
                  <c:v>86.953745505057867</c:v>
                </c:pt>
                <c:pt idx="778">
                  <c:v>87.761434796733397</c:v>
                </c:pt>
                <c:pt idx="779">
                  <c:v>88.458220843088711</c:v>
                </c:pt>
                <c:pt idx="780">
                  <c:v>88.757323535012929</c:v>
                </c:pt>
                <c:pt idx="781">
                  <c:v>89.098995149383313</c:v>
                </c:pt>
                <c:pt idx="782">
                  <c:v>89.053065522533529</c:v>
                </c:pt>
                <c:pt idx="783">
                  <c:v>89.241264969137532</c:v>
                </c:pt>
                <c:pt idx="784">
                  <c:v>88.516473052751849</c:v>
                </c:pt>
                <c:pt idx="785">
                  <c:v>89.392496667301472</c:v>
                </c:pt>
                <c:pt idx="786">
                  <c:v>88.982490730057023</c:v>
                </c:pt>
                <c:pt idx="787">
                  <c:v>88.528795635565217</c:v>
                </c:pt>
                <c:pt idx="788">
                  <c:v>88.750602126205663</c:v>
                </c:pt>
                <c:pt idx="789">
                  <c:v>88.599370428041723</c:v>
                </c:pt>
                <c:pt idx="790">
                  <c:v>87.694220708660538</c:v>
                </c:pt>
                <c:pt idx="791">
                  <c:v>88.441417321070503</c:v>
                </c:pt>
                <c:pt idx="792">
                  <c:v>87.858895224439038</c:v>
                </c:pt>
                <c:pt idx="793">
                  <c:v>87.972038939361681</c:v>
                </c:pt>
                <c:pt idx="794">
                  <c:v>87.7928013711674</c:v>
                </c:pt>
                <c:pt idx="795">
                  <c:v>87.956355652144694</c:v>
                </c:pt>
                <c:pt idx="796">
                  <c:v>87.497059383646814</c:v>
                </c:pt>
                <c:pt idx="797">
                  <c:v>86.607592951482644</c:v>
                </c:pt>
                <c:pt idx="798">
                  <c:v>86.366742469221563</c:v>
                </c:pt>
                <c:pt idx="799">
                  <c:v>85.49071885467194</c:v>
                </c:pt>
                <c:pt idx="800">
                  <c:v>85.807745303415601</c:v>
                </c:pt>
                <c:pt idx="801">
                  <c:v>85.25883025082058</c:v>
                </c:pt>
                <c:pt idx="802">
                  <c:v>84.807375625931186</c:v>
                </c:pt>
                <c:pt idx="803">
                  <c:v>85.338366921706793</c:v>
                </c:pt>
                <c:pt idx="804">
                  <c:v>84.680789093393969</c:v>
                </c:pt>
                <c:pt idx="805">
                  <c:v>85.15576864910885</c:v>
                </c:pt>
                <c:pt idx="806">
                  <c:v>85.544490125130238</c:v>
                </c:pt>
                <c:pt idx="807">
                  <c:v>85.896243852711535</c:v>
                </c:pt>
                <c:pt idx="808">
                  <c:v>86.046355316074255</c:v>
                </c:pt>
                <c:pt idx="809">
                  <c:v>85.584818577973948</c:v>
                </c:pt>
                <c:pt idx="810">
                  <c:v>84.87458971400406</c:v>
                </c:pt>
                <c:pt idx="811">
                  <c:v>84.169962024040245</c:v>
                </c:pt>
                <c:pt idx="812">
                  <c:v>84.007527977864157</c:v>
                </c:pt>
                <c:pt idx="813">
                  <c:v>84.292067617372609</c:v>
                </c:pt>
                <c:pt idx="814">
                  <c:v>84.42313508911468</c:v>
                </c:pt>
                <c:pt idx="815">
                  <c:v>85.124402074674848</c:v>
                </c:pt>
                <c:pt idx="816">
                  <c:v>84.521715751621542</c:v>
                </c:pt>
                <c:pt idx="817">
                  <c:v>84.737921068255901</c:v>
                </c:pt>
                <c:pt idx="818">
                  <c:v>85.430226175406361</c:v>
                </c:pt>
                <c:pt idx="819">
                  <c:v>84.733440129051047</c:v>
                </c:pt>
                <c:pt idx="820">
                  <c:v>84.805135156328774</c:v>
                </c:pt>
                <c:pt idx="821">
                  <c:v>84.593410778899255</c:v>
                </c:pt>
                <c:pt idx="822">
                  <c:v>84.72447825064134</c:v>
                </c:pt>
                <c:pt idx="823">
                  <c:v>83.615445797439151</c:v>
                </c:pt>
                <c:pt idx="824">
                  <c:v>83.221123147411703</c:v>
                </c:pt>
                <c:pt idx="825">
                  <c:v>82.866008715426759</c:v>
                </c:pt>
                <c:pt idx="826">
                  <c:v>82.119932337818</c:v>
                </c:pt>
                <c:pt idx="827">
                  <c:v>81.488119909933118</c:v>
                </c:pt>
                <c:pt idx="828">
                  <c:v>81.688641939350489</c:v>
                </c:pt>
                <c:pt idx="829">
                  <c:v>81.481398501125852</c:v>
                </c:pt>
                <c:pt idx="830">
                  <c:v>80.956008379356319</c:v>
                </c:pt>
                <c:pt idx="831">
                  <c:v>80.390289804743077</c:v>
                </c:pt>
                <c:pt idx="832">
                  <c:v>80.978413075380601</c:v>
                </c:pt>
                <c:pt idx="833">
                  <c:v>79.302541812763963</c:v>
                </c:pt>
                <c:pt idx="834">
                  <c:v>78.921661980351089</c:v>
                </c:pt>
                <c:pt idx="835">
                  <c:v>78.974313016008153</c:v>
                </c:pt>
                <c:pt idx="836">
                  <c:v>79.824571230129848</c:v>
                </c:pt>
                <c:pt idx="837">
                  <c:v>79.313744160776096</c:v>
                </c:pt>
                <c:pt idx="838">
                  <c:v>78.402993267388837</c:v>
                </c:pt>
                <c:pt idx="839">
                  <c:v>79.063931800105308</c:v>
                </c:pt>
                <c:pt idx="840">
                  <c:v>79.836893812943188</c:v>
                </c:pt>
                <c:pt idx="841">
                  <c:v>80.241298576181563</c:v>
                </c:pt>
                <c:pt idx="842">
                  <c:v>80.554964320521592</c:v>
                </c:pt>
                <c:pt idx="843">
                  <c:v>79.930993536245197</c:v>
                </c:pt>
                <c:pt idx="844">
                  <c:v>79.628530139917331</c:v>
                </c:pt>
                <c:pt idx="845">
                  <c:v>79.411204588481752</c:v>
                </c:pt>
                <c:pt idx="846">
                  <c:v>80.170723783705071</c:v>
                </c:pt>
                <c:pt idx="847">
                  <c:v>80.431738492388007</c:v>
                </c:pt>
                <c:pt idx="848">
                  <c:v>79.926512597040343</c:v>
                </c:pt>
                <c:pt idx="849">
                  <c:v>78.842125309464862</c:v>
                </c:pt>
                <c:pt idx="850">
                  <c:v>80.066541947192135</c:v>
                </c:pt>
                <c:pt idx="851">
                  <c:v>80.364524404315148</c:v>
                </c:pt>
                <c:pt idx="852">
                  <c:v>80.318594777465364</c:v>
                </c:pt>
                <c:pt idx="853">
                  <c:v>81.326806098558265</c:v>
                </c:pt>
                <c:pt idx="854">
                  <c:v>81.402982065040831</c:v>
                </c:pt>
                <c:pt idx="855">
                  <c:v>81.54525188479505</c:v>
                </c:pt>
                <c:pt idx="856">
                  <c:v>81.715527574579639</c:v>
                </c:pt>
                <c:pt idx="857">
                  <c:v>81.370495255805622</c:v>
                </c:pt>
                <c:pt idx="858">
                  <c:v>81.043386693851033</c:v>
                </c:pt>
                <c:pt idx="859">
                  <c:v>81.578858928831494</c:v>
                </c:pt>
                <c:pt idx="860">
                  <c:v>81.876841385954506</c:v>
                </c:pt>
                <c:pt idx="861">
                  <c:v>82.609474945948662</c:v>
                </c:pt>
                <c:pt idx="862">
                  <c:v>83.186395868574053</c:v>
                </c:pt>
                <c:pt idx="863">
                  <c:v>82.19050713029452</c:v>
                </c:pt>
                <c:pt idx="864">
                  <c:v>82.043756371335434</c:v>
                </c:pt>
                <c:pt idx="865">
                  <c:v>82.037034962528153</c:v>
                </c:pt>
                <c:pt idx="866">
                  <c:v>82.326055541241445</c:v>
                </c:pt>
                <c:pt idx="867">
                  <c:v>82.909697872674116</c:v>
                </c:pt>
                <c:pt idx="868">
                  <c:v>83.226724321417777</c:v>
                </c:pt>
                <c:pt idx="869">
                  <c:v>83.027322526801612</c:v>
                </c:pt>
                <c:pt idx="870">
                  <c:v>83.361152497563495</c:v>
                </c:pt>
                <c:pt idx="871">
                  <c:v>82.687891382033669</c:v>
                </c:pt>
                <c:pt idx="872">
                  <c:v>83.37459531517807</c:v>
                </c:pt>
                <c:pt idx="873">
                  <c:v>83.687140824716849</c:v>
                </c:pt>
                <c:pt idx="874">
                  <c:v>83.770038200006724</c:v>
                </c:pt>
                <c:pt idx="875">
                  <c:v>83.106859197687839</c:v>
                </c:pt>
                <c:pt idx="876">
                  <c:v>82.919779985885057</c:v>
                </c:pt>
                <c:pt idx="877">
                  <c:v>83.187516103375273</c:v>
                </c:pt>
                <c:pt idx="878">
                  <c:v>82.645322459587533</c:v>
                </c:pt>
                <c:pt idx="879">
                  <c:v>83.442929638052149</c:v>
                </c:pt>
                <c:pt idx="880">
                  <c:v>83.700583642331424</c:v>
                </c:pt>
                <c:pt idx="881">
                  <c:v>85.222982737181724</c:v>
                </c:pt>
                <c:pt idx="882">
                  <c:v>83.955997177008314</c:v>
                </c:pt>
                <c:pt idx="883">
                  <c:v>83.953756707405873</c:v>
                </c:pt>
                <c:pt idx="884">
                  <c:v>84.860026661588279</c:v>
                </c:pt>
                <c:pt idx="885">
                  <c:v>85.050466577794708</c:v>
                </c:pt>
                <c:pt idx="886">
                  <c:v>83.333146627533125</c:v>
                </c:pt>
                <c:pt idx="887">
                  <c:v>83.906706845754869</c:v>
                </c:pt>
                <c:pt idx="888">
                  <c:v>84.483627768380259</c:v>
                </c:pt>
                <c:pt idx="889">
                  <c:v>84.857786191985838</c:v>
                </c:pt>
                <c:pt idx="890">
                  <c:v>85.234185085193857</c:v>
                </c:pt>
                <c:pt idx="891">
                  <c:v>85.25883025082058</c:v>
                </c:pt>
                <c:pt idx="892">
                  <c:v>85.397739366171152</c:v>
                </c:pt>
                <c:pt idx="893">
                  <c:v>86.372343643227623</c:v>
                </c:pt>
                <c:pt idx="894">
                  <c:v>85.757334737360949</c:v>
                </c:pt>
                <c:pt idx="895">
                  <c:v>85.630748204823732</c:v>
                </c:pt>
                <c:pt idx="896">
                  <c:v>85.423504766599081</c:v>
                </c:pt>
                <c:pt idx="897">
                  <c:v>86.03291249845968</c:v>
                </c:pt>
                <c:pt idx="898">
                  <c:v>86.240155936684332</c:v>
                </c:pt>
                <c:pt idx="899">
                  <c:v>86.131493160966542</c:v>
                </c:pt>
                <c:pt idx="900">
                  <c:v>86.114689638948335</c:v>
                </c:pt>
                <c:pt idx="901">
                  <c:v>86.412672096071347</c:v>
                </c:pt>
                <c:pt idx="902">
                  <c:v>85.994824515218397</c:v>
                </c:pt>
                <c:pt idx="903">
                  <c:v>85.888402209103035</c:v>
                </c:pt>
                <c:pt idx="904">
                  <c:v>85.795422720602247</c:v>
                </c:pt>
                <c:pt idx="905">
                  <c:v>85.515364020298662</c:v>
                </c:pt>
                <c:pt idx="906">
                  <c:v>85.117680665867582</c:v>
                </c:pt>
                <c:pt idx="907">
                  <c:v>86.035152968062107</c:v>
                </c:pt>
                <c:pt idx="908">
                  <c:v>84.976531080914555</c:v>
                </c:pt>
                <c:pt idx="909">
                  <c:v>85.761815676565817</c:v>
                </c:pt>
                <c:pt idx="910">
                  <c:v>86.226713119069771</c:v>
                </c:pt>
                <c:pt idx="911">
                  <c:v>86.678167743959136</c:v>
                </c:pt>
                <c:pt idx="912">
                  <c:v>87.160988943282518</c:v>
                </c:pt>
                <c:pt idx="913">
                  <c:v>86.571745437843774</c:v>
                </c:pt>
                <c:pt idx="914">
                  <c:v>88.278983274894415</c:v>
                </c:pt>
                <c:pt idx="915">
                  <c:v>88.06053748865763</c:v>
                </c:pt>
                <c:pt idx="916">
                  <c:v>87.536267601689303</c:v>
                </c:pt>
                <c:pt idx="917">
                  <c:v>87.735669396305468</c:v>
                </c:pt>
                <c:pt idx="918">
                  <c:v>87.668455308232623</c:v>
                </c:pt>
                <c:pt idx="919">
                  <c:v>87.637088733798606</c:v>
                </c:pt>
                <c:pt idx="920">
                  <c:v>86.891012356189862</c:v>
                </c:pt>
                <c:pt idx="921">
                  <c:v>87.442167878387323</c:v>
                </c:pt>
                <c:pt idx="922">
                  <c:v>86.581827551054701</c:v>
                </c:pt>
                <c:pt idx="923">
                  <c:v>86.41491256567376</c:v>
                </c:pt>
                <c:pt idx="924">
                  <c:v>86.882050477780155</c:v>
                </c:pt>
                <c:pt idx="925">
                  <c:v>87.022079827931947</c:v>
                </c:pt>
                <c:pt idx="926">
                  <c:v>88.004525748596919</c:v>
                </c:pt>
                <c:pt idx="927">
                  <c:v>88.256578578870133</c:v>
                </c:pt>
                <c:pt idx="928">
                  <c:v>88.585927610427149</c:v>
                </c:pt>
                <c:pt idx="929">
                  <c:v>88.854783962718585</c:v>
                </c:pt>
                <c:pt idx="930">
                  <c:v>88.597129958439297</c:v>
                </c:pt>
                <c:pt idx="931">
                  <c:v>88.582566906023501</c:v>
                </c:pt>
                <c:pt idx="932">
                  <c:v>88.662103576909729</c:v>
                </c:pt>
                <c:pt idx="933">
                  <c:v>88.408930511835294</c:v>
                </c:pt>
                <c:pt idx="934">
                  <c:v>88.376443702600056</c:v>
                </c:pt>
                <c:pt idx="935">
                  <c:v>88.477264834709359</c:v>
                </c:pt>
                <c:pt idx="936">
                  <c:v>88.781968700639652</c:v>
                </c:pt>
                <c:pt idx="937">
                  <c:v>89.494438034211981</c:v>
                </c:pt>
                <c:pt idx="938">
                  <c:v>89.935810545890433</c:v>
                </c:pt>
                <c:pt idx="939">
                  <c:v>89.186373463878027</c:v>
                </c:pt>
                <c:pt idx="940">
                  <c:v>89.703921942039059</c:v>
                </c:pt>
                <c:pt idx="941">
                  <c:v>90.273001221055935</c:v>
                </c:pt>
                <c:pt idx="942">
                  <c:v>90.389505640382225</c:v>
                </c:pt>
                <c:pt idx="943">
                  <c:v>89.685998185219631</c:v>
                </c:pt>
                <c:pt idx="944">
                  <c:v>89.587417522712769</c:v>
                </c:pt>
                <c:pt idx="945">
                  <c:v>90.320051082706939</c:v>
                </c:pt>
                <c:pt idx="946">
                  <c:v>90.638197766251821</c:v>
                </c:pt>
                <c:pt idx="947">
                  <c:v>90.849922143681312</c:v>
                </c:pt>
                <c:pt idx="948">
                  <c:v>90.885769657320168</c:v>
                </c:pt>
                <c:pt idx="949">
                  <c:v>90.374942587966444</c:v>
                </c:pt>
                <c:pt idx="950">
                  <c:v>90.131851636102937</c:v>
                </c:pt>
                <c:pt idx="951">
                  <c:v>90.186743141362442</c:v>
                </c:pt>
                <c:pt idx="952">
                  <c:v>91.057165581905977</c:v>
                </c:pt>
                <c:pt idx="953">
                  <c:v>91.212878219274756</c:v>
                </c:pt>
                <c:pt idx="954">
                  <c:v>90.513851703317016</c:v>
                </c:pt>
                <c:pt idx="955">
                  <c:v>89.995182990354778</c:v>
                </c:pt>
                <c:pt idx="956">
                  <c:v>89.006015660882525</c:v>
                </c:pt>
                <c:pt idx="957">
                  <c:v>88.582566906023501</c:v>
                </c:pt>
                <c:pt idx="958">
                  <c:v>88.775247291832372</c:v>
                </c:pt>
                <c:pt idx="959">
                  <c:v>88.615053715258725</c:v>
                </c:pt>
                <c:pt idx="960">
                  <c:v>89.070989279352958</c:v>
                </c:pt>
                <c:pt idx="961">
                  <c:v>88.764044943820224</c:v>
                </c:pt>
                <c:pt idx="962">
                  <c:v>88.516473052751849</c:v>
                </c:pt>
                <c:pt idx="963">
                  <c:v>87.713264700281172</c:v>
                </c:pt>
                <c:pt idx="964">
                  <c:v>87.316701580651312</c:v>
                </c:pt>
                <c:pt idx="965">
                  <c:v>87.379434729519318</c:v>
                </c:pt>
                <c:pt idx="966">
                  <c:v>87.777118083950384</c:v>
                </c:pt>
                <c:pt idx="967">
                  <c:v>88.140074159543829</c:v>
                </c:pt>
                <c:pt idx="968">
                  <c:v>88.976889556050949</c:v>
                </c:pt>
                <c:pt idx="969">
                  <c:v>89.810344248154422</c:v>
                </c:pt>
                <c:pt idx="970">
                  <c:v>89.949253363504994</c:v>
                </c:pt>
                <c:pt idx="971">
                  <c:v>90.781587820807246</c:v>
                </c:pt>
                <c:pt idx="972">
                  <c:v>90.517212407720663</c:v>
                </c:pt>
                <c:pt idx="973">
                  <c:v>90.345816483134868</c:v>
                </c:pt>
                <c:pt idx="974">
                  <c:v>90.613552600625098</c:v>
                </c:pt>
                <c:pt idx="975">
                  <c:v>90.236033472615858</c:v>
                </c:pt>
                <c:pt idx="976">
                  <c:v>89.684877950418411</c:v>
                </c:pt>
                <c:pt idx="977">
                  <c:v>90.398467518791946</c:v>
                </c:pt>
                <c:pt idx="978">
                  <c:v>90.700930915119812</c:v>
                </c:pt>
                <c:pt idx="979">
                  <c:v>90.772625942397525</c:v>
                </c:pt>
                <c:pt idx="980">
                  <c:v>91.758432567466159</c:v>
                </c:pt>
                <c:pt idx="981">
                  <c:v>91.506379737192916</c:v>
                </c:pt>
                <c:pt idx="982">
                  <c:v>92.202045548747009</c:v>
                </c:pt>
                <c:pt idx="983">
                  <c:v>92.787928349782106</c:v>
                </c:pt>
                <c:pt idx="984">
                  <c:v>92.532514815105245</c:v>
                </c:pt>
                <c:pt idx="985">
                  <c:v>92.326391611681814</c:v>
                </c:pt>
                <c:pt idx="986">
                  <c:v>92.346555838103669</c:v>
                </c:pt>
                <c:pt idx="987">
                  <c:v>93.715482765187602</c:v>
                </c:pt>
                <c:pt idx="988">
                  <c:v>93.475752517727713</c:v>
                </c:pt>
                <c:pt idx="989">
                  <c:v>92.837218681035552</c:v>
                </c:pt>
                <c:pt idx="990">
                  <c:v>93.391734907636632</c:v>
                </c:pt>
                <c:pt idx="991">
                  <c:v>93.149764190574345</c:v>
                </c:pt>
                <c:pt idx="992">
                  <c:v>92.032890093763655</c:v>
                </c:pt>
                <c:pt idx="993">
                  <c:v>92.243494236391939</c:v>
                </c:pt>
                <c:pt idx="994">
                  <c:v>91.464931049547999</c:v>
                </c:pt>
                <c:pt idx="995">
                  <c:v>90.774866411999966</c:v>
                </c:pt>
                <c:pt idx="996">
                  <c:v>91.006755015851326</c:v>
                </c:pt>
                <c:pt idx="997">
                  <c:v>92.333113020489094</c:v>
                </c:pt>
                <c:pt idx="998">
                  <c:v>92.329752316085461</c:v>
                </c:pt>
                <c:pt idx="999">
                  <c:v>93.191212878219275</c:v>
                </c:pt>
                <c:pt idx="1000">
                  <c:v>92.987330144398271</c:v>
                </c:pt>
                <c:pt idx="1001">
                  <c:v>93.316679175955286</c:v>
                </c:pt>
                <c:pt idx="1002">
                  <c:v>92.756561775348118</c:v>
                </c:pt>
                <c:pt idx="1003">
                  <c:v>92.553799276328334</c:v>
                </c:pt>
                <c:pt idx="1004">
                  <c:v>92.461940022628738</c:v>
                </c:pt>
                <c:pt idx="1005">
                  <c:v>91.537746311626918</c:v>
                </c:pt>
                <c:pt idx="1006">
                  <c:v>91.634086504531354</c:v>
                </c:pt>
                <c:pt idx="1007">
                  <c:v>91.640807913338634</c:v>
                </c:pt>
                <c:pt idx="1008">
                  <c:v>92.548198102322246</c:v>
                </c:pt>
                <c:pt idx="1009">
                  <c:v>92.62885500800968</c:v>
                </c:pt>
                <c:pt idx="1010">
                  <c:v>92.432813917797176</c:v>
                </c:pt>
                <c:pt idx="1011">
                  <c:v>92.456338848622678</c:v>
                </c:pt>
                <c:pt idx="1012">
                  <c:v>93.379412324823292</c:v>
                </c:pt>
                <c:pt idx="1013">
                  <c:v>92.774485532167546</c:v>
                </c:pt>
                <c:pt idx="1014">
                  <c:v>92.733036844522616</c:v>
                </c:pt>
                <c:pt idx="1015">
                  <c:v>92.270379871621088</c:v>
                </c:pt>
                <c:pt idx="1016">
                  <c:v>91.843570412358432</c:v>
                </c:pt>
                <c:pt idx="1017">
                  <c:v>91.225200802088125</c:v>
                </c:pt>
                <c:pt idx="1018">
                  <c:v>91.792039611502574</c:v>
                </c:pt>
                <c:pt idx="1019">
                  <c:v>91.684497070586005</c:v>
                </c:pt>
                <c:pt idx="1020">
                  <c:v>92.793529523788195</c:v>
                </c:pt>
                <c:pt idx="1021">
                  <c:v>92.596368198774471</c:v>
                </c:pt>
                <c:pt idx="1022">
                  <c:v>92.377922412537671</c:v>
                </c:pt>
                <c:pt idx="1023">
                  <c:v>92.793529523788195</c:v>
                </c:pt>
                <c:pt idx="1024">
                  <c:v>92.470901901038474</c:v>
                </c:pt>
                <c:pt idx="1025">
                  <c:v>92.86298408146348</c:v>
                </c:pt>
                <c:pt idx="1026">
                  <c:v>92.301746446055105</c:v>
                </c:pt>
                <c:pt idx="1027">
                  <c:v>93.175529591002288</c:v>
                </c:pt>
                <c:pt idx="1028">
                  <c:v>94.509729239248557</c:v>
                </c:pt>
                <c:pt idx="1029">
                  <c:v>94.05491390995553</c:v>
                </c:pt>
                <c:pt idx="1030">
                  <c:v>93.698679243169366</c:v>
                </c:pt>
                <c:pt idx="1031">
                  <c:v>93.66507219913295</c:v>
                </c:pt>
                <c:pt idx="1032">
                  <c:v>93.368209976811144</c:v>
                </c:pt>
                <c:pt idx="1033">
                  <c:v>93.404057490450001</c:v>
                </c:pt>
                <c:pt idx="1034">
                  <c:v>93.376051620419645</c:v>
                </c:pt>
                <c:pt idx="1035">
                  <c:v>94.209506312523104</c:v>
                </c:pt>
                <c:pt idx="1036">
                  <c:v>94.275600165794756</c:v>
                </c:pt>
                <c:pt idx="1037">
                  <c:v>93.652749616319582</c:v>
                </c:pt>
                <c:pt idx="1038">
                  <c:v>93.467910874119227</c:v>
                </c:pt>
                <c:pt idx="1039">
                  <c:v>94.487324543224275</c:v>
                </c:pt>
                <c:pt idx="1040">
                  <c:v>95.302855478508292</c:v>
                </c:pt>
                <c:pt idx="1041">
                  <c:v>93.455588291305858</c:v>
                </c:pt>
                <c:pt idx="1042">
                  <c:v>93.967535595460816</c:v>
                </c:pt>
                <c:pt idx="1043">
                  <c:v>94.011224752708173</c:v>
                </c:pt>
                <c:pt idx="1044">
                  <c:v>94.845799679612853</c:v>
                </c:pt>
                <c:pt idx="1045">
                  <c:v>95.025037247807148</c:v>
                </c:pt>
                <c:pt idx="1046">
                  <c:v>94.548937457291046</c:v>
                </c:pt>
                <c:pt idx="1047">
                  <c:v>94.981348090559777</c:v>
                </c:pt>
                <c:pt idx="1048">
                  <c:v>95.412638489027316</c:v>
                </c:pt>
                <c:pt idx="1049">
                  <c:v>96.35587619164977</c:v>
                </c:pt>
                <c:pt idx="1050">
                  <c:v>96.544075638253787</c:v>
                </c:pt>
                <c:pt idx="1051">
                  <c:v>96.854380678190154</c:v>
                </c:pt>
                <c:pt idx="1052">
                  <c:v>97.369688686748759</c:v>
                </c:pt>
                <c:pt idx="1053">
                  <c:v>97.975735714205697</c:v>
                </c:pt>
                <c:pt idx="1054">
                  <c:v>97.864832468885481</c:v>
                </c:pt>
                <c:pt idx="1055">
                  <c:v>98.091119898730781</c:v>
                </c:pt>
                <c:pt idx="1056">
                  <c:v>98.797988058297022</c:v>
                </c:pt>
                <c:pt idx="1057">
                  <c:v>99.017554079335042</c:v>
                </c:pt>
                <c:pt idx="1058">
                  <c:v>98.612029081295432</c:v>
                </c:pt>
                <c:pt idx="1059">
                  <c:v>98.147131638791492</c:v>
                </c:pt>
                <c:pt idx="1060">
                  <c:v>98.871923555177176</c:v>
                </c:pt>
                <c:pt idx="1061">
                  <c:v>99.624721341593201</c:v>
                </c:pt>
                <c:pt idx="1062">
                  <c:v>100.13890911535057</c:v>
                </c:pt>
                <c:pt idx="1063">
                  <c:v>99.73338411731099</c:v>
                </c:pt>
                <c:pt idx="1064">
                  <c:v>99.420838607772183</c:v>
                </c:pt>
                <c:pt idx="1065">
                  <c:v>100.23524930825501</c:v>
                </c:pt>
                <c:pt idx="1066">
                  <c:v>100.23973024745987</c:v>
                </c:pt>
                <c:pt idx="1067">
                  <c:v>99.354744754500544</c:v>
                </c:pt>
                <c:pt idx="1068">
                  <c:v>99.910381215902859</c:v>
                </c:pt>
                <c:pt idx="1069">
                  <c:v>100.52090918256467</c:v>
                </c:pt>
                <c:pt idx="1070">
                  <c:v>100.81441070048282</c:v>
                </c:pt>
                <c:pt idx="1071">
                  <c:v>99.875653937065209</c:v>
                </c:pt>
                <c:pt idx="1072">
                  <c:v>99.434281425386757</c:v>
                </c:pt>
                <c:pt idx="1073">
                  <c:v>98.861841441966234</c:v>
                </c:pt>
                <c:pt idx="1074">
                  <c:v>99.276328318415551</c:v>
                </c:pt>
                <c:pt idx="1075">
                  <c:v>99.838686188625147</c:v>
                </c:pt>
                <c:pt idx="1076">
                  <c:v>99.457806356212274</c:v>
                </c:pt>
                <c:pt idx="1077">
                  <c:v>99.42419931217583</c:v>
                </c:pt>
                <c:pt idx="1078">
                  <c:v>99.379389920127252</c:v>
                </c:pt>
                <c:pt idx="1079">
                  <c:v>99.364826867711471</c:v>
                </c:pt>
                <c:pt idx="1080">
                  <c:v>99.452205182206185</c:v>
                </c:pt>
                <c:pt idx="1081">
                  <c:v>99.18558929951719</c:v>
                </c:pt>
                <c:pt idx="1082">
                  <c:v>98.410386817076869</c:v>
                </c:pt>
                <c:pt idx="1083">
                  <c:v>97.581413064178264</c:v>
                </c:pt>
                <c:pt idx="1084">
                  <c:v>97.800979085216269</c:v>
                </c:pt>
                <c:pt idx="1085">
                  <c:v>96.727794145652936</c:v>
                </c:pt>
                <c:pt idx="1086">
                  <c:v>97.378650565158466</c:v>
                </c:pt>
                <c:pt idx="1087">
                  <c:v>98.140410229984212</c:v>
                </c:pt>
                <c:pt idx="1088">
                  <c:v>97.615020108214694</c:v>
                </c:pt>
                <c:pt idx="1089">
                  <c:v>98.12248647316477</c:v>
                </c:pt>
                <c:pt idx="1090">
                  <c:v>98.532492410409233</c:v>
                </c:pt>
                <c:pt idx="1091">
                  <c:v>99.167665542697762</c:v>
                </c:pt>
                <c:pt idx="1092">
                  <c:v>98.957061400069463</c:v>
                </c:pt>
                <c:pt idx="1093">
                  <c:v>98.553776871632294</c:v>
                </c:pt>
                <c:pt idx="1094">
                  <c:v>98.727413265820516</c:v>
                </c:pt>
                <c:pt idx="1095">
                  <c:v>97.927565617753473</c:v>
                </c:pt>
                <c:pt idx="1096">
                  <c:v>98.831595102333452</c:v>
                </c:pt>
                <c:pt idx="1097">
                  <c:v>98.710609743802308</c:v>
                </c:pt>
                <c:pt idx="1098">
                  <c:v>98.496644896770363</c:v>
                </c:pt>
                <c:pt idx="1099">
                  <c:v>97.74608757995675</c:v>
                </c:pt>
                <c:pt idx="1100">
                  <c:v>97.858111060078187</c:v>
                </c:pt>
                <c:pt idx="1101">
                  <c:v>96.918234061859366</c:v>
                </c:pt>
                <c:pt idx="1102">
                  <c:v>96.662820527182504</c:v>
                </c:pt>
                <c:pt idx="1103">
                  <c:v>96.530632820639212</c:v>
                </c:pt>
                <c:pt idx="1104">
                  <c:v>96.46677943697</c:v>
                </c:pt>
                <c:pt idx="1105">
                  <c:v>96.735635789261437</c:v>
                </c:pt>
                <c:pt idx="1106">
                  <c:v>97.403295730785175</c:v>
                </c:pt>
                <c:pt idx="1107">
                  <c:v>95.871934757525196</c:v>
                </c:pt>
                <c:pt idx="1108">
                  <c:v>96.227049189510126</c:v>
                </c:pt>
                <c:pt idx="1109">
                  <c:v>97.620621282220753</c:v>
                </c:pt>
                <c:pt idx="1110">
                  <c:v>97.098591864854882</c:v>
                </c:pt>
                <c:pt idx="1111">
                  <c:v>97.190451118554449</c:v>
                </c:pt>
                <c:pt idx="1112">
                  <c:v>97.459307470845886</c:v>
                </c:pt>
                <c:pt idx="1113">
                  <c:v>97.244222389012748</c:v>
                </c:pt>
                <c:pt idx="1114">
                  <c:v>96.438773566939645</c:v>
                </c:pt>
                <c:pt idx="1115">
                  <c:v>97.0761871688306</c:v>
                </c:pt>
                <c:pt idx="1116">
                  <c:v>97.403295730785175</c:v>
                </c:pt>
                <c:pt idx="1117">
                  <c:v>97.225178397392099</c:v>
                </c:pt>
                <c:pt idx="1118">
                  <c:v>98.428310573896297</c:v>
                </c:pt>
                <c:pt idx="1119">
                  <c:v>99.429800486181904</c:v>
                </c:pt>
                <c:pt idx="1120">
                  <c:v>99.793876796576569</c:v>
                </c:pt>
                <c:pt idx="1121">
                  <c:v>100.44025227687725</c:v>
                </c:pt>
                <c:pt idx="1122">
                  <c:v>100.50634613014888</c:v>
                </c:pt>
                <c:pt idx="1123">
                  <c:v>100.91971277179697</c:v>
                </c:pt>
                <c:pt idx="1124">
                  <c:v>100.81889163968769</c:v>
                </c:pt>
                <c:pt idx="1125">
                  <c:v>100.35063349278008</c:v>
                </c:pt>
                <c:pt idx="1126">
                  <c:v>100.18147803779671</c:v>
                </c:pt>
                <c:pt idx="1127">
                  <c:v>100.57468045302296</c:v>
                </c:pt>
                <c:pt idx="1128">
                  <c:v>100.13666864574814</c:v>
                </c:pt>
                <c:pt idx="1129">
                  <c:v>99.638164159207776</c:v>
                </c:pt>
                <c:pt idx="1130">
                  <c:v>100.13218770654331</c:v>
                </c:pt>
                <c:pt idx="1131">
                  <c:v>99.503735983062057</c:v>
                </c:pt>
                <c:pt idx="1132">
                  <c:v>99.678492612051485</c:v>
                </c:pt>
                <c:pt idx="1133">
                  <c:v>99.483571756640188</c:v>
                </c:pt>
                <c:pt idx="1134">
                  <c:v>99.121735915847978</c:v>
                </c:pt>
                <c:pt idx="1135">
                  <c:v>98.998510087714379</c:v>
                </c:pt>
                <c:pt idx="1136">
                  <c:v>97.575811890172176</c:v>
                </c:pt>
                <c:pt idx="1137">
                  <c:v>96.857741382593801</c:v>
                </c:pt>
                <c:pt idx="1138">
                  <c:v>96.976486271522504</c:v>
                </c:pt>
                <c:pt idx="1139">
                  <c:v>96.423090279722629</c:v>
                </c:pt>
                <c:pt idx="1140">
                  <c:v>97.200533231765377</c:v>
                </c:pt>
                <c:pt idx="1141">
                  <c:v>97.234140275801821</c:v>
                </c:pt>
                <c:pt idx="1142">
                  <c:v>96.665060996784931</c:v>
                </c:pt>
                <c:pt idx="1143">
                  <c:v>95.503377507925663</c:v>
                </c:pt>
                <c:pt idx="1144">
                  <c:v>95.628843805661674</c:v>
                </c:pt>
                <c:pt idx="1145">
                  <c:v>95.222198572820872</c:v>
                </c:pt>
                <c:pt idx="1146">
                  <c:v>95.31517806132166</c:v>
                </c:pt>
                <c:pt idx="1147">
                  <c:v>94.380902237108899</c:v>
                </c:pt>
                <c:pt idx="1148">
                  <c:v>94.124368467630831</c:v>
                </c:pt>
                <c:pt idx="1149">
                  <c:v>94.555658866098341</c:v>
                </c:pt>
                <c:pt idx="1150">
                  <c:v>93.488075100541067</c:v>
                </c:pt>
                <c:pt idx="1151">
                  <c:v>93.434303830082783</c:v>
                </c:pt>
                <c:pt idx="1152">
                  <c:v>93.43766453448643</c:v>
                </c:pt>
                <c:pt idx="1153">
                  <c:v>93.349165985190496</c:v>
                </c:pt>
                <c:pt idx="1154">
                  <c:v>93.863353758947881</c:v>
                </c:pt>
                <c:pt idx="1155">
                  <c:v>94.662081172213703</c:v>
                </c:pt>
                <c:pt idx="1156">
                  <c:v>95.116896501506716</c:v>
                </c:pt>
                <c:pt idx="1157">
                  <c:v>94.865963906034708</c:v>
                </c:pt>
                <c:pt idx="1158">
                  <c:v>95.252444912453655</c:v>
                </c:pt>
                <c:pt idx="1159">
                  <c:v>95.592996292022818</c:v>
                </c:pt>
                <c:pt idx="1160">
                  <c:v>98.312926389371214</c:v>
                </c:pt>
                <c:pt idx="1161">
                  <c:v>96.835336686569505</c:v>
                </c:pt>
                <c:pt idx="1162">
                  <c:v>97.090750221246381</c:v>
                </c:pt>
                <c:pt idx="1163">
                  <c:v>98.133688821176918</c:v>
                </c:pt>
                <c:pt idx="1164">
                  <c:v>97.426820661610677</c:v>
                </c:pt>
                <c:pt idx="1165">
                  <c:v>98.093360368333208</c:v>
                </c:pt>
                <c:pt idx="1166">
                  <c:v>97.594855881792824</c:v>
                </c:pt>
                <c:pt idx="1167">
                  <c:v>98.461917617932727</c:v>
                </c:pt>
                <c:pt idx="1168">
                  <c:v>99.332340058476262</c:v>
                </c:pt>
                <c:pt idx="1169">
                  <c:v>98.939137643250035</c:v>
                </c:pt>
                <c:pt idx="1170">
                  <c:v>99.715460360491562</c:v>
                </c:pt>
                <c:pt idx="1171">
                  <c:v>100.62173031467397</c:v>
                </c:pt>
                <c:pt idx="1172">
                  <c:v>100.85585938812775</c:v>
                </c:pt>
                <c:pt idx="1173">
                  <c:v>101.83158389998543</c:v>
                </c:pt>
                <c:pt idx="1174">
                  <c:v>100.65309688910796</c:v>
                </c:pt>
                <c:pt idx="1175">
                  <c:v>100.77408224763911</c:v>
                </c:pt>
                <c:pt idx="1176">
                  <c:v>101.56608825209766</c:v>
                </c:pt>
                <c:pt idx="1177">
                  <c:v>100.59260420984239</c:v>
                </c:pt>
                <c:pt idx="1178">
                  <c:v>101.59969529613409</c:v>
                </c:pt>
                <c:pt idx="1179">
                  <c:v>101.70499736744823</c:v>
                </c:pt>
                <c:pt idx="1180">
                  <c:v>103.42455778731224</c:v>
                </c:pt>
                <c:pt idx="1181">
                  <c:v>101.50447533803086</c:v>
                </c:pt>
                <c:pt idx="1182">
                  <c:v>101.52239909485029</c:v>
                </c:pt>
                <c:pt idx="1183">
                  <c:v>102.8756427347172</c:v>
                </c:pt>
                <c:pt idx="1184">
                  <c:v>103.49961351899357</c:v>
                </c:pt>
                <c:pt idx="1185">
                  <c:v>101.6557070361948</c:v>
                </c:pt>
                <c:pt idx="1186">
                  <c:v>102.09595931307203</c:v>
                </c:pt>
                <c:pt idx="1187">
                  <c:v>101.98729653735424</c:v>
                </c:pt>
                <c:pt idx="1188">
                  <c:v>101.36892692708392</c:v>
                </c:pt>
                <c:pt idx="1189">
                  <c:v>100.67214088072861</c:v>
                </c:pt>
                <c:pt idx="1190">
                  <c:v>99.482451521838982</c:v>
                </c:pt>
                <c:pt idx="1191">
                  <c:v>97.469389584056827</c:v>
                </c:pt>
                <c:pt idx="1192">
                  <c:v>96.78044518131</c:v>
                </c:pt>
                <c:pt idx="1193">
                  <c:v>97.053782472806304</c:v>
                </c:pt>
                <c:pt idx="1194">
                  <c:v>98.558257810837148</c:v>
                </c:pt>
                <c:pt idx="1195">
                  <c:v>97.280069902651604</c:v>
                </c:pt>
                <c:pt idx="1196">
                  <c:v>97.397694556779115</c:v>
                </c:pt>
                <c:pt idx="1197">
                  <c:v>96.89022819182901</c:v>
                </c:pt>
                <c:pt idx="1198">
                  <c:v>96.805090346936723</c:v>
                </c:pt>
                <c:pt idx="1199">
                  <c:v>97.441383714026458</c:v>
                </c:pt>
                <c:pt idx="1200">
                  <c:v>96.502626950608857</c:v>
                </c:pt>
                <c:pt idx="1201">
                  <c:v>97.877155051698836</c:v>
                </c:pt>
                <c:pt idx="1202">
                  <c:v>98.858480737562601</c:v>
                </c:pt>
                <c:pt idx="1203">
                  <c:v>98.400304703865942</c:v>
                </c:pt>
                <c:pt idx="1204">
                  <c:v>100.00448093920487</c:v>
                </c:pt>
                <c:pt idx="1205">
                  <c:v>100.28678010911088</c:v>
                </c:pt>
                <c:pt idx="1206">
                  <c:v>100.10418183651295</c:v>
                </c:pt>
                <c:pt idx="1207">
                  <c:v>100.79424647406097</c:v>
                </c:pt>
                <c:pt idx="1208">
                  <c:v>96.211365902293124</c:v>
                </c:pt>
                <c:pt idx="1209">
                  <c:v>95.078808518265433</c:v>
                </c:pt>
                <c:pt idx="1210">
                  <c:v>93.791658731670154</c:v>
                </c:pt>
                <c:pt idx="1211">
                  <c:v>97.744967345155544</c:v>
                </c:pt>
                <c:pt idx="1212">
                  <c:v>97.946609609374136</c:v>
                </c:pt>
                <c:pt idx="1213">
                  <c:v>99.169906012300174</c:v>
                </c:pt>
                <c:pt idx="1214">
                  <c:v>100.79424647406097</c:v>
                </c:pt>
                <c:pt idx="1215">
                  <c:v>100.12322582813357</c:v>
                </c:pt>
                <c:pt idx="1216">
                  <c:v>98.970504217684024</c:v>
                </c:pt>
                <c:pt idx="1217">
                  <c:v>101.13255738402769</c:v>
                </c:pt>
                <c:pt idx="1218">
                  <c:v>99.781554213763215</c:v>
                </c:pt>
                <c:pt idx="1219">
                  <c:v>101.38461021430092</c:v>
                </c:pt>
                <c:pt idx="1220">
                  <c:v>100.95556028543584</c:v>
                </c:pt>
                <c:pt idx="1221">
                  <c:v>99.989917886789087</c:v>
                </c:pt>
                <c:pt idx="1222">
                  <c:v>99.753548343732859</c:v>
                </c:pt>
                <c:pt idx="1223">
                  <c:v>99.60343688037014</c:v>
                </c:pt>
                <c:pt idx="1224">
                  <c:v>100.36743701479831</c:v>
                </c:pt>
                <c:pt idx="1225">
                  <c:v>101.08326705277426</c:v>
                </c:pt>
                <c:pt idx="1226">
                  <c:v>100.29126104831573</c:v>
                </c:pt>
                <c:pt idx="1227">
                  <c:v>100.8905866669654</c:v>
                </c:pt>
                <c:pt idx="1228">
                  <c:v>100.90963065858605</c:v>
                </c:pt>
                <c:pt idx="1229">
                  <c:v>100.73935496880146</c:v>
                </c:pt>
                <c:pt idx="1230">
                  <c:v>100.9454781722249</c:v>
                </c:pt>
                <c:pt idx="1231">
                  <c:v>100.45033439008817</c:v>
                </c:pt>
                <c:pt idx="1232">
                  <c:v>99.834205249420293</c:v>
                </c:pt>
                <c:pt idx="1233">
                  <c:v>99.901419337493138</c:v>
                </c:pt>
                <c:pt idx="1234">
                  <c:v>98.659078942946451</c:v>
                </c:pt>
                <c:pt idx="1235">
                  <c:v>98.290521693346918</c:v>
                </c:pt>
                <c:pt idx="1236">
                  <c:v>100.25541353467689</c:v>
                </c:pt>
                <c:pt idx="1237">
                  <c:v>101.34092105705356</c:v>
                </c:pt>
                <c:pt idx="1238">
                  <c:v>101.76324957711135</c:v>
                </c:pt>
                <c:pt idx="1239">
                  <c:v>102.00297982457123</c:v>
                </c:pt>
                <c:pt idx="1240">
                  <c:v>101.06422306115361</c:v>
                </c:pt>
                <c:pt idx="1241">
                  <c:v>100.6486159499031</c:v>
                </c:pt>
                <c:pt idx="1242">
                  <c:v>100.96564239864676</c:v>
                </c:pt>
                <c:pt idx="1243">
                  <c:v>101.89207657925101</c:v>
                </c:pt>
                <c:pt idx="1244">
                  <c:v>101.3196365958305</c:v>
                </c:pt>
                <c:pt idx="1245">
                  <c:v>101.58849294812194</c:v>
                </c:pt>
                <c:pt idx="1246">
                  <c:v>102.76473948939699</c:v>
                </c:pt>
                <c:pt idx="1247">
                  <c:v>102.95517940560342</c:v>
                </c:pt>
                <c:pt idx="1248">
                  <c:v>102.7972262986322</c:v>
                </c:pt>
                <c:pt idx="1249">
                  <c:v>102.19229950597646</c:v>
                </c:pt>
                <c:pt idx="1250">
                  <c:v>100.97124357265284</c:v>
                </c:pt>
                <c:pt idx="1251">
                  <c:v>101.15160137564834</c:v>
                </c:pt>
                <c:pt idx="1252">
                  <c:v>100.91187112818847</c:v>
                </c:pt>
                <c:pt idx="1253">
                  <c:v>101.07430517436455</c:v>
                </c:pt>
                <c:pt idx="1254">
                  <c:v>100.69342534195167</c:v>
                </c:pt>
                <c:pt idx="1255">
                  <c:v>101.16616442806415</c:v>
                </c:pt>
                <c:pt idx="125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80-9C4A-B636-BE512079714D}"/>
            </c:ext>
          </c:extLst>
        </c:ser>
        <c:ser>
          <c:idx val="1"/>
          <c:order val="1"/>
          <c:tx>
            <c:strRef>
              <c:f>'Performance Graph'!$H$7</c:f>
              <c:strCache>
                <c:ptCount val="1"/>
                <c:pt idx="0">
                  <c:v>Normalized S&amp;P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'Performance Graph'!$F$8:$F$1264</c:f>
              <c:numCache>
                <c:formatCode>m/d/yy</c:formatCode>
                <c:ptCount val="1257"/>
                <c:pt idx="0">
                  <c:v>43997</c:v>
                </c:pt>
                <c:pt idx="1">
                  <c:v>43998</c:v>
                </c:pt>
                <c:pt idx="2">
                  <c:v>43999</c:v>
                </c:pt>
                <c:pt idx="3">
                  <c:v>44000</c:v>
                </c:pt>
                <c:pt idx="4">
                  <c:v>44001</c:v>
                </c:pt>
                <c:pt idx="5">
                  <c:v>44004</c:v>
                </c:pt>
                <c:pt idx="6">
                  <c:v>44005</c:v>
                </c:pt>
                <c:pt idx="7">
                  <c:v>44006</c:v>
                </c:pt>
                <c:pt idx="8">
                  <c:v>44007</c:v>
                </c:pt>
                <c:pt idx="9">
                  <c:v>44008</c:v>
                </c:pt>
                <c:pt idx="10">
                  <c:v>44011</c:v>
                </c:pt>
                <c:pt idx="11">
                  <c:v>44012</c:v>
                </c:pt>
                <c:pt idx="12">
                  <c:v>44013</c:v>
                </c:pt>
                <c:pt idx="13">
                  <c:v>44014</c:v>
                </c:pt>
                <c:pt idx="14">
                  <c:v>44018</c:v>
                </c:pt>
                <c:pt idx="15">
                  <c:v>44019</c:v>
                </c:pt>
                <c:pt idx="16">
                  <c:v>44020</c:v>
                </c:pt>
                <c:pt idx="17">
                  <c:v>44021</c:v>
                </c:pt>
                <c:pt idx="18">
                  <c:v>44022</c:v>
                </c:pt>
                <c:pt idx="19">
                  <c:v>44025</c:v>
                </c:pt>
                <c:pt idx="20">
                  <c:v>44026</c:v>
                </c:pt>
                <c:pt idx="21">
                  <c:v>44027</c:v>
                </c:pt>
                <c:pt idx="22">
                  <c:v>44028</c:v>
                </c:pt>
                <c:pt idx="23">
                  <c:v>44029</c:v>
                </c:pt>
                <c:pt idx="24">
                  <c:v>44032</c:v>
                </c:pt>
                <c:pt idx="25">
                  <c:v>44033</c:v>
                </c:pt>
                <c:pt idx="26">
                  <c:v>44034</c:v>
                </c:pt>
                <c:pt idx="27">
                  <c:v>44035</c:v>
                </c:pt>
                <c:pt idx="28">
                  <c:v>44036</c:v>
                </c:pt>
                <c:pt idx="29">
                  <c:v>44039</c:v>
                </c:pt>
                <c:pt idx="30">
                  <c:v>44040</c:v>
                </c:pt>
                <c:pt idx="31">
                  <c:v>44041</c:v>
                </c:pt>
                <c:pt idx="32">
                  <c:v>44042</c:v>
                </c:pt>
                <c:pt idx="33">
                  <c:v>44043</c:v>
                </c:pt>
                <c:pt idx="34">
                  <c:v>44046</c:v>
                </c:pt>
                <c:pt idx="35">
                  <c:v>44047</c:v>
                </c:pt>
                <c:pt idx="36">
                  <c:v>44048</c:v>
                </c:pt>
                <c:pt idx="37">
                  <c:v>44049</c:v>
                </c:pt>
                <c:pt idx="38">
                  <c:v>44050</c:v>
                </c:pt>
                <c:pt idx="39">
                  <c:v>44053</c:v>
                </c:pt>
                <c:pt idx="40">
                  <c:v>44054</c:v>
                </c:pt>
                <c:pt idx="41">
                  <c:v>44055</c:v>
                </c:pt>
                <c:pt idx="42">
                  <c:v>44056</c:v>
                </c:pt>
                <c:pt idx="43">
                  <c:v>44057</c:v>
                </c:pt>
                <c:pt idx="44">
                  <c:v>44060</c:v>
                </c:pt>
                <c:pt idx="45">
                  <c:v>44061</c:v>
                </c:pt>
                <c:pt idx="46">
                  <c:v>44062</c:v>
                </c:pt>
                <c:pt idx="47">
                  <c:v>44063</c:v>
                </c:pt>
                <c:pt idx="48">
                  <c:v>44064</c:v>
                </c:pt>
                <c:pt idx="49">
                  <c:v>44067</c:v>
                </c:pt>
                <c:pt idx="50">
                  <c:v>44068</c:v>
                </c:pt>
                <c:pt idx="51">
                  <c:v>44069</c:v>
                </c:pt>
                <c:pt idx="52">
                  <c:v>44070</c:v>
                </c:pt>
                <c:pt idx="53">
                  <c:v>44071</c:v>
                </c:pt>
                <c:pt idx="54">
                  <c:v>44074</c:v>
                </c:pt>
                <c:pt idx="55">
                  <c:v>44075</c:v>
                </c:pt>
                <c:pt idx="56">
                  <c:v>44076</c:v>
                </c:pt>
                <c:pt idx="57">
                  <c:v>44077</c:v>
                </c:pt>
                <c:pt idx="58">
                  <c:v>44078</c:v>
                </c:pt>
                <c:pt idx="59">
                  <c:v>44082</c:v>
                </c:pt>
                <c:pt idx="60">
                  <c:v>44083</c:v>
                </c:pt>
                <c:pt idx="61">
                  <c:v>44084</c:v>
                </c:pt>
                <c:pt idx="62">
                  <c:v>44085</c:v>
                </c:pt>
                <c:pt idx="63">
                  <c:v>44088</c:v>
                </c:pt>
                <c:pt idx="64">
                  <c:v>44089</c:v>
                </c:pt>
                <c:pt idx="65">
                  <c:v>44090</c:v>
                </c:pt>
                <c:pt idx="66">
                  <c:v>44091</c:v>
                </c:pt>
                <c:pt idx="67">
                  <c:v>44092</c:v>
                </c:pt>
                <c:pt idx="68">
                  <c:v>44095</c:v>
                </c:pt>
                <c:pt idx="69">
                  <c:v>44096</c:v>
                </c:pt>
                <c:pt idx="70">
                  <c:v>44097</c:v>
                </c:pt>
                <c:pt idx="71">
                  <c:v>44098</c:v>
                </c:pt>
                <c:pt idx="72">
                  <c:v>44099</c:v>
                </c:pt>
                <c:pt idx="73">
                  <c:v>44102</c:v>
                </c:pt>
                <c:pt idx="74">
                  <c:v>44103</c:v>
                </c:pt>
                <c:pt idx="75">
                  <c:v>44104</c:v>
                </c:pt>
                <c:pt idx="76">
                  <c:v>44105</c:v>
                </c:pt>
                <c:pt idx="77">
                  <c:v>44106</c:v>
                </c:pt>
                <c:pt idx="78">
                  <c:v>44109</c:v>
                </c:pt>
                <c:pt idx="79">
                  <c:v>44110</c:v>
                </c:pt>
                <c:pt idx="80">
                  <c:v>44111</c:v>
                </c:pt>
                <c:pt idx="81">
                  <c:v>44112</c:v>
                </c:pt>
                <c:pt idx="82">
                  <c:v>44113</c:v>
                </c:pt>
                <c:pt idx="83">
                  <c:v>44116</c:v>
                </c:pt>
                <c:pt idx="84">
                  <c:v>44117</c:v>
                </c:pt>
                <c:pt idx="85">
                  <c:v>44118</c:v>
                </c:pt>
                <c:pt idx="86">
                  <c:v>44119</c:v>
                </c:pt>
                <c:pt idx="87">
                  <c:v>44120</c:v>
                </c:pt>
                <c:pt idx="88">
                  <c:v>44123</c:v>
                </c:pt>
                <c:pt idx="89">
                  <c:v>44124</c:v>
                </c:pt>
                <c:pt idx="90">
                  <c:v>44125</c:v>
                </c:pt>
                <c:pt idx="91">
                  <c:v>44126</c:v>
                </c:pt>
                <c:pt idx="92">
                  <c:v>44127</c:v>
                </c:pt>
                <c:pt idx="93">
                  <c:v>44130</c:v>
                </c:pt>
                <c:pt idx="94">
                  <c:v>44131</c:v>
                </c:pt>
                <c:pt idx="95">
                  <c:v>44132</c:v>
                </c:pt>
                <c:pt idx="96">
                  <c:v>44133</c:v>
                </c:pt>
                <c:pt idx="97">
                  <c:v>44134</c:v>
                </c:pt>
                <c:pt idx="98">
                  <c:v>44137</c:v>
                </c:pt>
                <c:pt idx="99">
                  <c:v>44138</c:v>
                </c:pt>
                <c:pt idx="100">
                  <c:v>44139</c:v>
                </c:pt>
                <c:pt idx="101">
                  <c:v>44140</c:v>
                </c:pt>
                <c:pt idx="102">
                  <c:v>44141</c:v>
                </c:pt>
                <c:pt idx="103">
                  <c:v>44144</c:v>
                </c:pt>
                <c:pt idx="104">
                  <c:v>44145</c:v>
                </c:pt>
                <c:pt idx="105">
                  <c:v>44146</c:v>
                </c:pt>
                <c:pt idx="106">
                  <c:v>44147</c:v>
                </c:pt>
                <c:pt idx="107">
                  <c:v>44148</c:v>
                </c:pt>
                <c:pt idx="108">
                  <c:v>44151</c:v>
                </c:pt>
                <c:pt idx="109">
                  <c:v>44152</c:v>
                </c:pt>
                <c:pt idx="110">
                  <c:v>44153</c:v>
                </c:pt>
                <c:pt idx="111">
                  <c:v>44154</c:v>
                </c:pt>
                <c:pt idx="112">
                  <c:v>44155</c:v>
                </c:pt>
                <c:pt idx="113">
                  <c:v>44158</c:v>
                </c:pt>
                <c:pt idx="114">
                  <c:v>44159</c:v>
                </c:pt>
                <c:pt idx="115">
                  <c:v>44160</c:v>
                </c:pt>
                <c:pt idx="116">
                  <c:v>44162</c:v>
                </c:pt>
                <c:pt idx="117">
                  <c:v>44165</c:v>
                </c:pt>
                <c:pt idx="118">
                  <c:v>44166</c:v>
                </c:pt>
                <c:pt idx="119">
                  <c:v>44167</c:v>
                </c:pt>
                <c:pt idx="120">
                  <c:v>44168</c:v>
                </c:pt>
                <c:pt idx="121">
                  <c:v>44169</c:v>
                </c:pt>
                <c:pt idx="122">
                  <c:v>44172</c:v>
                </c:pt>
                <c:pt idx="123">
                  <c:v>44173</c:v>
                </c:pt>
                <c:pt idx="124">
                  <c:v>44174</c:v>
                </c:pt>
                <c:pt idx="125">
                  <c:v>44175</c:v>
                </c:pt>
                <c:pt idx="126">
                  <c:v>44176</c:v>
                </c:pt>
                <c:pt idx="127">
                  <c:v>44179</c:v>
                </c:pt>
                <c:pt idx="128">
                  <c:v>44180</c:v>
                </c:pt>
                <c:pt idx="129">
                  <c:v>44181</c:v>
                </c:pt>
                <c:pt idx="130">
                  <c:v>44182</c:v>
                </c:pt>
                <c:pt idx="131">
                  <c:v>44183</c:v>
                </c:pt>
                <c:pt idx="132">
                  <c:v>44186</c:v>
                </c:pt>
                <c:pt idx="133">
                  <c:v>44187</c:v>
                </c:pt>
                <c:pt idx="134">
                  <c:v>44188</c:v>
                </c:pt>
                <c:pt idx="135">
                  <c:v>44189</c:v>
                </c:pt>
                <c:pt idx="136">
                  <c:v>44193</c:v>
                </c:pt>
                <c:pt idx="137">
                  <c:v>44194</c:v>
                </c:pt>
                <c:pt idx="138">
                  <c:v>44195</c:v>
                </c:pt>
                <c:pt idx="139">
                  <c:v>44196</c:v>
                </c:pt>
                <c:pt idx="140">
                  <c:v>44200</c:v>
                </c:pt>
                <c:pt idx="141">
                  <c:v>44201</c:v>
                </c:pt>
                <c:pt idx="142">
                  <c:v>44202</c:v>
                </c:pt>
                <c:pt idx="143">
                  <c:v>44203</c:v>
                </c:pt>
                <c:pt idx="144">
                  <c:v>44204</c:v>
                </c:pt>
                <c:pt idx="145">
                  <c:v>44207</c:v>
                </c:pt>
                <c:pt idx="146">
                  <c:v>44208</c:v>
                </c:pt>
                <c:pt idx="147">
                  <c:v>44209</c:v>
                </c:pt>
                <c:pt idx="148">
                  <c:v>44210</c:v>
                </c:pt>
                <c:pt idx="149">
                  <c:v>44211</c:v>
                </c:pt>
                <c:pt idx="150">
                  <c:v>44215</c:v>
                </c:pt>
                <c:pt idx="151">
                  <c:v>44216</c:v>
                </c:pt>
                <c:pt idx="152">
                  <c:v>44217</c:v>
                </c:pt>
                <c:pt idx="153">
                  <c:v>44218</c:v>
                </c:pt>
                <c:pt idx="154">
                  <c:v>44221</c:v>
                </c:pt>
                <c:pt idx="155">
                  <c:v>44222</c:v>
                </c:pt>
                <c:pt idx="156">
                  <c:v>44223</c:v>
                </c:pt>
                <c:pt idx="157">
                  <c:v>44224</c:v>
                </c:pt>
                <c:pt idx="158">
                  <c:v>44225</c:v>
                </c:pt>
                <c:pt idx="159">
                  <c:v>44228</c:v>
                </c:pt>
                <c:pt idx="160">
                  <c:v>44229</c:v>
                </c:pt>
                <c:pt idx="161">
                  <c:v>44230</c:v>
                </c:pt>
                <c:pt idx="162">
                  <c:v>44231</c:v>
                </c:pt>
                <c:pt idx="163">
                  <c:v>44232</c:v>
                </c:pt>
                <c:pt idx="164">
                  <c:v>44235</c:v>
                </c:pt>
                <c:pt idx="165">
                  <c:v>44236</c:v>
                </c:pt>
                <c:pt idx="166">
                  <c:v>44237</c:v>
                </c:pt>
                <c:pt idx="167">
                  <c:v>44238</c:v>
                </c:pt>
                <c:pt idx="168">
                  <c:v>44239</c:v>
                </c:pt>
                <c:pt idx="169">
                  <c:v>44243</c:v>
                </c:pt>
                <c:pt idx="170">
                  <c:v>44244</c:v>
                </c:pt>
                <c:pt idx="171">
                  <c:v>44245</c:v>
                </c:pt>
                <c:pt idx="172">
                  <c:v>44246</c:v>
                </c:pt>
                <c:pt idx="173">
                  <c:v>44249</c:v>
                </c:pt>
                <c:pt idx="174">
                  <c:v>44250</c:v>
                </c:pt>
                <c:pt idx="175">
                  <c:v>44251</c:v>
                </c:pt>
                <c:pt idx="176">
                  <c:v>44252</c:v>
                </c:pt>
                <c:pt idx="177">
                  <c:v>44253</c:v>
                </c:pt>
                <c:pt idx="178">
                  <c:v>44256</c:v>
                </c:pt>
                <c:pt idx="179">
                  <c:v>44257</c:v>
                </c:pt>
                <c:pt idx="180">
                  <c:v>44258</c:v>
                </c:pt>
                <c:pt idx="181">
                  <c:v>44259</c:v>
                </c:pt>
                <c:pt idx="182">
                  <c:v>44260</c:v>
                </c:pt>
                <c:pt idx="183">
                  <c:v>44263</c:v>
                </c:pt>
                <c:pt idx="184">
                  <c:v>44264</c:v>
                </c:pt>
                <c:pt idx="185">
                  <c:v>44265</c:v>
                </c:pt>
                <c:pt idx="186">
                  <c:v>44266</c:v>
                </c:pt>
                <c:pt idx="187">
                  <c:v>44267</c:v>
                </c:pt>
                <c:pt idx="188">
                  <c:v>44270</c:v>
                </c:pt>
                <c:pt idx="189">
                  <c:v>44271</c:v>
                </c:pt>
                <c:pt idx="190">
                  <c:v>44272</c:v>
                </c:pt>
                <c:pt idx="191">
                  <c:v>44273</c:v>
                </c:pt>
                <c:pt idx="192">
                  <c:v>44274</c:v>
                </c:pt>
                <c:pt idx="193">
                  <c:v>44277</c:v>
                </c:pt>
                <c:pt idx="194">
                  <c:v>44278</c:v>
                </c:pt>
                <c:pt idx="195">
                  <c:v>44279</c:v>
                </c:pt>
                <c:pt idx="196">
                  <c:v>44280</c:v>
                </c:pt>
                <c:pt idx="197">
                  <c:v>44281</c:v>
                </c:pt>
                <c:pt idx="198">
                  <c:v>44284</c:v>
                </c:pt>
                <c:pt idx="199">
                  <c:v>44285</c:v>
                </c:pt>
                <c:pt idx="200">
                  <c:v>44286</c:v>
                </c:pt>
                <c:pt idx="201">
                  <c:v>44287</c:v>
                </c:pt>
                <c:pt idx="202">
                  <c:v>44291</c:v>
                </c:pt>
                <c:pt idx="203">
                  <c:v>44292</c:v>
                </c:pt>
                <c:pt idx="204">
                  <c:v>44293</c:v>
                </c:pt>
                <c:pt idx="205">
                  <c:v>44294</c:v>
                </c:pt>
                <c:pt idx="206">
                  <c:v>44295</c:v>
                </c:pt>
                <c:pt idx="207">
                  <c:v>44298</c:v>
                </c:pt>
                <c:pt idx="208">
                  <c:v>44299</c:v>
                </c:pt>
                <c:pt idx="209">
                  <c:v>44300</c:v>
                </c:pt>
                <c:pt idx="210">
                  <c:v>44301</c:v>
                </c:pt>
                <c:pt idx="211">
                  <c:v>44302</c:v>
                </c:pt>
                <c:pt idx="212">
                  <c:v>44305</c:v>
                </c:pt>
                <c:pt idx="213">
                  <c:v>44306</c:v>
                </c:pt>
                <c:pt idx="214">
                  <c:v>44307</c:v>
                </c:pt>
                <c:pt idx="215">
                  <c:v>44308</c:v>
                </c:pt>
                <c:pt idx="216">
                  <c:v>44309</c:v>
                </c:pt>
                <c:pt idx="217">
                  <c:v>44312</c:v>
                </c:pt>
                <c:pt idx="218">
                  <c:v>44313</c:v>
                </c:pt>
                <c:pt idx="219">
                  <c:v>44314</c:v>
                </c:pt>
                <c:pt idx="220">
                  <c:v>44315</c:v>
                </c:pt>
                <c:pt idx="221">
                  <c:v>44316</c:v>
                </c:pt>
                <c:pt idx="222">
                  <c:v>44319</c:v>
                </c:pt>
                <c:pt idx="223">
                  <c:v>44320</c:v>
                </c:pt>
                <c:pt idx="224">
                  <c:v>44321</c:v>
                </c:pt>
                <c:pt idx="225">
                  <c:v>44322</c:v>
                </c:pt>
                <c:pt idx="226">
                  <c:v>44323</c:v>
                </c:pt>
                <c:pt idx="227">
                  <c:v>44326</c:v>
                </c:pt>
                <c:pt idx="228">
                  <c:v>44327</c:v>
                </c:pt>
                <c:pt idx="229">
                  <c:v>44328</c:v>
                </c:pt>
                <c:pt idx="230">
                  <c:v>44329</c:v>
                </c:pt>
                <c:pt idx="231">
                  <c:v>44330</c:v>
                </c:pt>
                <c:pt idx="232">
                  <c:v>44333</c:v>
                </c:pt>
                <c:pt idx="233">
                  <c:v>44334</c:v>
                </c:pt>
                <c:pt idx="234">
                  <c:v>44335</c:v>
                </c:pt>
                <c:pt idx="235">
                  <c:v>44336</c:v>
                </c:pt>
                <c:pt idx="236">
                  <c:v>44337</c:v>
                </c:pt>
                <c:pt idx="237">
                  <c:v>44340</c:v>
                </c:pt>
                <c:pt idx="238">
                  <c:v>44341</c:v>
                </c:pt>
                <c:pt idx="239">
                  <c:v>44342</c:v>
                </c:pt>
                <c:pt idx="240">
                  <c:v>44343</c:v>
                </c:pt>
                <c:pt idx="241">
                  <c:v>44344</c:v>
                </c:pt>
                <c:pt idx="242">
                  <c:v>44348</c:v>
                </c:pt>
                <c:pt idx="243">
                  <c:v>44349</c:v>
                </c:pt>
                <c:pt idx="244">
                  <c:v>44350</c:v>
                </c:pt>
                <c:pt idx="245">
                  <c:v>44351</c:v>
                </c:pt>
                <c:pt idx="246">
                  <c:v>44354</c:v>
                </c:pt>
                <c:pt idx="247">
                  <c:v>44355</c:v>
                </c:pt>
                <c:pt idx="248">
                  <c:v>44356</c:v>
                </c:pt>
                <c:pt idx="249">
                  <c:v>44357</c:v>
                </c:pt>
                <c:pt idx="250">
                  <c:v>44358</c:v>
                </c:pt>
                <c:pt idx="251">
                  <c:v>44361</c:v>
                </c:pt>
                <c:pt idx="252">
                  <c:v>44362</c:v>
                </c:pt>
                <c:pt idx="253">
                  <c:v>44363</c:v>
                </c:pt>
                <c:pt idx="254">
                  <c:v>44364</c:v>
                </c:pt>
                <c:pt idx="255">
                  <c:v>44365</c:v>
                </c:pt>
                <c:pt idx="256">
                  <c:v>44368</c:v>
                </c:pt>
                <c:pt idx="257">
                  <c:v>44369</c:v>
                </c:pt>
                <c:pt idx="258">
                  <c:v>44370</c:v>
                </c:pt>
                <c:pt idx="259">
                  <c:v>44371</c:v>
                </c:pt>
                <c:pt idx="260">
                  <c:v>44372</c:v>
                </c:pt>
                <c:pt idx="261">
                  <c:v>44375</c:v>
                </c:pt>
                <c:pt idx="262">
                  <c:v>44376</c:v>
                </c:pt>
                <c:pt idx="263">
                  <c:v>44377</c:v>
                </c:pt>
                <c:pt idx="264">
                  <c:v>44378</c:v>
                </c:pt>
                <c:pt idx="265">
                  <c:v>44379</c:v>
                </c:pt>
                <c:pt idx="266">
                  <c:v>44383</c:v>
                </c:pt>
                <c:pt idx="267">
                  <c:v>44384</c:v>
                </c:pt>
                <c:pt idx="268">
                  <c:v>44385</c:v>
                </c:pt>
                <c:pt idx="269">
                  <c:v>44386</c:v>
                </c:pt>
                <c:pt idx="270">
                  <c:v>44389</c:v>
                </c:pt>
                <c:pt idx="271">
                  <c:v>44390</c:v>
                </c:pt>
                <c:pt idx="272">
                  <c:v>44391</c:v>
                </c:pt>
                <c:pt idx="273">
                  <c:v>44392</c:v>
                </c:pt>
                <c:pt idx="274">
                  <c:v>44393</c:v>
                </c:pt>
                <c:pt idx="275">
                  <c:v>44396</c:v>
                </c:pt>
                <c:pt idx="276">
                  <c:v>44397</c:v>
                </c:pt>
                <c:pt idx="277">
                  <c:v>44398</c:v>
                </c:pt>
                <c:pt idx="278">
                  <c:v>44399</c:v>
                </c:pt>
                <c:pt idx="279">
                  <c:v>44400</c:v>
                </c:pt>
                <c:pt idx="280">
                  <c:v>44403</c:v>
                </c:pt>
                <c:pt idx="281">
                  <c:v>44404</c:v>
                </c:pt>
                <c:pt idx="282">
                  <c:v>44405</c:v>
                </c:pt>
                <c:pt idx="283">
                  <c:v>44406</c:v>
                </c:pt>
                <c:pt idx="284">
                  <c:v>44407</c:v>
                </c:pt>
                <c:pt idx="285">
                  <c:v>44410</c:v>
                </c:pt>
                <c:pt idx="286">
                  <c:v>44411</c:v>
                </c:pt>
                <c:pt idx="287">
                  <c:v>44412</c:v>
                </c:pt>
                <c:pt idx="288">
                  <c:v>44413</c:v>
                </c:pt>
                <c:pt idx="289">
                  <c:v>44414</c:v>
                </c:pt>
                <c:pt idx="290">
                  <c:v>44417</c:v>
                </c:pt>
                <c:pt idx="291">
                  <c:v>44418</c:v>
                </c:pt>
                <c:pt idx="292">
                  <c:v>44419</c:v>
                </c:pt>
                <c:pt idx="293">
                  <c:v>44420</c:v>
                </c:pt>
                <c:pt idx="294">
                  <c:v>44421</c:v>
                </c:pt>
                <c:pt idx="295">
                  <c:v>44424</c:v>
                </c:pt>
                <c:pt idx="296">
                  <c:v>44425</c:v>
                </c:pt>
                <c:pt idx="297">
                  <c:v>44426</c:v>
                </c:pt>
                <c:pt idx="298">
                  <c:v>44427</c:v>
                </c:pt>
                <c:pt idx="299">
                  <c:v>44428</c:v>
                </c:pt>
                <c:pt idx="300">
                  <c:v>44431</c:v>
                </c:pt>
                <c:pt idx="301">
                  <c:v>44432</c:v>
                </c:pt>
                <c:pt idx="302">
                  <c:v>44433</c:v>
                </c:pt>
                <c:pt idx="303">
                  <c:v>44434</c:v>
                </c:pt>
                <c:pt idx="304">
                  <c:v>44435</c:v>
                </c:pt>
                <c:pt idx="305">
                  <c:v>44438</c:v>
                </c:pt>
                <c:pt idx="306">
                  <c:v>44439</c:v>
                </c:pt>
                <c:pt idx="307">
                  <c:v>44440</c:v>
                </c:pt>
                <c:pt idx="308">
                  <c:v>44441</c:v>
                </c:pt>
                <c:pt idx="309">
                  <c:v>44442</c:v>
                </c:pt>
                <c:pt idx="310">
                  <c:v>44446</c:v>
                </c:pt>
                <c:pt idx="311">
                  <c:v>44447</c:v>
                </c:pt>
                <c:pt idx="312">
                  <c:v>44448</c:v>
                </c:pt>
                <c:pt idx="313">
                  <c:v>44449</c:v>
                </c:pt>
                <c:pt idx="314">
                  <c:v>44452</c:v>
                </c:pt>
                <c:pt idx="315">
                  <c:v>44453</c:v>
                </c:pt>
                <c:pt idx="316">
                  <c:v>44454</c:v>
                </c:pt>
                <c:pt idx="317">
                  <c:v>44455</c:v>
                </c:pt>
                <c:pt idx="318">
                  <c:v>44456</c:v>
                </c:pt>
                <c:pt idx="319">
                  <c:v>44459</c:v>
                </c:pt>
                <c:pt idx="320">
                  <c:v>44460</c:v>
                </c:pt>
                <c:pt idx="321">
                  <c:v>44461</c:v>
                </c:pt>
                <c:pt idx="322">
                  <c:v>44462</c:v>
                </c:pt>
                <c:pt idx="323">
                  <c:v>44463</c:v>
                </c:pt>
                <c:pt idx="324">
                  <c:v>44466</c:v>
                </c:pt>
                <c:pt idx="325">
                  <c:v>44467</c:v>
                </c:pt>
                <c:pt idx="326">
                  <c:v>44468</c:v>
                </c:pt>
                <c:pt idx="327">
                  <c:v>44469</c:v>
                </c:pt>
                <c:pt idx="328">
                  <c:v>44470</c:v>
                </c:pt>
                <c:pt idx="329">
                  <c:v>44473</c:v>
                </c:pt>
                <c:pt idx="330">
                  <c:v>44474</c:v>
                </c:pt>
                <c:pt idx="331">
                  <c:v>44475</c:v>
                </c:pt>
                <c:pt idx="332">
                  <c:v>44476</c:v>
                </c:pt>
                <c:pt idx="333">
                  <c:v>44477</c:v>
                </c:pt>
                <c:pt idx="334">
                  <c:v>44480</c:v>
                </c:pt>
                <c:pt idx="335">
                  <c:v>44481</c:v>
                </c:pt>
                <c:pt idx="336">
                  <c:v>44482</c:v>
                </c:pt>
                <c:pt idx="337">
                  <c:v>44483</c:v>
                </c:pt>
                <c:pt idx="338">
                  <c:v>44484</c:v>
                </c:pt>
                <c:pt idx="339">
                  <c:v>44487</c:v>
                </c:pt>
                <c:pt idx="340">
                  <c:v>44488</c:v>
                </c:pt>
                <c:pt idx="341">
                  <c:v>44489</c:v>
                </c:pt>
                <c:pt idx="342">
                  <c:v>44490</c:v>
                </c:pt>
                <c:pt idx="343">
                  <c:v>44491</c:v>
                </c:pt>
                <c:pt idx="344">
                  <c:v>44494</c:v>
                </c:pt>
                <c:pt idx="345">
                  <c:v>44495</c:v>
                </c:pt>
                <c:pt idx="346">
                  <c:v>44496</c:v>
                </c:pt>
                <c:pt idx="347">
                  <c:v>44497</c:v>
                </c:pt>
                <c:pt idx="348">
                  <c:v>44498</c:v>
                </c:pt>
                <c:pt idx="349">
                  <c:v>44501</c:v>
                </c:pt>
                <c:pt idx="350">
                  <c:v>44502</c:v>
                </c:pt>
                <c:pt idx="351">
                  <c:v>44503</c:v>
                </c:pt>
                <c:pt idx="352">
                  <c:v>44504</c:v>
                </c:pt>
                <c:pt idx="353">
                  <c:v>44505</c:v>
                </c:pt>
                <c:pt idx="354">
                  <c:v>44508</c:v>
                </c:pt>
                <c:pt idx="355">
                  <c:v>44509</c:v>
                </c:pt>
                <c:pt idx="356">
                  <c:v>44510</c:v>
                </c:pt>
                <c:pt idx="357">
                  <c:v>44511</c:v>
                </c:pt>
                <c:pt idx="358">
                  <c:v>44512</c:v>
                </c:pt>
                <c:pt idx="359">
                  <c:v>44515</c:v>
                </c:pt>
                <c:pt idx="360">
                  <c:v>44516</c:v>
                </c:pt>
                <c:pt idx="361">
                  <c:v>44517</c:v>
                </c:pt>
                <c:pt idx="362">
                  <c:v>44518</c:v>
                </c:pt>
                <c:pt idx="363">
                  <c:v>44519</c:v>
                </c:pt>
                <c:pt idx="364">
                  <c:v>44522</c:v>
                </c:pt>
                <c:pt idx="365">
                  <c:v>44523</c:v>
                </c:pt>
                <c:pt idx="366">
                  <c:v>44524</c:v>
                </c:pt>
                <c:pt idx="367">
                  <c:v>44526</c:v>
                </c:pt>
                <c:pt idx="368">
                  <c:v>44529</c:v>
                </c:pt>
                <c:pt idx="369">
                  <c:v>44530</c:v>
                </c:pt>
                <c:pt idx="370">
                  <c:v>44531</c:v>
                </c:pt>
                <c:pt idx="371">
                  <c:v>44532</c:v>
                </c:pt>
                <c:pt idx="372">
                  <c:v>44533</c:v>
                </c:pt>
                <c:pt idx="373">
                  <c:v>44536</c:v>
                </c:pt>
                <c:pt idx="374">
                  <c:v>44537</c:v>
                </c:pt>
                <c:pt idx="375">
                  <c:v>44538</c:v>
                </c:pt>
                <c:pt idx="376">
                  <c:v>44539</c:v>
                </c:pt>
                <c:pt idx="377">
                  <c:v>44540</c:v>
                </c:pt>
                <c:pt idx="378">
                  <c:v>44543</c:v>
                </c:pt>
                <c:pt idx="379">
                  <c:v>44544</c:v>
                </c:pt>
                <c:pt idx="380">
                  <c:v>44545</c:v>
                </c:pt>
                <c:pt idx="381">
                  <c:v>44546</c:v>
                </c:pt>
                <c:pt idx="382">
                  <c:v>44547</c:v>
                </c:pt>
                <c:pt idx="383">
                  <c:v>44550</c:v>
                </c:pt>
                <c:pt idx="384">
                  <c:v>44551</c:v>
                </c:pt>
                <c:pt idx="385">
                  <c:v>44552</c:v>
                </c:pt>
                <c:pt idx="386">
                  <c:v>44553</c:v>
                </c:pt>
                <c:pt idx="387">
                  <c:v>44557</c:v>
                </c:pt>
                <c:pt idx="388">
                  <c:v>44558</c:v>
                </c:pt>
                <c:pt idx="389">
                  <c:v>44559</c:v>
                </c:pt>
                <c:pt idx="390">
                  <c:v>44560</c:v>
                </c:pt>
                <c:pt idx="391">
                  <c:v>44561</c:v>
                </c:pt>
                <c:pt idx="392">
                  <c:v>44564</c:v>
                </c:pt>
                <c:pt idx="393">
                  <c:v>44565</c:v>
                </c:pt>
                <c:pt idx="394">
                  <c:v>44566</c:v>
                </c:pt>
                <c:pt idx="395">
                  <c:v>44567</c:v>
                </c:pt>
                <c:pt idx="396">
                  <c:v>44568</c:v>
                </c:pt>
                <c:pt idx="397">
                  <c:v>44571</c:v>
                </c:pt>
                <c:pt idx="398">
                  <c:v>44572</c:v>
                </c:pt>
                <c:pt idx="399">
                  <c:v>44573</c:v>
                </c:pt>
                <c:pt idx="400">
                  <c:v>44574</c:v>
                </c:pt>
                <c:pt idx="401">
                  <c:v>44575</c:v>
                </c:pt>
                <c:pt idx="402">
                  <c:v>44579</c:v>
                </c:pt>
                <c:pt idx="403">
                  <c:v>44580</c:v>
                </c:pt>
                <c:pt idx="404">
                  <c:v>44581</c:v>
                </c:pt>
                <c:pt idx="405">
                  <c:v>44582</c:v>
                </c:pt>
                <c:pt idx="406">
                  <c:v>44585</c:v>
                </c:pt>
                <c:pt idx="407">
                  <c:v>44586</c:v>
                </c:pt>
                <c:pt idx="408">
                  <c:v>44587</c:v>
                </c:pt>
                <c:pt idx="409">
                  <c:v>44588</c:v>
                </c:pt>
                <c:pt idx="410">
                  <c:v>44589</c:v>
                </c:pt>
                <c:pt idx="411">
                  <c:v>44592</c:v>
                </c:pt>
                <c:pt idx="412">
                  <c:v>44593</c:v>
                </c:pt>
                <c:pt idx="413">
                  <c:v>44594</c:v>
                </c:pt>
                <c:pt idx="414">
                  <c:v>44595</c:v>
                </c:pt>
                <c:pt idx="415">
                  <c:v>44596</c:v>
                </c:pt>
                <c:pt idx="416">
                  <c:v>44599</c:v>
                </c:pt>
                <c:pt idx="417">
                  <c:v>44600</c:v>
                </c:pt>
                <c:pt idx="418">
                  <c:v>44601</c:v>
                </c:pt>
                <c:pt idx="419">
                  <c:v>44602</c:v>
                </c:pt>
                <c:pt idx="420">
                  <c:v>44603</c:v>
                </c:pt>
                <c:pt idx="421">
                  <c:v>44606</c:v>
                </c:pt>
                <c:pt idx="422">
                  <c:v>44607</c:v>
                </c:pt>
                <c:pt idx="423">
                  <c:v>44608</c:v>
                </c:pt>
                <c:pt idx="424">
                  <c:v>44609</c:v>
                </c:pt>
                <c:pt idx="425">
                  <c:v>44610</c:v>
                </c:pt>
                <c:pt idx="426">
                  <c:v>44614</c:v>
                </c:pt>
                <c:pt idx="427">
                  <c:v>44615</c:v>
                </c:pt>
                <c:pt idx="428">
                  <c:v>44616</c:v>
                </c:pt>
                <c:pt idx="429">
                  <c:v>44617</c:v>
                </c:pt>
                <c:pt idx="430">
                  <c:v>44620</c:v>
                </c:pt>
                <c:pt idx="431">
                  <c:v>44621</c:v>
                </c:pt>
                <c:pt idx="432">
                  <c:v>44622</c:v>
                </c:pt>
                <c:pt idx="433">
                  <c:v>44623</c:v>
                </c:pt>
                <c:pt idx="434">
                  <c:v>44624</c:v>
                </c:pt>
                <c:pt idx="435">
                  <c:v>44627</c:v>
                </c:pt>
                <c:pt idx="436">
                  <c:v>44628</c:v>
                </c:pt>
                <c:pt idx="437">
                  <c:v>44629</c:v>
                </c:pt>
                <c:pt idx="438">
                  <c:v>44630</c:v>
                </c:pt>
                <c:pt idx="439">
                  <c:v>44631</c:v>
                </c:pt>
                <c:pt idx="440">
                  <c:v>44634</c:v>
                </c:pt>
                <c:pt idx="441">
                  <c:v>44635</c:v>
                </c:pt>
                <c:pt idx="442">
                  <c:v>44636</c:v>
                </c:pt>
                <c:pt idx="443">
                  <c:v>44637</c:v>
                </c:pt>
                <c:pt idx="444">
                  <c:v>44638</c:v>
                </c:pt>
                <c:pt idx="445">
                  <c:v>44641</c:v>
                </c:pt>
                <c:pt idx="446">
                  <c:v>44642</c:v>
                </c:pt>
                <c:pt idx="447">
                  <c:v>44643</c:v>
                </c:pt>
                <c:pt idx="448">
                  <c:v>44644</c:v>
                </c:pt>
                <c:pt idx="449">
                  <c:v>44645</c:v>
                </c:pt>
                <c:pt idx="450">
                  <c:v>44648</c:v>
                </c:pt>
                <c:pt idx="451">
                  <c:v>44649</c:v>
                </c:pt>
                <c:pt idx="452">
                  <c:v>44650</c:v>
                </c:pt>
                <c:pt idx="453">
                  <c:v>44651</c:v>
                </c:pt>
                <c:pt idx="454">
                  <c:v>44652</c:v>
                </c:pt>
                <c:pt idx="455">
                  <c:v>44655</c:v>
                </c:pt>
                <c:pt idx="456">
                  <c:v>44656</c:v>
                </c:pt>
                <c:pt idx="457">
                  <c:v>44657</c:v>
                </c:pt>
                <c:pt idx="458">
                  <c:v>44658</c:v>
                </c:pt>
                <c:pt idx="459">
                  <c:v>44659</c:v>
                </c:pt>
                <c:pt idx="460">
                  <c:v>44662</c:v>
                </c:pt>
                <c:pt idx="461">
                  <c:v>44663</c:v>
                </c:pt>
                <c:pt idx="462">
                  <c:v>44664</c:v>
                </c:pt>
                <c:pt idx="463">
                  <c:v>44665</c:v>
                </c:pt>
                <c:pt idx="464">
                  <c:v>44669</c:v>
                </c:pt>
                <c:pt idx="465">
                  <c:v>44670</c:v>
                </c:pt>
                <c:pt idx="466">
                  <c:v>44671</c:v>
                </c:pt>
                <c:pt idx="467">
                  <c:v>44672</c:v>
                </c:pt>
                <c:pt idx="468">
                  <c:v>44673</c:v>
                </c:pt>
                <c:pt idx="469">
                  <c:v>44676</c:v>
                </c:pt>
                <c:pt idx="470">
                  <c:v>44677</c:v>
                </c:pt>
                <c:pt idx="471">
                  <c:v>44678</c:v>
                </c:pt>
                <c:pt idx="472">
                  <c:v>44679</c:v>
                </c:pt>
                <c:pt idx="473">
                  <c:v>44680</c:v>
                </c:pt>
                <c:pt idx="474">
                  <c:v>44683</c:v>
                </c:pt>
                <c:pt idx="475">
                  <c:v>44684</c:v>
                </c:pt>
                <c:pt idx="476">
                  <c:v>44685</c:v>
                </c:pt>
                <c:pt idx="477">
                  <c:v>44686</c:v>
                </c:pt>
                <c:pt idx="478">
                  <c:v>44687</c:v>
                </c:pt>
                <c:pt idx="479">
                  <c:v>44690</c:v>
                </c:pt>
                <c:pt idx="480">
                  <c:v>44691</c:v>
                </c:pt>
                <c:pt idx="481">
                  <c:v>44692</c:v>
                </c:pt>
                <c:pt idx="482">
                  <c:v>44693</c:v>
                </c:pt>
                <c:pt idx="483">
                  <c:v>44694</c:v>
                </c:pt>
                <c:pt idx="484">
                  <c:v>44697</c:v>
                </c:pt>
                <c:pt idx="485">
                  <c:v>44698</c:v>
                </c:pt>
                <c:pt idx="486">
                  <c:v>44699</c:v>
                </c:pt>
                <c:pt idx="487">
                  <c:v>44700</c:v>
                </c:pt>
                <c:pt idx="488">
                  <c:v>44701</c:v>
                </c:pt>
                <c:pt idx="489">
                  <c:v>44704</c:v>
                </c:pt>
                <c:pt idx="490">
                  <c:v>44705</c:v>
                </c:pt>
                <c:pt idx="491">
                  <c:v>44706</c:v>
                </c:pt>
                <c:pt idx="492">
                  <c:v>44707</c:v>
                </c:pt>
                <c:pt idx="493">
                  <c:v>44708</c:v>
                </c:pt>
                <c:pt idx="494">
                  <c:v>44712</c:v>
                </c:pt>
                <c:pt idx="495">
                  <c:v>44713</c:v>
                </c:pt>
                <c:pt idx="496">
                  <c:v>44714</c:v>
                </c:pt>
                <c:pt idx="497">
                  <c:v>44715</c:v>
                </c:pt>
                <c:pt idx="498">
                  <c:v>44718</c:v>
                </c:pt>
                <c:pt idx="499">
                  <c:v>44719</c:v>
                </c:pt>
                <c:pt idx="500">
                  <c:v>44720</c:v>
                </c:pt>
                <c:pt idx="501">
                  <c:v>44721</c:v>
                </c:pt>
                <c:pt idx="502">
                  <c:v>44722</c:v>
                </c:pt>
                <c:pt idx="503">
                  <c:v>44725</c:v>
                </c:pt>
                <c:pt idx="504">
                  <c:v>44726</c:v>
                </c:pt>
                <c:pt idx="505">
                  <c:v>44727</c:v>
                </c:pt>
                <c:pt idx="506">
                  <c:v>44728</c:v>
                </c:pt>
                <c:pt idx="507">
                  <c:v>44729</c:v>
                </c:pt>
                <c:pt idx="508">
                  <c:v>44733</c:v>
                </c:pt>
                <c:pt idx="509">
                  <c:v>44734</c:v>
                </c:pt>
                <c:pt idx="510">
                  <c:v>44735</c:v>
                </c:pt>
                <c:pt idx="511">
                  <c:v>44736</c:v>
                </c:pt>
                <c:pt idx="512">
                  <c:v>44739</c:v>
                </c:pt>
                <c:pt idx="513">
                  <c:v>44740</c:v>
                </c:pt>
                <c:pt idx="514">
                  <c:v>44741</c:v>
                </c:pt>
                <c:pt idx="515">
                  <c:v>44742</c:v>
                </c:pt>
                <c:pt idx="516">
                  <c:v>44743</c:v>
                </c:pt>
                <c:pt idx="517">
                  <c:v>44747</c:v>
                </c:pt>
                <c:pt idx="518">
                  <c:v>44748</c:v>
                </c:pt>
                <c:pt idx="519">
                  <c:v>44749</c:v>
                </c:pt>
                <c:pt idx="520">
                  <c:v>44750</c:v>
                </c:pt>
                <c:pt idx="521">
                  <c:v>44753</c:v>
                </c:pt>
                <c:pt idx="522">
                  <c:v>44754</c:v>
                </c:pt>
                <c:pt idx="523">
                  <c:v>44755</c:v>
                </c:pt>
                <c:pt idx="524">
                  <c:v>44756</c:v>
                </c:pt>
                <c:pt idx="525">
                  <c:v>44757</c:v>
                </c:pt>
                <c:pt idx="526">
                  <c:v>44760</c:v>
                </c:pt>
                <c:pt idx="527">
                  <c:v>44761</c:v>
                </c:pt>
                <c:pt idx="528">
                  <c:v>44762</c:v>
                </c:pt>
                <c:pt idx="529">
                  <c:v>44763</c:v>
                </c:pt>
                <c:pt idx="530">
                  <c:v>44764</c:v>
                </c:pt>
                <c:pt idx="531">
                  <c:v>44767</c:v>
                </c:pt>
                <c:pt idx="532">
                  <c:v>44768</c:v>
                </c:pt>
                <c:pt idx="533">
                  <c:v>44769</c:v>
                </c:pt>
                <c:pt idx="534">
                  <c:v>44770</c:v>
                </c:pt>
                <c:pt idx="535">
                  <c:v>44771</c:v>
                </c:pt>
                <c:pt idx="536">
                  <c:v>44774</c:v>
                </c:pt>
                <c:pt idx="537">
                  <c:v>44775</c:v>
                </c:pt>
                <c:pt idx="538">
                  <c:v>44776</c:v>
                </c:pt>
                <c:pt idx="539">
                  <c:v>44777</c:v>
                </c:pt>
                <c:pt idx="540">
                  <c:v>44778</c:v>
                </c:pt>
                <c:pt idx="541">
                  <c:v>44781</c:v>
                </c:pt>
                <c:pt idx="542">
                  <c:v>44782</c:v>
                </c:pt>
                <c:pt idx="543">
                  <c:v>44783</c:v>
                </c:pt>
                <c:pt idx="544">
                  <c:v>44784</c:v>
                </c:pt>
                <c:pt idx="545">
                  <c:v>44785</c:v>
                </c:pt>
                <c:pt idx="546">
                  <c:v>44788</c:v>
                </c:pt>
                <c:pt idx="547">
                  <c:v>44789</c:v>
                </c:pt>
                <c:pt idx="548">
                  <c:v>44790</c:v>
                </c:pt>
                <c:pt idx="549">
                  <c:v>44791</c:v>
                </c:pt>
                <c:pt idx="550">
                  <c:v>44792</c:v>
                </c:pt>
                <c:pt idx="551">
                  <c:v>44795</c:v>
                </c:pt>
                <c:pt idx="552">
                  <c:v>44796</c:v>
                </c:pt>
                <c:pt idx="553">
                  <c:v>44797</c:v>
                </c:pt>
                <c:pt idx="554">
                  <c:v>44798</c:v>
                </c:pt>
                <c:pt idx="555">
                  <c:v>44799</c:v>
                </c:pt>
                <c:pt idx="556">
                  <c:v>44802</c:v>
                </c:pt>
                <c:pt idx="557">
                  <c:v>44803</c:v>
                </c:pt>
                <c:pt idx="558">
                  <c:v>44804</c:v>
                </c:pt>
                <c:pt idx="559">
                  <c:v>44805</c:v>
                </c:pt>
                <c:pt idx="560">
                  <c:v>44806</c:v>
                </c:pt>
                <c:pt idx="561">
                  <c:v>44810</c:v>
                </c:pt>
                <c:pt idx="562">
                  <c:v>44811</c:v>
                </c:pt>
                <c:pt idx="563">
                  <c:v>44812</c:v>
                </c:pt>
                <c:pt idx="564">
                  <c:v>44813</c:v>
                </c:pt>
                <c:pt idx="565">
                  <c:v>44816</c:v>
                </c:pt>
                <c:pt idx="566">
                  <c:v>44817</c:v>
                </c:pt>
                <c:pt idx="567">
                  <c:v>44818</c:v>
                </c:pt>
                <c:pt idx="568">
                  <c:v>44819</c:v>
                </c:pt>
                <c:pt idx="569">
                  <c:v>44820</c:v>
                </c:pt>
                <c:pt idx="570">
                  <c:v>44823</c:v>
                </c:pt>
                <c:pt idx="571">
                  <c:v>44824</c:v>
                </c:pt>
                <c:pt idx="572">
                  <c:v>44825</c:v>
                </c:pt>
                <c:pt idx="573">
                  <c:v>44826</c:v>
                </c:pt>
                <c:pt idx="574">
                  <c:v>44827</c:v>
                </c:pt>
                <c:pt idx="575">
                  <c:v>44830</c:v>
                </c:pt>
                <c:pt idx="576">
                  <c:v>44831</c:v>
                </c:pt>
                <c:pt idx="577">
                  <c:v>44832</c:v>
                </c:pt>
                <c:pt idx="578">
                  <c:v>44833</c:v>
                </c:pt>
                <c:pt idx="579">
                  <c:v>44834</c:v>
                </c:pt>
                <c:pt idx="580">
                  <c:v>44837</c:v>
                </c:pt>
                <c:pt idx="581">
                  <c:v>44838</c:v>
                </c:pt>
                <c:pt idx="582">
                  <c:v>44839</c:v>
                </c:pt>
                <c:pt idx="583">
                  <c:v>44840</c:v>
                </c:pt>
                <c:pt idx="584">
                  <c:v>44841</c:v>
                </c:pt>
                <c:pt idx="585">
                  <c:v>44844</c:v>
                </c:pt>
                <c:pt idx="586">
                  <c:v>44845</c:v>
                </c:pt>
                <c:pt idx="587">
                  <c:v>44846</c:v>
                </c:pt>
                <c:pt idx="588">
                  <c:v>44847</c:v>
                </c:pt>
                <c:pt idx="589">
                  <c:v>44848</c:v>
                </c:pt>
                <c:pt idx="590">
                  <c:v>44851</c:v>
                </c:pt>
                <c:pt idx="591">
                  <c:v>44852</c:v>
                </c:pt>
                <c:pt idx="592">
                  <c:v>44853</c:v>
                </c:pt>
                <c:pt idx="593">
                  <c:v>44854</c:v>
                </c:pt>
                <c:pt idx="594">
                  <c:v>44855</c:v>
                </c:pt>
                <c:pt idx="595">
                  <c:v>44858</c:v>
                </c:pt>
                <c:pt idx="596">
                  <c:v>44859</c:v>
                </c:pt>
                <c:pt idx="597">
                  <c:v>44860</c:v>
                </c:pt>
                <c:pt idx="598">
                  <c:v>44861</c:v>
                </c:pt>
                <c:pt idx="599">
                  <c:v>44862</c:v>
                </c:pt>
                <c:pt idx="600">
                  <c:v>44865</c:v>
                </c:pt>
                <c:pt idx="601">
                  <c:v>44866</c:v>
                </c:pt>
                <c:pt idx="602">
                  <c:v>44867</c:v>
                </c:pt>
                <c:pt idx="603">
                  <c:v>44868</c:v>
                </c:pt>
                <c:pt idx="604">
                  <c:v>44869</c:v>
                </c:pt>
                <c:pt idx="605">
                  <c:v>44872</c:v>
                </c:pt>
                <c:pt idx="606">
                  <c:v>44873</c:v>
                </c:pt>
                <c:pt idx="607">
                  <c:v>44874</c:v>
                </c:pt>
                <c:pt idx="608">
                  <c:v>44875</c:v>
                </c:pt>
                <c:pt idx="609">
                  <c:v>44876</c:v>
                </c:pt>
                <c:pt idx="610">
                  <c:v>44879</c:v>
                </c:pt>
                <c:pt idx="611">
                  <c:v>44880</c:v>
                </c:pt>
                <c:pt idx="612">
                  <c:v>44881</c:v>
                </c:pt>
                <c:pt idx="613">
                  <c:v>44882</c:v>
                </c:pt>
                <c:pt idx="614">
                  <c:v>44883</c:v>
                </c:pt>
                <c:pt idx="615">
                  <c:v>44886</c:v>
                </c:pt>
                <c:pt idx="616">
                  <c:v>44887</c:v>
                </c:pt>
                <c:pt idx="617">
                  <c:v>44888</c:v>
                </c:pt>
                <c:pt idx="618">
                  <c:v>44890</c:v>
                </c:pt>
                <c:pt idx="619">
                  <c:v>44893</c:v>
                </c:pt>
                <c:pt idx="620">
                  <c:v>44894</c:v>
                </c:pt>
                <c:pt idx="621">
                  <c:v>44895</c:v>
                </c:pt>
                <c:pt idx="622">
                  <c:v>44896</c:v>
                </c:pt>
                <c:pt idx="623">
                  <c:v>44897</c:v>
                </c:pt>
                <c:pt idx="624">
                  <c:v>44900</c:v>
                </c:pt>
                <c:pt idx="625">
                  <c:v>44901</c:v>
                </c:pt>
                <c:pt idx="626">
                  <c:v>44902</c:v>
                </c:pt>
                <c:pt idx="627">
                  <c:v>44903</c:v>
                </c:pt>
                <c:pt idx="628">
                  <c:v>44904</c:v>
                </c:pt>
                <c:pt idx="629">
                  <c:v>44907</c:v>
                </c:pt>
                <c:pt idx="630">
                  <c:v>44908</c:v>
                </c:pt>
                <c:pt idx="631">
                  <c:v>44909</c:v>
                </c:pt>
                <c:pt idx="632">
                  <c:v>44910</c:v>
                </c:pt>
                <c:pt idx="633">
                  <c:v>44911</c:v>
                </c:pt>
                <c:pt idx="634">
                  <c:v>44914</c:v>
                </c:pt>
                <c:pt idx="635">
                  <c:v>44915</c:v>
                </c:pt>
                <c:pt idx="636">
                  <c:v>44916</c:v>
                </c:pt>
                <c:pt idx="637">
                  <c:v>44917</c:v>
                </c:pt>
                <c:pt idx="638">
                  <c:v>44918</c:v>
                </c:pt>
                <c:pt idx="639">
                  <c:v>44922</c:v>
                </c:pt>
                <c:pt idx="640">
                  <c:v>44923</c:v>
                </c:pt>
                <c:pt idx="641">
                  <c:v>44924</c:v>
                </c:pt>
                <c:pt idx="642">
                  <c:v>44925</c:v>
                </c:pt>
                <c:pt idx="643">
                  <c:v>44929</c:v>
                </c:pt>
                <c:pt idx="644">
                  <c:v>44930</c:v>
                </c:pt>
                <c:pt idx="645">
                  <c:v>44931</c:v>
                </c:pt>
                <c:pt idx="646">
                  <c:v>44932</c:v>
                </c:pt>
                <c:pt idx="647">
                  <c:v>44935</c:v>
                </c:pt>
                <c:pt idx="648">
                  <c:v>44936</c:v>
                </c:pt>
                <c:pt idx="649">
                  <c:v>44937</c:v>
                </c:pt>
                <c:pt idx="650">
                  <c:v>44938</c:v>
                </c:pt>
                <c:pt idx="651">
                  <c:v>44939</c:v>
                </c:pt>
                <c:pt idx="652">
                  <c:v>44943</c:v>
                </c:pt>
                <c:pt idx="653">
                  <c:v>44944</c:v>
                </c:pt>
                <c:pt idx="654">
                  <c:v>44945</c:v>
                </c:pt>
                <c:pt idx="655">
                  <c:v>44946</c:v>
                </c:pt>
                <c:pt idx="656">
                  <c:v>44949</c:v>
                </c:pt>
                <c:pt idx="657">
                  <c:v>44950</c:v>
                </c:pt>
                <c:pt idx="658">
                  <c:v>44951</c:v>
                </c:pt>
                <c:pt idx="659">
                  <c:v>44952</c:v>
                </c:pt>
                <c:pt idx="660">
                  <c:v>44953</c:v>
                </c:pt>
                <c:pt idx="661">
                  <c:v>44956</c:v>
                </c:pt>
                <c:pt idx="662">
                  <c:v>44957</c:v>
                </c:pt>
                <c:pt idx="663">
                  <c:v>44958</c:v>
                </c:pt>
                <c:pt idx="664">
                  <c:v>44959</c:v>
                </c:pt>
                <c:pt idx="665">
                  <c:v>44960</c:v>
                </c:pt>
                <c:pt idx="666">
                  <c:v>44963</c:v>
                </c:pt>
                <c:pt idx="667">
                  <c:v>44964</c:v>
                </c:pt>
                <c:pt idx="668">
                  <c:v>44965</c:v>
                </c:pt>
                <c:pt idx="669">
                  <c:v>44966</c:v>
                </c:pt>
                <c:pt idx="670">
                  <c:v>44967</c:v>
                </c:pt>
                <c:pt idx="671">
                  <c:v>44970</c:v>
                </c:pt>
                <c:pt idx="672">
                  <c:v>44971</c:v>
                </c:pt>
                <c:pt idx="673">
                  <c:v>44972</c:v>
                </c:pt>
                <c:pt idx="674">
                  <c:v>44973</c:v>
                </c:pt>
                <c:pt idx="675">
                  <c:v>44974</c:v>
                </c:pt>
                <c:pt idx="676">
                  <c:v>44978</c:v>
                </c:pt>
                <c:pt idx="677">
                  <c:v>44979</c:v>
                </c:pt>
                <c:pt idx="678">
                  <c:v>44980</c:v>
                </c:pt>
                <c:pt idx="679">
                  <c:v>44981</c:v>
                </c:pt>
                <c:pt idx="680">
                  <c:v>44984</c:v>
                </c:pt>
                <c:pt idx="681">
                  <c:v>44985</c:v>
                </c:pt>
                <c:pt idx="682">
                  <c:v>44986</c:v>
                </c:pt>
                <c:pt idx="683">
                  <c:v>44987</c:v>
                </c:pt>
                <c:pt idx="684">
                  <c:v>44988</c:v>
                </c:pt>
                <c:pt idx="685">
                  <c:v>44991</c:v>
                </c:pt>
                <c:pt idx="686">
                  <c:v>44992</c:v>
                </c:pt>
                <c:pt idx="687">
                  <c:v>44993</c:v>
                </c:pt>
                <c:pt idx="688">
                  <c:v>44994</c:v>
                </c:pt>
                <c:pt idx="689">
                  <c:v>44995</c:v>
                </c:pt>
                <c:pt idx="690">
                  <c:v>44998</c:v>
                </c:pt>
                <c:pt idx="691">
                  <c:v>44999</c:v>
                </c:pt>
                <c:pt idx="692">
                  <c:v>45000</c:v>
                </c:pt>
                <c:pt idx="693">
                  <c:v>45001</c:v>
                </c:pt>
                <c:pt idx="694">
                  <c:v>45002</c:v>
                </c:pt>
                <c:pt idx="695">
                  <c:v>45005</c:v>
                </c:pt>
                <c:pt idx="696">
                  <c:v>45006</c:v>
                </c:pt>
                <c:pt idx="697">
                  <c:v>45007</c:v>
                </c:pt>
                <c:pt idx="698">
                  <c:v>45008</c:v>
                </c:pt>
                <c:pt idx="699">
                  <c:v>45009</c:v>
                </c:pt>
                <c:pt idx="700">
                  <c:v>45012</c:v>
                </c:pt>
                <c:pt idx="701">
                  <c:v>45013</c:v>
                </c:pt>
                <c:pt idx="702">
                  <c:v>45014</c:v>
                </c:pt>
                <c:pt idx="703">
                  <c:v>45015</c:v>
                </c:pt>
                <c:pt idx="704">
                  <c:v>45016</c:v>
                </c:pt>
                <c:pt idx="705">
                  <c:v>45019</c:v>
                </c:pt>
                <c:pt idx="706">
                  <c:v>45020</c:v>
                </c:pt>
                <c:pt idx="707">
                  <c:v>45021</c:v>
                </c:pt>
                <c:pt idx="708">
                  <c:v>45022</c:v>
                </c:pt>
                <c:pt idx="709">
                  <c:v>45026</c:v>
                </c:pt>
                <c:pt idx="710">
                  <c:v>45027</c:v>
                </c:pt>
                <c:pt idx="711">
                  <c:v>45028</c:v>
                </c:pt>
                <c:pt idx="712">
                  <c:v>45029</c:v>
                </c:pt>
                <c:pt idx="713">
                  <c:v>45030</c:v>
                </c:pt>
                <c:pt idx="714">
                  <c:v>45033</c:v>
                </c:pt>
                <c:pt idx="715">
                  <c:v>45034</c:v>
                </c:pt>
                <c:pt idx="716">
                  <c:v>45035</c:v>
                </c:pt>
                <c:pt idx="717">
                  <c:v>45036</c:v>
                </c:pt>
                <c:pt idx="718">
                  <c:v>45037</c:v>
                </c:pt>
                <c:pt idx="719">
                  <c:v>45040</c:v>
                </c:pt>
                <c:pt idx="720">
                  <c:v>45041</c:v>
                </c:pt>
                <c:pt idx="721">
                  <c:v>45042</c:v>
                </c:pt>
                <c:pt idx="722">
                  <c:v>45043</c:v>
                </c:pt>
                <c:pt idx="723">
                  <c:v>45044</c:v>
                </c:pt>
                <c:pt idx="724">
                  <c:v>45047</c:v>
                </c:pt>
                <c:pt idx="725">
                  <c:v>45048</c:v>
                </c:pt>
                <c:pt idx="726">
                  <c:v>45049</c:v>
                </c:pt>
                <c:pt idx="727">
                  <c:v>45050</c:v>
                </c:pt>
                <c:pt idx="728">
                  <c:v>45051</c:v>
                </c:pt>
                <c:pt idx="729">
                  <c:v>45054</c:v>
                </c:pt>
                <c:pt idx="730">
                  <c:v>45055</c:v>
                </c:pt>
                <c:pt idx="731">
                  <c:v>45056</c:v>
                </c:pt>
                <c:pt idx="732">
                  <c:v>45057</c:v>
                </c:pt>
                <c:pt idx="733">
                  <c:v>45058</c:v>
                </c:pt>
                <c:pt idx="734">
                  <c:v>45061</c:v>
                </c:pt>
                <c:pt idx="735">
                  <c:v>45062</c:v>
                </c:pt>
                <c:pt idx="736">
                  <c:v>45063</c:v>
                </c:pt>
                <c:pt idx="737">
                  <c:v>45064</c:v>
                </c:pt>
                <c:pt idx="738">
                  <c:v>45065</c:v>
                </c:pt>
                <c:pt idx="739">
                  <c:v>45068</c:v>
                </c:pt>
                <c:pt idx="740">
                  <c:v>45069</c:v>
                </c:pt>
                <c:pt idx="741">
                  <c:v>45070</c:v>
                </c:pt>
                <c:pt idx="742">
                  <c:v>45071</c:v>
                </c:pt>
                <c:pt idx="743">
                  <c:v>45072</c:v>
                </c:pt>
                <c:pt idx="744">
                  <c:v>45076</c:v>
                </c:pt>
                <c:pt idx="745">
                  <c:v>45077</c:v>
                </c:pt>
                <c:pt idx="746">
                  <c:v>45078</c:v>
                </c:pt>
                <c:pt idx="747">
                  <c:v>45079</c:v>
                </c:pt>
                <c:pt idx="748">
                  <c:v>45082</c:v>
                </c:pt>
                <c:pt idx="749">
                  <c:v>45083</c:v>
                </c:pt>
                <c:pt idx="750">
                  <c:v>45084</c:v>
                </c:pt>
                <c:pt idx="751">
                  <c:v>45085</c:v>
                </c:pt>
                <c:pt idx="752">
                  <c:v>45086</c:v>
                </c:pt>
                <c:pt idx="753">
                  <c:v>45089</c:v>
                </c:pt>
                <c:pt idx="754">
                  <c:v>45090</c:v>
                </c:pt>
                <c:pt idx="755">
                  <c:v>45091</c:v>
                </c:pt>
                <c:pt idx="756">
                  <c:v>45092</c:v>
                </c:pt>
                <c:pt idx="757">
                  <c:v>45093</c:v>
                </c:pt>
                <c:pt idx="758">
                  <c:v>45097</c:v>
                </c:pt>
                <c:pt idx="759">
                  <c:v>45098</c:v>
                </c:pt>
                <c:pt idx="760">
                  <c:v>45099</c:v>
                </c:pt>
                <c:pt idx="761">
                  <c:v>45100</c:v>
                </c:pt>
                <c:pt idx="762">
                  <c:v>45103</c:v>
                </c:pt>
                <c:pt idx="763">
                  <c:v>45104</c:v>
                </c:pt>
                <c:pt idx="764">
                  <c:v>45105</c:v>
                </c:pt>
                <c:pt idx="765">
                  <c:v>45106</c:v>
                </c:pt>
                <c:pt idx="766">
                  <c:v>45107</c:v>
                </c:pt>
                <c:pt idx="767">
                  <c:v>45110</c:v>
                </c:pt>
                <c:pt idx="768">
                  <c:v>45112</c:v>
                </c:pt>
                <c:pt idx="769">
                  <c:v>45113</c:v>
                </c:pt>
                <c:pt idx="770">
                  <c:v>45114</c:v>
                </c:pt>
                <c:pt idx="771">
                  <c:v>45117</c:v>
                </c:pt>
                <c:pt idx="772">
                  <c:v>45118</c:v>
                </c:pt>
                <c:pt idx="773">
                  <c:v>45119</c:v>
                </c:pt>
                <c:pt idx="774">
                  <c:v>45120</c:v>
                </c:pt>
                <c:pt idx="775">
                  <c:v>45121</c:v>
                </c:pt>
                <c:pt idx="776">
                  <c:v>45124</c:v>
                </c:pt>
                <c:pt idx="777">
                  <c:v>45125</c:v>
                </c:pt>
                <c:pt idx="778">
                  <c:v>45126</c:v>
                </c:pt>
                <c:pt idx="779">
                  <c:v>45127</c:v>
                </c:pt>
                <c:pt idx="780">
                  <c:v>45128</c:v>
                </c:pt>
                <c:pt idx="781">
                  <c:v>45131</c:v>
                </c:pt>
                <c:pt idx="782">
                  <c:v>45132</c:v>
                </c:pt>
                <c:pt idx="783">
                  <c:v>45133</c:v>
                </c:pt>
                <c:pt idx="784">
                  <c:v>45134</c:v>
                </c:pt>
                <c:pt idx="785">
                  <c:v>45135</c:v>
                </c:pt>
                <c:pt idx="786">
                  <c:v>45138</c:v>
                </c:pt>
                <c:pt idx="787">
                  <c:v>45139</c:v>
                </c:pt>
                <c:pt idx="788">
                  <c:v>45140</c:v>
                </c:pt>
                <c:pt idx="789">
                  <c:v>45141</c:v>
                </c:pt>
                <c:pt idx="790">
                  <c:v>45142</c:v>
                </c:pt>
                <c:pt idx="791">
                  <c:v>45145</c:v>
                </c:pt>
                <c:pt idx="792">
                  <c:v>45146</c:v>
                </c:pt>
                <c:pt idx="793">
                  <c:v>45147</c:v>
                </c:pt>
                <c:pt idx="794">
                  <c:v>45148</c:v>
                </c:pt>
                <c:pt idx="795">
                  <c:v>45149</c:v>
                </c:pt>
                <c:pt idx="796">
                  <c:v>45152</c:v>
                </c:pt>
                <c:pt idx="797">
                  <c:v>45153</c:v>
                </c:pt>
                <c:pt idx="798">
                  <c:v>45154</c:v>
                </c:pt>
                <c:pt idx="799">
                  <c:v>45155</c:v>
                </c:pt>
                <c:pt idx="800">
                  <c:v>45156</c:v>
                </c:pt>
                <c:pt idx="801">
                  <c:v>45159</c:v>
                </c:pt>
                <c:pt idx="802">
                  <c:v>45160</c:v>
                </c:pt>
                <c:pt idx="803">
                  <c:v>45161</c:v>
                </c:pt>
                <c:pt idx="804">
                  <c:v>45162</c:v>
                </c:pt>
                <c:pt idx="805">
                  <c:v>45163</c:v>
                </c:pt>
                <c:pt idx="806">
                  <c:v>45166</c:v>
                </c:pt>
                <c:pt idx="807">
                  <c:v>45167</c:v>
                </c:pt>
                <c:pt idx="808">
                  <c:v>45168</c:v>
                </c:pt>
                <c:pt idx="809">
                  <c:v>45169</c:v>
                </c:pt>
                <c:pt idx="810">
                  <c:v>45170</c:v>
                </c:pt>
                <c:pt idx="811">
                  <c:v>45174</c:v>
                </c:pt>
                <c:pt idx="812">
                  <c:v>45175</c:v>
                </c:pt>
                <c:pt idx="813">
                  <c:v>45176</c:v>
                </c:pt>
                <c:pt idx="814">
                  <c:v>45177</c:v>
                </c:pt>
                <c:pt idx="815">
                  <c:v>45180</c:v>
                </c:pt>
                <c:pt idx="816">
                  <c:v>45181</c:v>
                </c:pt>
                <c:pt idx="817">
                  <c:v>45182</c:v>
                </c:pt>
                <c:pt idx="818">
                  <c:v>45183</c:v>
                </c:pt>
                <c:pt idx="819">
                  <c:v>45184</c:v>
                </c:pt>
                <c:pt idx="820">
                  <c:v>45187</c:v>
                </c:pt>
                <c:pt idx="821">
                  <c:v>45188</c:v>
                </c:pt>
                <c:pt idx="822">
                  <c:v>45189</c:v>
                </c:pt>
                <c:pt idx="823">
                  <c:v>45190</c:v>
                </c:pt>
                <c:pt idx="824">
                  <c:v>45191</c:v>
                </c:pt>
                <c:pt idx="825">
                  <c:v>45194</c:v>
                </c:pt>
                <c:pt idx="826">
                  <c:v>45195</c:v>
                </c:pt>
                <c:pt idx="827">
                  <c:v>45196</c:v>
                </c:pt>
                <c:pt idx="828">
                  <c:v>45197</c:v>
                </c:pt>
                <c:pt idx="829">
                  <c:v>45198</c:v>
                </c:pt>
                <c:pt idx="830">
                  <c:v>45201</c:v>
                </c:pt>
                <c:pt idx="831">
                  <c:v>45202</c:v>
                </c:pt>
                <c:pt idx="832">
                  <c:v>45203</c:v>
                </c:pt>
                <c:pt idx="833">
                  <c:v>45204</c:v>
                </c:pt>
                <c:pt idx="834">
                  <c:v>45205</c:v>
                </c:pt>
                <c:pt idx="835">
                  <c:v>45208</c:v>
                </c:pt>
                <c:pt idx="836">
                  <c:v>45209</c:v>
                </c:pt>
                <c:pt idx="837">
                  <c:v>45210</c:v>
                </c:pt>
                <c:pt idx="838">
                  <c:v>45211</c:v>
                </c:pt>
                <c:pt idx="839">
                  <c:v>45212</c:v>
                </c:pt>
                <c:pt idx="840">
                  <c:v>45215</c:v>
                </c:pt>
                <c:pt idx="841">
                  <c:v>45216</c:v>
                </c:pt>
                <c:pt idx="842">
                  <c:v>45217</c:v>
                </c:pt>
                <c:pt idx="843">
                  <c:v>45218</c:v>
                </c:pt>
                <c:pt idx="844">
                  <c:v>45219</c:v>
                </c:pt>
                <c:pt idx="845">
                  <c:v>45222</c:v>
                </c:pt>
                <c:pt idx="846">
                  <c:v>45223</c:v>
                </c:pt>
                <c:pt idx="847">
                  <c:v>45224</c:v>
                </c:pt>
                <c:pt idx="848">
                  <c:v>45225</c:v>
                </c:pt>
                <c:pt idx="849">
                  <c:v>45226</c:v>
                </c:pt>
                <c:pt idx="850">
                  <c:v>45229</c:v>
                </c:pt>
                <c:pt idx="851">
                  <c:v>45230</c:v>
                </c:pt>
                <c:pt idx="852">
                  <c:v>45231</c:v>
                </c:pt>
                <c:pt idx="853">
                  <c:v>45232</c:v>
                </c:pt>
                <c:pt idx="854">
                  <c:v>45233</c:v>
                </c:pt>
                <c:pt idx="855">
                  <c:v>45236</c:v>
                </c:pt>
                <c:pt idx="856">
                  <c:v>45237</c:v>
                </c:pt>
                <c:pt idx="857">
                  <c:v>45238</c:v>
                </c:pt>
                <c:pt idx="858">
                  <c:v>45239</c:v>
                </c:pt>
                <c:pt idx="859">
                  <c:v>45240</c:v>
                </c:pt>
                <c:pt idx="860">
                  <c:v>45243</c:v>
                </c:pt>
                <c:pt idx="861">
                  <c:v>45244</c:v>
                </c:pt>
                <c:pt idx="862">
                  <c:v>45245</c:v>
                </c:pt>
                <c:pt idx="863">
                  <c:v>45246</c:v>
                </c:pt>
                <c:pt idx="864">
                  <c:v>45247</c:v>
                </c:pt>
                <c:pt idx="865">
                  <c:v>45250</c:v>
                </c:pt>
                <c:pt idx="866">
                  <c:v>45251</c:v>
                </c:pt>
                <c:pt idx="867">
                  <c:v>45252</c:v>
                </c:pt>
                <c:pt idx="868">
                  <c:v>45254</c:v>
                </c:pt>
                <c:pt idx="869">
                  <c:v>45257</c:v>
                </c:pt>
                <c:pt idx="870">
                  <c:v>45258</c:v>
                </c:pt>
                <c:pt idx="871">
                  <c:v>45259</c:v>
                </c:pt>
                <c:pt idx="872">
                  <c:v>45260</c:v>
                </c:pt>
                <c:pt idx="873">
                  <c:v>45261</c:v>
                </c:pt>
                <c:pt idx="874">
                  <c:v>45264</c:v>
                </c:pt>
                <c:pt idx="875">
                  <c:v>45265</c:v>
                </c:pt>
                <c:pt idx="876">
                  <c:v>45266</c:v>
                </c:pt>
                <c:pt idx="877">
                  <c:v>45267</c:v>
                </c:pt>
                <c:pt idx="878">
                  <c:v>45268</c:v>
                </c:pt>
                <c:pt idx="879">
                  <c:v>45271</c:v>
                </c:pt>
                <c:pt idx="880">
                  <c:v>45272</c:v>
                </c:pt>
                <c:pt idx="881">
                  <c:v>45273</c:v>
                </c:pt>
                <c:pt idx="882">
                  <c:v>45274</c:v>
                </c:pt>
                <c:pt idx="883">
                  <c:v>45275</c:v>
                </c:pt>
                <c:pt idx="884">
                  <c:v>45278</c:v>
                </c:pt>
                <c:pt idx="885">
                  <c:v>45279</c:v>
                </c:pt>
                <c:pt idx="886">
                  <c:v>45280</c:v>
                </c:pt>
                <c:pt idx="887">
                  <c:v>45281</c:v>
                </c:pt>
                <c:pt idx="888">
                  <c:v>45282</c:v>
                </c:pt>
                <c:pt idx="889">
                  <c:v>45286</c:v>
                </c:pt>
                <c:pt idx="890">
                  <c:v>45287</c:v>
                </c:pt>
                <c:pt idx="891">
                  <c:v>45288</c:v>
                </c:pt>
                <c:pt idx="892">
                  <c:v>45289</c:v>
                </c:pt>
                <c:pt idx="893">
                  <c:v>45293</c:v>
                </c:pt>
                <c:pt idx="894">
                  <c:v>45294</c:v>
                </c:pt>
                <c:pt idx="895">
                  <c:v>45295</c:v>
                </c:pt>
                <c:pt idx="896">
                  <c:v>45296</c:v>
                </c:pt>
                <c:pt idx="897">
                  <c:v>45299</c:v>
                </c:pt>
                <c:pt idx="898">
                  <c:v>45300</c:v>
                </c:pt>
                <c:pt idx="899">
                  <c:v>45301</c:v>
                </c:pt>
                <c:pt idx="900">
                  <c:v>45302</c:v>
                </c:pt>
                <c:pt idx="901">
                  <c:v>45303</c:v>
                </c:pt>
                <c:pt idx="902">
                  <c:v>45307</c:v>
                </c:pt>
                <c:pt idx="903">
                  <c:v>45308</c:v>
                </c:pt>
                <c:pt idx="904">
                  <c:v>45309</c:v>
                </c:pt>
                <c:pt idx="905">
                  <c:v>45310</c:v>
                </c:pt>
                <c:pt idx="906">
                  <c:v>45313</c:v>
                </c:pt>
                <c:pt idx="907">
                  <c:v>45314</c:v>
                </c:pt>
                <c:pt idx="908">
                  <c:v>45315</c:v>
                </c:pt>
                <c:pt idx="909">
                  <c:v>45316</c:v>
                </c:pt>
                <c:pt idx="910">
                  <c:v>45317</c:v>
                </c:pt>
                <c:pt idx="911">
                  <c:v>45320</c:v>
                </c:pt>
                <c:pt idx="912">
                  <c:v>45321</c:v>
                </c:pt>
                <c:pt idx="913">
                  <c:v>45322</c:v>
                </c:pt>
                <c:pt idx="914">
                  <c:v>45323</c:v>
                </c:pt>
                <c:pt idx="915">
                  <c:v>45324</c:v>
                </c:pt>
                <c:pt idx="916">
                  <c:v>45327</c:v>
                </c:pt>
                <c:pt idx="917">
                  <c:v>45328</c:v>
                </c:pt>
                <c:pt idx="918">
                  <c:v>45329</c:v>
                </c:pt>
                <c:pt idx="919">
                  <c:v>45330</c:v>
                </c:pt>
                <c:pt idx="920">
                  <c:v>45331</c:v>
                </c:pt>
                <c:pt idx="921">
                  <c:v>45334</c:v>
                </c:pt>
                <c:pt idx="922">
                  <c:v>45335</c:v>
                </c:pt>
                <c:pt idx="923">
                  <c:v>45336</c:v>
                </c:pt>
                <c:pt idx="924">
                  <c:v>45337</c:v>
                </c:pt>
                <c:pt idx="925">
                  <c:v>45338</c:v>
                </c:pt>
                <c:pt idx="926">
                  <c:v>45342</c:v>
                </c:pt>
                <c:pt idx="927">
                  <c:v>45343</c:v>
                </c:pt>
                <c:pt idx="928">
                  <c:v>45344</c:v>
                </c:pt>
                <c:pt idx="929">
                  <c:v>45345</c:v>
                </c:pt>
                <c:pt idx="930">
                  <c:v>45348</c:v>
                </c:pt>
                <c:pt idx="931">
                  <c:v>45349</c:v>
                </c:pt>
                <c:pt idx="932">
                  <c:v>45350</c:v>
                </c:pt>
                <c:pt idx="933">
                  <c:v>45351</c:v>
                </c:pt>
                <c:pt idx="934">
                  <c:v>45352</c:v>
                </c:pt>
                <c:pt idx="935">
                  <c:v>45355</c:v>
                </c:pt>
                <c:pt idx="936">
                  <c:v>45356</c:v>
                </c:pt>
                <c:pt idx="937">
                  <c:v>45357</c:v>
                </c:pt>
                <c:pt idx="938">
                  <c:v>45358</c:v>
                </c:pt>
                <c:pt idx="939">
                  <c:v>45359</c:v>
                </c:pt>
                <c:pt idx="940">
                  <c:v>45362</c:v>
                </c:pt>
                <c:pt idx="941">
                  <c:v>45363</c:v>
                </c:pt>
                <c:pt idx="942">
                  <c:v>45364</c:v>
                </c:pt>
                <c:pt idx="943">
                  <c:v>45365</c:v>
                </c:pt>
                <c:pt idx="944">
                  <c:v>45366</c:v>
                </c:pt>
                <c:pt idx="945">
                  <c:v>45369</c:v>
                </c:pt>
                <c:pt idx="946">
                  <c:v>45370</c:v>
                </c:pt>
                <c:pt idx="947">
                  <c:v>45371</c:v>
                </c:pt>
                <c:pt idx="948">
                  <c:v>45372</c:v>
                </c:pt>
                <c:pt idx="949">
                  <c:v>45373</c:v>
                </c:pt>
                <c:pt idx="950">
                  <c:v>45376</c:v>
                </c:pt>
                <c:pt idx="951">
                  <c:v>45377</c:v>
                </c:pt>
                <c:pt idx="952">
                  <c:v>45378</c:v>
                </c:pt>
                <c:pt idx="953">
                  <c:v>45379</c:v>
                </c:pt>
                <c:pt idx="954">
                  <c:v>45383</c:v>
                </c:pt>
                <c:pt idx="955">
                  <c:v>45384</c:v>
                </c:pt>
                <c:pt idx="956">
                  <c:v>45385</c:v>
                </c:pt>
                <c:pt idx="957">
                  <c:v>45386</c:v>
                </c:pt>
                <c:pt idx="958">
                  <c:v>45387</c:v>
                </c:pt>
                <c:pt idx="959">
                  <c:v>45390</c:v>
                </c:pt>
                <c:pt idx="960">
                  <c:v>45391</c:v>
                </c:pt>
                <c:pt idx="961">
                  <c:v>45392</c:v>
                </c:pt>
                <c:pt idx="962">
                  <c:v>45393</c:v>
                </c:pt>
                <c:pt idx="963">
                  <c:v>45394</c:v>
                </c:pt>
                <c:pt idx="964">
                  <c:v>45397</c:v>
                </c:pt>
                <c:pt idx="965">
                  <c:v>45398</c:v>
                </c:pt>
                <c:pt idx="966">
                  <c:v>45399</c:v>
                </c:pt>
                <c:pt idx="967">
                  <c:v>45400</c:v>
                </c:pt>
                <c:pt idx="968">
                  <c:v>45401</c:v>
                </c:pt>
                <c:pt idx="969">
                  <c:v>45404</c:v>
                </c:pt>
                <c:pt idx="970">
                  <c:v>45405</c:v>
                </c:pt>
                <c:pt idx="971">
                  <c:v>45406</c:v>
                </c:pt>
                <c:pt idx="972">
                  <c:v>45407</c:v>
                </c:pt>
                <c:pt idx="973">
                  <c:v>45408</c:v>
                </c:pt>
                <c:pt idx="974">
                  <c:v>45411</c:v>
                </c:pt>
                <c:pt idx="975">
                  <c:v>45412</c:v>
                </c:pt>
                <c:pt idx="976">
                  <c:v>45413</c:v>
                </c:pt>
                <c:pt idx="977">
                  <c:v>45414</c:v>
                </c:pt>
                <c:pt idx="978">
                  <c:v>45415</c:v>
                </c:pt>
                <c:pt idx="979">
                  <c:v>45418</c:v>
                </c:pt>
                <c:pt idx="980">
                  <c:v>45419</c:v>
                </c:pt>
                <c:pt idx="981">
                  <c:v>45420</c:v>
                </c:pt>
                <c:pt idx="982">
                  <c:v>45421</c:v>
                </c:pt>
                <c:pt idx="983">
                  <c:v>45422</c:v>
                </c:pt>
                <c:pt idx="984">
                  <c:v>45425</c:v>
                </c:pt>
                <c:pt idx="985">
                  <c:v>45426</c:v>
                </c:pt>
                <c:pt idx="986">
                  <c:v>45427</c:v>
                </c:pt>
                <c:pt idx="987">
                  <c:v>45428</c:v>
                </c:pt>
                <c:pt idx="988">
                  <c:v>45429</c:v>
                </c:pt>
                <c:pt idx="989">
                  <c:v>45432</c:v>
                </c:pt>
                <c:pt idx="990">
                  <c:v>45433</c:v>
                </c:pt>
                <c:pt idx="991">
                  <c:v>45434</c:v>
                </c:pt>
                <c:pt idx="992">
                  <c:v>45435</c:v>
                </c:pt>
                <c:pt idx="993">
                  <c:v>45436</c:v>
                </c:pt>
                <c:pt idx="994">
                  <c:v>45440</c:v>
                </c:pt>
                <c:pt idx="995">
                  <c:v>45441</c:v>
                </c:pt>
                <c:pt idx="996">
                  <c:v>45442</c:v>
                </c:pt>
                <c:pt idx="997">
                  <c:v>45443</c:v>
                </c:pt>
                <c:pt idx="998">
                  <c:v>45446</c:v>
                </c:pt>
                <c:pt idx="999">
                  <c:v>45447</c:v>
                </c:pt>
                <c:pt idx="1000">
                  <c:v>45448</c:v>
                </c:pt>
                <c:pt idx="1001">
                  <c:v>45449</c:v>
                </c:pt>
                <c:pt idx="1002">
                  <c:v>45450</c:v>
                </c:pt>
                <c:pt idx="1003">
                  <c:v>45453</c:v>
                </c:pt>
                <c:pt idx="1004">
                  <c:v>45454</c:v>
                </c:pt>
                <c:pt idx="1005">
                  <c:v>45455</c:v>
                </c:pt>
                <c:pt idx="1006">
                  <c:v>45456</c:v>
                </c:pt>
                <c:pt idx="1007">
                  <c:v>45457</c:v>
                </c:pt>
                <c:pt idx="1008">
                  <c:v>45460</c:v>
                </c:pt>
                <c:pt idx="1009">
                  <c:v>45461</c:v>
                </c:pt>
                <c:pt idx="1010">
                  <c:v>45463</c:v>
                </c:pt>
                <c:pt idx="1011">
                  <c:v>45464</c:v>
                </c:pt>
                <c:pt idx="1012">
                  <c:v>45467</c:v>
                </c:pt>
                <c:pt idx="1013">
                  <c:v>45468</c:v>
                </c:pt>
                <c:pt idx="1014">
                  <c:v>45469</c:v>
                </c:pt>
                <c:pt idx="1015">
                  <c:v>45470</c:v>
                </c:pt>
                <c:pt idx="1016">
                  <c:v>45471</c:v>
                </c:pt>
                <c:pt idx="1017">
                  <c:v>45474</c:v>
                </c:pt>
                <c:pt idx="1018">
                  <c:v>45475</c:v>
                </c:pt>
                <c:pt idx="1019">
                  <c:v>45476</c:v>
                </c:pt>
                <c:pt idx="1020">
                  <c:v>45478</c:v>
                </c:pt>
                <c:pt idx="1021">
                  <c:v>45481</c:v>
                </c:pt>
                <c:pt idx="1022">
                  <c:v>45482</c:v>
                </c:pt>
                <c:pt idx="1023">
                  <c:v>45483</c:v>
                </c:pt>
                <c:pt idx="1024">
                  <c:v>45484</c:v>
                </c:pt>
                <c:pt idx="1025">
                  <c:v>45485</c:v>
                </c:pt>
                <c:pt idx="1026">
                  <c:v>45488</c:v>
                </c:pt>
                <c:pt idx="1027">
                  <c:v>45489</c:v>
                </c:pt>
                <c:pt idx="1028">
                  <c:v>45490</c:v>
                </c:pt>
                <c:pt idx="1029">
                  <c:v>45491</c:v>
                </c:pt>
                <c:pt idx="1030">
                  <c:v>45492</c:v>
                </c:pt>
                <c:pt idx="1031">
                  <c:v>45495</c:v>
                </c:pt>
                <c:pt idx="1032">
                  <c:v>45496</c:v>
                </c:pt>
                <c:pt idx="1033">
                  <c:v>45497</c:v>
                </c:pt>
                <c:pt idx="1034">
                  <c:v>45498</c:v>
                </c:pt>
                <c:pt idx="1035">
                  <c:v>45499</c:v>
                </c:pt>
                <c:pt idx="1036">
                  <c:v>45502</c:v>
                </c:pt>
                <c:pt idx="1037">
                  <c:v>45503</c:v>
                </c:pt>
                <c:pt idx="1038">
                  <c:v>45504</c:v>
                </c:pt>
                <c:pt idx="1039">
                  <c:v>45505</c:v>
                </c:pt>
                <c:pt idx="1040">
                  <c:v>45506</c:v>
                </c:pt>
                <c:pt idx="1041">
                  <c:v>45509</c:v>
                </c:pt>
                <c:pt idx="1042">
                  <c:v>45510</c:v>
                </c:pt>
                <c:pt idx="1043">
                  <c:v>45511</c:v>
                </c:pt>
                <c:pt idx="1044">
                  <c:v>45512</c:v>
                </c:pt>
                <c:pt idx="1045">
                  <c:v>45513</c:v>
                </c:pt>
                <c:pt idx="1046">
                  <c:v>45516</c:v>
                </c:pt>
                <c:pt idx="1047">
                  <c:v>45517</c:v>
                </c:pt>
                <c:pt idx="1048">
                  <c:v>45518</c:v>
                </c:pt>
                <c:pt idx="1049">
                  <c:v>45519</c:v>
                </c:pt>
                <c:pt idx="1050">
                  <c:v>45520</c:v>
                </c:pt>
                <c:pt idx="1051">
                  <c:v>45523</c:v>
                </c:pt>
                <c:pt idx="1052">
                  <c:v>45524</c:v>
                </c:pt>
                <c:pt idx="1053">
                  <c:v>45525</c:v>
                </c:pt>
                <c:pt idx="1054">
                  <c:v>45526</c:v>
                </c:pt>
                <c:pt idx="1055">
                  <c:v>45527</c:v>
                </c:pt>
                <c:pt idx="1056">
                  <c:v>45530</c:v>
                </c:pt>
                <c:pt idx="1057">
                  <c:v>45531</c:v>
                </c:pt>
                <c:pt idx="1058">
                  <c:v>45532</c:v>
                </c:pt>
                <c:pt idx="1059">
                  <c:v>45533</c:v>
                </c:pt>
                <c:pt idx="1060">
                  <c:v>45534</c:v>
                </c:pt>
                <c:pt idx="1061">
                  <c:v>45538</c:v>
                </c:pt>
                <c:pt idx="1062">
                  <c:v>45539</c:v>
                </c:pt>
                <c:pt idx="1063">
                  <c:v>45540</c:v>
                </c:pt>
                <c:pt idx="1064">
                  <c:v>45541</c:v>
                </c:pt>
                <c:pt idx="1065">
                  <c:v>45544</c:v>
                </c:pt>
                <c:pt idx="1066">
                  <c:v>45545</c:v>
                </c:pt>
                <c:pt idx="1067">
                  <c:v>45546</c:v>
                </c:pt>
                <c:pt idx="1068">
                  <c:v>45547</c:v>
                </c:pt>
                <c:pt idx="1069">
                  <c:v>45548</c:v>
                </c:pt>
                <c:pt idx="1070">
                  <c:v>45551</c:v>
                </c:pt>
                <c:pt idx="1071">
                  <c:v>45552</c:v>
                </c:pt>
                <c:pt idx="1072">
                  <c:v>45553</c:v>
                </c:pt>
                <c:pt idx="1073">
                  <c:v>45554</c:v>
                </c:pt>
                <c:pt idx="1074">
                  <c:v>45555</c:v>
                </c:pt>
                <c:pt idx="1075">
                  <c:v>45558</c:v>
                </c:pt>
                <c:pt idx="1076">
                  <c:v>45559</c:v>
                </c:pt>
                <c:pt idx="1077">
                  <c:v>45560</c:v>
                </c:pt>
                <c:pt idx="1078">
                  <c:v>45561</c:v>
                </c:pt>
                <c:pt idx="1079">
                  <c:v>45562</c:v>
                </c:pt>
                <c:pt idx="1080">
                  <c:v>45565</c:v>
                </c:pt>
                <c:pt idx="1081">
                  <c:v>45566</c:v>
                </c:pt>
                <c:pt idx="1082">
                  <c:v>45567</c:v>
                </c:pt>
                <c:pt idx="1083">
                  <c:v>45568</c:v>
                </c:pt>
                <c:pt idx="1084">
                  <c:v>45569</c:v>
                </c:pt>
                <c:pt idx="1085">
                  <c:v>45572</c:v>
                </c:pt>
                <c:pt idx="1086">
                  <c:v>45573</c:v>
                </c:pt>
                <c:pt idx="1087">
                  <c:v>45574</c:v>
                </c:pt>
                <c:pt idx="1088">
                  <c:v>45575</c:v>
                </c:pt>
                <c:pt idx="1089">
                  <c:v>45576</c:v>
                </c:pt>
                <c:pt idx="1090">
                  <c:v>45579</c:v>
                </c:pt>
                <c:pt idx="1091">
                  <c:v>45580</c:v>
                </c:pt>
                <c:pt idx="1092">
                  <c:v>45581</c:v>
                </c:pt>
                <c:pt idx="1093">
                  <c:v>45582</c:v>
                </c:pt>
                <c:pt idx="1094">
                  <c:v>45583</c:v>
                </c:pt>
                <c:pt idx="1095">
                  <c:v>45586</c:v>
                </c:pt>
                <c:pt idx="1096">
                  <c:v>45587</c:v>
                </c:pt>
                <c:pt idx="1097">
                  <c:v>45588</c:v>
                </c:pt>
                <c:pt idx="1098">
                  <c:v>45589</c:v>
                </c:pt>
                <c:pt idx="1099">
                  <c:v>45590</c:v>
                </c:pt>
                <c:pt idx="1100">
                  <c:v>45593</c:v>
                </c:pt>
                <c:pt idx="1101">
                  <c:v>45594</c:v>
                </c:pt>
                <c:pt idx="1102">
                  <c:v>45595</c:v>
                </c:pt>
                <c:pt idx="1103">
                  <c:v>45596</c:v>
                </c:pt>
                <c:pt idx="1104">
                  <c:v>45597</c:v>
                </c:pt>
                <c:pt idx="1105">
                  <c:v>45600</c:v>
                </c:pt>
                <c:pt idx="1106">
                  <c:v>45601</c:v>
                </c:pt>
                <c:pt idx="1107">
                  <c:v>45602</c:v>
                </c:pt>
                <c:pt idx="1108">
                  <c:v>45603</c:v>
                </c:pt>
                <c:pt idx="1109">
                  <c:v>45604</c:v>
                </c:pt>
                <c:pt idx="1110">
                  <c:v>45607</c:v>
                </c:pt>
                <c:pt idx="1111">
                  <c:v>45608</c:v>
                </c:pt>
                <c:pt idx="1112">
                  <c:v>45609</c:v>
                </c:pt>
                <c:pt idx="1113">
                  <c:v>45610</c:v>
                </c:pt>
                <c:pt idx="1114">
                  <c:v>45611</c:v>
                </c:pt>
                <c:pt idx="1115">
                  <c:v>45614</c:v>
                </c:pt>
                <c:pt idx="1116">
                  <c:v>45615</c:v>
                </c:pt>
                <c:pt idx="1117">
                  <c:v>45616</c:v>
                </c:pt>
                <c:pt idx="1118">
                  <c:v>45617</c:v>
                </c:pt>
                <c:pt idx="1119">
                  <c:v>45618</c:v>
                </c:pt>
                <c:pt idx="1120">
                  <c:v>45621</c:v>
                </c:pt>
                <c:pt idx="1121">
                  <c:v>45622</c:v>
                </c:pt>
                <c:pt idx="1122">
                  <c:v>45623</c:v>
                </c:pt>
                <c:pt idx="1123">
                  <c:v>45625</c:v>
                </c:pt>
                <c:pt idx="1124">
                  <c:v>45628</c:v>
                </c:pt>
                <c:pt idx="1125">
                  <c:v>45629</c:v>
                </c:pt>
                <c:pt idx="1126">
                  <c:v>45630</c:v>
                </c:pt>
                <c:pt idx="1127">
                  <c:v>45631</c:v>
                </c:pt>
                <c:pt idx="1128">
                  <c:v>45632</c:v>
                </c:pt>
                <c:pt idx="1129">
                  <c:v>45635</c:v>
                </c:pt>
                <c:pt idx="1130">
                  <c:v>45636</c:v>
                </c:pt>
                <c:pt idx="1131">
                  <c:v>45637</c:v>
                </c:pt>
                <c:pt idx="1132">
                  <c:v>45638</c:v>
                </c:pt>
                <c:pt idx="1133">
                  <c:v>45639</c:v>
                </c:pt>
                <c:pt idx="1134">
                  <c:v>45642</c:v>
                </c:pt>
                <c:pt idx="1135">
                  <c:v>45643</c:v>
                </c:pt>
                <c:pt idx="1136">
                  <c:v>45644</c:v>
                </c:pt>
                <c:pt idx="1137">
                  <c:v>45645</c:v>
                </c:pt>
                <c:pt idx="1138">
                  <c:v>45646</c:v>
                </c:pt>
                <c:pt idx="1139">
                  <c:v>45649</c:v>
                </c:pt>
                <c:pt idx="1140">
                  <c:v>45650</c:v>
                </c:pt>
                <c:pt idx="1141">
                  <c:v>45652</c:v>
                </c:pt>
                <c:pt idx="1142">
                  <c:v>45653</c:v>
                </c:pt>
                <c:pt idx="1143">
                  <c:v>45656</c:v>
                </c:pt>
                <c:pt idx="1144">
                  <c:v>45657</c:v>
                </c:pt>
                <c:pt idx="1145">
                  <c:v>45659</c:v>
                </c:pt>
                <c:pt idx="1146">
                  <c:v>45660</c:v>
                </c:pt>
                <c:pt idx="1147">
                  <c:v>45663</c:v>
                </c:pt>
                <c:pt idx="1148">
                  <c:v>45664</c:v>
                </c:pt>
                <c:pt idx="1149">
                  <c:v>45665</c:v>
                </c:pt>
                <c:pt idx="1150">
                  <c:v>45667</c:v>
                </c:pt>
                <c:pt idx="1151">
                  <c:v>45670</c:v>
                </c:pt>
                <c:pt idx="1152">
                  <c:v>45671</c:v>
                </c:pt>
                <c:pt idx="1153">
                  <c:v>45672</c:v>
                </c:pt>
                <c:pt idx="1154">
                  <c:v>45673</c:v>
                </c:pt>
                <c:pt idx="1155">
                  <c:v>45674</c:v>
                </c:pt>
                <c:pt idx="1156">
                  <c:v>45678</c:v>
                </c:pt>
                <c:pt idx="1157">
                  <c:v>45679</c:v>
                </c:pt>
                <c:pt idx="1158">
                  <c:v>45680</c:v>
                </c:pt>
                <c:pt idx="1159">
                  <c:v>45681</c:v>
                </c:pt>
                <c:pt idx="1160">
                  <c:v>45684</c:v>
                </c:pt>
                <c:pt idx="1161">
                  <c:v>45685</c:v>
                </c:pt>
                <c:pt idx="1162">
                  <c:v>45686</c:v>
                </c:pt>
                <c:pt idx="1163">
                  <c:v>45687</c:v>
                </c:pt>
                <c:pt idx="1164">
                  <c:v>45688</c:v>
                </c:pt>
                <c:pt idx="1165">
                  <c:v>45691</c:v>
                </c:pt>
                <c:pt idx="1166">
                  <c:v>45692</c:v>
                </c:pt>
                <c:pt idx="1167">
                  <c:v>45693</c:v>
                </c:pt>
                <c:pt idx="1168">
                  <c:v>45694</c:v>
                </c:pt>
                <c:pt idx="1169">
                  <c:v>45695</c:v>
                </c:pt>
                <c:pt idx="1170">
                  <c:v>45698</c:v>
                </c:pt>
                <c:pt idx="1171">
                  <c:v>45699</c:v>
                </c:pt>
                <c:pt idx="1172">
                  <c:v>45700</c:v>
                </c:pt>
                <c:pt idx="1173">
                  <c:v>45701</c:v>
                </c:pt>
                <c:pt idx="1174">
                  <c:v>45702</c:v>
                </c:pt>
                <c:pt idx="1175">
                  <c:v>45706</c:v>
                </c:pt>
                <c:pt idx="1176">
                  <c:v>45707</c:v>
                </c:pt>
                <c:pt idx="1177">
                  <c:v>45708</c:v>
                </c:pt>
                <c:pt idx="1178">
                  <c:v>45709</c:v>
                </c:pt>
                <c:pt idx="1179">
                  <c:v>45712</c:v>
                </c:pt>
                <c:pt idx="1180">
                  <c:v>45713</c:v>
                </c:pt>
                <c:pt idx="1181">
                  <c:v>45714</c:v>
                </c:pt>
                <c:pt idx="1182">
                  <c:v>45715</c:v>
                </c:pt>
                <c:pt idx="1183">
                  <c:v>45716</c:v>
                </c:pt>
                <c:pt idx="1184">
                  <c:v>45719</c:v>
                </c:pt>
                <c:pt idx="1185">
                  <c:v>45720</c:v>
                </c:pt>
                <c:pt idx="1186">
                  <c:v>45721</c:v>
                </c:pt>
                <c:pt idx="1187">
                  <c:v>45722</c:v>
                </c:pt>
                <c:pt idx="1188">
                  <c:v>45723</c:v>
                </c:pt>
                <c:pt idx="1189">
                  <c:v>45726</c:v>
                </c:pt>
                <c:pt idx="1190">
                  <c:v>45727</c:v>
                </c:pt>
                <c:pt idx="1191">
                  <c:v>45728</c:v>
                </c:pt>
                <c:pt idx="1192">
                  <c:v>45729</c:v>
                </c:pt>
                <c:pt idx="1193">
                  <c:v>45730</c:v>
                </c:pt>
                <c:pt idx="1194">
                  <c:v>45733</c:v>
                </c:pt>
                <c:pt idx="1195">
                  <c:v>45734</c:v>
                </c:pt>
                <c:pt idx="1196">
                  <c:v>45735</c:v>
                </c:pt>
                <c:pt idx="1197">
                  <c:v>45736</c:v>
                </c:pt>
                <c:pt idx="1198">
                  <c:v>45737</c:v>
                </c:pt>
                <c:pt idx="1199">
                  <c:v>45740</c:v>
                </c:pt>
                <c:pt idx="1200">
                  <c:v>45741</c:v>
                </c:pt>
                <c:pt idx="1201">
                  <c:v>45742</c:v>
                </c:pt>
                <c:pt idx="1202">
                  <c:v>45743</c:v>
                </c:pt>
                <c:pt idx="1203">
                  <c:v>45744</c:v>
                </c:pt>
                <c:pt idx="1204">
                  <c:v>45747</c:v>
                </c:pt>
                <c:pt idx="1205">
                  <c:v>45748</c:v>
                </c:pt>
                <c:pt idx="1206">
                  <c:v>45749</c:v>
                </c:pt>
                <c:pt idx="1207">
                  <c:v>45750</c:v>
                </c:pt>
                <c:pt idx="1208">
                  <c:v>45751</c:v>
                </c:pt>
                <c:pt idx="1209">
                  <c:v>45754</c:v>
                </c:pt>
                <c:pt idx="1210">
                  <c:v>45755</c:v>
                </c:pt>
                <c:pt idx="1211">
                  <c:v>45756</c:v>
                </c:pt>
                <c:pt idx="1212">
                  <c:v>45757</c:v>
                </c:pt>
                <c:pt idx="1213">
                  <c:v>45758</c:v>
                </c:pt>
                <c:pt idx="1214">
                  <c:v>45761</c:v>
                </c:pt>
                <c:pt idx="1215">
                  <c:v>45762</c:v>
                </c:pt>
                <c:pt idx="1216">
                  <c:v>45763</c:v>
                </c:pt>
                <c:pt idx="1217">
                  <c:v>45764</c:v>
                </c:pt>
                <c:pt idx="1218">
                  <c:v>45768</c:v>
                </c:pt>
                <c:pt idx="1219">
                  <c:v>45769</c:v>
                </c:pt>
                <c:pt idx="1220">
                  <c:v>45770</c:v>
                </c:pt>
                <c:pt idx="1221">
                  <c:v>45771</c:v>
                </c:pt>
                <c:pt idx="1222">
                  <c:v>45772</c:v>
                </c:pt>
                <c:pt idx="1223">
                  <c:v>45775</c:v>
                </c:pt>
                <c:pt idx="1224">
                  <c:v>45776</c:v>
                </c:pt>
                <c:pt idx="1225">
                  <c:v>45777</c:v>
                </c:pt>
                <c:pt idx="1226">
                  <c:v>45778</c:v>
                </c:pt>
                <c:pt idx="1227">
                  <c:v>45779</c:v>
                </c:pt>
                <c:pt idx="1228">
                  <c:v>45782</c:v>
                </c:pt>
                <c:pt idx="1229">
                  <c:v>45783</c:v>
                </c:pt>
                <c:pt idx="1230">
                  <c:v>45784</c:v>
                </c:pt>
                <c:pt idx="1231">
                  <c:v>45785</c:v>
                </c:pt>
                <c:pt idx="1232">
                  <c:v>45786</c:v>
                </c:pt>
                <c:pt idx="1233">
                  <c:v>45789</c:v>
                </c:pt>
                <c:pt idx="1234">
                  <c:v>45790</c:v>
                </c:pt>
                <c:pt idx="1235">
                  <c:v>45791</c:v>
                </c:pt>
                <c:pt idx="1236">
                  <c:v>45792</c:v>
                </c:pt>
                <c:pt idx="1237">
                  <c:v>45793</c:v>
                </c:pt>
                <c:pt idx="1238">
                  <c:v>45796</c:v>
                </c:pt>
                <c:pt idx="1239">
                  <c:v>45797</c:v>
                </c:pt>
                <c:pt idx="1240">
                  <c:v>45798</c:v>
                </c:pt>
                <c:pt idx="1241">
                  <c:v>45799</c:v>
                </c:pt>
                <c:pt idx="1242">
                  <c:v>45800</c:v>
                </c:pt>
                <c:pt idx="1243">
                  <c:v>45804</c:v>
                </c:pt>
                <c:pt idx="1244">
                  <c:v>45805</c:v>
                </c:pt>
                <c:pt idx="1245">
                  <c:v>45806</c:v>
                </c:pt>
                <c:pt idx="1246">
                  <c:v>45807</c:v>
                </c:pt>
                <c:pt idx="1247">
                  <c:v>45810</c:v>
                </c:pt>
                <c:pt idx="1248">
                  <c:v>45811</c:v>
                </c:pt>
                <c:pt idx="1249">
                  <c:v>45812</c:v>
                </c:pt>
                <c:pt idx="1250">
                  <c:v>45813</c:v>
                </c:pt>
                <c:pt idx="1251">
                  <c:v>45814</c:v>
                </c:pt>
                <c:pt idx="1252">
                  <c:v>45817</c:v>
                </c:pt>
                <c:pt idx="1253">
                  <c:v>45818</c:v>
                </c:pt>
                <c:pt idx="1254">
                  <c:v>45819</c:v>
                </c:pt>
                <c:pt idx="1255">
                  <c:v>45820</c:v>
                </c:pt>
                <c:pt idx="1256">
                  <c:v>45821</c:v>
                </c:pt>
              </c:numCache>
            </c:numRef>
          </c:cat>
          <c:val>
            <c:numRef>
              <c:f>'Performance Graph'!$H$8:$H$1264</c:f>
              <c:numCache>
                <c:formatCode>General</c:formatCode>
                <c:ptCount val="1257"/>
                <c:pt idx="0">
                  <c:v>51.30676580273952</c:v>
                </c:pt>
                <c:pt idx="1">
                  <c:v>52.279666787686729</c:v>
                </c:pt>
                <c:pt idx="2">
                  <c:v>52.091444327142341</c:v>
                </c:pt>
                <c:pt idx="3">
                  <c:v>52.122396465098539</c:v>
                </c:pt>
                <c:pt idx="4">
                  <c:v>51.827932882380203</c:v>
                </c:pt>
                <c:pt idx="5">
                  <c:v>52.164558296260481</c:v>
                </c:pt>
                <c:pt idx="6">
                  <c:v>52.389254086937022</c:v>
                </c:pt>
                <c:pt idx="7">
                  <c:v>51.03472160643269</c:v>
                </c:pt>
                <c:pt idx="8">
                  <c:v>51.59403510474371</c:v>
                </c:pt>
                <c:pt idx="9">
                  <c:v>50.344070657875136</c:v>
                </c:pt>
                <c:pt idx="10">
                  <c:v>51.083408482893503</c:v>
                </c:pt>
                <c:pt idx="11">
                  <c:v>51.870596640103592</c:v>
                </c:pt>
                <c:pt idx="12">
                  <c:v>52.131096525497036</c:v>
                </c:pt>
                <c:pt idx="13">
                  <c:v>52.367838553648426</c:v>
                </c:pt>
                <c:pt idx="14">
                  <c:v>53.199530865973884</c:v>
                </c:pt>
                <c:pt idx="15">
                  <c:v>52.623988408842607</c:v>
                </c:pt>
                <c:pt idx="16">
                  <c:v>53.035902806940641</c:v>
                </c:pt>
                <c:pt idx="17">
                  <c:v>52.736587267461609</c:v>
                </c:pt>
                <c:pt idx="18">
                  <c:v>53.288539176204665</c:v>
                </c:pt>
                <c:pt idx="19">
                  <c:v>52.789624174121663</c:v>
                </c:pt>
                <c:pt idx="20">
                  <c:v>53.497340625768572</c:v>
                </c:pt>
                <c:pt idx="21">
                  <c:v>53.983205537253824</c:v>
                </c:pt>
                <c:pt idx="22">
                  <c:v>53.799333106908684</c:v>
                </c:pt>
                <c:pt idx="23">
                  <c:v>53.952588017005269</c:v>
                </c:pt>
                <c:pt idx="24">
                  <c:v>54.406162319703796</c:v>
                </c:pt>
                <c:pt idx="25">
                  <c:v>54.497512953888005</c:v>
                </c:pt>
                <c:pt idx="26">
                  <c:v>54.810715128233866</c:v>
                </c:pt>
                <c:pt idx="27">
                  <c:v>54.135456594227506</c:v>
                </c:pt>
                <c:pt idx="28">
                  <c:v>53.800336960031593</c:v>
                </c:pt>
                <c:pt idx="29">
                  <c:v>54.198197414408966</c:v>
                </c:pt>
                <c:pt idx="30">
                  <c:v>53.847350747954223</c:v>
                </c:pt>
                <c:pt idx="31">
                  <c:v>54.516586163223167</c:v>
                </c:pt>
                <c:pt idx="32">
                  <c:v>54.312134743858508</c:v>
                </c:pt>
                <c:pt idx="33">
                  <c:v>54.728733789863426</c:v>
                </c:pt>
                <c:pt idx="34">
                  <c:v>55.12174228748011</c:v>
                </c:pt>
                <c:pt idx="35">
                  <c:v>55.320839823522626</c:v>
                </c:pt>
                <c:pt idx="36">
                  <c:v>55.676538446738057</c:v>
                </c:pt>
                <c:pt idx="37">
                  <c:v>56.03441208505312</c:v>
                </c:pt>
                <c:pt idx="38">
                  <c:v>56.069881562062385</c:v>
                </c:pt>
                <c:pt idx="39">
                  <c:v>56.223638398720425</c:v>
                </c:pt>
                <c:pt idx="40">
                  <c:v>55.77558528819786</c:v>
                </c:pt>
                <c:pt idx="41">
                  <c:v>56.556248400109077</c:v>
                </c:pt>
                <c:pt idx="42">
                  <c:v>56.440470673267548</c:v>
                </c:pt>
                <c:pt idx="43">
                  <c:v>56.430766759746156</c:v>
                </c:pt>
                <c:pt idx="44">
                  <c:v>56.583687052135105</c:v>
                </c:pt>
                <c:pt idx="45">
                  <c:v>56.714020649258735</c:v>
                </c:pt>
                <c:pt idx="46">
                  <c:v>56.464228530509594</c:v>
                </c:pt>
                <c:pt idx="47">
                  <c:v>56.642579768678779</c:v>
                </c:pt>
                <c:pt idx="48">
                  <c:v>56.837494583375857</c:v>
                </c:pt>
                <c:pt idx="49">
                  <c:v>57.408352392600271</c:v>
                </c:pt>
                <c:pt idx="50">
                  <c:v>57.614811518210729</c:v>
                </c:pt>
                <c:pt idx="51">
                  <c:v>58.202232903963051</c:v>
                </c:pt>
                <c:pt idx="52">
                  <c:v>58.29960665688467</c:v>
                </c:pt>
                <c:pt idx="53">
                  <c:v>58.692113227939913</c:v>
                </c:pt>
                <c:pt idx="54">
                  <c:v>58.563285410500633</c:v>
                </c:pt>
                <c:pt idx="55">
                  <c:v>59.003976931455234</c:v>
                </c:pt>
                <c:pt idx="56">
                  <c:v>59.910623610290834</c:v>
                </c:pt>
                <c:pt idx="57">
                  <c:v>57.806212846977644</c:v>
                </c:pt>
                <c:pt idx="58">
                  <c:v>57.336074967751216</c:v>
                </c:pt>
                <c:pt idx="59">
                  <c:v>55.744633150241675</c:v>
                </c:pt>
                <c:pt idx="60">
                  <c:v>56.867610177062957</c:v>
                </c:pt>
                <c:pt idx="61">
                  <c:v>55.867605157797342</c:v>
                </c:pt>
                <c:pt idx="62">
                  <c:v>55.897386133776806</c:v>
                </c:pt>
                <c:pt idx="63">
                  <c:v>56.609619924476782</c:v>
                </c:pt>
                <c:pt idx="64">
                  <c:v>56.905087360318021</c:v>
                </c:pt>
                <c:pt idx="65">
                  <c:v>56.642245150971135</c:v>
                </c:pt>
                <c:pt idx="66">
                  <c:v>56.165749535299661</c:v>
                </c:pt>
                <c:pt idx="67">
                  <c:v>55.537672098069756</c:v>
                </c:pt>
                <c:pt idx="68">
                  <c:v>54.895038790557763</c:v>
                </c:pt>
                <c:pt idx="69">
                  <c:v>55.472421645081042</c:v>
                </c:pt>
                <c:pt idx="70">
                  <c:v>54.15653750980848</c:v>
                </c:pt>
                <c:pt idx="71">
                  <c:v>54.318325171449743</c:v>
                </c:pt>
                <c:pt idx="72">
                  <c:v>55.18615619619974</c:v>
                </c:pt>
                <c:pt idx="73">
                  <c:v>56.075235445384529</c:v>
                </c:pt>
                <c:pt idx="74">
                  <c:v>55.805366264177323</c:v>
                </c:pt>
                <c:pt idx="75">
                  <c:v>56.265967538736184</c:v>
                </c:pt>
                <c:pt idx="76">
                  <c:v>56.563777298530859</c:v>
                </c:pt>
                <c:pt idx="77">
                  <c:v>56.022365847578278</c:v>
                </c:pt>
                <c:pt idx="78">
                  <c:v>57.02939783870422</c:v>
                </c:pt>
                <c:pt idx="79">
                  <c:v>56.231669223703641</c:v>
                </c:pt>
                <c:pt idx="80">
                  <c:v>57.210426018534463</c:v>
                </c:pt>
                <c:pt idx="81">
                  <c:v>57.668517660286057</c:v>
                </c:pt>
                <c:pt idx="82">
                  <c:v>58.175463487352289</c:v>
                </c:pt>
                <c:pt idx="83">
                  <c:v>59.130629733794883</c:v>
                </c:pt>
                <c:pt idx="84">
                  <c:v>58.757698298636264</c:v>
                </c:pt>
                <c:pt idx="85">
                  <c:v>58.36853790465738</c:v>
                </c:pt>
                <c:pt idx="86">
                  <c:v>58.279362285572788</c:v>
                </c:pt>
                <c:pt idx="87">
                  <c:v>58.287225801702192</c:v>
                </c:pt>
                <c:pt idx="88">
                  <c:v>57.335405732335957</c:v>
                </c:pt>
                <c:pt idx="89">
                  <c:v>57.60644607551987</c:v>
                </c:pt>
                <c:pt idx="90">
                  <c:v>57.479960582034039</c:v>
                </c:pt>
                <c:pt idx="91">
                  <c:v>57.779945356928344</c:v>
                </c:pt>
                <c:pt idx="92">
                  <c:v>57.979042892970845</c:v>
                </c:pt>
                <c:pt idx="93">
                  <c:v>56.901239256680213</c:v>
                </c:pt>
                <c:pt idx="94">
                  <c:v>56.729078446102285</c:v>
                </c:pt>
                <c:pt idx="95">
                  <c:v>54.727228010179076</c:v>
                </c:pt>
                <c:pt idx="96">
                  <c:v>55.381071010896818</c:v>
                </c:pt>
                <c:pt idx="97">
                  <c:v>54.709325962820621</c:v>
                </c:pt>
                <c:pt idx="98">
                  <c:v>55.383246025996449</c:v>
                </c:pt>
                <c:pt idx="99">
                  <c:v>56.369029792687599</c:v>
                </c:pt>
                <c:pt idx="100">
                  <c:v>57.611799958842028</c:v>
                </c:pt>
                <c:pt idx="101">
                  <c:v>58.732936588271315</c:v>
                </c:pt>
                <c:pt idx="102">
                  <c:v>58.716038394035778</c:v>
                </c:pt>
                <c:pt idx="103">
                  <c:v>59.403008547809343</c:v>
                </c:pt>
                <c:pt idx="104">
                  <c:v>59.319856047462174</c:v>
                </c:pt>
                <c:pt idx="105">
                  <c:v>59.773764967868324</c:v>
                </c:pt>
                <c:pt idx="106">
                  <c:v>59.177308904009898</c:v>
                </c:pt>
                <c:pt idx="107">
                  <c:v>59.982733726286064</c:v>
                </c:pt>
                <c:pt idx="108">
                  <c:v>60.681415499826826</c:v>
                </c:pt>
                <c:pt idx="109">
                  <c:v>60.390632711892479</c:v>
                </c:pt>
                <c:pt idx="110">
                  <c:v>59.692285556059346</c:v>
                </c:pt>
                <c:pt idx="111">
                  <c:v>59.927856422234008</c:v>
                </c:pt>
                <c:pt idx="112">
                  <c:v>59.52079398089667</c:v>
                </c:pt>
                <c:pt idx="113">
                  <c:v>59.856248232800233</c:v>
                </c:pt>
                <c:pt idx="114">
                  <c:v>60.823628025571487</c:v>
                </c:pt>
                <c:pt idx="115">
                  <c:v>60.727258125772757</c:v>
                </c:pt>
                <c:pt idx="116">
                  <c:v>60.872816828593749</c:v>
                </c:pt>
                <c:pt idx="117">
                  <c:v>60.59307642501134</c:v>
                </c:pt>
                <c:pt idx="118">
                  <c:v>61.276031166293286</c:v>
                </c:pt>
                <c:pt idx="119">
                  <c:v>61.385785774397391</c:v>
                </c:pt>
                <c:pt idx="120">
                  <c:v>61.347472046873243</c:v>
                </c:pt>
                <c:pt idx="121">
                  <c:v>61.889552733241082</c:v>
                </c:pt>
                <c:pt idx="122">
                  <c:v>61.769759593907949</c:v>
                </c:pt>
                <c:pt idx="123">
                  <c:v>61.941920404485884</c:v>
                </c:pt>
                <c:pt idx="124">
                  <c:v>61.449530447701761</c:v>
                </c:pt>
                <c:pt idx="125">
                  <c:v>61.370560668700023</c:v>
                </c:pt>
                <c:pt idx="126">
                  <c:v>61.292929360528824</c:v>
                </c:pt>
                <c:pt idx="127">
                  <c:v>61.025737120982704</c:v>
                </c:pt>
                <c:pt idx="128">
                  <c:v>61.814263749023333</c:v>
                </c:pt>
                <c:pt idx="129">
                  <c:v>61.923851048273626</c:v>
                </c:pt>
                <c:pt idx="130">
                  <c:v>62.280386215758156</c:v>
                </c:pt>
                <c:pt idx="131">
                  <c:v>62.061713543819018</c:v>
                </c:pt>
                <c:pt idx="132">
                  <c:v>61.819283014637847</c:v>
                </c:pt>
                <c:pt idx="133">
                  <c:v>61.691124432613854</c:v>
                </c:pt>
                <c:pt idx="134">
                  <c:v>61.737134367413596</c:v>
                </c:pt>
                <c:pt idx="135">
                  <c:v>61.955472421645077</c:v>
                </c:pt>
                <c:pt idx="136">
                  <c:v>62.495880019474747</c:v>
                </c:pt>
                <c:pt idx="137">
                  <c:v>62.356679053098809</c:v>
                </c:pt>
                <c:pt idx="138">
                  <c:v>62.440333480007425</c:v>
                </c:pt>
                <c:pt idx="139">
                  <c:v>62.842376655730249</c:v>
                </c:pt>
                <c:pt idx="140">
                  <c:v>61.915150987875123</c:v>
                </c:pt>
                <c:pt idx="141">
                  <c:v>62.3536674937301</c:v>
                </c:pt>
                <c:pt idx="142">
                  <c:v>62.709700734653175</c:v>
                </c:pt>
                <c:pt idx="143">
                  <c:v>63.640774506146094</c:v>
                </c:pt>
                <c:pt idx="144">
                  <c:v>63.990282701770283</c:v>
                </c:pt>
                <c:pt idx="145">
                  <c:v>63.570839405250489</c:v>
                </c:pt>
                <c:pt idx="146">
                  <c:v>63.597274204153607</c:v>
                </c:pt>
                <c:pt idx="147">
                  <c:v>63.741996362705521</c:v>
                </c:pt>
                <c:pt idx="148">
                  <c:v>63.50274470174687</c:v>
                </c:pt>
                <c:pt idx="149">
                  <c:v>63.046158839679634</c:v>
                </c:pt>
                <c:pt idx="150">
                  <c:v>63.55912778548327</c:v>
                </c:pt>
                <c:pt idx="151">
                  <c:v>64.444860857591721</c:v>
                </c:pt>
                <c:pt idx="152">
                  <c:v>64.465272537757428</c:v>
                </c:pt>
                <c:pt idx="153">
                  <c:v>64.27119426732942</c:v>
                </c:pt>
                <c:pt idx="154">
                  <c:v>64.503586265281569</c:v>
                </c:pt>
                <c:pt idx="155">
                  <c:v>64.407550983190475</c:v>
                </c:pt>
                <c:pt idx="156">
                  <c:v>62.753702963207104</c:v>
                </c:pt>
                <c:pt idx="157">
                  <c:v>63.366220677032004</c:v>
                </c:pt>
                <c:pt idx="158">
                  <c:v>62.142523720212736</c:v>
                </c:pt>
                <c:pt idx="159">
                  <c:v>63.140019106671105</c:v>
                </c:pt>
                <c:pt idx="160">
                  <c:v>64.0175540449425</c:v>
                </c:pt>
                <c:pt idx="161">
                  <c:v>64.082135262515962</c:v>
                </c:pt>
                <c:pt idx="162">
                  <c:v>64.777638167834198</c:v>
                </c:pt>
                <c:pt idx="163">
                  <c:v>65.030107228244404</c:v>
                </c:pt>
                <c:pt idx="164">
                  <c:v>65.511287491822785</c:v>
                </c:pt>
                <c:pt idx="165">
                  <c:v>65.438340831558463</c:v>
                </c:pt>
                <c:pt idx="166">
                  <c:v>65.415754136293131</c:v>
                </c:pt>
                <c:pt idx="167">
                  <c:v>65.524504891274333</c:v>
                </c:pt>
                <c:pt idx="168">
                  <c:v>65.833189726567127</c:v>
                </c:pt>
                <c:pt idx="169">
                  <c:v>65.795712543312078</c:v>
                </c:pt>
                <c:pt idx="170">
                  <c:v>65.774631627731111</c:v>
                </c:pt>
                <c:pt idx="171">
                  <c:v>65.484183457504386</c:v>
                </c:pt>
                <c:pt idx="172">
                  <c:v>65.362717229633077</c:v>
                </c:pt>
                <c:pt idx="173">
                  <c:v>64.85727718225121</c:v>
                </c:pt>
                <c:pt idx="174">
                  <c:v>64.938756594060195</c:v>
                </c:pt>
                <c:pt idx="175">
                  <c:v>65.675919403978938</c:v>
                </c:pt>
                <c:pt idx="176">
                  <c:v>64.068248627649126</c:v>
                </c:pt>
                <c:pt idx="177">
                  <c:v>63.763913822555573</c:v>
                </c:pt>
                <c:pt idx="178">
                  <c:v>65.280903200116441</c:v>
                </c:pt>
                <c:pt idx="179">
                  <c:v>64.753378384030697</c:v>
                </c:pt>
                <c:pt idx="180">
                  <c:v>63.90729751027694</c:v>
                </c:pt>
                <c:pt idx="181">
                  <c:v>63.049839634463609</c:v>
                </c:pt>
                <c:pt idx="182">
                  <c:v>64.279057783458839</c:v>
                </c:pt>
                <c:pt idx="183">
                  <c:v>63.93456885344915</c:v>
                </c:pt>
                <c:pt idx="184">
                  <c:v>64.839542443746581</c:v>
                </c:pt>
                <c:pt idx="185">
                  <c:v>65.230543235117452</c:v>
                </c:pt>
                <c:pt idx="186">
                  <c:v>65.908646019638724</c:v>
                </c:pt>
                <c:pt idx="187">
                  <c:v>65.975569561165599</c:v>
                </c:pt>
                <c:pt idx="188">
                  <c:v>66.40388022693773</c:v>
                </c:pt>
                <c:pt idx="189">
                  <c:v>66.299646811009595</c:v>
                </c:pt>
                <c:pt idx="190">
                  <c:v>66.490546213215055</c:v>
                </c:pt>
                <c:pt idx="191">
                  <c:v>65.509112476723146</c:v>
                </c:pt>
                <c:pt idx="192">
                  <c:v>65.469627587222277</c:v>
                </c:pt>
                <c:pt idx="193">
                  <c:v>65.929559626365858</c:v>
                </c:pt>
                <c:pt idx="194">
                  <c:v>65.426461902937433</c:v>
                </c:pt>
                <c:pt idx="195">
                  <c:v>65.068755573476196</c:v>
                </c:pt>
                <c:pt idx="196">
                  <c:v>65.409731017555714</c:v>
                </c:pt>
                <c:pt idx="197">
                  <c:v>66.497573185075382</c:v>
                </c:pt>
                <c:pt idx="198">
                  <c:v>66.439851630508443</c:v>
                </c:pt>
                <c:pt idx="199">
                  <c:v>66.230046327821626</c:v>
                </c:pt>
                <c:pt idx="200">
                  <c:v>66.469967224195543</c:v>
                </c:pt>
                <c:pt idx="201">
                  <c:v>67.255984219428896</c:v>
                </c:pt>
                <c:pt idx="202">
                  <c:v>68.227044806984139</c:v>
                </c:pt>
                <c:pt idx="203">
                  <c:v>68.160623192018704</c:v>
                </c:pt>
                <c:pt idx="204">
                  <c:v>68.261175813162851</c:v>
                </c:pt>
                <c:pt idx="205">
                  <c:v>68.549281659436133</c:v>
                </c:pt>
                <c:pt idx="206">
                  <c:v>69.078479564060046</c:v>
                </c:pt>
                <c:pt idx="207">
                  <c:v>69.064927546900847</c:v>
                </c:pt>
                <c:pt idx="208">
                  <c:v>69.292467588092293</c:v>
                </c:pt>
                <c:pt idx="209">
                  <c:v>69.009213698579714</c:v>
                </c:pt>
                <c:pt idx="210">
                  <c:v>69.774819013647388</c:v>
                </c:pt>
                <c:pt idx="211">
                  <c:v>70.026618838642321</c:v>
                </c:pt>
                <c:pt idx="212">
                  <c:v>69.655025874314248</c:v>
                </c:pt>
                <c:pt idx="213">
                  <c:v>69.181207200303817</c:v>
                </c:pt>
                <c:pt idx="214">
                  <c:v>69.825011669792545</c:v>
                </c:pt>
                <c:pt idx="215">
                  <c:v>69.18187643571909</c:v>
                </c:pt>
                <c:pt idx="216">
                  <c:v>69.937945146119191</c:v>
                </c:pt>
                <c:pt idx="217">
                  <c:v>70.06259024221302</c:v>
                </c:pt>
                <c:pt idx="218">
                  <c:v>70.04753244536947</c:v>
                </c:pt>
                <c:pt idx="219">
                  <c:v>69.98830511111818</c:v>
                </c:pt>
                <c:pt idx="220">
                  <c:v>70.461621858567142</c:v>
                </c:pt>
                <c:pt idx="221">
                  <c:v>69.95467603150091</c:v>
                </c:pt>
                <c:pt idx="222">
                  <c:v>70.146913904536916</c:v>
                </c:pt>
                <c:pt idx="223">
                  <c:v>69.678449113848657</c:v>
                </c:pt>
                <c:pt idx="224">
                  <c:v>69.7274706080171</c:v>
                </c:pt>
                <c:pt idx="225">
                  <c:v>70.296822637557156</c:v>
                </c:pt>
                <c:pt idx="226">
                  <c:v>70.815145466682949</c:v>
                </c:pt>
                <c:pt idx="227">
                  <c:v>70.076142259372219</c:v>
                </c:pt>
                <c:pt idx="228">
                  <c:v>69.468309193454218</c:v>
                </c:pt>
                <c:pt idx="229">
                  <c:v>67.978256541357908</c:v>
                </c:pt>
                <c:pt idx="230">
                  <c:v>68.805766132337951</c:v>
                </c:pt>
                <c:pt idx="231">
                  <c:v>69.832205950506705</c:v>
                </c:pt>
                <c:pt idx="232">
                  <c:v>69.655527800875689</c:v>
                </c:pt>
                <c:pt idx="233">
                  <c:v>69.062250605239768</c:v>
                </c:pt>
                <c:pt idx="234">
                  <c:v>68.858970347851852</c:v>
                </c:pt>
                <c:pt idx="235">
                  <c:v>69.585760008833901</c:v>
                </c:pt>
                <c:pt idx="236">
                  <c:v>69.531217322489482</c:v>
                </c:pt>
                <c:pt idx="237">
                  <c:v>70.220362491362678</c:v>
                </c:pt>
                <c:pt idx="238">
                  <c:v>70.071122993757712</c:v>
                </c:pt>
                <c:pt idx="239">
                  <c:v>70.202627752858049</c:v>
                </c:pt>
                <c:pt idx="240">
                  <c:v>70.284441782374685</c:v>
                </c:pt>
                <c:pt idx="241">
                  <c:v>70.338482542157649</c:v>
                </c:pt>
                <c:pt idx="242">
                  <c:v>70.303849609417483</c:v>
                </c:pt>
                <c:pt idx="243">
                  <c:v>70.405573392538358</c:v>
                </c:pt>
                <c:pt idx="244">
                  <c:v>70.150092772759436</c:v>
                </c:pt>
                <c:pt idx="245">
                  <c:v>70.769804767298481</c:v>
                </c:pt>
                <c:pt idx="246">
                  <c:v>70.713421683562075</c:v>
                </c:pt>
                <c:pt idx="247">
                  <c:v>70.72580253874456</c:v>
                </c:pt>
                <c:pt idx="248">
                  <c:v>70.596807412451454</c:v>
                </c:pt>
                <c:pt idx="249">
                  <c:v>70.925234692494698</c:v>
                </c:pt>
                <c:pt idx="250">
                  <c:v>71.063431805747726</c:v>
                </c:pt>
                <c:pt idx="251">
                  <c:v>71.192426932040803</c:v>
                </c:pt>
                <c:pt idx="252">
                  <c:v>71.049210553173253</c:v>
                </c:pt>
                <c:pt idx="253">
                  <c:v>70.666240586785605</c:v>
                </c:pt>
                <c:pt idx="254">
                  <c:v>70.635455757683232</c:v>
                </c:pt>
                <c:pt idx="255">
                  <c:v>69.708397398681939</c:v>
                </c:pt>
                <c:pt idx="256">
                  <c:v>70.684477251851689</c:v>
                </c:pt>
                <c:pt idx="257">
                  <c:v>71.046700920365993</c:v>
                </c:pt>
                <c:pt idx="258">
                  <c:v>70.969738847610074</c:v>
                </c:pt>
                <c:pt idx="259">
                  <c:v>71.382155172269563</c:v>
                </c:pt>
                <c:pt idx="260">
                  <c:v>71.619901053543842</c:v>
                </c:pt>
                <c:pt idx="261">
                  <c:v>71.785704127676723</c:v>
                </c:pt>
                <c:pt idx="262">
                  <c:v>71.805613881280976</c:v>
                </c:pt>
                <c:pt idx="263">
                  <c:v>71.900979927956811</c:v>
                </c:pt>
                <c:pt idx="264">
                  <c:v>72.276420995922678</c:v>
                </c:pt>
                <c:pt idx="265">
                  <c:v>72.818501682290531</c:v>
                </c:pt>
                <c:pt idx="266">
                  <c:v>72.671269890931356</c:v>
                </c:pt>
                <c:pt idx="267">
                  <c:v>72.915373508650703</c:v>
                </c:pt>
                <c:pt idx="268">
                  <c:v>72.291144175058591</c:v>
                </c:pt>
                <c:pt idx="269">
                  <c:v>73.106440219709995</c:v>
                </c:pt>
                <c:pt idx="270">
                  <c:v>73.358741971266369</c:v>
                </c:pt>
                <c:pt idx="271">
                  <c:v>73.1007517186802</c:v>
                </c:pt>
                <c:pt idx="272">
                  <c:v>73.185911925273174</c:v>
                </c:pt>
                <c:pt idx="273">
                  <c:v>72.947162190875972</c:v>
                </c:pt>
                <c:pt idx="274">
                  <c:v>72.397217988378728</c:v>
                </c:pt>
                <c:pt idx="275">
                  <c:v>71.248308089215755</c:v>
                </c:pt>
                <c:pt idx="276">
                  <c:v>72.328621358313654</c:v>
                </c:pt>
                <c:pt idx="277">
                  <c:v>72.924742804464458</c:v>
                </c:pt>
                <c:pt idx="278">
                  <c:v>73.071807286969801</c:v>
                </c:pt>
                <c:pt idx="279">
                  <c:v>73.813152818233988</c:v>
                </c:pt>
                <c:pt idx="280">
                  <c:v>73.988994423595898</c:v>
                </c:pt>
                <c:pt idx="281">
                  <c:v>73.640322772240779</c:v>
                </c:pt>
                <c:pt idx="282">
                  <c:v>73.626603446227776</c:v>
                </c:pt>
                <c:pt idx="283">
                  <c:v>73.936292134643466</c:v>
                </c:pt>
                <c:pt idx="284">
                  <c:v>73.536591282874099</c:v>
                </c:pt>
                <c:pt idx="285">
                  <c:v>73.401071111282135</c:v>
                </c:pt>
                <c:pt idx="286">
                  <c:v>74.003215676170356</c:v>
                </c:pt>
                <c:pt idx="287">
                  <c:v>73.660399834698836</c:v>
                </c:pt>
                <c:pt idx="288">
                  <c:v>74.102764444191621</c:v>
                </c:pt>
                <c:pt idx="289">
                  <c:v>74.226907613724009</c:v>
                </c:pt>
                <c:pt idx="290">
                  <c:v>74.157139821682222</c:v>
                </c:pt>
                <c:pt idx="291">
                  <c:v>74.230755717361802</c:v>
                </c:pt>
                <c:pt idx="292">
                  <c:v>74.413958912291676</c:v>
                </c:pt>
                <c:pt idx="293">
                  <c:v>74.633635437353703</c:v>
                </c:pt>
                <c:pt idx="294">
                  <c:v>74.753595885540676</c:v>
                </c:pt>
                <c:pt idx="295">
                  <c:v>74.949514553360657</c:v>
                </c:pt>
                <c:pt idx="296">
                  <c:v>74.42031664873673</c:v>
                </c:pt>
                <c:pt idx="297">
                  <c:v>73.620413018636526</c:v>
                </c:pt>
                <c:pt idx="298">
                  <c:v>73.712934814797464</c:v>
                </c:pt>
                <c:pt idx="299">
                  <c:v>74.313071673439893</c:v>
                </c:pt>
                <c:pt idx="300">
                  <c:v>74.946502993991942</c:v>
                </c:pt>
                <c:pt idx="301">
                  <c:v>75.058599926049467</c:v>
                </c:pt>
                <c:pt idx="302">
                  <c:v>75.225239544451441</c:v>
                </c:pt>
                <c:pt idx="303">
                  <c:v>74.787057656304114</c:v>
                </c:pt>
                <c:pt idx="304">
                  <c:v>75.445752613782574</c:v>
                </c:pt>
                <c:pt idx="305">
                  <c:v>75.770666407895632</c:v>
                </c:pt>
                <c:pt idx="306">
                  <c:v>75.668440698213317</c:v>
                </c:pt>
                <c:pt idx="307">
                  <c:v>75.692031246601545</c:v>
                </c:pt>
                <c:pt idx="308">
                  <c:v>75.907190432610491</c:v>
                </c:pt>
                <c:pt idx="309">
                  <c:v>75.881759486830276</c:v>
                </c:pt>
                <c:pt idx="310">
                  <c:v>75.62410385195173</c:v>
                </c:pt>
                <c:pt idx="311">
                  <c:v>75.524387775076661</c:v>
                </c:pt>
                <c:pt idx="312">
                  <c:v>75.17655266799062</c:v>
                </c:pt>
                <c:pt idx="313">
                  <c:v>74.595990945244822</c:v>
                </c:pt>
                <c:pt idx="314">
                  <c:v>74.765809431869314</c:v>
                </c:pt>
                <c:pt idx="315">
                  <c:v>74.336160295266666</c:v>
                </c:pt>
                <c:pt idx="316">
                  <c:v>74.966078129888544</c:v>
                </c:pt>
                <c:pt idx="317">
                  <c:v>74.849798476485574</c:v>
                </c:pt>
                <c:pt idx="318">
                  <c:v>74.167847588326524</c:v>
                </c:pt>
                <c:pt idx="319">
                  <c:v>72.908681154497998</c:v>
                </c:pt>
                <c:pt idx="320">
                  <c:v>72.849453820246708</c:v>
                </c:pt>
                <c:pt idx="321">
                  <c:v>73.542949019319153</c:v>
                </c:pt>
                <c:pt idx="322">
                  <c:v>74.435374445580266</c:v>
                </c:pt>
                <c:pt idx="323">
                  <c:v>74.544125200561467</c:v>
                </c:pt>
                <c:pt idx="324">
                  <c:v>74.337164148389562</c:v>
                </c:pt>
                <c:pt idx="325">
                  <c:v>72.82335363905122</c:v>
                </c:pt>
                <c:pt idx="326">
                  <c:v>72.937625586208398</c:v>
                </c:pt>
                <c:pt idx="327">
                  <c:v>72.068958017189317</c:v>
                </c:pt>
                <c:pt idx="328">
                  <c:v>72.897136843584619</c:v>
                </c:pt>
                <c:pt idx="329">
                  <c:v>71.950503348686709</c:v>
                </c:pt>
                <c:pt idx="330">
                  <c:v>72.70774322106351</c:v>
                </c:pt>
                <c:pt idx="331">
                  <c:v>73.006054907419653</c:v>
                </c:pt>
                <c:pt idx="332">
                  <c:v>73.611880267091863</c:v>
                </c:pt>
                <c:pt idx="333">
                  <c:v>73.471006212177741</c:v>
                </c:pt>
                <c:pt idx="334">
                  <c:v>72.96657001791877</c:v>
                </c:pt>
                <c:pt idx="335">
                  <c:v>72.790226485995404</c:v>
                </c:pt>
                <c:pt idx="336">
                  <c:v>73.010237628765069</c:v>
                </c:pt>
                <c:pt idx="337">
                  <c:v>74.256019354288199</c:v>
                </c:pt>
                <c:pt idx="338">
                  <c:v>74.809978969277068</c:v>
                </c:pt>
                <c:pt idx="339">
                  <c:v>75.062448029687275</c:v>
                </c:pt>
                <c:pt idx="340">
                  <c:v>75.617411497799054</c:v>
                </c:pt>
                <c:pt idx="341">
                  <c:v>75.894474959720384</c:v>
                </c:pt>
                <c:pt idx="342">
                  <c:v>76.121847692058012</c:v>
                </c:pt>
                <c:pt idx="343">
                  <c:v>76.040200971395194</c:v>
                </c:pt>
                <c:pt idx="344">
                  <c:v>76.401253477932784</c:v>
                </c:pt>
                <c:pt idx="345">
                  <c:v>76.540287135454918</c:v>
                </c:pt>
                <c:pt idx="346">
                  <c:v>76.153636374283295</c:v>
                </c:pt>
                <c:pt idx="347">
                  <c:v>76.902176186261599</c:v>
                </c:pt>
                <c:pt idx="348">
                  <c:v>77.052084919281839</c:v>
                </c:pt>
                <c:pt idx="349">
                  <c:v>77.190783959096336</c:v>
                </c:pt>
                <c:pt idx="350">
                  <c:v>77.474874392877993</c:v>
                </c:pt>
                <c:pt idx="351">
                  <c:v>77.975462483499157</c:v>
                </c:pt>
                <c:pt idx="352">
                  <c:v>78.301547439588958</c:v>
                </c:pt>
                <c:pt idx="353">
                  <c:v>78.593836007207656</c:v>
                </c:pt>
                <c:pt idx="354">
                  <c:v>78.663603799249444</c:v>
                </c:pt>
                <c:pt idx="355">
                  <c:v>78.388380734720101</c:v>
                </c:pt>
                <c:pt idx="356">
                  <c:v>77.743572412108477</c:v>
                </c:pt>
                <c:pt idx="357">
                  <c:v>77.786403478685699</c:v>
                </c:pt>
                <c:pt idx="358">
                  <c:v>78.348226609803959</c:v>
                </c:pt>
                <c:pt idx="359">
                  <c:v>78.347390065534881</c:v>
                </c:pt>
                <c:pt idx="360">
                  <c:v>78.650219090944063</c:v>
                </c:pt>
                <c:pt idx="361">
                  <c:v>78.4456003627256</c:v>
                </c:pt>
                <c:pt idx="362">
                  <c:v>78.711119513733536</c:v>
                </c:pt>
                <c:pt idx="363">
                  <c:v>78.601030287921802</c:v>
                </c:pt>
                <c:pt idx="364">
                  <c:v>78.34973238948831</c:v>
                </c:pt>
                <c:pt idx="365">
                  <c:v>78.479564060050492</c:v>
                </c:pt>
                <c:pt idx="366">
                  <c:v>78.659588386757832</c:v>
                </c:pt>
                <c:pt idx="367">
                  <c:v>76.872060592574499</c:v>
                </c:pt>
                <c:pt idx="368">
                  <c:v>77.886788790976041</c:v>
                </c:pt>
                <c:pt idx="369">
                  <c:v>76.409953538331294</c:v>
                </c:pt>
                <c:pt idx="370">
                  <c:v>75.507154963133488</c:v>
                </c:pt>
                <c:pt idx="371">
                  <c:v>76.57893548068671</c:v>
                </c:pt>
                <c:pt idx="372">
                  <c:v>75.931952142975462</c:v>
                </c:pt>
                <c:pt idx="373">
                  <c:v>76.822704480698405</c:v>
                </c:pt>
                <c:pt idx="374">
                  <c:v>78.41347706279268</c:v>
                </c:pt>
                <c:pt idx="375">
                  <c:v>78.655405665412403</c:v>
                </c:pt>
                <c:pt idx="376">
                  <c:v>78.090570974925413</c:v>
                </c:pt>
                <c:pt idx="377">
                  <c:v>78.836266536388848</c:v>
                </c:pt>
                <c:pt idx="378">
                  <c:v>78.116001920705642</c:v>
                </c:pt>
                <c:pt idx="379">
                  <c:v>77.532428638591128</c:v>
                </c:pt>
                <c:pt idx="380">
                  <c:v>78.799960515110499</c:v>
                </c:pt>
                <c:pt idx="381">
                  <c:v>78.110982655091121</c:v>
                </c:pt>
                <c:pt idx="382">
                  <c:v>77.307398230206942</c:v>
                </c:pt>
                <c:pt idx="383">
                  <c:v>76.42701904142065</c:v>
                </c:pt>
                <c:pt idx="384">
                  <c:v>77.785734243270412</c:v>
                </c:pt>
                <c:pt idx="385">
                  <c:v>78.577607048387392</c:v>
                </c:pt>
                <c:pt idx="386">
                  <c:v>79.066650828095163</c:v>
                </c:pt>
                <c:pt idx="387">
                  <c:v>80.160850732059885</c:v>
                </c:pt>
                <c:pt idx="388">
                  <c:v>80.079873246812355</c:v>
                </c:pt>
                <c:pt idx="389">
                  <c:v>80.192137487723713</c:v>
                </c:pt>
                <c:pt idx="390">
                  <c:v>79.9523839002036</c:v>
                </c:pt>
                <c:pt idx="391">
                  <c:v>79.742411288662979</c:v>
                </c:pt>
                <c:pt idx="392">
                  <c:v>80.250695586559743</c:v>
                </c:pt>
                <c:pt idx="393">
                  <c:v>80.200168312706936</c:v>
                </c:pt>
                <c:pt idx="394">
                  <c:v>78.644865207621919</c:v>
                </c:pt>
                <c:pt idx="395">
                  <c:v>78.569074296842714</c:v>
                </c:pt>
                <c:pt idx="396">
                  <c:v>78.250852856882318</c:v>
                </c:pt>
                <c:pt idx="397">
                  <c:v>78.138086689409519</c:v>
                </c:pt>
                <c:pt idx="398">
                  <c:v>78.853833966039645</c:v>
                </c:pt>
                <c:pt idx="399">
                  <c:v>79.076020123908947</c:v>
                </c:pt>
                <c:pt idx="400">
                  <c:v>77.949696920011306</c:v>
                </c:pt>
                <c:pt idx="401">
                  <c:v>78.013608902169494</c:v>
                </c:pt>
                <c:pt idx="402">
                  <c:v>76.579102789540514</c:v>
                </c:pt>
                <c:pt idx="403">
                  <c:v>75.837088022861082</c:v>
                </c:pt>
                <c:pt idx="404">
                  <c:v>75.000041827213451</c:v>
                </c:pt>
                <c:pt idx="405">
                  <c:v>73.581430055697112</c:v>
                </c:pt>
                <c:pt idx="406">
                  <c:v>73.78537954850033</c:v>
                </c:pt>
                <c:pt idx="407">
                  <c:v>72.887265621209409</c:v>
                </c:pt>
                <c:pt idx="408">
                  <c:v>72.77818024852057</c:v>
                </c:pt>
                <c:pt idx="409">
                  <c:v>72.386342912880608</c:v>
                </c:pt>
                <c:pt idx="410">
                  <c:v>74.148774378991362</c:v>
                </c:pt>
                <c:pt idx="411">
                  <c:v>75.549149485441632</c:v>
                </c:pt>
                <c:pt idx="412">
                  <c:v>76.067639623421229</c:v>
                </c:pt>
                <c:pt idx="413">
                  <c:v>76.784390753174264</c:v>
                </c:pt>
                <c:pt idx="414">
                  <c:v>74.911535443544125</c:v>
                </c:pt>
                <c:pt idx="415">
                  <c:v>75.297851587008125</c:v>
                </c:pt>
                <c:pt idx="416">
                  <c:v>75.019115036548612</c:v>
                </c:pt>
                <c:pt idx="417">
                  <c:v>75.649367488878141</c:v>
                </c:pt>
                <c:pt idx="418">
                  <c:v>76.747582805334474</c:v>
                </c:pt>
                <c:pt idx="419">
                  <c:v>75.357246230113248</c:v>
                </c:pt>
                <c:pt idx="420">
                  <c:v>73.927759383098802</c:v>
                </c:pt>
                <c:pt idx="421">
                  <c:v>73.64383625817095</c:v>
                </c:pt>
                <c:pt idx="422">
                  <c:v>74.804959703662561</c:v>
                </c:pt>
                <c:pt idx="423">
                  <c:v>74.870879392066541</c:v>
                </c:pt>
                <c:pt idx="424">
                  <c:v>73.285628002148258</c:v>
                </c:pt>
                <c:pt idx="425">
                  <c:v>72.760445510015941</c:v>
                </c:pt>
                <c:pt idx="426">
                  <c:v>72.022446155828121</c:v>
                </c:pt>
                <c:pt idx="427">
                  <c:v>70.696356180472705</c:v>
                </c:pt>
                <c:pt idx="428">
                  <c:v>71.753748136597636</c:v>
                </c:pt>
                <c:pt idx="429">
                  <c:v>73.359076588974006</c:v>
                </c:pt>
                <c:pt idx="430">
                  <c:v>73.179888806535743</c:v>
                </c:pt>
                <c:pt idx="431">
                  <c:v>72.047542483900713</c:v>
                </c:pt>
                <c:pt idx="432">
                  <c:v>73.39069796234547</c:v>
                </c:pt>
                <c:pt idx="433">
                  <c:v>73.005051054296729</c:v>
                </c:pt>
                <c:pt idx="434">
                  <c:v>72.425827802381477</c:v>
                </c:pt>
                <c:pt idx="435">
                  <c:v>70.287955268304842</c:v>
                </c:pt>
                <c:pt idx="436">
                  <c:v>69.779503661554259</c:v>
                </c:pt>
                <c:pt idx="437">
                  <c:v>71.572719956767401</c:v>
                </c:pt>
                <c:pt idx="438">
                  <c:v>71.265540901158957</c:v>
                </c:pt>
                <c:pt idx="439">
                  <c:v>70.341828719234002</c:v>
                </c:pt>
                <c:pt idx="440">
                  <c:v>69.819825095324205</c:v>
                </c:pt>
                <c:pt idx="441">
                  <c:v>71.3145623953274</c:v>
                </c:pt>
                <c:pt idx="442">
                  <c:v>72.910856169597622</c:v>
                </c:pt>
                <c:pt idx="443">
                  <c:v>73.811145111988168</c:v>
                </c:pt>
                <c:pt idx="444">
                  <c:v>74.671949164877844</c:v>
                </c:pt>
                <c:pt idx="445">
                  <c:v>74.639491247237316</c:v>
                </c:pt>
                <c:pt idx="446">
                  <c:v>75.483229797037623</c:v>
                </c:pt>
                <c:pt idx="447">
                  <c:v>74.556840673451603</c:v>
                </c:pt>
                <c:pt idx="448">
                  <c:v>75.626278867051354</c:v>
                </c:pt>
                <c:pt idx="449">
                  <c:v>76.009416142292835</c:v>
                </c:pt>
                <c:pt idx="450">
                  <c:v>76.552500681783584</c:v>
                </c:pt>
                <c:pt idx="451">
                  <c:v>77.490768733990635</c:v>
                </c:pt>
                <c:pt idx="452">
                  <c:v>77.003063425113382</c:v>
                </c:pt>
                <c:pt idx="453">
                  <c:v>75.797770442214031</c:v>
                </c:pt>
                <c:pt idx="454">
                  <c:v>76.056262621361654</c:v>
                </c:pt>
                <c:pt idx="455">
                  <c:v>76.671624585701451</c:v>
                </c:pt>
                <c:pt idx="456">
                  <c:v>75.709264058544719</c:v>
                </c:pt>
                <c:pt idx="457">
                  <c:v>74.973607028310312</c:v>
                </c:pt>
                <c:pt idx="458">
                  <c:v>75.292497703685981</c:v>
                </c:pt>
                <c:pt idx="459">
                  <c:v>75.092898241082011</c:v>
                </c:pt>
                <c:pt idx="460">
                  <c:v>73.825533673416459</c:v>
                </c:pt>
                <c:pt idx="461">
                  <c:v>73.573231921860071</c:v>
                </c:pt>
                <c:pt idx="462">
                  <c:v>74.395387629517955</c:v>
                </c:pt>
                <c:pt idx="463">
                  <c:v>73.49191981890489</c:v>
                </c:pt>
                <c:pt idx="464">
                  <c:v>73.47686202206134</c:v>
                </c:pt>
                <c:pt idx="465">
                  <c:v>74.65672405918049</c:v>
                </c:pt>
                <c:pt idx="466">
                  <c:v>74.610546815526931</c:v>
                </c:pt>
                <c:pt idx="467">
                  <c:v>73.509821866263337</c:v>
                </c:pt>
                <c:pt idx="468">
                  <c:v>71.470661555938875</c:v>
                </c:pt>
                <c:pt idx="469">
                  <c:v>71.877891306130024</c:v>
                </c:pt>
                <c:pt idx="470">
                  <c:v>69.854792645772008</c:v>
                </c:pt>
                <c:pt idx="471">
                  <c:v>70.001355201715924</c:v>
                </c:pt>
                <c:pt idx="472">
                  <c:v>71.733671074139565</c:v>
                </c:pt>
                <c:pt idx="473">
                  <c:v>69.130847235304856</c:v>
                </c:pt>
                <c:pt idx="474">
                  <c:v>69.523186497506259</c:v>
                </c:pt>
                <c:pt idx="475">
                  <c:v>69.859477293678893</c:v>
                </c:pt>
                <c:pt idx="476">
                  <c:v>71.945651391926006</c:v>
                </c:pt>
                <c:pt idx="477">
                  <c:v>69.380806662907787</c:v>
                </c:pt>
                <c:pt idx="478">
                  <c:v>68.987128929875837</c:v>
                </c:pt>
                <c:pt idx="479">
                  <c:v>66.776978970950168</c:v>
                </c:pt>
                <c:pt idx="480">
                  <c:v>66.941108956544866</c:v>
                </c:pt>
                <c:pt idx="481">
                  <c:v>65.83904553645074</c:v>
                </c:pt>
                <c:pt idx="482">
                  <c:v>65.753718021003948</c:v>
                </c:pt>
                <c:pt idx="483">
                  <c:v>67.323242378663423</c:v>
                </c:pt>
                <c:pt idx="484">
                  <c:v>67.057555918801668</c:v>
                </c:pt>
                <c:pt idx="485">
                  <c:v>68.410080693060195</c:v>
                </c:pt>
                <c:pt idx="486">
                  <c:v>65.646640354560915</c:v>
                </c:pt>
                <c:pt idx="487">
                  <c:v>65.263670388173267</c:v>
                </c:pt>
                <c:pt idx="488">
                  <c:v>65.273206992840855</c:v>
                </c:pt>
                <c:pt idx="489">
                  <c:v>66.484355785623819</c:v>
                </c:pt>
                <c:pt idx="490">
                  <c:v>65.944450114355604</c:v>
                </c:pt>
                <c:pt idx="491">
                  <c:v>66.567675594824806</c:v>
                </c:pt>
                <c:pt idx="492">
                  <c:v>67.891255937372947</c:v>
                </c:pt>
                <c:pt idx="493">
                  <c:v>69.571036829697988</c:v>
                </c:pt>
                <c:pt idx="494">
                  <c:v>69.134528030088816</c:v>
                </c:pt>
                <c:pt idx="495">
                  <c:v>68.617209054085919</c:v>
                </c:pt>
                <c:pt idx="496">
                  <c:v>69.881896680090406</c:v>
                </c:pt>
                <c:pt idx="497">
                  <c:v>68.739511826226334</c:v>
                </c:pt>
                <c:pt idx="498">
                  <c:v>68.95517293879675</c:v>
                </c:pt>
                <c:pt idx="499">
                  <c:v>69.61186019002939</c:v>
                </c:pt>
                <c:pt idx="500">
                  <c:v>68.860476127536202</c:v>
                </c:pt>
                <c:pt idx="501">
                  <c:v>67.221685904396381</c:v>
                </c:pt>
                <c:pt idx="502">
                  <c:v>65.264841550149981</c:v>
                </c:pt>
                <c:pt idx="503">
                  <c:v>62.734629753871943</c:v>
                </c:pt>
                <c:pt idx="504">
                  <c:v>62.49788772572056</c:v>
                </c:pt>
                <c:pt idx="505">
                  <c:v>63.409888287878303</c:v>
                </c:pt>
                <c:pt idx="506">
                  <c:v>61.348308591142327</c:v>
                </c:pt>
                <c:pt idx="507">
                  <c:v>61.48332683617285</c:v>
                </c:pt>
                <c:pt idx="508">
                  <c:v>62.98826997625887</c:v>
                </c:pt>
                <c:pt idx="509">
                  <c:v>62.906288637888416</c:v>
                </c:pt>
                <c:pt idx="510">
                  <c:v>63.50592356996939</c:v>
                </c:pt>
                <c:pt idx="511">
                  <c:v>65.446873583103141</c:v>
                </c:pt>
                <c:pt idx="512">
                  <c:v>65.252293386113706</c:v>
                </c:pt>
                <c:pt idx="513">
                  <c:v>63.937915030525502</c:v>
                </c:pt>
                <c:pt idx="514">
                  <c:v>63.892407022287209</c:v>
                </c:pt>
                <c:pt idx="515">
                  <c:v>63.332758906268559</c:v>
                </c:pt>
                <c:pt idx="516">
                  <c:v>64.001157777268418</c:v>
                </c:pt>
                <c:pt idx="517">
                  <c:v>64.102546942681656</c:v>
                </c:pt>
                <c:pt idx="518">
                  <c:v>64.331592763557452</c:v>
                </c:pt>
                <c:pt idx="519">
                  <c:v>65.294287908421822</c:v>
                </c:pt>
                <c:pt idx="520">
                  <c:v>65.240079839785039</c:v>
                </c:pt>
                <c:pt idx="521">
                  <c:v>64.488026541876565</c:v>
                </c:pt>
                <c:pt idx="522">
                  <c:v>63.891905095725768</c:v>
                </c:pt>
                <c:pt idx="523">
                  <c:v>63.607145426528824</c:v>
                </c:pt>
                <c:pt idx="524">
                  <c:v>63.416413333177182</c:v>
                </c:pt>
                <c:pt idx="525">
                  <c:v>64.634087171259011</c:v>
                </c:pt>
                <c:pt idx="526">
                  <c:v>64.093512264575523</c:v>
                </c:pt>
                <c:pt idx="527">
                  <c:v>65.864309173377151</c:v>
                </c:pt>
                <c:pt idx="528">
                  <c:v>66.252633023086943</c:v>
                </c:pt>
                <c:pt idx="529">
                  <c:v>66.905974097243245</c:v>
                </c:pt>
                <c:pt idx="530">
                  <c:v>66.281577454797329</c:v>
                </c:pt>
                <c:pt idx="531">
                  <c:v>66.368745367636109</c:v>
                </c:pt>
                <c:pt idx="532">
                  <c:v>65.602638126006994</c:v>
                </c:pt>
                <c:pt idx="533">
                  <c:v>67.318557730756552</c:v>
                </c:pt>
                <c:pt idx="534">
                  <c:v>68.135359555092293</c:v>
                </c:pt>
                <c:pt idx="535">
                  <c:v>69.103408583278821</c:v>
                </c:pt>
                <c:pt idx="536">
                  <c:v>68.908326459727917</c:v>
                </c:pt>
                <c:pt idx="537">
                  <c:v>68.449230964853427</c:v>
                </c:pt>
                <c:pt idx="538">
                  <c:v>69.519673011576103</c:v>
                </c:pt>
                <c:pt idx="539">
                  <c:v>69.465632251793124</c:v>
                </c:pt>
                <c:pt idx="540">
                  <c:v>69.352698775466493</c:v>
                </c:pt>
                <c:pt idx="541">
                  <c:v>69.26686933345826</c:v>
                </c:pt>
                <c:pt idx="542">
                  <c:v>68.972573059593742</c:v>
                </c:pt>
                <c:pt idx="543">
                  <c:v>70.441042869547616</c:v>
                </c:pt>
                <c:pt idx="544">
                  <c:v>70.3913521399639</c:v>
                </c:pt>
                <c:pt idx="545">
                  <c:v>71.610699066583891</c:v>
                </c:pt>
                <c:pt idx="546">
                  <c:v>71.894956809219394</c:v>
                </c:pt>
                <c:pt idx="547">
                  <c:v>72.02980774539607</c:v>
                </c:pt>
                <c:pt idx="548">
                  <c:v>71.508473356901575</c:v>
                </c:pt>
                <c:pt idx="549">
                  <c:v>71.670762945104286</c:v>
                </c:pt>
                <c:pt idx="550">
                  <c:v>70.746214218910239</c:v>
                </c:pt>
                <c:pt idx="551">
                  <c:v>69.232236400718079</c:v>
                </c:pt>
                <c:pt idx="552">
                  <c:v>69.077308402083318</c:v>
                </c:pt>
                <c:pt idx="553">
                  <c:v>69.278748262079276</c:v>
                </c:pt>
                <c:pt idx="554">
                  <c:v>70.254995424102844</c:v>
                </c:pt>
                <c:pt idx="555">
                  <c:v>67.888244378004231</c:v>
                </c:pt>
                <c:pt idx="556">
                  <c:v>67.435673928428614</c:v>
                </c:pt>
                <c:pt idx="557">
                  <c:v>66.691986073211012</c:v>
                </c:pt>
                <c:pt idx="558">
                  <c:v>66.170651684716503</c:v>
                </c:pt>
                <c:pt idx="559">
                  <c:v>66.368912676489927</c:v>
                </c:pt>
                <c:pt idx="560">
                  <c:v>65.656344268082321</c:v>
                </c:pt>
                <c:pt idx="561">
                  <c:v>65.387478939998019</c:v>
                </c:pt>
                <c:pt idx="562">
                  <c:v>66.586748804159967</c:v>
                </c:pt>
                <c:pt idx="563">
                  <c:v>67.026938398553099</c:v>
                </c:pt>
                <c:pt idx="564">
                  <c:v>68.050533966206956</c:v>
                </c:pt>
                <c:pt idx="565">
                  <c:v>68.770798581890148</c:v>
                </c:pt>
                <c:pt idx="566">
                  <c:v>65.797385631850247</c:v>
                </c:pt>
                <c:pt idx="567">
                  <c:v>66.020241025134808</c:v>
                </c:pt>
                <c:pt idx="568">
                  <c:v>65.273039683987037</c:v>
                </c:pt>
                <c:pt idx="569">
                  <c:v>64.804240275591141</c:v>
                </c:pt>
                <c:pt idx="570">
                  <c:v>65.248612591329717</c:v>
                </c:pt>
                <c:pt idx="571">
                  <c:v>64.513122869949143</c:v>
                </c:pt>
                <c:pt idx="572">
                  <c:v>63.4088844347554</c:v>
                </c:pt>
                <c:pt idx="573">
                  <c:v>62.87449995566314</c:v>
                </c:pt>
                <c:pt idx="574">
                  <c:v>61.791007818342734</c:v>
                </c:pt>
                <c:pt idx="575">
                  <c:v>61.152055305614716</c:v>
                </c:pt>
                <c:pt idx="576">
                  <c:v>61.022390943906359</c:v>
                </c:pt>
                <c:pt idx="577">
                  <c:v>62.222831970045021</c:v>
                </c:pt>
                <c:pt idx="578">
                  <c:v>60.908286305602999</c:v>
                </c:pt>
                <c:pt idx="579">
                  <c:v>59.990597242415468</c:v>
                </c:pt>
                <c:pt idx="580">
                  <c:v>61.543390714693224</c:v>
                </c:pt>
                <c:pt idx="581">
                  <c:v>63.425615320137119</c:v>
                </c:pt>
                <c:pt idx="582">
                  <c:v>63.297624046966938</c:v>
                </c:pt>
                <c:pt idx="583">
                  <c:v>62.649134929571339</c:v>
                </c:pt>
                <c:pt idx="584">
                  <c:v>60.894734288443807</c:v>
                </c:pt>
                <c:pt idx="585">
                  <c:v>60.438483044084201</c:v>
                </c:pt>
                <c:pt idx="586">
                  <c:v>60.044470693344621</c:v>
                </c:pt>
                <c:pt idx="587">
                  <c:v>59.846878936986471</c:v>
                </c:pt>
                <c:pt idx="588">
                  <c:v>61.400843571240941</c:v>
                </c:pt>
                <c:pt idx="589">
                  <c:v>59.947933484692072</c:v>
                </c:pt>
                <c:pt idx="590">
                  <c:v>61.535359889709994</c:v>
                </c:pt>
                <c:pt idx="591">
                  <c:v>62.238559002303838</c:v>
                </c:pt>
                <c:pt idx="592">
                  <c:v>61.823298427129458</c:v>
                </c:pt>
                <c:pt idx="593">
                  <c:v>61.331745014614427</c:v>
                </c:pt>
                <c:pt idx="594">
                  <c:v>62.786830116262912</c:v>
                </c:pt>
                <c:pt idx="595">
                  <c:v>63.53286029543397</c:v>
                </c:pt>
                <c:pt idx="596">
                  <c:v>64.566327085463044</c:v>
                </c:pt>
                <c:pt idx="597">
                  <c:v>64.089329543230093</c:v>
                </c:pt>
                <c:pt idx="598">
                  <c:v>63.699499913835943</c:v>
                </c:pt>
                <c:pt idx="599">
                  <c:v>65.268187727226334</c:v>
                </c:pt>
                <c:pt idx="600">
                  <c:v>64.781653580325809</c:v>
                </c:pt>
                <c:pt idx="601">
                  <c:v>64.51596712046404</c:v>
                </c:pt>
                <c:pt idx="602">
                  <c:v>62.902942460812085</c:v>
                </c:pt>
                <c:pt idx="603">
                  <c:v>62.237053222619487</c:v>
                </c:pt>
                <c:pt idx="604">
                  <c:v>63.084639876057601</c:v>
                </c:pt>
                <c:pt idx="605">
                  <c:v>63.691134471145084</c:v>
                </c:pt>
                <c:pt idx="606">
                  <c:v>64.0476696386296</c:v>
                </c:pt>
                <c:pt idx="607">
                  <c:v>62.716895015367314</c:v>
                </c:pt>
                <c:pt idx="608">
                  <c:v>66.193572997689472</c:v>
                </c:pt>
                <c:pt idx="609">
                  <c:v>66.80525416724528</c:v>
                </c:pt>
                <c:pt idx="610">
                  <c:v>66.208296176825371</c:v>
                </c:pt>
                <c:pt idx="611">
                  <c:v>66.785177104787209</c:v>
                </c:pt>
                <c:pt idx="612">
                  <c:v>66.234061740313237</c:v>
                </c:pt>
                <c:pt idx="613">
                  <c:v>66.02944301209476</c:v>
                </c:pt>
                <c:pt idx="614">
                  <c:v>66.34364903956353</c:v>
                </c:pt>
                <c:pt idx="615">
                  <c:v>66.085993404684984</c:v>
                </c:pt>
                <c:pt idx="616">
                  <c:v>66.983438096560633</c:v>
                </c:pt>
                <c:pt idx="617">
                  <c:v>67.379625462399844</c:v>
                </c:pt>
                <c:pt idx="618">
                  <c:v>67.360552253064682</c:v>
                </c:pt>
                <c:pt idx="619">
                  <c:v>66.320225800029107</c:v>
                </c:pt>
                <c:pt idx="620">
                  <c:v>66.214653913270439</c:v>
                </c:pt>
                <c:pt idx="621">
                  <c:v>68.26385275482393</c:v>
                </c:pt>
                <c:pt idx="622">
                  <c:v>68.204625420572626</c:v>
                </c:pt>
                <c:pt idx="623">
                  <c:v>68.123146008763641</c:v>
                </c:pt>
                <c:pt idx="624">
                  <c:v>66.904133699851258</c:v>
                </c:pt>
                <c:pt idx="625">
                  <c:v>65.940769319571629</c:v>
                </c:pt>
                <c:pt idx="626">
                  <c:v>65.817964620869773</c:v>
                </c:pt>
                <c:pt idx="627">
                  <c:v>66.313031519314976</c:v>
                </c:pt>
                <c:pt idx="628">
                  <c:v>65.825660828145359</c:v>
                </c:pt>
                <c:pt idx="629">
                  <c:v>66.765601968890593</c:v>
                </c:pt>
                <c:pt idx="630">
                  <c:v>67.252303424644936</c:v>
                </c:pt>
                <c:pt idx="631">
                  <c:v>66.84524098330759</c:v>
                </c:pt>
                <c:pt idx="632">
                  <c:v>65.179346725849385</c:v>
                </c:pt>
                <c:pt idx="633">
                  <c:v>64.453393609136398</c:v>
                </c:pt>
                <c:pt idx="634">
                  <c:v>63.872831886390593</c:v>
                </c:pt>
                <c:pt idx="635">
                  <c:v>63.939086192502216</c:v>
                </c:pt>
                <c:pt idx="636">
                  <c:v>64.889735099891752</c:v>
                </c:pt>
                <c:pt idx="637">
                  <c:v>63.951968974246142</c:v>
                </c:pt>
                <c:pt idx="638">
                  <c:v>64.327242733358204</c:v>
                </c:pt>
                <c:pt idx="639">
                  <c:v>64.066742847964761</c:v>
                </c:pt>
                <c:pt idx="640">
                  <c:v>63.296620193844035</c:v>
                </c:pt>
                <c:pt idx="641">
                  <c:v>64.401862482160695</c:v>
                </c:pt>
                <c:pt idx="642">
                  <c:v>64.238234423127437</c:v>
                </c:pt>
                <c:pt idx="643">
                  <c:v>63.981248023664165</c:v>
                </c:pt>
                <c:pt idx="644">
                  <c:v>64.463599449219245</c:v>
                </c:pt>
                <c:pt idx="645">
                  <c:v>63.712884622141317</c:v>
                </c:pt>
                <c:pt idx="646">
                  <c:v>65.168137032643628</c:v>
                </c:pt>
                <c:pt idx="647">
                  <c:v>65.118111685352275</c:v>
                </c:pt>
                <c:pt idx="648">
                  <c:v>65.572522532319894</c:v>
                </c:pt>
                <c:pt idx="649">
                  <c:v>66.415089920143487</c:v>
                </c:pt>
                <c:pt idx="650">
                  <c:v>66.64196072591966</c:v>
                </c:pt>
                <c:pt idx="651">
                  <c:v>66.908316421196687</c:v>
                </c:pt>
                <c:pt idx="652">
                  <c:v>66.772461631897102</c:v>
                </c:pt>
                <c:pt idx="653">
                  <c:v>65.733306340838254</c:v>
                </c:pt>
                <c:pt idx="654">
                  <c:v>65.231212470532725</c:v>
                </c:pt>
                <c:pt idx="655">
                  <c:v>66.465282576288658</c:v>
                </c:pt>
                <c:pt idx="656">
                  <c:v>67.254980366306</c:v>
                </c:pt>
                <c:pt idx="657">
                  <c:v>67.207130034114272</c:v>
                </c:pt>
                <c:pt idx="658">
                  <c:v>67.194916487785619</c:v>
                </c:pt>
                <c:pt idx="659">
                  <c:v>67.934588930511609</c:v>
                </c:pt>
                <c:pt idx="660">
                  <c:v>68.104072799428479</c:v>
                </c:pt>
                <c:pt idx="661">
                  <c:v>67.220849360127289</c:v>
                </c:pt>
                <c:pt idx="662">
                  <c:v>68.205127347134081</c:v>
                </c:pt>
                <c:pt idx="663">
                  <c:v>68.918030373249323</c:v>
                </c:pt>
                <c:pt idx="664">
                  <c:v>69.931085483112682</c:v>
                </c:pt>
                <c:pt idx="665">
                  <c:v>69.206972763791669</c:v>
                </c:pt>
                <c:pt idx="666">
                  <c:v>68.782008275095905</c:v>
                </c:pt>
                <c:pt idx="667">
                  <c:v>69.667406729496719</c:v>
                </c:pt>
                <c:pt idx="668">
                  <c:v>68.895443677983991</c:v>
                </c:pt>
                <c:pt idx="669">
                  <c:v>68.287108685504521</c:v>
                </c:pt>
                <c:pt idx="670">
                  <c:v>68.437017418524775</c:v>
                </c:pt>
                <c:pt idx="671">
                  <c:v>69.220524780950882</c:v>
                </c:pt>
                <c:pt idx="672">
                  <c:v>69.201116953908084</c:v>
                </c:pt>
                <c:pt idx="673">
                  <c:v>69.393020209236454</c:v>
                </c:pt>
                <c:pt idx="674">
                  <c:v>68.436180874255683</c:v>
                </c:pt>
                <c:pt idx="675">
                  <c:v>68.246787251734574</c:v>
                </c:pt>
                <c:pt idx="676">
                  <c:v>66.879037371778665</c:v>
                </c:pt>
                <c:pt idx="677">
                  <c:v>66.773800102727634</c:v>
                </c:pt>
                <c:pt idx="678">
                  <c:v>67.129666034796898</c:v>
                </c:pt>
                <c:pt idx="679">
                  <c:v>66.422284200857618</c:v>
                </c:pt>
                <c:pt idx="680">
                  <c:v>66.62640100251464</c:v>
                </c:pt>
                <c:pt idx="681">
                  <c:v>66.424124598249605</c:v>
                </c:pt>
                <c:pt idx="682">
                  <c:v>66.110253188488471</c:v>
                </c:pt>
                <c:pt idx="683">
                  <c:v>66.611510514524923</c:v>
                </c:pt>
                <c:pt idx="684">
                  <c:v>67.68713913571591</c:v>
                </c:pt>
                <c:pt idx="685">
                  <c:v>67.733650997077106</c:v>
                </c:pt>
                <c:pt idx="686">
                  <c:v>66.695499559141169</c:v>
                </c:pt>
                <c:pt idx="687">
                  <c:v>66.789861752694094</c:v>
                </c:pt>
                <c:pt idx="688">
                  <c:v>65.556962808914889</c:v>
                </c:pt>
                <c:pt idx="689">
                  <c:v>64.607819681209705</c:v>
                </c:pt>
                <c:pt idx="690">
                  <c:v>64.51027861943426</c:v>
                </c:pt>
                <c:pt idx="691">
                  <c:v>65.573191767735153</c:v>
                </c:pt>
                <c:pt idx="692">
                  <c:v>65.115434743691196</c:v>
                </c:pt>
                <c:pt idx="693">
                  <c:v>66.258990759531997</c:v>
                </c:pt>
                <c:pt idx="694">
                  <c:v>65.528854921473595</c:v>
                </c:pt>
                <c:pt idx="695">
                  <c:v>66.113264747857187</c:v>
                </c:pt>
                <c:pt idx="696">
                  <c:v>66.971559167939603</c:v>
                </c:pt>
                <c:pt idx="697">
                  <c:v>65.868993821284022</c:v>
                </c:pt>
                <c:pt idx="698">
                  <c:v>66.065581724519276</c:v>
                </c:pt>
                <c:pt idx="699">
                  <c:v>66.43817854197026</c:v>
                </c:pt>
                <c:pt idx="700">
                  <c:v>66.547598532366735</c:v>
                </c:pt>
                <c:pt idx="701">
                  <c:v>66.442863189877144</c:v>
                </c:pt>
                <c:pt idx="702">
                  <c:v>67.388827449359795</c:v>
                </c:pt>
                <c:pt idx="703">
                  <c:v>67.773972430847067</c:v>
                </c:pt>
                <c:pt idx="704">
                  <c:v>68.75239460797026</c:v>
                </c:pt>
                <c:pt idx="705">
                  <c:v>69.006704065772468</c:v>
                </c:pt>
                <c:pt idx="706">
                  <c:v>68.606668596295449</c:v>
                </c:pt>
                <c:pt idx="707">
                  <c:v>68.435678947694228</c:v>
                </c:pt>
                <c:pt idx="708">
                  <c:v>68.680619109682667</c:v>
                </c:pt>
                <c:pt idx="709">
                  <c:v>68.749048430893907</c:v>
                </c:pt>
                <c:pt idx="710">
                  <c:v>68.74620418037901</c:v>
                </c:pt>
                <c:pt idx="711">
                  <c:v>68.461946437743535</c:v>
                </c:pt>
                <c:pt idx="712">
                  <c:v>69.369931587409667</c:v>
                </c:pt>
                <c:pt idx="713">
                  <c:v>69.226380590834495</c:v>
                </c:pt>
                <c:pt idx="714">
                  <c:v>69.455259102856459</c:v>
                </c:pt>
                <c:pt idx="715">
                  <c:v>69.514653745961567</c:v>
                </c:pt>
                <c:pt idx="716">
                  <c:v>69.508797936077983</c:v>
                </c:pt>
                <c:pt idx="717">
                  <c:v>69.095043140587947</c:v>
                </c:pt>
                <c:pt idx="718">
                  <c:v>69.157449343061799</c:v>
                </c:pt>
                <c:pt idx="719">
                  <c:v>69.216342059605452</c:v>
                </c:pt>
                <c:pt idx="720">
                  <c:v>68.121974846786912</c:v>
                </c:pt>
                <c:pt idx="721">
                  <c:v>67.860303799416755</c:v>
                </c:pt>
                <c:pt idx="722">
                  <c:v>69.18806686331034</c:v>
                </c:pt>
                <c:pt idx="723">
                  <c:v>69.759091981388551</c:v>
                </c:pt>
                <c:pt idx="724">
                  <c:v>69.732155255923985</c:v>
                </c:pt>
                <c:pt idx="725">
                  <c:v>68.924220800840558</c:v>
                </c:pt>
                <c:pt idx="726">
                  <c:v>68.441869375285464</c:v>
                </c:pt>
                <c:pt idx="727">
                  <c:v>67.947806329963171</c:v>
                </c:pt>
                <c:pt idx="728">
                  <c:v>69.20312466015389</c:v>
                </c:pt>
                <c:pt idx="729">
                  <c:v>69.234411415817704</c:v>
                </c:pt>
                <c:pt idx="730">
                  <c:v>68.91736113783405</c:v>
                </c:pt>
                <c:pt idx="731">
                  <c:v>69.226380590834495</c:v>
                </c:pt>
                <c:pt idx="732">
                  <c:v>69.108929775454783</c:v>
                </c:pt>
                <c:pt idx="733">
                  <c:v>68.999509785058308</c:v>
                </c:pt>
                <c:pt idx="734">
                  <c:v>69.203626586715345</c:v>
                </c:pt>
                <c:pt idx="735">
                  <c:v>68.76226583034547</c:v>
                </c:pt>
                <c:pt idx="736">
                  <c:v>69.579904198950302</c:v>
                </c:pt>
                <c:pt idx="737">
                  <c:v>70.237093376744411</c:v>
                </c:pt>
                <c:pt idx="738">
                  <c:v>70.135536902477341</c:v>
                </c:pt>
                <c:pt idx="739">
                  <c:v>70.146411977975461</c:v>
                </c:pt>
                <c:pt idx="740">
                  <c:v>69.359223820765365</c:v>
                </c:pt>
                <c:pt idx="741">
                  <c:v>68.851608758283874</c:v>
                </c:pt>
                <c:pt idx="742">
                  <c:v>69.454589867441186</c:v>
                </c:pt>
                <c:pt idx="743">
                  <c:v>70.360901928569149</c:v>
                </c:pt>
                <c:pt idx="744">
                  <c:v>70.362073090545891</c:v>
                </c:pt>
                <c:pt idx="745">
                  <c:v>69.932256645089396</c:v>
                </c:pt>
                <c:pt idx="746">
                  <c:v>70.621401813962592</c:v>
                </c:pt>
                <c:pt idx="747">
                  <c:v>71.647841632131332</c:v>
                </c:pt>
                <c:pt idx="748">
                  <c:v>71.504290635556146</c:v>
                </c:pt>
                <c:pt idx="749">
                  <c:v>71.672603342496288</c:v>
                </c:pt>
                <c:pt idx="750">
                  <c:v>71.399387984212737</c:v>
                </c:pt>
                <c:pt idx="751">
                  <c:v>71.841250667144052</c:v>
                </c:pt>
                <c:pt idx="752">
                  <c:v>71.923733932075933</c:v>
                </c:pt>
                <c:pt idx="753">
                  <c:v>72.594140509321619</c:v>
                </c:pt>
                <c:pt idx="754">
                  <c:v>73.097405541603848</c:v>
                </c:pt>
                <c:pt idx="755">
                  <c:v>73.157302111270425</c:v>
                </c:pt>
                <c:pt idx="756">
                  <c:v>74.048221757847202</c:v>
                </c:pt>
                <c:pt idx="757">
                  <c:v>73.776344870394198</c:v>
                </c:pt>
                <c:pt idx="758">
                  <c:v>73.427003983623806</c:v>
                </c:pt>
                <c:pt idx="759">
                  <c:v>73.041859002136519</c:v>
                </c:pt>
                <c:pt idx="760">
                  <c:v>73.31289934532046</c:v>
                </c:pt>
                <c:pt idx="761">
                  <c:v>72.751410831909809</c:v>
                </c:pt>
                <c:pt idx="762">
                  <c:v>72.424991258112385</c:v>
                </c:pt>
                <c:pt idx="763">
                  <c:v>73.254675864192052</c:v>
                </c:pt>
                <c:pt idx="764">
                  <c:v>73.228742991850382</c:v>
                </c:pt>
                <c:pt idx="765">
                  <c:v>73.556333727624519</c:v>
                </c:pt>
                <c:pt idx="766">
                  <c:v>74.458797685114703</c:v>
                </c:pt>
                <c:pt idx="767">
                  <c:v>74.545965597953483</c:v>
                </c:pt>
                <c:pt idx="768">
                  <c:v>74.399235733155749</c:v>
                </c:pt>
                <c:pt idx="769">
                  <c:v>73.809806641157635</c:v>
                </c:pt>
                <c:pt idx="770">
                  <c:v>73.598328249932649</c:v>
                </c:pt>
                <c:pt idx="771">
                  <c:v>73.775341017271288</c:v>
                </c:pt>
                <c:pt idx="772">
                  <c:v>74.272750239669932</c:v>
                </c:pt>
                <c:pt idx="773">
                  <c:v>74.823196368728631</c:v>
                </c:pt>
                <c:pt idx="774">
                  <c:v>75.456962306988316</c:v>
                </c:pt>
                <c:pt idx="775">
                  <c:v>75.379665616524761</c:v>
                </c:pt>
                <c:pt idx="776">
                  <c:v>75.67028109560529</c:v>
                </c:pt>
                <c:pt idx="777">
                  <c:v>76.208848296042959</c:v>
                </c:pt>
                <c:pt idx="778">
                  <c:v>76.38853800504269</c:v>
                </c:pt>
                <c:pt idx="779">
                  <c:v>75.872390191016521</c:v>
                </c:pt>
                <c:pt idx="780">
                  <c:v>75.896984592527645</c:v>
                </c:pt>
                <c:pt idx="781">
                  <c:v>76.203159795013192</c:v>
                </c:pt>
                <c:pt idx="782">
                  <c:v>76.41764974560688</c:v>
                </c:pt>
                <c:pt idx="783">
                  <c:v>76.405770816985864</c:v>
                </c:pt>
                <c:pt idx="784">
                  <c:v>75.914886639886092</c:v>
                </c:pt>
                <c:pt idx="785">
                  <c:v>76.664764922694943</c:v>
                </c:pt>
                <c:pt idx="786">
                  <c:v>76.777363781313952</c:v>
                </c:pt>
                <c:pt idx="787">
                  <c:v>76.57274505309546</c:v>
                </c:pt>
                <c:pt idx="788">
                  <c:v>75.513010773017101</c:v>
                </c:pt>
                <c:pt idx="789">
                  <c:v>75.320605591127276</c:v>
                </c:pt>
                <c:pt idx="790">
                  <c:v>74.921406665919349</c:v>
                </c:pt>
                <c:pt idx="791">
                  <c:v>75.597501744194801</c:v>
                </c:pt>
                <c:pt idx="792">
                  <c:v>75.278611068819146</c:v>
                </c:pt>
                <c:pt idx="793">
                  <c:v>74.748743928779959</c:v>
                </c:pt>
                <c:pt idx="794">
                  <c:v>74.767482520407498</c:v>
                </c:pt>
                <c:pt idx="795">
                  <c:v>74.687508888282863</c:v>
                </c:pt>
                <c:pt idx="796">
                  <c:v>75.116990716031708</c:v>
                </c:pt>
                <c:pt idx="797">
                  <c:v>74.249327000135509</c:v>
                </c:pt>
                <c:pt idx="798">
                  <c:v>73.688340413286326</c:v>
                </c:pt>
                <c:pt idx="799">
                  <c:v>73.119992236869166</c:v>
                </c:pt>
                <c:pt idx="800">
                  <c:v>73.10911716137106</c:v>
                </c:pt>
                <c:pt idx="801">
                  <c:v>73.612047575945667</c:v>
                </c:pt>
                <c:pt idx="802">
                  <c:v>73.407596156581008</c:v>
                </c:pt>
                <c:pt idx="803">
                  <c:v>74.218374862179331</c:v>
                </c:pt>
                <c:pt idx="804">
                  <c:v>73.219541004890445</c:v>
                </c:pt>
                <c:pt idx="805">
                  <c:v>73.711429035113113</c:v>
                </c:pt>
                <c:pt idx="806">
                  <c:v>74.173201471648682</c:v>
                </c:pt>
                <c:pt idx="807">
                  <c:v>75.249332019401137</c:v>
                </c:pt>
                <c:pt idx="808">
                  <c:v>75.537772483382042</c:v>
                </c:pt>
                <c:pt idx="809">
                  <c:v>75.417142799779811</c:v>
                </c:pt>
                <c:pt idx="810">
                  <c:v>75.552830280225606</c:v>
                </c:pt>
                <c:pt idx="811">
                  <c:v>75.235947311095757</c:v>
                </c:pt>
                <c:pt idx="812">
                  <c:v>74.711434054378714</c:v>
                </c:pt>
                <c:pt idx="813">
                  <c:v>74.471513158004811</c:v>
                </c:pt>
                <c:pt idx="814">
                  <c:v>74.577754280178738</c:v>
                </c:pt>
                <c:pt idx="815">
                  <c:v>75.079178915068994</c:v>
                </c:pt>
                <c:pt idx="816">
                  <c:v>74.651537484712151</c:v>
                </c:pt>
                <c:pt idx="817">
                  <c:v>74.744226589726892</c:v>
                </c:pt>
                <c:pt idx="818">
                  <c:v>75.374311733202617</c:v>
                </c:pt>
                <c:pt idx="819">
                  <c:v>74.457793831991793</c:v>
                </c:pt>
                <c:pt idx="820">
                  <c:v>74.511499974067121</c:v>
                </c:pt>
                <c:pt idx="821">
                  <c:v>74.351218092110201</c:v>
                </c:pt>
                <c:pt idx="822">
                  <c:v>73.65270362742325</c:v>
                </c:pt>
                <c:pt idx="823">
                  <c:v>72.44473370286282</c:v>
                </c:pt>
                <c:pt idx="824">
                  <c:v>72.278428702168497</c:v>
                </c:pt>
                <c:pt idx="825">
                  <c:v>72.56921149010283</c:v>
                </c:pt>
                <c:pt idx="826">
                  <c:v>71.499940605356898</c:v>
                </c:pt>
                <c:pt idx="827">
                  <c:v>71.51633687303098</c:v>
                </c:pt>
                <c:pt idx="828">
                  <c:v>71.937787875796587</c:v>
                </c:pt>
                <c:pt idx="829">
                  <c:v>71.742873061099516</c:v>
                </c:pt>
                <c:pt idx="830">
                  <c:v>71.748561562129311</c:v>
                </c:pt>
                <c:pt idx="831">
                  <c:v>70.762443177730518</c:v>
                </c:pt>
                <c:pt idx="832">
                  <c:v>71.336312546323626</c:v>
                </c:pt>
                <c:pt idx="833">
                  <c:v>71.243288823601247</c:v>
                </c:pt>
                <c:pt idx="834">
                  <c:v>72.085019667155763</c:v>
                </c:pt>
                <c:pt idx="835">
                  <c:v>72.539430514123367</c:v>
                </c:pt>
                <c:pt idx="836">
                  <c:v>72.91721390604269</c:v>
                </c:pt>
                <c:pt idx="837">
                  <c:v>73.230248771534733</c:v>
                </c:pt>
                <c:pt idx="838">
                  <c:v>72.772826365198412</c:v>
                </c:pt>
                <c:pt idx="839">
                  <c:v>72.407591137315393</c:v>
                </c:pt>
                <c:pt idx="840">
                  <c:v>73.174702232067418</c:v>
                </c:pt>
                <c:pt idx="841">
                  <c:v>73.167507951353272</c:v>
                </c:pt>
                <c:pt idx="842">
                  <c:v>72.187078067984274</c:v>
                </c:pt>
                <c:pt idx="843">
                  <c:v>71.574727663013192</c:v>
                </c:pt>
                <c:pt idx="844">
                  <c:v>70.673936794061206</c:v>
                </c:pt>
                <c:pt idx="845">
                  <c:v>70.554812890143324</c:v>
                </c:pt>
                <c:pt idx="846">
                  <c:v>71.067447218239337</c:v>
                </c:pt>
                <c:pt idx="847">
                  <c:v>70.048368989638561</c:v>
                </c:pt>
                <c:pt idx="848">
                  <c:v>69.219520927827972</c:v>
                </c:pt>
                <c:pt idx="849">
                  <c:v>68.88724554414695</c:v>
                </c:pt>
                <c:pt idx="850">
                  <c:v>69.71458782627316</c:v>
                </c:pt>
                <c:pt idx="851">
                  <c:v>70.165987113872077</c:v>
                </c:pt>
                <c:pt idx="852">
                  <c:v>70.903149923790806</c:v>
                </c:pt>
                <c:pt idx="853">
                  <c:v>72.240282283498161</c:v>
                </c:pt>
                <c:pt idx="854">
                  <c:v>72.918886994580873</c:v>
                </c:pt>
                <c:pt idx="855">
                  <c:v>73.046710958897222</c:v>
                </c:pt>
                <c:pt idx="856">
                  <c:v>73.254173937630611</c:v>
                </c:pt>
                <c:pt idx="857">
                  <c:v>73.327789833310192</c:v>
                </c:pt>
                <c:pt idx="858">
                  <c:v>72.735014564235726</c:v>
                </c:pt>
                <c:pt idx="859">
                  <c:v>73.870874372800927</c:v>
                </c:pt>
                <c:pt idx="860">
                  <c:v>73.809137405742376</c:v>
                </c:pt>
                <c:pt idx="861">
                  <c:v>75.217041410614399</c:v>
                </c:pt>
                <c:pt idx="862">
                  <c:v>75.337169167655176</c:v>
                </c:pt>
                <c:pt idx="863">
                  <c:v>75.426846713301217</c:v>
                </c:pt>
                <c:pt idx="864">
                  <c:v>75.523551230807584</c:v>
                </c:pt>
                <c:pt idx="865">
                  <c:v>76.081693567141883</c:v>
                </c:pt>
                <c:pt idx="866">
                  <c:v>75.927936730483836</c:v>
                </c:pt>
                <c:pt idx="867">
                  <c:v>76.236286948068994</c:v>
                </c:pt>
                <c:pt idx="868">
                  <c:v>76.281794956307294</c:v>
                </c:pt>
                <c:pt idx="869">
                  <c:v>76.132722767556132</c:v>
                </c:pt>
                <c:pt idx="870">
                  <c:v>76.207342516358622</c:v>
                </c:pt>
                <c:pt idx="871">
                  <c:v>76.135232400363392</c:v>
                </c:pt>
                <c:pt idx="872">
                  <c:v>76.423338246636675</c:v>
                </c:pt>
                <c:pt idx="873">
                  <c:v>76.872227901428317</c:v>
                </c:pt>
                <c:pt idx="874">
                  <c:v>76.456465399692476</c:v>
                </c:pt>
                <c:pt idx="875">
                  <c:v>76.41296509770001</c:v>
                </c:pt>
                <c:pt idx="876">
                  <c:v>76.114486102490048</c:v>
                </c:pt>
                <c:pt idx="877">
                  <c:v>76.720980697577531</c:v>
                </c:pt>
                <c:pt idx="878">
                  <c:v>77.035186725046302</c:v>
                </c:pt>
                <c:pt idx="879">
                  <c:v>77.337513823894028</c:v>
                </c:pt>
                <c:pt idx="880">
                  <c:v>77.693212447109488</c:v>
                </c:pt>
                <c:pt idx="881">
                  <c:v>78.753783271456939</c:v>
                </c:pt>
                <c:pt idx="882">
                  <c:v>78.96225010331321</c:v>
                </c:pt>
                <c:pt idx="883">
                  <c:v>78.956226984575778</c:v>
                </c:pt>
                <c:pt idx="884">
                  <c:v>79.313766005183226</c:v>
                </c:pt>
                <c:pt idx="885">
                  <c:v>79.779051927648965</c:v>
                </c:pt>
                <c:pt idx="886">
                  <c:v>78.607555333220674</c:v>
                </c:pt>
                <c:pt idx="887">
                  <c:v>79.417330185696088</c:v>
                </c:pt>
                <c:pt idx="888">
                  <c:v>79.549169562504076</c:v>
                </c:pt>
                <c:pt idx="889">
                  <c:v>79.885794976384346</c:v>
                </c:pt>
                <c:pt idx="890">
                  <c:v>80.000066923541524</c:v>
                </c:pt>
                <c:pt idx="891">
                  <c:v>80.029680590667184</c:v>
                </c:pt>
                <c:pt idx="892">
                  <c:v>79.80347902030627</c:v>
                </c:pt>
                <c:pt idx="893">
                  <c:v>79.351745114999744</c:v>
                </c:pt>
                <c:pt idx="894">
                  <c:v>78.715636852786616</c:v>
                </c:pt>
                <c:pt idx="895">
                  <c:v>78.445767671579418</c:v>
                </c:pt>
                <c:pt idx="896">
                  <c:v>78.588984050446967</c:v>
                </c:pt>
                <c:pt idx="897">
                  <c:v>79.698241751255225</c:v>
                </c:pt>
                <c:pt idx="898">
                  <c:v>79.580456318167904</c:v>
                </c:pt>
                <c:pt idx="899">
                  <c:v>80.031353679205338</c:v>
                </c:pt>
                <c:pt idx="900">
                  <c:v>79.977647537130011</c:v>
                </c:pt>
                <c:pt idx="901">
                  <c:v>80.037711415650406</c:v>
                </c:pt>
                <c:pt idx="902">
                  <c:v>79.739065111586626</c:v>
                </c:pt>
                <c:pt idx="903">
                  <c:v>79.291179309917908</c:v>
                </c:pt>
                <c:pt idx="904">
                  <c:v>79.989359156897208</c:v>
                </c:pt>
                <c:pt idx="905">
                  <c:v>80.974306379319287</c:v>
                </c:pt>
                <c:pt idx="906">
                  <c:v>81.151988382073199</c:v>
                </c:pt>
                <c:pt idx="907">
                  <c:v>81.389065027932219</c:v>
                </c:pt>
                <c:pt idx="908">
                  <c:v>81.455152025190031</c:v>
                </c:pt>
                <c:pt idx="909">
                  <c:v>81.883629999815952</c:v>
                </c:pt>
                <c:pt idx="910">
                  <c:v>81.830258475448261</c:v>
                </c:pt>
                <c:pt idx="911">
                  <c:v>82.44863199915676</c:v>
                </c:pt>
                <c:pt idx="912">
                  <c:v>82.399108578426862</c:v>
                </c:pt>
                <c:pt idx="913">
                  <c:v>81.072014749948536</c:v>
                </c:pt>
                <c:pt idx="914">
                  <c:v>82.084902550958077</c:v>
                </c:pt>
                <c:pt idx="915">
                  <c:v>82.961935562668032</c:v>
                </c:pt>
                <c:pt idx="916">
                  <c:v>82.69758757363681</c:v>
                </c:pt>
                <c:pt idx="917">
                  <c:v>82.888654284696088</c:v>
                </c:pt>
                <c:pt idx="918">
                  <c:v>83.571776334831867</c:v>
                </c:pt>
                <c:pt idx="919">
                  <c:v>83.619459358169763</c:v>
                </c:pt>
                <c:pt idx="920">
                  <c:v>84.099635768625234</c:v>
                </c:pt>
                <c:pt idx="921">
                  <c:v>84.019829445354418</c:v>
                </c:pt>
                <c:pt idx="922">
                  <c:v>82.870919546191459</c:v>
                </c:pt>
                <c:pt idx="923">
                  <c:v>83.664800057554245</c:v>
                </c:pt>
                <c:pt idx="924">
                  <c:v>84.151836131016211</c:v>
                </c:pt>
                <c:pt idx="925">
                  <c:v>83.747617940193763</c:v>
                </c:pt>
                <c:pt idx="926">
                  <c:v>83.24468752561917</c:v>
                </c:pt>
                <c:pt idx="927">
                  <c:v>83.349924794670201</c:v>
                </c:pt>
                <c:pt idx="928">
                  <c:v>85.110515863388969</c:v>
                </c:pt>
                <c:pt idx="929">
                  <c:v>85.140129530514628</c:v>
                </c:pt>
                <c:pt idx="930">
                  <c:v>84.817725369208802</c:v>
                </c:pt>
                <c:pt idx="931">
                  <c:v>84.962447527760716</c:v>
                </c:pt>
                <c:pt idx="932">
                  <c:v>84.821573472846609</c:v>
                </c:pt>
                <c:pt idx="933">
                  <c:v>85.265109244316108</c:v>
                </c:pt>
                <c:pt idx="934">
                  <c:v>85.947896676744222</c:v>
                </c:pt>
                <c:pt idx="935">
                  <c:v>85.845336349354255</c:v>
                </c:pt>
                <c:pt idx="936">
                  <c:v>84.970311043890121</c:v>
                </c:pt>
                <c:pt idx="937">
                  <c:v>85.407154461206929</c:v>
                </c:pt>
                <c:pt idx="938">
                  <c:v>86.287199032285571</c:v>
                </c:pt>
                <c:pt idx="939">
                  <c:v>85.723870121482946</c:v>
                </c:pt>
                <c:pt idx="940">
                  <c:v>85.627667530538048</c:v>
                </c:pt>
                <c:pt idx="941">
                  <c:v>86.586849189472261</c:v>
                </c:pt>
                <c:pt idx="942">
                  <c:v>86.420209571070288</c:v>
                </c:pt>
                <c:pt idx="943">
                  <c:v>86.17209054085933</c:v>
                </c:pt>
                <c:pt idx="944">
                  <c:v>85.613446277963575</c:v>
                </c:pt>
                <c:pt idx="945">
                  <c:v>86.154355802354701</c:v>
                </c:pt>
                <c:pt idx="946">
                  <c:v>86.641057258109043</c:v>
                </c:pt>
                <c:pt idx="947">
                  <c:v>87.412518383060316</c:v>
                </c:pt>
                <c:pt idx="948">
                  <c:v>87.695437654865245</c:v>
                </c:pt>
                <c:pt idx="949">
                  <c:v>87.572465647309599</c:v>
                </c:pt>
                <c:pt idx="950">
                  <c:v>87.304938790055814</c:v>
                </c:pt>
                <c:pt idx="951">
                  <c:v>87.060500554628845</c:v>
                </c:pt>
                <c:pt idx="952">
                  <c:v>87.811884617122047</c:v>
                </c:pt>
                <c:pt idx="953">
                  <c:v>87.909927605458961</c:v>
                </c:pt>
                <c:pt idx="954">
                  <c:v>87.732914838120323</c:v>
                </c:pt>
                <c:pt idx="955">
                  <c:v>87.097810429030105</c:v>
                </c:pt>
                <c:pt idx="956">
                  <c:v>87.192841857998275</c:v>
                </c:pt>
                <c:pt idx="957">
                  <c:v>86.117380545661092</c:v>
                </c:pt>
                <c:pt idx="958">
                  <c:v>87.073216027518967</c:v>
                </c:pt>
                <c:pt idx="959">
                  <c:v>87.040590801024592</c:v>
                </c:pt>
                <c:pt idx="960">
                  <c:v>87.16640705909515</c:v>
                </c:pt>
                <c:pt idx="961">
                  <c:v>86.342076336337641</c:v>
                </c:pt>
                <c:pt idx="962">
                  <c:v>86.984876952703459</c:v>
                </c:pt>
                <c:pt idx="963">
                  <c:v>85.719185473576061</c:v>
                </c:pt>
                <c:pt idx="964">
                  <c:v>84.688730242915724</c:v>
                </c:pt>
                <c:pt idx="965">
                  <c:v>84.514561726091969</c:v>
                </c:pt>
                <c:pt idx="966">
                  <c:v>84.026019872945653</c:v>
                </c:pt>
                <c:pt idx="967">
                  <c:v>83.840474354062337</c:v>
                </c:pt>
                <c:pt idx="968">
                  <c:v>83.106155794658491</c:v>
                </c:pt>
                <c:pt idx="969">
                  <c:v>83.831774293663855</c:v>
                </c:pt>
                <c:pt idx="970">
                  <c:v>84.834790872298171</c:v>
                </c:pt>
                <c:pt idx="971">
                  <c:v>84.852860228510423</c:v>
                </c:pt>
                <c:pt idx="972">
                  <c:v>84.464536378800631</c:v>
                </c:pt>
                <c:pt idx="973">
                  <c:v>85.326846211374658</c:v>
                </c:pt>
                <c:pt idx="974">
                  <c:v>85.598053863412389</c:v>
                </c:pt>
                <c:pt idx="975">
                  <c:v>84.25155220789128</c:v>
                </c:pt>
                <c:pt idx="976">
                  <c:v>83.962107890787479</c:v>
                </c:pt>
                <c:pt idx="977">
                  <c:v>84.728549750124216</c:v>
                </c:pt>
                <c:pt idx="978">
                  <c:v>85.792466751548019</c:v>
                </c:pt>
                <c:pt idx="979">
                  <c:v>86.678367132510274</c:v>
                </c:pt>
                <c:pt idx="980">
                  <c:v>86.794814094767077</c:v>
                </c:pt>
                <c:pt idx="981">
                  <c:v>86.794312168205622</c:v>
                </c:pt>
                <c:pt idx="982">
                  <c:v>87.236174851136937</c:v>
                </c:pt>
                <c:pt idx="983">
                  <c:v>87.380060465419774</c:v>
                </c:pt>
                <c:pt idx="984">
                  <c:v>87.358979549838807</c:v>
                </c:pt>
                <c:pt idx="985">
                  <c:v>87.781601714581143</c:v>
                </c:pt>
                <c:pt idx="986">
                  <c:v>88.810049238995674</c:v>
                </c:pt>
                <c:pt idx="987">
                  <c:v>88.625172955527631</c:v>
                </c:pt>
                <c:pt idx="988">
                  <c:v>88.728402518332871</c:v>
                </c:pt>
                <c:pt idx="989">
                  <c:v>88.809714621288038</c:v>
                </c:pt>
                <c:pt idx="990">
                  <c:v>89.031900779157326</c:v>
                </c:pt>
                <c:pt idx="991">
                  <c:v>88.790976029660513</c:v>
                </c:pt>
                <c:pt idx="992">
                  <c:v>88.135627249258391</c:v>
                </c:pt>
                <c:pt idx="993">
                  <c:v>88.752662302136372</c:v>
                </c:pt>
                <c:pt idx="994">
                  <c:v>88.774747070840235</c:v>
                </c:pt>
                <c:pt idx="995">
                  <c:v>88.12073676126866</c:v>
                </c:pt>
                <c:pt idx="996">
                  <c:v>87.594215798305825</c:v>
                </c:pt>
                <c:pt idx="997">
                  <c:v>88.297414910899676</c:v>
                </c:pt>
                <c:pt idx="998">
                  <c:v>88.395959825798016</c:v>
                </c:pt>
                <c:pt idx="999">
                  <c:v>88.528803055728901</c:v>
                </c:pt>
                <c:pt idx="1000">
                  <c:v>89.57766226030914</c:v>
                </c:pt>
                <c:pt idx="1001">
                  <c:v>89.559760212950707</c:v>
                </c:pt>
                <c:pt idx="1002">
                  <c:v>89.459876827221805</c:v>
                </c:pt>
                <c:pt idx="1003">
                  <c:v>89.690763045489604</c:v>
                </c:pt>
                <c:pt idx="1004">
                  <c:v>89.93386281008604</c:v>
                </c:pt>
                <c:pt idx="1005">
                  <c:v>90.698631580884623</c:v>
                </c:pt>
                <c:pt idx="1006">
                  <c:v>90.911281134086323</c:v>
                </c:pt>
                <c:pt idx="1007">
                  <c:v>90.875477039369443</c:v>
                </c:pt>
                <c:pt idx="1008">
                  <c:v>91.571983797810589</c:v>
                </c:pt>
                <c:pt idx="1009">
                  <c:v>91.802870016078373</c:v>
                </c:pt>
                <c:pt idx="1010">
                  <c:v>91.570979944687693</c:v>
                </c:pt>
                <c:pt idx="1011">
                  <c:v>91.427930874673947</c:v>
                </c:pt>
                <c:pt idx="1012">
                  <c:v>91.147688544530084</c:v>
                </c:pt>
                <c:pt idx="1013">
                  <c:v>91.506231418260427</c:v>
                </c:pt>
                <c:pt idx="1014">
                  <c:v>91.650117032543235</c:v>
                </c:pt>
                <c:pt idx="1015">
                  <c:v>91.733269532890404</c:v>
                </c:pt>
                <c:pt idx="1016">
                  <c:v>91.358665009193601</c:v>
                </c:pt>
                <c:pt idx="1017">
                  <c:v>91.603103244620598</c:v>
                </c:pt>
                <c:pt idx="1018">
                  <c:v>92.170614876768667</c:v>
                </c:pt>
                <c:pt idx="1019">
                  <c:v>92.639246976310744</c:v>
                </c:pt>
                <c:pt idx="1020">
                  <c:v>93.144017788277324</c:v>
                </c:pt>
                <c:pt idx="1021">
                  <c:v>93.2387145995379</c:v>
                </c:pt>
                <c:pt idx="1022">
                  <c:v>93.3078131561644</c:v>
                </c:pt>
                <c:pt idx="1023">
                  <c:v>94.260302460945923</c:v>
                </c:pt>
                <c:pt idx="1024">
                  <c:v>93.434298649650245</c:v>
                </c:pt>
                <c:pt idx="1025">
                  <c:v>93.949777228261141</c:v>
                </c:pt>
                <c:pt idx="1026">
                  <c:v>94.215296379269091</c:v>
                </c:pt>
                <c:pt idx="1027">
                  <c:v>94.817273635303508</c:v>
                </c:pt>
                <c:pt idx="1028">
                  <c:v>93.496704852124068</c:v>
                </c:pt>
                <c:pt idx="1029">
                  <c:v>92.765899778650379</c:v>
                </c:pt>
                <c:pt idx="1030">
                  <c:v>92.103524026387944</c:v>
                </c:pt>
                <c:pt idx="1031">
                  <c:v>93.097505926916142</c:v>
                </c:pt>
                <c:pt idx="1032">
                  <c:v>92.952449150656591</c:v>
                </c:pt>
                <c:pt idx="1033">
                  <c:v>90.800689981713148</c:v>
                </c:pt>
                <c:pt idx="1034">
                  <c:v>90.33373097070924</c:v>
                </c:pt>
                <c:pt idx="1035">
                  <c:v>91.335576387366842</c:v>
                </c:pt>
                <c:pt idx="1036">
                  <c:v>91.409861518461682</c:v>
                </c:pt>
                <c:pt idx="1037">
                  <c:v>90.956454524616987</c:v>
                </c:pt>
                <c:pt idx="1038">
                  <c:v>92.392968343491759</c:v>
                </c:pt>
                <c:pt idx="1039">
                  <c:v>91.127778790925845</c:v>
                </c:pt>
                <c:pt idx="1040">
                  <c:v>89.452682546507674</c:v>
                </c:pt>
                <c:pt idx="1041">
                  <c:v>86.771892781794108</c:v>
                </c:pt>
                <c:pt idx="1042">
                  <c:v>87.670341326792666</c:v>
                </c:pt>
                <c:pt idx="1043">
                  <c:v>86.992238542271423</c:v>
                </c:pt>
                <c:pt idx="1044">
                  <c:v>88.996765919855719</c:v>
                </c:pt>
                <c:pt idx="1045">
                  <c:v>89.412528421591531</c:v>
                </c:pt>
                <c:pt idx="1046">
                  <c:v>89.416376525229339</c:v>
                </c:pt>
                <c:pt idx="1047">
                  <c:v>90.922825444999717</c:v>
                </c:pt>
                <c:pt idx="1048">
                  <c:v>91.270493243231925</c:v>
                </c:pt>
                <c:pt idx="1049">
                  <c:v>92.742978465677425</c:v>
                </c:pt>
                <c:pt idx="1050">
                  <c:v>92.927520131437831</c:v>
                </c:pt>
                <c:pt idx="1051">
                  <c:v>93.830987942050896</c:v>
                </c:pt>
                <c:pt idx="1052">
                  <c:v>93.644773187752321</c:v>
                </c:pt>
                <c:pt idx="1053">
                  <c:v>94.041797097860623</c:v>
                </c:pt>
                <c:pt idx="1054">
                  <c:v>93.201739342844277</c:v>
                </c:pt>
                <c:pt idx="1055">
                  <c:v>94.272014080713134</c:v>
                </c:pt>
                <c:pt idx="1056">
                  <c:v>93.974706247479915</c:v>
                </c:pt>
                <c:pt idx="1057">
                  <c:v>94.124614980500155</c:v>
                </c:pt>
                <c:pt idx="1058">
                  <c:v>93.562122613966608</c:v>
                </c:pt>
                <c:pt idx="1059">
                  <c:v>93.558441819182619</c:v>
                </c:pt>
                <c:pt idx="1060">
                  <c:v>94.502732990127086</c:v>
                </c:pt>
                <c:pt idx="1061">
                  <c:v>92.503894113572599</c:v>
                </c:pt>
                <c:pt idx="1062">
                  <c:v>92.355658469090514</c:v>
                </c:pt>
                <c:pt idx="1063">
                  <c:v>92.076921918631001</c:v>
                </c:pt>
                <c:pt idx="1064">
                  <c:v>90.487655116221092</c:v>
                </c:pt>
                <c:pt idx="1065">
                  <c:v>91.535510467678435</c:v>
                </c:pt>
                <c:pt idx="1066">
                  <c:v>91.944915232969208</c:v>
                </c:pt>
                <c:pt idx="1067">
                  <c:v>92.925512425192025</c:v>
                </c:pt>
                <c:pt idx="1068">
                  <c:v>93.622019183633171</c:v>
                </c:pt>
                <c:pt idx="1069">
                  <c:v>94.12829577528413</c:v>
                </c:pt>
                <c:pt idx="1070">
                  <c:v>94.246583134932919</c:v>
                </c:pt>
                <c:pt idx="1071">
                  <c:v>94.271512154151679</c:v>
                </c:pt>
                <c:pt idx="1072">
                  <c:v>93.998464104721961</c:v>
                </c:pt>
                <c:pt idx="1073">
                  <c:v>95.594255952430757</c:v>
                </c:pt>
                <c:pt idx="1074">
                  <c:v>95.408710433547427</c:v>
                </c:pt>
                <c:pt idx="1075">
                  <c:v>95.676739217362638</c:v>
                </c:pt>
                <c:pt idx="1076">
                  <c:v>95.916994731444191</c:v>
                </c:pt>
                <c:pt idx="1077">
                  <c:v>95.738476184421202</c:v>
                </c:pt>
                <c:pt idx="1078">
                  <c:v>96.125126945592825</c:v>
                </c:pt>
                <c:pt idx="1079">
                  <c:v>96.004664570844426</c:v>
                </c:pt>
                <c:pt idx="1080">
                  <c:v>96.41139239447412</c:v>
                </c:pt>
                <c:pt idx="1081">
                  <c:v>95.512441922914121</c:v>
                </c:pt>
                <c:pt idx="1082">
                  <c:v>95.525659322365669</c:v>
                </c:pt>
                <c:pt idx="1083">
                  <c:v>95.365042822701128</c:v>
                </c:pt>
                <c:pt idx="1084">
                  <c:v>96.220492992268646</c:v>
                </c:pt>
                <c:pt idx="1085">
                  <c:v>95.298119281174237</c:v>
                </c:pt>
                <c:pt idx="1086">
                  <c:v>96.221496845391556</c:v>
                </c:pt>
                <c:pt idx="1087">
                  <c:v>96.905957366357867</c:v>
                </c:pt>
                <c:pt idx="1088">
                  <c:v>96.705354050631016</c:v>
                </c:pt>
                <c:pt idx="1089">
                  <c:v>97.290600421283685</c:v>
                </c:pt>
                <c:pt idx="1090">
                  <c:v>98.04047870409255</c:v>
                </c:pt>
                <c:pt idx="1091">
                  <c:v>97.294448524921492</c:v>
                </c:pt>
                <c:pt idx="1092">
                  <c:v>97.749695916158188</c:v>
                </c:pt>
                <c:pt idx="1093">
                  <c:v>97.732965030776469</c:v>
                </c:pt>
                <c:pt idx="1094">
                  <c:v>98.121121571632443</c:v>
                </c:pt>
                <c:pt idx="1095">
                  <c:v>97.942268406901817</c:v>
                </c:pt>
                <c:pt idx="1096">
                  <c:v>97.895756545540621</c:v>
                </c:pt>
                <c:pt idx="1097">
                  <c:v>96.995969529711545</c:v>
                </c:pt>
                <c:pt idx="1098">
                  <c:v>97.204101743860178</c:v>
                </c:pt>
                <c:pt idx="1099">
                  <c:v>97.174990003295974</c:v>
                </c:pt>
                <c:pt idx="1100">
                  <c:v>97.432645638174534</c:v>
                </c:pt>
                <c:pt idx="1101">
                  <c:v>97.589915960762724</c:v>
                </c:pt>
                <c:pt idx="1102">
                  <c:v>97.267846417164549</c:v>
                </c:pt>
                <c:pt idx="1103">
                  <c:v>95.457230001154429</c:v>
                </c:pt>
                <c:pt idx="1104">
                  <c:v>95.847896174817677</c:v>
                </c:pt>
                <c:pt idx="1105">
                  <c:v>95.578361611318101</c:v>
                </c:pt>
                <c:pt idx="1106">
                  <c:v>96.750694750015469</c:v>
                </c:pt>
                <c:pt idx="1107">
                  <c:v>99.198088663653976</c:v>
                </c:pt>
                <c:pt idx="1108">
                  <c:v>99.935251473572734</c:v>
                </c:pt>
                <c:pt idx="1109">
                  <c:v>100.3106925415386</c:v>
                </c:pt>
                <c:pt idx="1110">
                  <c:v>100.40789898560642</c:v>
                </c:pt>
                <c:pt idx="1111">
                  <c:v>100.11745081537968</c:v>
                </c:pt>
                <c:pt idx="1112">
                  <c:v>100.14070674606029</c:v>
                </c:pt>
                <c:pt idx="1113">
                  <c:v>99.534881386388079</c:v>
                </c:pt>
                <c:pt idx="1114">
                  <c:v>98.220670339653694</c:v>
                </c:pt>
                <c:pt idx="1115">
                  <c:v>98.605480703433329</c:v>
                </c:pt>
                <c:pt idx="1116">
                  <c:v>98.996314185950396</c:v>
                </c:pt>
                <c:pt idx="1117">
                  <c:v>98.99848920105002</c:v>
                </c:pt>
                <c:pt idx="1118">
                  <c:v>99.527185179112493</c:v>
                </c:pt>
                <c:pt idx="1119">
                  <c:v>99.872343344537455</c:v>
                </c:pt>
                <c:pt idx="1120">
                  <c:v>100.17400120796991</c:v>
                </c:pt>
                <c:pt idx="1121">
                  <c:v>100.74720134114776</c:v>
                </c:pt>
                <c:pt idx="1122">
                  <c:v>100.36423137476011</c:v>
                </c:pt>
                <c:pt idx="1123">
                  <c:v>100.92705835900129</c:v>
                </c:pt>
                <c:pt idx="1124">
                  <c:v>101.17417353608936</c:v>
                </c:pt>
                <c:pt idx="1125">
                  <c:v>101.21984885318145</c:v>
                </c:pt>
                <c:pt idx="1126">
                  <c:v>101.83236656700636</c:v>
                </c:pt>
                <c:pt idx="1127">
                  <c:v>101.64196909136234</c:v>
                </c:pt>
                <c:pt idx="1128">
                  <c:v>101.89560931374928</c:v>
                </c:pt>
                <c:pt idx="1129">
                  <c:v>101.26953958276519</c:v>
                </c:pt>
                <c:pt idx="1130">
                  <c:v>100.96938749901705</c:v>
                </c:pt>
                <c:pt idx="1131">
                  <c:v>101.79388553062839</c:v>
                </c:pt>
                <c:pt idx="1132">
                  <c:v>101.24277016615441</c:v>
                </c:pt>
                <c:pt idx="1133">
                  <c:v>101.24009322449335</c:v>
                </c:pt>
                <c:pt idx="1134">
                  <c:v>101.62473627941917</c:v>
                </c:pt>
                <c:pt idx="1135">
                  <c:v>101.2320623995101</c:v>
                </c:pt>
                <c:pt idx="1136">
                  <c:v>98.246435903141546</c:v>
                </c:pt>
                <c:pt idx="1137">
                  <c:v>98.16144300540239</c:v>
                </c:pt>
                <c:pt idx="1138">
                  <c:v>99.228371566194923</c:v>
                </c:pt>
                <c:pt idx="1139">
                  <c:v>99.951480432392998</c:v>
                </c:pt>
                <c:pt idx="1140">
                  <c:v>101.05521694102531</c:v>
                </c:pt>
                <c:pt idx="1141">
                  <c:v>101.01422627184007</c:v>
                </c:pt>
                <c:pt idx="1142">
                  <c:v>99.897439672610034</c:v>
                </c:pt>
                <c:pt idx="1143">
                  <c:v>98.828336096717891</c:v>
                </c:pt>
                <c:pt idx="1144">
                  <c:v>98.404877387706478</c:v>
                </c:pt>
                <c:pt idx="1145">
                  <c:v>98.186037406913542</c:v>
                </c:pt>
                <c:pt idx="1146">
                  <c:v>99.422784454330539</c:v>
                </c:pt>
                <c:pt idx="1147">
                  <c:v>99.973397892243057</c:v>
                </c:pt>
                <c:pt idx="1148">
                  <c:v>98.863303647165708</c:v>
                </c:pt>
                <c:pt idx="1149">
                  <c:v>99.017562410385196</c:v>
                </c:pt>
                <c:pt idx="1150">
                  <c:v>97.491538354718188</c:v>
                </c:pt>
                <c:pt idx="1151">
                  <c:v>97.645127882522416</c:v>
                </c:pt>
                <c:pt idx="1152">
                  <c:v>97.757057505726138</c:v>
                </c:pt>
                <c:pt idx="1153">
                  <c:v>99.54726224157055</c:v>
                </c:pt>
                <c:pt idx="1154">
                  <c:v>99.336955012322292</c:v>
                </c:pt>
                <c:pt idx="1155">
                  <c:v>100.32943113316612</c:v>
                </c:pt>
                <c:pt idx="1156">
                  <c:v>101.20914108653716</c:v>
                </c:pt>
                <c:pt idx="1157">
                  <c:v>101.83035886076055</c:v>
                </c:pt>
                <c:pt idx="1158">
                  <c:v>102.37143569400548</c:v>
                </c:pt>
                <c:pt idx="1159">
                  <c:v>102.07914712638677</c:v>
                </c:pt>
                <c:pt idx="1160">
                  <c:v>100.59076756282866</c:v>
                </c:pt>
                <c:pt idx="1161">
                  <c:v>101.51799323068376</c:v>
                </c:pt>
                <c:pt idx="1162">
                  <c:v>101.04300339469665</c:v>
                </c:pt>
                <c:pt idx="1163">
                  <c:v>101.57604940295835</c:v>
                </c:pt>
                <c:pt idx="1164">
                  <c:v>101.06341507486233</c:v>
                </c:pt>
                <c:pt idx="1165">
                  <c:v>100.29446358271832</c:v>
                </c:pt>
                <c:pt idx="1166">
                  <c:v>101.01907822860076</c:v>
                </c:pt>
                <c:pt idx="1167">
                  <c:v>101.41392712360944</c:v>
                </c:pt>
                <c:pt idx="1168">
                  <c:v>101.78351238169172</c:v>
                </c:pt>
                <c:pt idx="1169">
                  <c:v>100.82014800141208</c:v>
                </c:pt>
                <c:pt idx="1170">
                  <c:v>101.49691231510278</c:v>
                </c:pt>
                <c:pt idx="1171">
                  <c:v>101.53137793898914</c:v>
                </c:pt>
                <c:pt idx="1172">
                  <c:v>101.25481640362925</c:v>
                </c:pt>
                <c:pt idx="1173">
                  <c:v>102.31053527121601</c:v>
                </c:pt>
                <c:pt idx="1174">
                  <c:v>102.30317368164805</c:v>
                </c:pt>
                <c:pt idx="1175">
                  <c:v>102.55330041810483</c:v>
                </c:pt>
                <c:pt idx="1176">
                  <c:v>102.79706941811652</c:v>
                </c:pt>
                <c:pt idx="1177">
                  <c:v>102.35152594040125</c:v>
                </c:pt>
                <c:pt idx="1178">
                  <c:v>100.60498881540312</c:v>
                </c:pt>
                <c:pt idx="1179">
                  <c:v>100.10506996019721</c:v>
                </c:pt>
                <c:pt idx="1180">
                  <c:v>99.636605169508968</c:v>
                </c:pt>
                <c:pt idx="1181">
                  <c:v>99.650157186668167</c:v>
                </c:pt>
                <c:pt idx="1182">
                  <c:v>98.069255826949103</c:v>
                </c:pt>
                <c:pt idx="1183">
                  <c:v>99.624057005472665</c:v>
                </c:pt>
                <c:pt idx="1184">
                  <c:v>97.870994835175679</c:v>
                </c:pt>
                <c:pt idx="1185">
                  <c:v>96.673565368405718</c:v>
                </c:pt>
                <c:pt idx="1186">
                  <c:v>97.752372857819253</c:v>
                </c:pt>
                <c:pt idx="1187">
                  <c:v>96.010520380728025</c:v>
                </c:pt>
                <c:pt idx="1188">
                  <c:v>96.540554829621016</c:v>
                </c:pt>
                <c:pt idx="1189">
                  <c:v>93.936559828809578</c:v>
                </c:pt>
                <c:pt idx="1190">
                  <c:v>93.225664508940142</c:v>
                </c:pt>
                <c:pt idx="1191">
                  <c:v>93.681246517884475</c:v>
                </c:pt>
                <c:pt idx="1192">
                  <c:v>92.379918252894029</c:v>
                </c:pt>
                <c:pt idx="1193">
                  <c:v>94.344458814415987</c:v>
                </c:pt>
                <c:pt idx="1194">
                  <c:v>94.949782247526741</c:v>
                </c:pt>
                <c:pt idx="1195">
                  <c:v>93.938232917347747</c:v>
                </c:pt>
                <c:pt idx="1196">
                  <c:v>94.952626498041653</c:v>
                </c:pt>
                <c:pt idx="1197">
                  <c:v>94.745163519308278</c:v>
                </c:pt>
                <c:pt idx="1198">
                  <c:v>94.823296754040925</c:v>
                </c:pt>
                <c:pt idx="1199">
                  <c:v>96.496552601067094</c:v>
                </c:pt>
                <c:pt idx="1200">
                  <c:v>96.64846904033314</c:v>
                </c:pt>
                <c:pt idx="1201">
                  <c:v>95.57016347748106</c:v>
                </c:pt>
                <c:pt idx="1202">
                  <c:v>95.254117052620316</c:v>
                </c:pt>
                <c:pt idx="1203">
                  <c:v>93.374067462276017</c:v>
                </c:pt>
                <c:pt idx="1204">
                  <c:v>93.89121912942511</c:v>
                </c:pt>
                <c:pt idx="1205">
                  <c:v>94.246248517225268</c:v>
                </c:pt>
                <c:pt idx="1206">
                  <c:v>94.880349073192605</c:v>
                </c:pt>
                <c:pt idx="1207">
                  <c:v>90.28855758017859</c:v>
                </c:pt>
                <c:pt idx="1208">
                  <c:v>84.893850897695657</c:v>
                </c:pt>
                <c:pt idx="1209">
                  <c:v>84.695924523629856</c:v>
                </c:pt>
                <c:pt idx="1210">
                  <c:v>83.36615375349048</c:v>
                </c:pt>
                <c:pt idx="1211">
                  <c:v>91.298768439527038</c:v>
                </c:pt>
                <c:pt idx="1212">
                  <c:v>88.139140735188562</c:v>
                </c:pt>
                <c:pt idx="1213">
                  <c:v>89.733761420920615</c:v>
                </c:pt>
                <c:pt idx="1214">
                  <c:v>90.446664447035872</c:v>
                </c:pt>
                <c:pt idx="1215">
                  <c:v>90.290397977570564</c:v>
                </c:pt>
                <c:pt idx="1216">
                  <c:v>88.267132008358743</c:v>
                </c:pt>
                <c:pt idx="1217">
                  <c:v>88.384248206030819</c:v>
                </c:pt>
                <c:pt idx="1218">
                  <c:v>86.301252976006225</c:v>
                </c:pt>
                <c:pt idx="1219">
                  <c:v>88.468906486062338</c:v>
                </c:pt>
                <c:pt idx="1220">
                  <c:v>89.942897488192159</c:v>
                </c:pt>
                <c:pt idx="1221">
                  <c:v>91.765058215115687</c:v>
                </c:pt>
                <c:pt idx="1222">
                  <c:v>92.44165521995258</c:v>
                </c:pt>
                <c:pt idx="1223">
                  <c:v>92.500882554203884</c:v>
                </c:pt>
                <c:pt idx="1224">
                  <c:v>93.037609357249579</c:v>
                </c:pt>
                <c:pt idx="1225">
                  <c:v>93.175304543941166</c:v>
                </c:pt>
                <c:pt idx="1226">
                  <c:v>93.762224003132019</c:v>
                </c:pt>
                <c:pt idx="1227">
                  <c:v>95.143023973685658</c:v>
                </c:pt>
                <c:pt idx="1228">
                  <c:v>94.535860143182916</c:v>
                </c:pt>
                <c:pt idx="1229">
                  <c:v>93.808568555639397</c:v>
                </c:pt>
                <c:pt idx="1230">
                  <c:v>94.216300232391987</c:v>
                </c:pt>
                <c:pt idx="1231">
                  <c:v>94.762730948959074</c:v>
                </c:pt>
                <c:pt idx="1232">
                  <c:v>94.695305480870744</c:v>
                </c:pt>
                <c:pt idx="1233">
                  <c:v>97.778473039014742</c:v>
                </c:pt>
                <c:pt idx="1234">
                  <c:v>98.487193343784568</c:v>
                </c:pt>
                <c:pt idx="1235">
                  <c:v>98.588080582636351</c:v>
                </c:pt>
                <c:pt idx="1236">
                  <c:v>98.995477641681319</c:v>
                </c:pt>
                <c:pt idx="1237">
                  <c:v>99.688972840753749</c:v>
                </c:pt>
                <c:pt idx="1238">
                  <c:v>99.776308062446361</c:v>
                </c:pt>
                <c:pt idx="1239">
                  <c:v>99.389155374713269</c:v>
                </c:pt>
                <c:pt idx="1240">
                  <c:v>97.785500010875069</c:v>
                </c:pt>
                <c:pt idx="1241">
                  <c:v>97.741999708882602</c:v>
                </c:pt>
                <c:pt idx="1242">
                  <c:v>97.08631631077283</c:v>
                </c:pt>
                <c:pt idx="1243">
                  <c:v>99.072607023291056</c:v>
                </c:pt>
                <c:pt idx="1244">
                  <c:v>98.520655114548006</c:v>
                </c:pt>
                <c:pt idx="1245">
                  <c:v>98.915838627264321</c:v>
                </c:pt>
                <c:pt idx="1246">
                  <c:v>98.907807802281084</c:v>
                </c:pt>
                <c:pt idx="1247">
                  <c:v>99.313531772787883</c:v>
                </c:pt>
                <c:pt idx="1248">
                  <c:v>99.889576156480615</c:v>
                </c:pt>
                <c:pt idx="1249">
                  <c:v>99.896937746048593</c:v>
                </c:pt>
                <c:pt idx="1250">
                  <c:v>99.369747547670471</c:v>
                </c:pt>
                <c:pt idx="1251">
                  <c:v>100.39133540907849</c:v>
                </c:pt>
                <c:pt idx="1252">
                  <c:v>100.48368989638563</c:v>
                </c:pt>
                <c:pt idx="1253">
                  <c:v>101.03463795200578</c:v>
                </c:pt>
                <c:pt idx="1254">
                  <c:v>100.7574071812306</c:v>
                </c:pt>
                <c:pt idx="1255">
                  <c:v>101.14255216271791</c:v>
                </c:pt>
                <c:pt idx="125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80-9C4A-B636-BE5120797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725984"/>
        <c:axId val="1964131440"/>
      </c:lineChart>
      <c:dateAx>
        <c:axId val="23372598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131440"/>
        <c:crosses val="autoZero"/>
        <c:auto val="1"/>
        <c:lblOffset val="100"/>
        <c:baseTimeUnit val="days"/>
      </c:dateAx>
      <c:valAx>
        <c:axId val="196413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2DE0-E5C8-4191-9076-5CAE5CCBF3B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BDA46A5-086E-41F9-A588-6CE686E87C81}">
      <dgm:prSet/>
      <dgm:spPr/>
      <dgm:t>
        <a:bodyPr/>
        <a:lstStyle/>
        <a:p>
          <a:r>
            <a:rPr lang="en-US" b="1"/>
            <a:t>Consumer confidence </a:t>
          </a:r>
          <a:endParaRPr lang="en-US"/>
        </a:p>
      </dgm:t>
    </dgm:pt>
    <dgm:pt modelId="{079406A6-8F49-4F92-AFFC-899C25BBF550}" type="parTrans" cxnId="{2DD85355-10B9-413C-B17B-AFFD1AADB7E2}">
      <dgm:prSet/>
      <dgm:spPr/>
      <dgm:t>
        <a:bodyPr/>
        <a:lstStyle/>
        <a:p>
          <a:endParaRPr lang="en-US"/>
        </a:p>
      </dgm:t>
    </dgm:pt>
    <dgm:pt modelId="{3A52F4B7-60AE-4BCF-A508-7AD6C689B5BE}" type="sibTrans" cxnId="{2DD85355-10B9-413C-B17B-AFFD1AADB7E2}">
      <dgm:prSet/>
      <dgm:spPr/>
      <dgm:t>
        <a:bodyPr/>
        <a:lstStyle/>
        <a:p>
          <a:endParaRPr lang="en-US"/>
        </a:p>
      </dgm:t>
    </dgm:pt>
    <dgm:pt modelId="{2252DF42-AC57-4631-AD42-56C17A0445A9}">
      <dgm:prSet/>
      <dgm:spPr/>
      <dgm:t>
        <a:bodyPr/>
        <a:lstStyle/>
        <a:p>
          <a:r>
            <a:rPr lang="en-US"/>
            <a:t>Consumer sentiment reports, Retail sales, and disposable income, consumer trends </a:t>
          </a:r>
        </a:p>
      </dgm:t>
    </dgm:pt>
    <dgm:pt modelId="{CAAD98BA-77B6-4409-89ED-615DF1871858}" type="parTrans" cxnId="{E849B540-A66D-4C4F-B5E9-E6A9B1C39B56}">
      <dgm:prSet/>
      <dgm:spPr/>
      <dgm:t>
        <a:bodyPr/>
        <a:lstStyle/>
        <a:p>
          <a:endParaRPr lang="en-US"/>
        </a:p>
      </dgm:t>
    </dgm:pt>
    <dgm:pt modelId="{BE32A66B-6A5D-4F33-8368-3A6053A35129}" type="sibTrans" cxnId="{E849B540-A66D-4C4F-B5E9-E6A9B1C39B56}">
      <dgm:prSet/>
      <dgm:spPr/>
      <dgm:t>
        <a:bodyPr/>
        <a:lstStyle/>
        <a:p>
          <a:endParaRPr lang="en-US"/>
        </a:p>
      </dgm:t>
    </dgm:pt>
    <dgm:pt modelId="{E9406840-EC49-420D-ACD2-37347700FEAF}">
      <dgm:prSet/>
      <dgm:spPr/>
      <dgm:t>
        <a:bodyPr/>
        <a:lstStyle/>
        <a:p>
          <a:r>
            <a:rPr lang="en-US" b="1"/>
            <a:t>Market volatility and risk </a:t>
          </a:r>
          <a:endParaRPr lang="en-US"/>
        </a:p>
      </dgm:t>
    </dgm:pt>
    <dgm:pt modelId="{24067A66-9DB9-44D4-92D3-1BACDB726AE9}" type="parTrans" cxnId="{9687CDA9-5F59-4118-B612-7B4EC3A508DE}">
      <dgm:prSet/>
      <dgm:spPr/>
      <dgm:t>
        <a:bodyPr/>
        <a:lstStyle/>
        <a:p>
          <a:endParaRPr lang="en-US"/>
        </a:p>
      </dgm:t>
    </dgm:pt>
    <dgm:pt modelId="{7481AA72-5C6F-48AD-848E-BBB85CD2A71C}" type="sibTrans" cxnId="{9687CDA9-5F59-4118-B612-7B4EC3A508DE}">
      <dgm:prSet/>
      <dgm:spPr/>
      <dgm:t>
        <a:bodyPr/>
        <a:lstStyle/>
        <a:p>
          <a:endParaRPr lang="en-US"/>
        </a:p>
      </dgm:t>
    </dgm:pt>
    <dgm:pt modelId="{3787AB25-393B-4F76-9072-53E4386F6B36}">
      <dgm:prSet/>
      <dgm:spPr/>
      <dgm:t>
        <a:bodyPr/>
        <a:lstStyle/>
        <a:p>
          <a:r>
            <a:rPr lang="en-US"/>
            <a:t>VIX, High multiples in equities, S&amp;P500, Oil prices </a:t>
          </a:r>
        </a:p>
      </dgm:t>
    </dgm:pt>
    <dgm:pt modelId="{7A818777-1167-4E3A-A420-CEDA4D8E2CC0}" type="parTrans" cxnId="{43DD0410-92E1-4706-B01B-A9D34AF8DF4E}">
      <dgm:prSet/>
      <dgm:spPr/>
      <dgm:t>
        <a:bodyPr/>
        <a:lstStyle/>
        <a:p>
          <a:endParaRPr lang="en-US"/>
        </a:p>
      </dgm:t>
    </dgm:pt>
    <dgm:pt modelId="{C69BC3D6-6747-46B5-9C7A-0ECE90C83CBC}" type="sibTrans" cxnId="{43DD0410-92E1-4706-B01B-A9D34AF8DF4E}">
      <dgm:prSet/>
      <dgm:spPr/>
      <dgm:t>
        <a:bodyPr/>
        <a:lstStyle/>
        <a:p>
          <a:endParaRPr lang="en-US"/>
        </a:p>
      </dgm:t>
    </dgm:pt>
    <dgm:pt modelId="{67A78E7D-8C9C-4505-A6F0-FB7479D0CA07}">
      <dgm:prSet/>
      <dgm:spPr/>
      <dgm:t>
        <a:bodyPr/>
        <a:lstStyle/>
        <a:p>
          <a:r>
            <a:rPr lang="en-US" b="1"/>
            <a:t>Monetary policy and Interest rates </a:t>
          </a:r>
          <a:endParaRPr lang="en-US"/>
        </a:p>
      </dgm:t>
    </dgm:pt>
    <dgm:pt modelId="{FC5FAC6F-BD35-4045-85DF-CB72FCBF052F}" type="parTrans" cxnId="{C8E172C7-DBE1-49B7-9D4A-6F081D6A1727}">
      <dgm:prSet/>
      <dgm:spPr/>
      <dgm:t>
        <a:bodyPr/>
        <a:lstStyle/>
        <a:p>
          <a:endParaRPr lang="en-US"/>
        </a:p>
      </dgm:t>
    </dgm:pt>
    <dgm:pt modelId="{78C5B946-650F-4533-BB8F-3E7534EB2472}" type="sibTrans" cxnId="{C8E172C7-DBE1-49B7-9D4A-6F081D6A1727}">
      <dgm:prSet/>
      <dgm:spPr/>
      <dgm:t>
        <a:bodyPr/>
        <a:lstStyle/>
        <a:p>
          <a:endParaRPr lang="en-US"/>
        </a:p>
      </dgm:t>
    </dgm:pt>
    <dgm:pt modelId="{E79863CF-EA8B-4766-A191-B089A5115106}">
      <dgm:prSet/>
      <dgm:spPr/>
      <dgm:t>
        <a:bodyPr/>
        <a:lstStyle/>
        <a:p>
          <a:r>
            <a:rPr lang="en-US"/>
            <a:t>Fed Funds Rate</a:t>
          </a:r>
        </a:p>
      </dgm:t>
    </dgm:pt>
    <dgm:pt modelId="{850810D9-10CC-407E-A487-FA26E452234D}" type="parTrans" cxnId="{580BFFA2-364F-4F54-B817-E1817F557019}">
      <dgm:prSet/>
      <dgm:spPr/>
      <dgm:t>
        <a:bodyPr/>
        <a:lstStyle/>
        <a:p>
          <a:endParaRPr lang="en-US"/>
        </a:p>
      </dgm:t>
    </dgm:pt>
    <dgm:pt modelId="{3FC44B0D-5E39-4F8A-8536-B6D511FC72AD}" type="sibTrans" cxnId="{580BFFA2-364F-4F54-B817-E1817F557019}">
      <dgm:prSet/>
      <dgm:spPr/>
      <dgm:t>
        <a:bodyPr/>
        <a:lstStyle/>
        <a:p>
          <a:endParaRPr lang="en-US"/>
        </a:p>
      </dgm:t>
    </dgm:pt>
    <dgm:pt modelId="{4EA4A18E-F405-48C4-A4D9-0496A0759E85}">
      <dgm:prSet/>
      <dgm:spPr/>
      <dgm:t>
        <a:bodyPr/>
        <a:lstStyle/>
        <a:p>
          <a:r>
            <a:rPr lang="en-US"/>
            <a:t>10-Year Treasury Yield</a:t>
          </a:r>
        </a:p>
      </dgm:t>
    </dgm:pt>
    <dgm:pt modelId="{DE125C6E-B0F3-4C6F-BEEA-2CD582EC3286}" type="parTrans" cxnId="{E865797C-D50C-4E52-A7D0-5DEB7B7AF75F}">
      <dgm:prSet/>
      <dgm:spPr/>
      <dgm:t>
        <a:bodyPr/>
        <a:lstStyle/>
        <a:p>
          <a:endParaRPr lang="en-US"/>
        </a:p>
      </dgm:t>
    </dgm:pt>
    <dgm:pt modelId="{3C807B3F-1B51-45DD-B8D5-6A2D15B7F130}" type="sibTrans" cxnId="{E865797C-D50C-4E52-A7D0-5DEB7B7AF75F}">
      <dgm:prSet/>
      <dgm:spPr/>
      <dgm:t>
        <a:bodyPr/>
        <a:lstStyle/>
        <a:p>
          <a:endParaRPr lang="en-US"/>
        </a:p>
      </dgm:t>
    </dgm:pt>
    <dgm:pt modelId="{8BB4B874-8F6F-4B56-8F29-4B0842D17C8E}">
      <dgm:prSet/>
      <dgm:spPr/>
      <dgm:t>
        <a:bodyPr/>
        <a:lstStyle/>
        <a:p>
          <a:r>
            <a:rPr lang="en-US"/>
            <a:t>Consumer Price Index</a:t>
          </a:r>
        </a:p>
      </dgm:t>
    </dgm:pt>
    <dgm:pt modelId="{0C829E33-16B4-4F83-B7A0-6D5E154423AE}" type="parTrans" cxnId="{C14EE84E-12D4-41D7-99CD-9A937F1D7DED}">
      <dgm:prSet/>
      <dgm:spPr/>
      <dgm:t>
        <a:bodyPr/>
        <a:lstStyle/>
        <a:p>
          <a:endParaRPr lang="en-US"/>
        </a:p>
      </dgm:t>
    </dgm:pt>
    <dgm:pt modelId="{1843D553-8EF2-462D-B434-CCAEEF5C14E6}" type="sibTrans" cxnId="{C14EE84E-12D4-41D7-99CD-9A937F1D7DED}">
      <dgm:prSet/>
      <dgm:spPr/>
      <dgm:t>
        <a:bodyPr/>
        <a:lstStyle/>
        <a:p>
          <a:endParaRPr lang="en-US"/>
        </a:p>
      </dgm:t>
    </dgm:pt>
    <dgm:pt modelId="{C563BC5B-61D1-4104-9B59-617419A258D4}">
      <dgm:prSet/>
      <dgm:spPr/>
      <dgm:t>
        <a:bodyPr/>
        <a:lstStyle/>
        <a:p>
          <a:r>
            <a:rPr lang="en-US"/>
            <a:t>Producer Price Index </a:t>
          </a:r>
        </a:p>
      </dgm:t>
    </dgm:pt>
    <dgm:pt modelId="{341785CC-9A5F-4D5D-A548-1F70DA659140}" type="parTrans" cxnId="{867A317B-8193-4392-B404-251B241A6026}">
      <dgm:prSet/>
      <dgm:spPr/>
      <dgm:t>
        <a:bodyPr/>
        <a:lstStyle/>
        <a:p>
          <a:endParaRPr lang="en-US"/>
        </a:p>
      </dgm:t>
    </dgm:pt>
    <dgm:pt modelId="{ED32442B-AEBB-4C39-A4AA-CE70D3B9E07A}" type="sibTrans" cxnId="{867A317B-8193-4392-B404-251B241A6026}">
      <dgm:prSet/>
      <dgm:spPr/>
      <dgm:t>
        <a:bodyPr/>
        <a:lstStyle/>
        <a:p>
          <a:endParaRPr lang="en-US"/>
        </a:p>
      </dgm:t>
    </dgm:pt>
    <dgm:pt modelId="{C1CB8652-6143-B64E-83B1-55E8F92AD824}" type="pres">
      <dgm:prSet presAssocID="{C2622DE0-E5C8-4191-9076-5CAE5CCBF3BD}" presName="linear" presStyleCnt="0">
        <dgm:presLayoutVars>
          <dgm:animLvl val="lvl"/>
          <dgm:resizeHandles val="exact"/>
        </dgm:presLayoutVars>
      </dgm:prSet>
      <dgm:spPr/>
    </dgm:pt>
    <dgm:pt modelId="{F165715F-310D-8449-B9B3-DE9600CADB39}" type="pres">
      <dgm:prSet presAssocID="{ABDA46A5-086E-41F9-A588-6CE686E87C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BF7798-540D-FD4C-9E64-658367D7B481}" type="pres">
      <dgm:prSet presAssocID="{ABDA46A5-086E-41F9-A588-6CE686E87C81}" presName="childText" presStyleLbl="revTx" presStyleIdx="0" presStyleCnt="3">
        <dgm:presLayoutVars>
          <dgm:bulletEnabled val="1"/>
        </dgm:presLayoutVars>
      </dgm:prSet>
      <dgm:spPr/>
    </dgm:pt>
    <dgm:pt modelId="{E3EAEBB6-127B-2A47-ABD2-17E050CA96C8}" type="pres">
      <dgm:prSet presAssocID="{E9406840-EC49-420D-ACD2-37347700FE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16CCE0-501A-E14E-BBE4-C34883A7CDA1}" type="pres">
      <dgm:prSet presAssocID="{E9406840-EC49-420D-ACD2-37347700FEAF}" presName="childText" presStyleLbl="revTx" presStyleIdx="1" presStyleCnt="3">
        <dgm:presLayoutVars>
          <dgm:bulletEnabled val="1"/>
        </dgm:presLayoutVars>
      </dgm:prSet>
      <dgm:spPr/>
    </dgm:pt>
    <dgm:pt modelId="{846B8466-0C01-5943-A8FF-08B8FDADEDF2}" type="pres">
      <dgm:prSet presAssocID="{67A78E7D-8C9C-4505-A6F0-FB7479D0C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34C42F-77BD-8D4E-9863-5B84DAF1EBC2}" type="pres">
      <dgm:prSet presAssocID="{67A78E7D-8C9C-4505-A6F0-FB7479D0CA0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C15F906-3C43-9A4C-916B-5DC9BC4C1F1A}" type="presOf" srcId="{4EA4A18E-F405-48C4-A4D9-0496A0759E85}" destId="{5134C42F-77BD-8D4E-9863-5B84DAF1EBC2}" srcOrd="0" destOrd="1" presId="urn:microsoft.com/office/officeart/2005/8/layout/vList2"/>
    <dgm:cxn modelId="{43DD0410-92E1-4706-B01B-A9D34AF8DF4E}" srcId="{E9406840-EC49-420D-ACD2-37347700FEAF}" destId="{3787AB25-393B-4F76-9072-53E4386F6B36}" srcOrd="0" destOrd="0" parTransId="{7A818777-1167-4E3A-A420-CEDA4D8E2CC0}" sibTransId="{C69BC3D6-6747-46B5-9C7A-0ECE90C83CBC}"/>
    <dgm:cxn modelId="{EF2F0919-E008-AC47-8F8F-E506F3B10FA5}" type="presOf" srcId="{3787AB25-393B-4F76-9072-53E4386F6B36}" destId="{5516CCE0-501A-E14E-BBE4-C34883A7CDA1}" srcOrd="0" destOrd="0" presId="urn:microsoft.com/office/officeart/2005/8/layout/vList2"/>
    <dgm:cxn modelId="{5A8AC22C-F029-A24D-8B10-09F0990A0D95}" type="presOf" srcId="{E79863CF-EA8B-4766-A191-B089A5115106}" destId="{5134C42F-77BD-8D4E-9863-5B84DAF1EBC2}" srcOrd="0" destOrd="0" presId="urn:microsoft.com/office/officeart/2005/8/layout/vList2"/>
    <dgm:cxn modelId="{E849B540-A66D-4C4F-B5E9-E6A9B1C39B56}" srcId="{ABDA46A5-086E-41F9-A588-6CE686E87C81}" destId="{2252DF42-AC57-4631-AD42-56C17A0445A9}" srcOrd="0" destOrd="0" parTransId="{CAAD98BA-77B6-4409-89ED-615DF1871858}" sibTransId="{BE32A66B-6A5D-4F33-8368-3A6053A35129}"/>
    <dgm:cxn modelId="{C14EE84E-12D4-41D7-99CD-9A937F1D7DED}" srcId="{67A78E7D-8C9C-4505-A6F0-FB7479D0CA07}" destId="{8BB4B874-8F6F-4B56-8F29-4B0842D17C8E}" srcOrd="2" destOrd="0" parTransId="{0C829E33-16B4-4F83-B7A0-6D5E154423AE}" sibTransId="{1843D553-8EF2-462D-B434-CCAEEF5C14E6}"/>
    <dgm:cxn modelId="{2DD85355-10B9-413C-B17B-AFFD1AADB7E2}" srcId="{C2622DE0-E5C8-4191-9076-5CAE5CCBF3BD}" destId="{ABDA46A5-086E-41F9-A588-6CE686E87C81}" srcOrd="0" destOrd="0" parTransId="{079406A6-8F49-4F92-AFFC-899C25BBF550}" sibTransId="{3A52F4B7-60AE-4BCF-A508-7AD6C689B5BE}"/>
    <dgm:cxn modelId="{74C9E667-A14F-2149-B5E9-12A806C8FEBF}" type="presOf" srcId="{C563BC5B-61D1-4104-9B59-617419A258D4}" destId="{5134C42F-77BD-8D4E-9863-5B84DAF1EBC2}" srcOrd="0" destOrd="3" presId="urn:microsoft.com/office/officeart/2005/8/layout/vList2"/>
    <dgm:cxn modelId="{3852BE76-2511-6042-99E9-C6A0BA6CB036}" type="presOf" srcId="{2252DF42-AC57-4631-AD42-56C17A0445A9}" destId="{D3BF7798-540D-FD4C-9E64-658367D7B481}" srcOrd="0" destOrd="0" presId="urn:microsoft.com/office/officeart/2005/8/layout/vList2"/>
    <dgm:cxn modelId="{867A317B-8193-4392-B404-251B241A6026}" srcId="{67A78E7D-8C9C-4505-A6F0-FB7479D0CA07}" destId="{C563BC5B-61D1-4104-9B59-617419A258D4}" srcOrd="3" destOrd="0" parTransId="{341785CC-9A5F-4D5D-A548-1F70DA659140}" sibTransId="{ED32442B-AEBB-4C39-A4AA-CE70D3B9E07A}"/>
    <dgm:cxn modelId="{E865797C-D50C-4E52-A7D0-5DEB7B7AF75F}" srcId="{67A78E7D-8C9C-4505-A6F0-FB7479D0CA07}" destId="{4EA4A18E-F405-48C4-A4D9-0496A0759E85}" srcOrd="1" destOrd="0" parTransId="{DE125C6E-B0F3-4C6F-BEEA-2CD582EC3286}" sibTransId="{3C807B3F-1B51-45DD-B8D5-6A2D15B7F130}"/>
    <dgm:cxn modelId="{8A3F1A89-C578-3A4F-87DE-C98C9816DD7D}" type="presOf" srcId="{8BB4B874-8F6F-4B56-8F29-4B0842D17C8E}" destId="{5134C42F-77BD-8D4E-9863-5B84DAF1EBC2}" srcOrd="0" destOrd="2" presId="urn:microsoft.com/office/officeart/2005/8/layout/vList2"/>
    <dgm:cxn modelId="{580BFFA2-364F-4F54-B817-E1817F557019}" srcId="{67A78E7D-8C9C-4505-A6F0-FB7479D0CA07}" destId="{E79863CF-EA8B-4766-A191-B089A5115106}" srcOrd="0" destOrd="0" parTransId="{850810D9-10CC-407E-A487-FA26E452234D}" sibTransId="{3FC44B0D-5E39-4F8A-8536-B6D511FC72AD}"/>
    <dgm:cxn modelId="{5C16D6A3-1BC0-C243-BB36-1A1C2F5FF19C}" type="presOf" srcId="{67A78E7D-8C9C-4505-A6F0-FB7479D0CA07}" destId="{846B8466-0C01-5943-A8FF-08B8FDADEDF2}" srcOrd="0" destOrd="0" presId="urn:microsoft.com/office/officeart/2005/8/layout/vList2"/>
    <dgm:cxn modelId="{9687CDA9-5F59-4118-B612-7B4EC3A508DE}" srcId="{C2622DE0-E5C8-4191-9076-5CAE5CCBF3BD}" destId="{E9406840-EC49-420D-ACD2-37347700FEAF}" srcOrd="1" destOrd="0" parTransId="{24067A66-9DB9-44D4-92D3-1BACDB726AE9}" sibTransId="{7481AA72-5C6F-48AD-848E-BBB85CD2A71C}"/>
    <dgm:cxn modelId="{CFD890C5-CE2D-DB40-ABA8-77041048A757}" type="presOf" srcId="{C2622DE0-E5C8-4191-9076-5CAE5CCBF3BD}" destId="{C1CB8652-6143-B64E-83B1-55E8F92AD824}" srcOrd="0" destOrd="0" presId="urn:microsoft.com/office/officeart/2005/8/layout/vList2"/>
    <dgm:cxn modelId="{C8E172C7-DBE1-49B7-9D4A-6F081D6A1727}" srcId="{C2622DE0-E5C8-4191-9076-5CAE5CCBF3BD}" destId="{67A78E7D-8C9C-4505-A6F0-FB7479D0CA07}" srcOrd="2" destOrd="0" parTransId="{FC5FAC6F-BD35-4045-85DF-CB72FCBF052F}" sibTransId="{78C5B946-650F-4533-BB8F-3E7534EB2472}"/>
    <dgm:cxn modelId="{2E2999DE-F6E1-434F-A0EB-467C8C25E42D}" type="presOf" srcId="{ABDA46A5-086E-41F9-A588-6CE686E87C81}" destId="{F165715F-310D-8449-B9B3-DE9600CADB39}" srcOrd="0" destOrd="0" presId="urn:microsoft.com/office/officeart/2005/8/layout/vList2"/>
    <dgm:cxn modelId="{7A834DE2-5056-C14C-946A-56EFEFB5D7CF}" type="presOf" srcId="{E9406840-EC49-420D-ACD2-37347700FEAF}" destId="{E3EAEBB6-127B-2A47-ABD2-17E050CA96C8}" srcOrd="0" destOrd="0" presId="urn:microsoft.com/office/officeart/2005/8/layout/vList2"/>
    <dgm:cxn modelId="{019B9CE2-1964-434E-AB90-D95214245CD5}" type="presParOf" srcId="{C1CB8652-6143-B64E-83B1-55E8F92AD824}" destId="{F165715F-310D-8449-B9B3-DE9600CADB39}" srcOrd="0" destOrd="0" presId="urn:microsoft.com/office/officeart/2005/8/layout/vList2"/>
    <dgm:cxn modelId="{211FAE1C-3509-A34E-9219-A45EB61418C1}" type="presParOf" srcId="{C1CB8652-6143-B64E-83B1-55E8F92AD824}" destId="{D3BF7798-540D-FD4C-9E64-658367D7B481}" srcOrd="1" destOrd="0" presId="urn:microsoft.com/office/officeart/2005/8/layout/vList2"/>
    <dgm:cxn modelId="{51CA6B5D-2CFF-EA4E-AA85-146D83D98723}" type="presParOf" srcId="{C1CB8652-6143-B64E-83B1-55E8F92AD824}" destId="{E3EAEBB6-127B-2A47-ABD2-17E050CA96C8}" srcOrd="2" destOrd="0" presId="urn:microsoft.com/office/officeart/2005/8/layout/vList2"/>
    <dgm:cxn modelId="{40023949-C610-8145-AB26-29353FF43595}" type="presParOf" srcId="{C1CB8652-6143-B64E-83B1-55E8F92AD824}" destId="{5516CCE0-501A-E14E-BBE4-C34883A7CDA1}" srcOrd="3" destOrd="0" presId="urn:microsoft.com/office/officeart/2005/8/layout/vList2"/>
    <dgm:cxn modelId="{0EB6EDB8-313C-1C4E-AC57-FB4F335112E9}" type="presParOf" srcId="{C1CB8652-6143-B64E-83B1-55E8F92AD824}" destId="{846B8466-0C01-5943-A8FF-08B8FDADEDF2}" srcOrd="4" destOrd="0" presId="urn:microsoft.com/office/officeart/2005/8/layout/vList2"/>
    <dgm:cxn modelId="{6ACD34F7-2DD7-9B40-942F-DBCE5F19107A}" type="presParOf" srcId="{C1CB8652-6143-B64E-83B1-55E8F92AD824}" destId="{5134C42F-77BD-8D4E-9863-5B84DAF1EB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715F-310D-8449-B9B3-DE9600CADB39}">
      <dsp:nvSpPr>
        <dsp:cNvPr id="0" name=""/>
        <dsp:cNvSpPr/>
      </dsp:nvSpPr>
      <dsp:spPr>
        <a:xfrm>
          <a:off x="0" y="411829"/>
          <a:ext cx="4260372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Consumer confidence </a:t>
          </a:r>
          <a:endParaRPr lang="en-US" sz="2200" kern="1200"/>
        </a:p>
      </dsp:txBody>
      <dsp:txXfrm>
        <a:off x="25759" y="437588"/>
        <a:ext cx="4208854" cy="476152"/>
      </dsp:txXfrm>
    </dsp:sp>
    <dsp:sp modelId="{D3BF7798-540D-FD4C-9E64-658367D7B481}">
      <dsp:nvSpPr>
        <dsp:cNvPr id="0" name=""/>
        <dsp:cNvSpPr/>
      </dsp:nvSpPr>
      <dsp:spPr>
        <a:xfrm>
          <a:off x="0" y="939499"/>
          <a:ext cx="4260372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6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Consumer sentiment reports, Retail sales, and disposable income, consumer trends </a:t>
          </a:r>
        </a:p>
      </dsp:txBody>
      <dsp:txXfrm>
        <a:off x="0" y="939499"/>
        <a:ext cx="4260372" cy="535095"/>
      </dsp:txXfrm>
    </dsp:sp>
    <dsp:sp modelId="{E3EAEBB6-127B-2A47-ABD2-17E050CA96C8}">
      <dsp:nvSpPr>
        <dsp:cNvPr id="0" name=""/>
        <dsp:cNvSpPr/>
      </dsp:nvSpPr>
      <dsp:spPr>
        <a:xfrm>
          <a:off x="0" y="1474594"/>
          <a:ext cx="4260372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Market volatility and risk </a:t>
          </a:r>
          <a:endParaRPr lang="en-US" sz="2200" kern="1200"/>
        </a:p>
      </dsp:txBody>
      <dsp:txXfrm>
        <a:off x="25759" y="1500353"/>
        <a:ext cx="4208854" cy="476152"/>
      </dsp:txXfrm>
    </dsp:sp>
    <dsp:sp modelId="{5516CCE0-501A-E14E-BBE4-C34883A7CDA1}">
      <dsp:nvSpPr>
        <dsp:cNvPr id="0" name=""/>
        <dsp:cNvSpPr/>
      </dsp:nvSpPr>
      <dsp:spPr>
        <a:xfrm>
          <a:off x="0" y="2002265"/>
          <a:ext cx="4260372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6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VIX, High multiples in equities, S&amp;P500, Oil prices </a:t>
          </a:r>
        </a:p>
      </dsp:txBody>
      <dsp:txXfrm>
        <a:off x="0" y="2002265"/>
        <a:ext cx="4260372" cy="535095"/>
      </dsp:txXfrm>
    </dsp:sp>
    <dsp:sp modelId="{846B8466-0C01-5943-A8FF-08B8FDADEDF2}">
      <dsp:nvSpPr>
        <dsp:cNvPr id="0" name=""/>
        <dsp:cNvSpPr/>
      </dsp:nvSpPr>
      <dsp:spPr>
        <a:xfrm>
          <a:off x="0" y="2537360"/>
          <a:ext cx="4260372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Monetary policy and Interest rates </a:t>
          </a:r>
          <a:endParaRPr lang="en-US" sz="2200" kern="1200"/>
        </a:p>
      </dsp:txBody>
      <dsp:txXfrm>
        <a:off x="25759" y="2563119"/>
        <a:ext cx="4208854" cy="476152"/>
      </dsp:txXfrm>
    </dsp:sp>
    <dsp:sp modelId="{5134C42F-77BD-8D4E-9863-5B84DAF1EBC2}">
      <dsp:nvSpPr>
        <dsp:cNvPr id="0" name=""/>
        <dsp:cNvSpPr/>
      </dsp:nvSpPr>
      <dsp:spPr>
        <a:xfrm>
          <a:off x="0" y="3065030"/>
          <a:ext cx="4260372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6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Fed Funds Rate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10-Year Treasury Yield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Consumer Price Index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Producer Price Index </a:t>
          </a:r>
        </a:p>
      </dsp:txBody>
      <dsp:txXfrm>
        <a:off x="0" y="3065030"/>
        <a:ext cx="4260372" cy="118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8ABB-DA7E-A548-B16D-252B281B81FD}" type="datetimeFigureOut">
              <a:rPr lang="en-US" sz="900">
                <a:latin typeface="Arial" charset="0"/>
                <a:ea typeface="Arial" charset="0"/>
                <a:cs typeface="Arial" charset="0"/>
              </a:rPr>
              <a:t>6/17/25</a:t>
            </a:fld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35CA1-1173-3D49-9D29-6AA77691A78D}" type="slidenum">
              <a:rPr lang="en-US" sz="90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3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A5EB40-EE80-1E4E-835D-3B44397EB204}" type="datetimeFigureOut">
              <a:rPr lang="mr-IN" smtClean="0"/>
              <a:pPr/>
              <a:t>17/6/25</a:t>
            </a:fld>
            <a:endParaRPr lang="mr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6422281-1DD0-C54B-B5FD-A74501CEBD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45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26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24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Nasdaq </a:t>
            </a:r>
            <a:r>
              <a:rPr lang="en-US"/>
              <a:t>has the strongest and most significant coefficient: </a:t>
            </a:r>
            <a:r>
              <a:rPr lang="en-US" b="1"/>
              <a:t>a 1% increase in QQQ is associated with a 0.52% increase in XLP</a:t>
            </a:r>
            <a:r>
              <a:rPr lang="en-US"/>
              <a:t>, all else equal. This suggests XLP still moves somewhat in line with the broader market, even though it’s considered a defensive sector.</a:t>
            </a:r>
          </a:p>
          <a:p>
            <a:r>
              <a:rPr lang="en-US" b="1"/>
              <a:t>VIX</a:t>
            </a:r>
            <a:r>
              <a:rPr lang="en-US"/>
              <a:t> has a positive coefficient, meaning that </a:t>
            </a:r>
            <a:r>
              <a:rPr lang="en-US" b="1"/>
              <a:t>when volatility increases</a:t>
            </a:r>
            <a:r>
              <a:rPr lang="en-US"/>
              <a:t>, XLP tends to perform slightly better — likely because investors rotate into more defensive names during market stress.</a:t>
            </a:r>
          </a:p>
          <a:p>
            <a:r>
              <a:rPr lang="en-US" b="1"/>
              <a:t>IWM</a:t>
            </a:r>
            <a:r>
              <a:rPr lang="en-US"/>
              <a:t> is also positively correlated, though with a smaller effect — suggesting that small-cap optimism spills over a bit into staples.</a:t>
            </a:r>
          </a:p>
          <a:p>
            <a:r>
              <a:rPr lang="en-US" b="1"/>
              <a:t>TNX</a:t>
            </a:r>
            <a:r>
              <a:rPr lang="en-US"/>
              <a:t> (interest rates) is negatively correlated — </a:t>
            </a:r>
            <a:r>
              <a:rPr lang="en-US" b="1"/>
              <a:t>as yields rise, XLP tends to underperform</a:t>
            </a:r>
            <a:r>
              <a:rPr lang="en-US"/>
              <a:t>. This is consistent with higher rates pressuring stable, dividend-paying sectors like consumer staples.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8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238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" y="5995529"/>
            <a:ext cx="3200400" cy="45861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238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983" y="3060943"/>
            <a:ext cx="4438035" cy="158926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68215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68216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8" y="1028702"/>
            <a:ext cx="8673144" cy="502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28" y="1122363"/>
            <a:ext cx="8673144" cy="2387600"/>
          </a:xfrm>
        </p:spPr>
        <p:txBody>
          <a:bodyPr anchor="b"/>
          <a:lstStyle>
            <a:lvl1pPr algn="l">
              <a:defRPr sz="6000" baseline="0"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Add Section Break /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428" y="3602038"/>
            <a:ext cx="86731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9"/>
            <a:ext cx="9144000" cy="7753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46063"/>
            <a:ext cx="8673144" cy="668338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428" y="1019910"/>
            <a:ext cx="4260372" cy="5037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10"/>
            <a:ext cx="4260372" cy="5037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428" y="365125"/>
            <a:ext cx="8673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428" y="1825625"/>
            <a:ext cx="8673144" cy="423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2435" y="6302867"/>
            <a:ext cx="957389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82E38D9-A055-4149-A136-9916290B958D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7696" y="6302867"/>
            <a:ext cx="3086100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68" y="6299446"/>
            <a:ext cx="606904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666666"/>
                </a:solidFill>
              </a:defRPr>
            </a:lvl1pPr>
          </a:lstStyle>
          <a:p>
            <a:fld id="{F98A7587-EF18-1B40-9F0E-E5FBA16F9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8" y="6299446"/>
            <a:ext cx="2213945" cy="3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2" r:id="rId3"/>
    <p:sldLayoutId id="2147483675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pxhere.com/id/photo/1382672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BE9194-C3C0-61A3-B607-B9D56A4B961F}"/>
              </a:ext>
            </a:extLst>
          </p:cNvPr>
          <p:cNvSpPr txBox="1"/>
          <p:nvPr/>
        </p:nvSpPr>
        <p:spPr>
          <a:xfrm>
            <a:off x="1393573" y="3855334"/>
            <a:ext cx="6768135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Caden Leidich,</a:t>
            </a:r>
            <a:r>
              <a:rPr lang="en-US" sz="280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Jeff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Sauerland, Ben</a:t>
            </a:r>
            <a:r>
              <a:rPr lang="en-US" sz="2800" b="1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280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Mark, </a:t>
            </a:r>
            <a:br>
              <a:rPr lang="en-US" sz="2800"/>
            </a:br>
            <a:r>
              <a:rPr lang="en-US" sz="280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Thomas Kimpton</a:t>
            </a:r>
          </a:p>
          <a:p>
            <a:pPr algn="ctr"/>
            <a:endParaRPr lang="en-US" sz="280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EBF31-DEF0-A928-D1F3-1BF934A8B665}"/>
              </a:ext>
            </a:extLst>
          </p:cNvPr>
          <p:cNvSpPr txBox="1">
            <a:spLocks/>
          </p:cNvSpPr>
          <p:nvPr/>
        </p:nvSpPr>
        <p:spPr>
          <a:xfrm>
            <a:off x="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Staples</a:t>
            </a:r>
          </a:p>
        </p:txBody>
      </p:sp>
    </p:spTree>
    <p:extLst>
      <p:ext uri="{BB962C8B-B14F-4D97-AF65-F5344CB8AC3E}">
        <p14:creationId xmlns:p14="http://schemas.microsoft.com/office/powerpoint/2010/main" val="11523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A154-F5E6-76D1-7514-CFDC74A8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Valuation Analysis: Relative</a:t>
            </a:r>
            <a:endParaRPr lang="en-US"/>
          </a:p>
        </p:txBody>
      </p:sp>
      <p:pic>
        <p:nvPicPr>
          <p:cNvPr id="7" name="Content Placeholder 6" descr="A screenshot of a graph&#10;&#10;AI-generated content may be incorrect.">
            <a:extLst>
              <a:ext uri="{FF2B5EF4-FFF2-40B4-BE49-F238E27FC236}">
                <a16:creationId xmlns:a16="http://schemas.microsoft.com/office/drawing/2014/main" id="{9C9B8491-EFC8-AEC5-FDA0-5EFBFA2CE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10" y="1193786"/>
            <a:ext cx="8668180" cy="39439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63B931-ACE5-8F7E-A347-29980A0BBD33}"/>
              </a:ext>
            </a:extLst>
          </p:cNvPr>
          <p:cNvSpPr txBox="1"/>
          <p:nvPr/>
        </p:nvSpPr>
        <p:spPr>
          <a:xfrm>
            <a:off x="236207" y="5317912"/>
            <a:ext cx="867345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The Consumer Staple sector overall aligns with the market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The market has experienced stronger spikes especially in P/E in past years 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Consumer Staples have shown to stay true to the overall market when the market is overvalued 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Overall, the Consumer staple sector is currently undervalued to the rest of the market</a:t>
            </a:r>
          </a:p>
          <a:p>
            <a:pPr marL="285750" indent="-285750">
              <a:buFont typeface="Arial"/>
              <a:buChar char="•"/>
            </a:pPr>
            <a:endParaRPr lang="en-US" sz="1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385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7846-8CD1-977F-7447-CD14BFEF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Valuation Analysis: Technical Analysis</a:t>
            </a:r>
            <a:endParaRPr lang="en-US"/>
          </a:p>
        </p:txBody>
      </p:sp>
      <p:pic>
        <p:nvPicPr>
          <p:cNvPr id="4" name="Content Placeholder 3" descr="A graph on a screen&#10;&#10;AI-generated content may be incorrect.">
            <a:extLst>
              <a:ext uri="{FF2B5EF4-FFF2-40B4-BE49-F238E27FC236}">
                <a16:creationId xmlns:a16="http://schemas.microsoft.com/office/drawing/2014/main" id="{C968F92C-644D-43AC-FF50-23F82DA06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37" y="1111500"/>
            <a:ext cx="8663835" cy="41499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BABDAA-FF7B-C121-319A-B0115E48187A}"/>
              </a:ext>
            </a:extLst>
          </p:cNvPr>
          <p:cNvSpPr txBox="1"/>
          <p:nvPr/>
        </p:nvSpPr>
        <p:spPr>
          <a:xfrm>
            <a:off x="235638" y="5423217"/>
            <a:ext cx="86758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The Consumer Staple index has risen over the last year peaking at 929.38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Smoothing out the numbers, the Simple Moving Average suggests a potential cross section in the future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ea typeface="Calibri" panose="020F0502020204030204"/>
                <a:cs typeface="Calibri" panose="020F0502020204030204"/>
              </a:rPr>
              <a:t>This cross section between the different SMAVG can lead to potential upside opportunity and expansion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5600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7DEF-F319-2641-9382-FF015C8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8" y="246063"/>
            <a:ext cx="8673144" cy="668338"/>
          </a:xfrm>
        </p:spPr>
        <p:txBody>
          <a:bodyPr anchor="b">
            <a:normAutofit/>
          </a:bodyPr>
          <a:lstStyle/>
          <a:p>
            <a:r>
              <a:rPr lang="en-US" sz="410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68E-0800-9A7A-D381-DB43A91FF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428" y="1019910"/>
            <a:ext cx="4260372" cy="50379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Should the SIM portfolio over or underweight the sector relative to the S&amp;P 500?</a:t>
            </a:r>
          </a:p>
          <a:p>
            <a:r>
              <a:rPr lang="en-US"/>
              <a:t>Pros and Cons</a:t>
            </a:r>
          </a:p>
          <a:p>
            <a:r>
              <a:rPr lang="en-US"/>
              <a:t>Which industries within should be over and underweight vs. The S&amp;P 500?</a:t>
            </a:r>
          </a:p>
        </p:txBody>
      </p:sp>
      <p:pic>
        <p:nvPicPr>
          <p:cNvPr id="4" name="Picture 3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3F3753E9-8A88-0575-6B33-BC0792A7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08" t="3279" r="3906" b="3934"/>
          <a:stretch>
            <a:fillRect/>
          </a:stretch>
        </p:blipFill>
        <p:spPr>
          <a:xfrm>
            <a:off x="4648200" y="1809986"/>
            <a:ext cx="4260372" cy="345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7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F24D-D98E-5328-68BB-E4839AD9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9AFF-9DE9-8682-D01F-E5794C5EC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Consumer Staples represents around 5.91% of the S&amp;P 500</a:t>
            </a:r>
          </a:p>
          <a:p>
            <a:pPr algn="l"/>
            <a:r>
              <a:rPr lang="en-US"/>
              <a:t>Industries: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ood, Beverages, Household Goods,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lcohol, Tobacco, and more.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endParaRPr lang="en-US" b="0" i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028" name="Picture 4" descr="New Walmart Logo (FREE DOWNLOAD)">
            <a:extLst>
              <a:ext uri="{FF2B5EF4-FFF2-40B4-BE49-F238E27FC236}">
                <a16:creationId xmlns:a16="http://schemas.microsoft.com/office/drawing/2014/main" id="{889220C0-84F0-04E3-EC13-082C8CAF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95" y="2502740"/>
            <a:ext cx="1487311" cy="14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&amp;G Logo and symbol, meaning, history, PNG, brand">
            <a:extLst>
              <a:ext uri="{FF2B5EF4-FFF2-40B4-BE49-F238E27FC236}">
                <a16:creationId xmlns:a16="http://schemas.microsoft.com/office/drawing/2014/main" id="{97382938-6324-CD70-ADCA-31D6E532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1" y="2502741"/>
            <a:ext cx="1487311" cy="14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epsi logo PNG, vector file in (SVG, AI, PDF) formats">
            <a:extLst>
              <a:ext uri="{FF2B5EF4-FFF2-40B4-BE49-F238E27FC236}">
                <a16:creationId xmlns:a16="http://schemas.microsoft.com/office/drawing/2014/main" id="{0C0F2DF8-1767-D114-7782-D39C73A1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1" y="4113145"/>
            <a:ext cx="1487310" cy="14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067E6AE-2397-D0BF-6E87-BFC243EF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91" y="4407750"/>
            <a:ext cx="3436069" cy="123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B6D7690-972B-3042-7BE0-A713D39D0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129" y="4824663"/>
            <a:ext cx="3407400" cy="775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AD5570-A3E9-3730-924E-2FF661CBD616}"/>
              </a:ext>
            </a:extLst>
          </p:cNvPr>
          <p:cNvSpPr txBox="1"/>
          <p:nvPr/>
        </p:nvSpPr>
        <p:spPr>
          <a:xfrm>
            <a:off x="306129" y="3065403"/>
            <a:ext cx="569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WMT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Market Cap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759.58B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Market Cap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89.96B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Market Cap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7.9B</a:t>
            </a:r>
          </a:p>
        </p:txBody>
      </p:sp>
    </p:spTree>
    <p:extLst>
      <p:ext uri="{BB962C8B-B14F-4D97-AF65-F5344CB8AC3E}">
        <p14:creationId xmlns:p14="http://schemas.microsoft.com/office/powerpoint/2010/main" val="368632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80F8-5292-3B89-A475-C17E0759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Performance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6F509C-DBDD-B6D3-43EE-B97A88E9C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163760"/>
              </p:ext>
            </p:extLst>
          </p:nvPr>
        </p:nvGraphicFramePr>
        <p:xfrm>
          <a:off x="4343399" y="4662016"/>
          <a:ext cx="3941235" cy="121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745">
                  <a:extLst>
                    <a:ext uri="{9D8B030D-6E8A-4147-A177-3AD203B41FA5}">
                      <a16:colId xmlns:a16="http://schemas.microsoft.com/office/drawing/2014/main" val="764875433"/>
                    </a:ext>
                  </a:extLst>
                </a:gridCol>
                <a:gridCol w="1313745">
                  <a:extLst>
                    <a:ext uri="{9D8B030D-6E8A-4147-A177-3AD203B41FA5}">
                      <a16:colId xmlns:a16="http://schemas.microsoft.com/office/drawing/2014/main" val="3282023645"/>
                    </a:ext>
                  </a:extLst>
                </a:gridCol>
                <a:gridCol w="1313745">
                  <a:extLst>
                    <a:ext uri="{9D8B030D-6E8A-4147-A177-3AD203B41FA5}">
                      <a16:colId xmlns:a16="http://schemas.microsoft.com/office/drawing/2014/main" val="156004870"/>
                    </a:ext>
                  </a:extLst>
                </a:gridCol>
              </a:tblGrid>
              <a:tr h="39511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YTD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TTM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5YR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189334"/>
                  </a:ext>
                </a:extLst>
              </a:tr>
              <a:tr h="81619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4.57%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9.13%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8.56%</a:t>
                      </a:r>
                      <a:endParaRPr lang="en-US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4272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4412F2-FC84-3451-2AE8-0102488EF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69127"/>
              </p:ext>
            </p:extLst>
          </p:nvPr>
        </p:nvGraphicFramePr>
        <p:xfrm>
          <a:off x="691815" y="1022837"/>
          <a:ext cx="7760369" cy="326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888639-3A2D-8D2E-8AF8-C15E145F82BB}"/>
              </a:ext>
            </a:extLst>
          </p:cNvPr>
          <p:cNvSpPr txBox="1"/>
          <p:nvPr/>
        </p:nvSpPr>
        <p:spPr>
          <a:xfrm>
            <a:off x="402164" y="4641071"/>
            <a:ext cx="394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CS Market Cap: 3.4T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S&amp;P Market Cap: 52.6T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Top 10 CS Holdings: 79% </a:t>
            </a:r>
          </a:p>
        </p:txBody>
      </p:sp>
    </p:spTree>
    <p:extLst>
      <p:ext uri="{BB962C8B-B14F-4D97-AF65-F5344CB8AC3E}">
        <p14:creationId xmlns:p14="http://schemas.microsoft.com/office/powerpoint/2010/main" val="208769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E815-33BA-EECE-A242-9C44B94B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8" y="351572"/>
            <a:ext cx="8673144" cy="668338"/>
          </a:xfrm>
        </p:spPr>
        <p:txBody>
          <a:bodyPr anchor="b">
            <a:normAutofit/>
          </a:bodyPr>
          <a:lstStyle/>
          <a:p>
            <a:r>
              <a:rPr lang="en-US" sz="4100"/>
              <a:t>External Forces</a:t>
            </a:r>
          </a:p>
        </p:txBody>
      </p:sp>
      <p:pic>
        <p:nvPicPr>
          <p:cNvPr id="4" name="Content Placeholder 3" descr="A shelf of chips and chips&#10;&#10;Description automatically generated">
            <a:extLst>
              <a:ext uri="{FF2B5EF4-FFF2-40B4-BE49-F238E27FC236}">
                <a16:creationId xmlns:a16="http://schemas.microsoft.com/office/drawing/2014/main" id="{AB3EB5F2-CB53-3130-7D4B-F77F78DE5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8202" y="1175396"/>
            <a:ext cx="4260850" cy="2397982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A451F3-87DE-5D96-EB8C-9476AB015B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5083409"/>
              </p:ext>
            </p:extLst>
          </p:nvPr>
        </p:nvGraphicFramePr>
        <p:xfrm>
          <a:off x="235428" y="800100"/>
          <a:ext cx="4260372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4710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94AB-3F4A-080D-B2DB-7F7F76648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8" y="246063"/>
            <a:ext cx="8673144" cy="668338"/>
          </a:xfrm>
        </p:spPr>
        <p:txBody>
          <a:bodyPr anchor="b">
            <a:normAutofit/>
          </a:bodyPr>
          <a:lstStyle/>
          <a:p>
            <a:r>
              <a:rPr lang="en-US" sz="4100"/>
              <a:t>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049F3-7386-14C0-A326-C89D0FD7D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428" y="1019910"/>
            <a:ext cx="4444856" cy="2517374"/>
          </a:xfrm>
        </p:spPr>
        <p:txBody>
          <a:bodyPr>
            <a:normAutofit/>
          </a:bodyPr>
          <a:lstStyle/>
          <a:p>
            <a:r>
              <a:rPr lang="en-US"/>
              <a:t>Independent variables: </a:t>
            </a:r>
          </a:p>
          <a:p>
            <a:pPr lvl="1"/>
            <a:r>
              <a:rPr lang="en-US" sz="2200"/>
              <a:t>QQQ(NASDAQ-100 ETF) </a:t>
            </a:r>
          </a:p>
          <a:p>
            <a:pPr lvl="1"/>
            <a:r>
              <a:rPr lang="en-US" sz="2200"/>
              <a:t>VIX</a:t>
            </a:r>
          </a:p>
          <a:p>
            <a:pPr lvl="1"/>
            <a:r>
              <a:rPr lang="en-US" sz="2200"/>
              <a:t>IWM(Russell 2000 ETF) </a:t>
            </a:r>
          </a:p>
          <a:p>
            <a:pPr lvl="1"/>
            <a:r>
              <a:rPr lang="en-US" sz="2200"/>
              <a:t>TNX(10-Year Treasury Yield)</a:t>
            </a:r>
          </a:p>
          <a:p>
            <a:pPr lvl="1"/>
            <a:endParaRPr lang="en-US" sz="280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1DAD0DA-9874-3FCD-FA8E-A1294AFF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82" y="3002856"/>
            <a:ext cx="6729004" cy="301122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4306CF-B314-7B87-F557-C77F3FFBA0D3}"/>
              </a:ext>
            </a:extLst>
          </p:cNvPr>
          <p:cNvSpPr txBox="1"/>
          <p:nvPr/>
        </p:nvSpPr>
        <p:spPr>
          <a:xfrm>
            <a:off x="4680284" y="1019910"/>
            <a:ext cx="42282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Dependent variable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XLP(Consumer Staples Select Sector SPDR Fund)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popular ETF</a:t>
            </a:r>
          </a:p>
        </p:txBody>
      </p:sp>
    </p:spTree>
    <p:extLst>
      <p:ext uri="{BB962C8B-B14F-4D97-AF65-F5344CB8AC3E}">
        <p14:creationId xmlns:p14="http://schemas.microsoft.com/office/powerpoint/2010/main" val="231737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C0EF-7B52-8998-5244-7EBD2F46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95842"/>
          </a:xfrm>
        </p:spPr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Valuation Analysis: Compare With Market</a:t>
            </a:r>
            <a:endParaRPr lang="en-US" sz="3600"/>
          </a:p>
        </p:txBody>
      </p:sp>
      <p:pic>
        <p:nvPicPr>
          <p:cNvPr id="3" name="Content Placeholder 2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37DE41C2-2088-B604-2459-C78F44B2D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18" y="1091346"/>
            <a:ext cx="8670740" cy="363606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A5594-640D-1B59-22EB-523EEFE22E22}"/>
              </a:ext>
            </a:extLst>
          </p:cNvPr>
          <p:cNvSpPr txBox="1"/>
          <p:nvPr/>
        </p:nvSpPr>
        <p:spPr>
          <a:xfrm>
            <a:off x="236558" y="4854935"/>
            <a:ext cx="867235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Calibri"/>
                <a:cs typeface="Calibri"/>
              </a:rPr>
              <a:t>The Consumer Staples Industry Index shares a strong correlation with the S&amp;P 500 Index, reflecting similar market trends under normal conditions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Calibri"/>
                <a:cs typeface="Calibri"/>
              </a:rPr>
              <a:t>During times when the S&amp;P 500 experiences significant declines, the Consumer Staples Index has demonstrated greater stability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ea typeface="Calibri"/>
                <a:cs typeface="Calibri"/>
              </a:rPr>
              <a:t>As a result, it can serve as a defensive asset within investment portfolios, helping to cushion losses and reduce overall volatility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9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848D-4A01-9A15-EB23-4870AC4D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Arial"/>
                <a:cs typeface="Arial"/>
              </a:rPr>
              <a:t>Valuation Analysis: Sector Comparison</a:t>
            </a:r>
            <a:endParaRPr lang="en-US" sz="3600"/>
          </a:p>
        </p:txBody>
      </p:sp>
      <p:pic>
        <p:nvPicPr>
          <p:cNvPr id="4" name="Content Placeholder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93695F4-CA79-47FE-8D66-A807E7EDA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4" y="1085354"/>
            <a:ext cx="8675086" cy="408491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314C74-1728-FD92-72B5-E724ABEAB1BC}"/>
              </a:ext>
            </a:extLst>
          </p:cNvPr>
          <p:cNvSpPr txBox="1"/>
          <p:nvPr/>
        </p:nvSpPr>
        <p:spPr>
          <a:xfrm>
            <a:off x="220951" y="5192364"/>
            <a:ext cx="86851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There is high diversity in the various sectors noted above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Both the financial and Energy sectors have strong spikes compared to Consumer Staples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Consumers Staples sector is less volatile compared to other sectors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/>
                <a:cs typeface="Calibri"/>
              </a:rPr>
              <a:t>The Consumer Staple sector seems to be balanced with a positive risk vs return outlook</a:t>
            </a:r>
          </a:p>
        </p:txBody>
      </p:sp>
    </p:spTree>
    <p:extLst>
      <p:ext uri="{BB962C8B-B14F-4D97-AF65-F5344CB8AC3E}">
        <p14:creationId xmlns:p14="http://schemas.microsoft.com/office/powerpoint/2010/main" val="162490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F66E-2B6C-6DD7-5EC0-04F35EAA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Arial"/>
                <a:cs typeface="Arial"/>
              </a:rPr>
              <a:t>Valuation Analysis: Company Comparison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Content Placeholder 3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257F20DA-6FB5-4D86-C587-0B3966083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37" y="1112486"/>
            <a:ext cx="8669726" cy="40682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C6BC5-7976-87B0-EDE2-2F455BB4A2D2}"/>
              </a:ext>
            </a:extLst>
          </p:cNvPr>
          <p:cNvSpPr txBox="1"/>
          <p:nvPr/>
        </p:nvSpPr>
        <p:spPr>
          <a:xfrm>
            <a:off x="230888" y="5210735"/>
            <a:ext cx="86734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Various Consumer Staples companies have performed differently in the respected sector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Costco has seen strong growth and performance among its peers in the Consumer Staple Sector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Dollar General has experienced some struggle in recent years compared to others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Phillip Morris International has been able to rebound in recent years after P/E and P/S drop offs </a:t>
            </a:r>
          </a:p>
        </p:txBody>
      </p:sp>
    </p:spTree>
    <p:extLst>
      <p:ext uri="{BB962C8B-B14F-4D97-AF65-F5344CB8AC3E}">
        <p14:creationId xmlns:p14="http://schemas.microsoft.com/office/powerpoint/2010/main" val="248265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A217-DBC6-B3B3-1995-441EB33E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Valuation Analysis: Absolute</a:t>
            </a:r>
            <a:endParaRPr lang="en-US"/>
          </a:p>
        </p:txBody>
      </p:sp>
      <p:pic>
        <p:nvPicPr>
          <p:cNvPr id="4" name="Content Placeholder 3" descr="A graph of stock market&#10;&#10;AI-generated content may be incorrect.">
            <a:extLst>
              <a:ext uri="{FF2B5EF4-FFF2-40B4-BE49-F238E27FC236}">
                <a16:creationId xmlns:a16="http://schemas.microsoft.com/office/drawing/2014/main" id="{E48FD214-EEC5-EA10-8A28-23F53162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37" y="1112553"/>
            <a:ext cx="8669726" cy="39604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1473C-BA1F-19C2-0D4B-5BA669CDD70B}"/>
              </a:ext>
            </a:extLst>
          </p:cNvPr>
          <p:cNvSpPr txBox="1"/>
          <p:nvPr/>
        </p:nvSpPr>
        <p:spPr>
          <a:xfrm>
            <a:off x="236207" y="5177505"/>
            <a:ext cx="8673453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All four P/E, P/S P/B and P/CF are under their 10 year high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The Consumer Staple sectors are also all above their 10 year average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The low for all four often came in 2018 and the high following it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ea typeface="Calibri" panose="020F0502020204030204"/>
                <a:cs typeface="Calibri" panose="020F0502020204030204"/>
              </a:rPr>
              <a:t>The Consumer Staple Industry as a whole still has strong growth possibility moving forward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58404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A18C2743-9E9A-1B46-989F-E868F0F10DD3}" vid="{6A263D01-D2E0-9743-B662-4F7E630DD77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A18C2743-9E9A-1B46-989F-E868F0F10DD3}" vid="{E9E3A6DD-B539-7440-BAE7-3346C604CF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FF9DD8F91AF46A10167DDAFEDB358" ma:contentTypeVersion="4" ma:contentTypeDescription="Create a new document." ma:contentTypeScope="" ma:versionID="19ec2b21f063c81f639df0fe1abc6e47">
  <xsd:schema xmlns:xsd="http://www.w3.org/2001/XMLSchema" xmlns:xs="http://www.w3.org/2001/XMLSchema" xmlns:p="http://schemas.microsoft.com/office/2006/metadata/properties" xmlns:ns2="f9e277d5-d4d6-4c9f-a650-fd2463371b41" targetNamespace="http://schemas.microsoft.com/office/2006/metadata/properties" ma:root="true" ma:fieldsID="27265857df4994a9c298be8b7b5844fb" ns2:_="">
    <xsd:import namespace="f9e277d5-d4d6-4c9f-a650-fd2463371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277d5-d4d6-4c9f-a650-fd2463371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861CCE-116F-4477-BFAB-50DE1CAE24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A4F605-EE93-4A91-97FB-EC6773B5B466}">
  <ds:schemaRefs>
    <ds:schemaRef ds:uri="f9e277d5-d4d6-4c9f-a650-fd2463371b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3F09F8-6063-4817-9AAC-906138D5F758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9e277d5-d4d6-4c9f-a650-fd2463371b4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725</Words>
  <Application>Microsoft Macintosh PowerPoint</Application>
  <PresentationFormat>On-screen Show (4:3)</PresentationFormat>
  <Paragraphs>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Arial,Sans-Serif</vt:lpstr>
      <vt:lpstr>Calibri</vt:lpstr>
      <vt:lpstr>Roboto</vt:lpstr>
      <vt:lpstr>Segoe UI</vt:lpstr>
      <vt:lpstr>Title Slides</vt:lpstr>
      <vt:lpstr>Custom Design</vt:lpstr>
      <vt:lpstr>PowerPoint Presentation</vt:lpstr>
      <vt:lpstr>Overview</vt:lpstr>
      <vt:lpstr>Performance Overview</vt:lpstr>
      <vt:lpstr>External Forces</vt:lpstr>
      <vt:lpstr>Regression </vt:lpstr>
      <vt:lpstr>Valuation Analysis: Compare With Market</vt:lpstr>
      <vt:lpstr>Valuation Analysis: Sector Comparison</vt:lpstr>
      <vt:lpstr>Valuation Analysis: Company Comparison</vt:lpstr>
      <vt:lpstr>Valuation Analysis: Absolute</vt:lpstr>
      <vt:lpstr>Valuation Analysis: Relative</vt:lpstr>
      <vt:lpstr>Valuation Analysis: Technical Analysis</vt:lpstr>
      <vt:lpstr>Recommendation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Piletz</dc:creator>
  <cp:lastModifiedBy>Sauerland, Jeff</cp:lastModifiedBy>
  <cp:revision>39</cp:revision>
  <dcterms:created xsi:type="dcterms:W3CDTF">2020-05-18T18:41:19Z</dcterms:created>
  <dcterms:modified xsi:type="dcterms:W3CDTF">2025-06-17T18:34:27Z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0x01010095CFF9DD8F91AF46A10167DDAFEDB358</vt:lpwstr>
  </property>
</Properties>
</file>