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9.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765" r:id="rId5"/>
    <p:sldMasterId id="2147483735" r:id="rId6"/>
    <p:sldMasterId id="2147483843" r:id="rId7"/>
    <p:sldMasterId id="2147483748" r:id="rId8"/>
    <p:sldMasterId id="2147483743" r:id="rId9"/>
    <p:sldMasterId id="2147483846" r:id="rId10"/>
    <p:sldMasterId id="2147483856" r:id="rId11"/>
    <p:sldMasterId id="2147483858" r:id="rId12"/>
    <p:sldMasterId id="2147483877" r:id="rId13"/>
  </p:sldMasterIdLst>
  <p:notesMasterIdLst>
    <p:notesMasterId r:id="rId31"/>
  </p:notesMasterIdLst>
  <p:handoutMasterIdLst>
    <p:handoutMasterId r:id="rId32"/>
  </p:handoutMasterIdLst>
  <p:sldIdLst>
    <p:sldId id="4779" r:id="rId14"/>
    <p:sldId id="4785" r:id="rId15"/>
    <p:sldId id="4802" r:id="rId16"/>
    <p:sldId id="4804" r:id="rId17"/>
    <p:sldId id="4806" r:id="rId18"/>
    <p:sldId id="4805" r:id="rId19"/>
    <p:sldId id="4809" r:id="rId20"/>
    <p:sldId id="4815" r:id="rId21"/>
    <p:sldId id="4813" r:id="rId22"/>
    <p:sldId id="4812" r:id="rId23"/>
    <p:sldId id="4814" r:id="rId24"/>
    <p:sldId id="4817" r:id="rId25"/>
    <p:sldId id="443" r:id="rId26"/>
    <p:sldId id="4808" r:id="rId27"/>
    <p:sldId id="4819" r:id="rId28"/>
    <p:sldId id="4818" r:id="rId29"/>
    <p:sldId id="4816" r:id="rId30"/>
  </p:sldIdLst>
  <p:sldSz cx="12192000" cy="6858000"/>
  <p:notesSz cx="9144000" cy="6858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0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5BB217-6AF9-714B-797A-67081250D586}" name="Mangapati, Bhaskara Rao (MB)" initials="MBR(" userId="S::I59160@verisk.com::dc2117a8-eb00-4f41-82aa-abb6ec695025" providerId="AD"/>
  <p188:author id="{BAF8B430-DEB7-CD67-0CF1-3590B39E5D72}" name="Mangapati, Bhaskara Rao" initials="MR" userId="S::mangapati.1@buckeyemail.osu.edu::919d8e9a-b7aa-4757-b2e1-f2bc7c1f370c" providerId="AD"/>
  <p188:author id="{5F84075B-CFC1-CCF3-99CC-94ABBBA8AB76}" name="Ragheb, Sifeldin" initials="RS" userId="S::ragheb.6@buckeyemail.osu.edu::e959d3a7-7783-4491-b9ac-35a709723b5f" providerId="AD"/>
  <p188:author id="{CB66B66B-DB24-FA13-A188-E4AC6C932FB7}" name="Kelly, Logan P." initials="KP" userId="S::kelly.472@buckeyemail.osu.edu::d1bc7927-fb22-443f-9fff-70d955454e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EEEE"/>
    <a:srgbClr val="FFFFFF"/>
    <a:srgbClr val="DDDDDD"/>
    <a:srgbClr val="343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190ED-72A4-32D4-41EB-CC92BF81E1C5}" v="1" dt="2025-07-22T18:34:54.424"/>
    <p1510:client id="{1ECECD3D-2A59-C4CE-4E14-5977A37B5542}" v="2597" dt="2025-07-22T00:20:42.443"/>
    <p1510:client id="{20A18727-37CD-60C0-2F70-6C642D096933}" v="59" dt="2025-07-22T14:00:33.812"/>
    <p1510:client id="{6D4DFF97-35E2-8692-DE62-156CAA16782F}" v="51" dt="2025-07-22T16:36:17.488"/>
    <p1510:client id="{6E4DF020-84BA-EFD6-5B2B-4890903659A2}" v="541" dt="2025-07-21T16:31:13.719"/>
    <p1510:client id="{F40A0F14-DD5F-1A44-D823-FCE0525362DA}" v="1186" dt="2025-07-22T06:26:44.621"/>
    <p1510:client id="{FBA7F657-82D1-44E6-8F50-8167D72CE320}" v="1767" dt="2025-07-22T12:52:36.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808"/>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4D529286-6EA3-4D64-9B3E-72BBA6F05B1E}" type="datetimeFigureOut">
              <a:rPr lang="en-US" smtClean="0"/>
              <a:t>7/22/2025</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B0DD71A-418C-4AA8-85AF-49C08B99B92D}" type="slidenum">
              <a:rPr lang="en-US" smtClean="0"/>
              <a:t>‹#›</a:t>
            </a:fld>
            <a:endParaRPr lang="en-US"/>
          </a:p>
        </p:txBody>
      </p:sp>
    </p:spTree>
    <p:extLst>
      <p:ext uri="{BB962C8B-B14F-4D97-AF65-F5344CB8AC3E}">
        <p14:creationId xmlns:p14="http://schemas.microsoft.com/office/powerpoint/2010/main" val="9135603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535594D-CF47-449E-B140-14751C91677D}" type="datetimeFigureOut">
              <a:rPr lang="en-US" smtClean="0"/>
              <a:t>7/22/2025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3411ABD-AF0A-4D0D-8CF4-EFB4A1900856}" type="slidenum">
              <a:rPr lang="en-US" smtClean="0"/>
              <a:t>‹#›</a:t>
            </a:fld>
            <a:endParaRPr lang="en-US"/>
          </a:p>
        </p:txBody>
      </p:sp>
    </p:spTree>
    <p:extLst>
      <p:ext uri="{BB962C8B-B14F-4D97-AF65-F5344CB8AC3E}">
        <p14:creationId xmlns:p14="http://schemas.microsoft.com/office/powerpoint/2010/main" val="3423305116"/>
      </p:ext>
    </p:extLst>
  </p:cSld>
  <p:clrMap bg1="lt1" tx1="dk1" bg2="lt2" tx2="dk2" accent1="accent1" accent2="accent2" accent3="accent3" accent4="accent4" accent5="accent5" accent6="accent6" hlink="hlink" folHlink="folHlink"/>
  <p:hf hdr="0" ftr="0" dt="0"/>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411ABD-AF0A-4D0D-8CF4-EFB4A1900856}" type="slidenum">
              <a:rPr lang="en-US" smtClean="0"/>
              <a:t>1</a:t>
            </a:fld>
            <a:endParaRPr lang="en-US"/>
          </a:p>
        </p:txBody>
      </p:sp>
    </p:spTree>
    <p:extLst>
      <p:ext uri="{BB962C8B-B14F-4D97-AF65-F5344CB8AC3E}">
        <p14:creationId xmlns:p14="http://schemas.microsoft.com/office/powerpoint/2010/main" val="325160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 Residential Connectivity &amp; Platforms (Xfinity)</a:t>
            </a:r>
            <a:endParaRPr lang="en-US"/>
          </a:p>
          <a:p>
            <a:r>
              <a:rPr lang="en-US"/>
              <a:t>Provides broadband, voice, and mobile services to residential users.</a:t>
            </a:r>
          </a:p>
          <a:p>
            <a:r>
              <a:rPr lang="en-US"/>
              <a:t>Largest revenue driver (55% of total revenue).</a:t>
            </a:r>
          </a:p>
          <a:p>
            <a:r>
              <a:rPr lang="en-US"/>
              <a:t>Serves 31M domestic and 18M international customers.</a:t>
            </a:r>
          </a:p>
          <a:p>
            <a:r>
              <a:rPr lang="en-US"/>
              <a:t>Covers ~64M U.S. households with gig-capable service — largest among top 3 U.S. telecom providers.</a:t>
            </a:r>
          </a:p>
          <a:p>
            <a:r>
              <a:rPr lang="en-US"/>
              <a:t>Primary source of Comcast’s free cash flow.</a:t>
            </a:r>
          </a:p>
          <a:p>
            <a:r>
              <a:rPr lang="en-US" b="1"/>
              <a:t>🏢 Business Services Connectivity</a:t>
            </a:r>
            <a:endParaRPr lang="en-US"/>
          </a:p>
          <a:p>
            <a:r>
              <a:rPr lang="en-US"/>
              <a:t>Offers broadband, voice, and cybersecurity to SMBs.</a:t>
            </a:r>
          </a:p>
          <a:p>
            <a:r>
              <a:rPr lang="en-US"/>
              <a:t>Achieved 57% adjusted EBITDA margin in Q1 2025.</a:t>
            </a:r>
          </a:p>
          <a:p>
            <a:r>
              <a:rPr lang="en-US"/>
              <a:t>Reported 4% YoY revenue growth, showing stable enterprise demand.</a:t>
            </a:r>
          </a:p>
          <a:p>
            <a:r>
              <a:rPr lang="en-US" b="1"/>
              <a:t>🎢 Theme Parks</a:t>
            </a:r>
            <a:endParaRPr lang="en-US"/>
          </a:p>
          <a:p>
            <a:r>
              <a:rPr lang="en-US"/>
              <a:t>Operates Universal theme parks in the U.S., Japan, and China.</a:t>
            </a:r>
          </a:p>
          <a:p>
            <a:r>
              <a:rPr lang="en-US"/>
              <a:t>Opened </a:t>
            </a:r>
            <a:r>
              <a:rPr lang="en-US" b="1"/>
              <a:t>Epic Universe</a:t>
            </a:r>
            <a:r>
              <a:rPr lang="en-US"/>
              <a:t> (750-acre park) in Orlando in May 2025 — Comcast’s largest U.S. park investment.</a:t>
            </a:r>
          </a:p>
          <a:p>
            <a:r>
              <a:rPr lang="en-US"/>
              <a:t>Announced plans for Universal resorts in the U.K. and Europe — signaling strategic global expansion.</a:t>
            </a:r>
          </a:p>
          <a:p>
            <a:r>
              <a:rPr lang="en-US" b="1"/>
              <a:t>🎬 Studios</a:t>
            </a:r>
            <a:endParaRPr lang="en-US"/>
          </a:p>
          <a:p>
            <a:r>
              <a:rPr lang="en-US"/>
              <a:t>Includes Universal Pictures, DreamWorks Animation, Universal TV, and Focus Features.</a:t>
            </a:r>
          </a:p>
          <a:p>
            <a:r>
              <a:rPr lang="en-US"/>
              <a:t>Vertically integrated model enhances monetization across digital and theatrical platforms.</a:t>
            </a:r>
          </a:p>
          <a:p>
            <a:r>
              <a:rPr lang="en-US" b="1"/>
              <a:t>📺 Media (TV Networks &amp; Peacock)</a:t>
            </a:r>
            <a:endParaRPr lang="en-US"/>
          </a:p>
          <a:p>
            <a:r>
              <a:rPr lang="en-US"/>
              <a:t>Encompasses domestic/international TV networks and the Peacock streaming service.</a:t>
            </a:r>
          </a:p>
          <a:p>
            <a:r>
              <a:rPr lang="en-US"/>
              <a:t>NBCUniversal cable networks to be spun off into </a:t>
            </a:r>
            <a:r>
              <a:rPr lang="en-US" b="1"/>
              <a:t>Versant</a:t>
            </a:r>
            <a:r>
              <a:rPr lang="en-US"/>
              <a:t>, focusing on legacy cable optimization.</a:t>
            </a:r>
          </a:p>
          <a:p>
            <a:r>
              <a:rPr lang="en-US"/>
              <a:t>Peacock remains the centerpiece of Comcast’s digital streaming growth strategy.</a:t>
            </a:r>
          </a:p>
          <a:p>
            <a:endParaRPr lang="en-US"/>
          </a:p>
        </p:txBody>
      </p:sp>
      <p:sp>
        <p:nvSpPr>
          <p:cNvPr id="4" name="Slide Number Placeholder 3"/>
          <p:cNvSpPr>
            <a:spLocks noGrp="1"/>
          </p:cNvSpPr>
          <p:nvPr>
            <p:ph type="sldNum" sz="quarter" idx="5"/>
          </p:nvPr>
        </p:nvSpPr>
        <p:spPr/>
        <p:txBody>
          <a:bodyPr/>
          <a:lstStyle/>
          <a:p>
            <a:fld id="{43411ABD-AF0A-4D0D-8CF4-EFB4A1900856}" type="slidenum">
              <a:rPr lang="en-US" smtClean="0"/>
              <a:t>3</a:t>
            </a:fld>
            <a:endParaRPr lang="en-US"/>
          </a:p>
        </p:txBody>
      </p:sp>
    </p:spTree>
    <p:extLst>
      <p:ext uri="{BB962C8B-B14F-4D97-AF65-F5344CB8AC3E}">
        <p14:creationId xmlns:p14="http://schemas.microsoft.com/office/powerpoint/2010/main" val="2559681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335AE-7EDB-EDFC-8783-9F84E9526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31CA9C-9EFC-256D-25F8-E1739FD2B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4535D2-3112-99C6-A35C-CF670E5341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F6525A-F162-5769-6329-9228FB0128F3}"/>
              </a:ext>
            </a:extLst>
          </p:cNvPr>
          <p:cNvSpPr>
            <a:spLocks noGrp="1"/>
          </p:cNvSpPr>
          <p:nvPr>
            <p:ph type="sldNum" sz="quarter" idx="5"/>
          </p:nvPr>
        </p:nvSpPr>
        <p:spPr/>
        <p:txBody>
          <a:bodyPr/>
          <a:lstStyle/>
          <a:p>
            <a:fld id="{43411ABD-AF0A-4D0D-8CF4-EFB4A1900856}" type="slidenum">
              <a:rPr lang="en-US" smtClean="0"/>
              <a:t>4</a:t>
            </a:fld>
            <a:endParaRPr lang="en-US"/>
          </a:p>
        </p:txBody>
      </p:sp>
    </p:spTree>
    <p:extLst>
      <p:ext uri="{BB962C8B-B14F-4D97-AF65-F5344CB8AC3E}">
        <p14:creationId xmlns:p14="http://schemas.microsoft.com/office/powerpoint/2010/main" val="300225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57EBA-B444-9FFB-89EA-BABBEEC59A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A05E6-6DE3-2119-4060-A76C4C2FF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532585-23A7-EEBD-ED85-ADCF9F86091D}"/>
              </a:ext>
            </a:extLst>
          </p:cNvPr>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Comcast is currently trading below its historical average across all valuation metrics, this could coincide with risk in Comcasts ever so changing product/service offerings. The market could be more cautious due to concerns with competition, macro-economic pressures, and the ever so changing media/broadband landscape.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a:t>Comcast’s </a:t>
            </a:r>
            <a:r>
              <a:rPr lang="en-US" b="1"/>
              <a:t>intrinsic value of $48.80 represents a Implied upside at roughly 38.6% and</a:t>
            </a:r>
            <a:r>
              <a:rPr lang="en-US"/>
              <a:t> was calculated utilizing a </a:t>
            </a:r>
            <a:r>
              <a:rPr lang="en-US" b="1"/>
              <a:t>conservative 10.5% discount rate</a:t>
            </a:r>
            <a:r>
              <a:rPr lang="en-US"/>
              <a:t> and a </a:t>
            </a:r>
            <a:r>
              <a:rPr lang="en-US" b="1"/>
              <a:t>1.0% terminal growth rate</a:t>
            </a:r>
            <a:r>
              <a:rPr lang="en-US"/>
              <a:t>, reflecting the elevated uncertainty tied to Comcast’s strategic pivot away from its core businesses toward emerging initiatives like Peacock, wireless, and theme parks.</a:t>
            </a:r>
          </a:p>
        </p:txBody>
      </p:sp>
      <p:sp>
        <p:nvSpPr>
          <p:cNvPr id="4" name="Slide Number Placeholder 3">
            <a:extLst>
              <a:ext uri="{FF2B5EF4-FFF2-40B4-BE49-F238E27FC236}">
                <a16:creationId xmlns:a16="http://schemas.microsoft.com/office/drawing/2014/main" id="{F5109C10-0598-DA84-B686-DD5892B7686E}"/>
              </a:ext>
            </a:extLst>
          </p:cNvPr>
          <p:cNvSpPr>
            <a:spLocks noGrp="1"/>
          </p:cNvSpPr>
          <p:nvPr>
            <p:ph type="sldNum" sz="quarter" idx="5"/>
          </p:nvPr>
        </p:nvSpPr>
        <p:spPr/>
        <p:txBody>
          <a:bodyPr/>
          <a:lstStyle/>
          <a:p>
            <a:fld id="{43411ABD-AF0A-4D0D-8CF4-EFB4A1900856}" type="slidenum">
              <a:rPr lang="en-US" smtClean="0"/>
              <a:t>5</a:t>
            </a:fld>
            <a:endParaRPr lang="en-US"/>
          </a:p>
        </p:txBody>
      </p:sp>
    </p:spTree>
    <p:extLst>
      <p:ext uri="{BB962C8B-B14F-4D97-AF65-F5344CB8AC3E}">
        <p14:creationId xmlns:p14="http://schemas.microsoft.com/office/powerpoint/2010/main" val="397738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3411ABD-AF0A-4D0D-8CF4-EFB4A1900856}" type="slidenum">
              <a:rPr lang="en-US" smtClean="0"/>
              <a:t>9</a:t>
            </a:fld>
            <a:endParaRPr lang="en-US"/>
          </a:p>
        </p:txBody>
      </p:sp>
    </p:spTree>
    <p:extLst>
      <p:ext uri="{BB962C8B-B14F-4D97-AF65-F5344CB8AC3E}">
        <p14:creationId xmlns:p14="http://schemas.microsoft.com/office/powerpoint/2010/main" val="1967912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411ABD-AF0A-4D0D-8CF4-EFB4A1900856}" type="slidenum">
              <a:rPr lang="en-US" smtClean="0"/>
              <a:t>12</a:t>
            </a:fld>
            <a:endParaRPr lang="en-US"/>
          </a:p>
        </p:txBody>
      </p:sp>
    </p:spTree>
    <p:extLst>
      <p:ext uri="{BB962C8B-B14F-4D97-AF65-F5344CB8AC3E}">
        <p14:creationId xmlns:p14="http://schemas.microsoft.com/office/powerpoint/2010/main" val="363046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45262-EDD7-82F8-7592-37BBDAD391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8D934-9CCD-5114-B62A-CC3A28C24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89EA6-76A1-0019-63BB-D84CCAAF8AD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F38D7D-D14E-73C3-E402-729D4A46905F}"/>
              </a:ext>
            </a:extLst>
          </p:cNvPr>
          <p:cNvSpPr>
            <a:spLocks noGrp="1"/>
          </p:cNvSpPr>
          <p:nvPr>
            <p:ph type="sldNum" sz="quarter" idx="5"/>
          </p:nvPr>
        </p:nvSpPr>
        <p:spPr/>
        <p:txBody>
          <a:bodyPr/>
          <a:lstStyle/>
          <a:p>
            <a:fld id="{43411ABD-AF0A-4D0D-8CF4-EFB4A1900856}" type="slidenum">
              <a:rPr lang="en-US" smtClean="0"/>
              <a:t>14</a:t>
            </a:fld>
            <a:endParaRPr lang="en-US"/>
          </a:p>
        </p:txBody>
      </p:sp>
    </p:spTree>
    <p:extLst>
      <p:ext uri="{BB962C8B-B14F-4D97-AF65-F5344CB8AC3E}">
        <p14:creationId xmlns:p14="http://schemas.microsoft.com/office/powerpoint/2010/main" val="141464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800A2-FB02-540A-3067-E21E8BA32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FF2F51-6C5C-AC4B-B5E1-79E01CFC1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082F0A-D0FA-1AA5-7571-F3BC97058D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F40763-532D-DE50-DC3D-DB9A320D1D6B}"/>
              </a:ext>
            </a:extLst>
          </p:cNvPr>
          <p:cNvSpPr>
            <a:spLocks noGrp="1"/>
          </p:cNvSpPr>
          <p:nvPr>
            <p:ph type="sldNum" sz="quarter" idx="5"/>
          </p:nvPr>
        </p:nvSpPr>
        <p:spPr/>
        <p:txBody>
          <a:bodyPr/>
          <a:lstStyle/>
          <a:p>
            <a:fld id="{43411ABD-AF0A-4D0D-8CF4-EFB4A1900856}" type="slidenum">
              <a:rPr lang="en-US" smtClean="0"/>
              <a:t>15</a:t>
            </a:fld>
            <a:endParaRPr lang="en-US"/>
          </a:p>
        </p:txBody>
      </p:sp>
    </p:spTree>
    <p:extLst>
      <p:ext uri="{BB962C8B-B14F-4D97-AF65-F5344CB8AC3E}">
        <p14:creationId xmlns:p14="http://schemas.microsoft.com/office/powerpoint/2010/main" val="419045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 background, presentation/section title, branding">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5B9363-A086-C144-94DA-FA993DDEA445}"/>
              </a:ext>
              <a:ext uri="{C183D7F6-B498-43B3-948B-1728B52AA6E4}">
                <adec:decorative xmlns:adec="http://schemas.microsoft.com/office/drawing/2017/decorative" val="1"/>
              </a:ext>
            </a:extLst>
          </p:cNvPr>
          <p:cNvSpPr/>
          <p:nvPr userDrawn="1"/>
        </p:nvSpPr>
        <p:spPr>
          <a:xfrm>
            <a:off x="0" y="0"/>
            <a:ext cx="12192000" cy="557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mage"/>
          <p:cNvSpPr>
            <a:spLocks noGrp="1"/>
          </p:cNvSpPr>
          <p:nvPr>
            <p:ph type="pic" sz="quarter" idx="10" hasCustomPrompt="1"/>
          </p:nvPr>
        </p:nvSpPr>
        <p:spPr>
          <a:xfrm>
            <a:off x="0" y="1"/>
            <a:ext cx="12192000" cy="5577839"/>
          </a:xfrm>
          <a:prstGeom prst="rect">
            <a:avLst/>
          </a:prstGeom>
          <a:solidFill>
            <a:srgbClr val="000000"/>
          </a:solidFill>
        </p:spPr>
        <p:txBody>
          <a:bodyPr anchor="t"/>
          <a:lstStyle>
            <a:lvl1pPr marL="0" indent="0" algn="ctr">
              <a:buNone/>
              <a:defRPr sz="2000" i="0">
                <a:solidFill>
                  <a:schemeClr val="bg1">
                    <a:lumMod val="40000"/>
                    <a:lumOff val="60000"/>
                  </a:schemeClr>
                </a:solidFill>
              </a:defRPr>
            </a:lvl1pPr>
          </a:lstStyle>
          <a:p>
            <a:r>
              <a:rPr lang="en-US"/>
              <a:t>Click to add image at 40% (or higher) transparency </a:t>
            </a:r>
            <a:br>
              <a:rPr lang="en-US"/>
            </a:br>
            <a:r>
              <a:rPr lang="en-US"/>
              <a:t>and remember to right click to add descriptive alt text or mark as decorative.</a:t>
            </a:r>
          </a:p>
        </p:txBody>
      </p:sp>
      <p:sp>
        <p:nvSpPr>
          <p:cNvPr id="2" name="Title"/>
          <p:cNvSpPr>
            <a:spLocks noGrp="1"/>
          </p:cNvSpPr>
          <p:nvPr>
            <p:ph type="ctrTitle" hasCustomPrompt="1"/>
          </p:nvPr>
        </p:nvSpPr>
        <p:spPr>
          <a:xfrm>
            <a:off x="0" y="1742440"/>
            <a:ext cx="12192000" cy="2740660"/>
          </a:xfrm>
          <a:prstGeom prst="rect">
            <a:avLst/>
          </a:prstGeom>
          <a:noFill/>
        </p:spPr>
        <p:txBody>
          <a:bodyPr wrap="square" lIns="822960" tIns="91440" rIns="822960" bIns="91440" anchor="ctr">
            <a:noAutofit/>
          </a:bodyPr>
          <a:lstStyle>
            <a:lvl1pPr algn="ctr">
              <a:defRPr sz="4800" b="0" cap="none" spc="0" baseline="0">
                <a:solidFill>
                  <a:schemeClr val="tx1"/>
                </a:solidFill>
                <a:latin typeface="+mj-lt"/>
              </a:defRPr>
            </a:lvl1pPr>
          </a:lstStyle>
          <a:p>
            <a:r>
              <a:rPr lang="en-US"/>
              <a:t>Click to add section/presentation title.</a:t>
            </a:r>
          </a:p>
        </p:txBody>
      </p:sp>
    </p:spTree>
    <p:extLst>
      <p:ext uri="{BB962C8B-B14F-4D97-AF65-F5344CB8AC3E}">
        <p14:creationId xmlns:p14="http://schemas.microsoft.com/office/powerpoint/2010/main" val="86747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title, dark background, branding">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89631E-2484-DE44-B95F-5E82A9EACAB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0000" y="5943600"/>
            <a:ext cx="490859" cy="640080"/>
          </a:xfrm>
          <a:prstGeom prst="rect">
            <a:avLst/>
          </a:prstGeom>
        </p:spPr>
      </p:pic>
      <p:sp>
        <p:nvSpPr>
          <p:cNvPr id="3" name="Title">
            <a:extLst>
              <a:ext uri="{FF2B5EF4-FFF2-40B4-BE49-F238E27FC236}">
                <a16:creationId xmlns:a16="http://schemas.microsoft.com/office/drawing/2014/main" id="{828E9F41-6D1F-D945-B502-D93538C8BBA9}"/>
              </a:ext>
            </a:extLst>
          </p:cNvPr>
          <p:cNvSpPr>
            <a:spLocks noGrp="1"/>
          </p:cNvSpPr>
          <p:nvPr>
            <p:ph type="ctrTitle" hasCustomPrompt="1"/>
          </p:nvPr>
        </p:nvSpPr>
        <p:spPr>
          <a:xfrm>
            <a:off x="0" y="0"/>
            <a:ext cx="12192000" cy="6858000"/>
          </a:xfrm>
          <a:prstGeom prst="rect">
            <a:avLst/>
          </a:prstGeom>
          <a:noFill/>
        </p:spPr>
        <p:txBody>
          <a:bodyPr lIns="822960" tIns="548640" rIns="822960" bIns="457200" anchor="ctr">
            <a:normAutofit/>
          </a:bodyPr>
          <a:lstStyle>
            <a:lvl1pPr marL="0" marR="0" indent="0" algn="ctr" defTabSz="914377" rtl="0" eaLnBrk="1" fontAlgn="auto" latinLnBrk="0" hangingPunct="1">
              <a:lnSpc>
                <a:spcPct val="100000"/>
              </a:lnSpc>
              <a:spcBef>
                <a:spcPct val="0"/>
              </a:spcBef>
              <a:spcAft>
                <a:spcPts val="0"/>
              </a:spcAft>
              <a:buClrTx/>
              <a:buSzTx/>
              <a:buFontTx/>
              <a:buNone/>
              <a:tabLst/>
              <a:defRPr sz="4800" b="0" cap="none" baseline="0">
                <a:solidFill>
                  <a:schemeClr val="tx1"/>
                </a:solidFill>
                <a:latin typeface="+mn-lt"/>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lang="en-US"/>
              <a:t>Click to add slide title or change background color (dark palette only). Emphasize key words with Arial Black font. Avoid placing large amounts of text over images or background colors.</a:t>
            </a:r>
          </a:p>
        </p:txBody>
      </p:sp>
      <p:sp>
        <p:nvSpPr>
          <p:cNvPr id="2" name="Slide Number Placeholder 1">
            <a:extLst>
              <a:ext uri="{FF2B5EF4-FFF2-40B4-BE49-F238E27FC236}">
                <a16:creationId xmlns:a16="http://schemas.microsoft.com/office/drawing/2014/main" id="{0782EE16-D83C-AE4F-ACEA-1A2C9A21CCA5}"/>
              </a:ext>
            </a:extLst>
          </p:cNvPr>
          <p:cNvSpPr>
            <a:spLocks noGrp="1"/>
          </p:cNvSpPr>
          <p:nvPr>
            <p:ph type="sldNum" sz="quarter" idx="10"/>
          </p:nvPr>
        </p:nvSpPr>
        <p:spPr>
          <a:xfrm>
            <a:off x="0" y="6388100"/>
            <a:ext cx="457200" cy="457200"/>
          </a:xfrm>
        </p:spPr>
        <p:txBody>
          <a:bodyPr/>
          <a:lstStyle>
            <a:lvl1pPr>
              <a:defRPr>
                <a:solidFill>
                  <a:schemeClr val="tx1"/>
                </a:solidFill>
              </a:defRPr>
            </a:lvl1pPr>
          </a:lstStyle>
          <a:p>
            <a:fld id="{BAE202C4-42C0-0745-A819-C571BA2B8158}" type="slidenum">
              <a:rPr lang="en-US" smtClean="0"/>
              <a:pPr/>
              <a:t>‹#›</a:t>
            </a:fld>
            <a:endParaRPr lang="en-US"/>
          </a:p>
        </p:txBody>
      </p:sp>
    </p:spTree>
    <p:extLst>
      <p:ext uri="{BB962C8B-B14F-4D97-AF65-F5344CB8AC3E}">
        <p14:creationId xmlns:p14="http://schemas.microsoft.com/office/powerpoint/2010/main" val="9330776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 title">
    <p:bg>
      <p:bgPr>
        <a:solidFill>
          <a:srgbClr val="000000"/>
        </a:solidFill>
        <a:effectLst/>
      </p:bgPr>
    </p:bg>
    <p:spTree>
      <p:nvGrpSpPr>
        <p:cNvPr id="1" name=""/>
        <p:cNvGrpSpPr/>
        <p:nvPr/>
      </p:nvGrpSpPr>
      <p:grpSpPr>
        <a:xfrm>
          <a:off x="0" y="0"/>
          <a:ext cx="0" cy="0"/>
          <a:chOff x="0" y="0"/>
          <a:chExt cx="0" cy="0"/>
        </a:xfrm>
      </p:grpSpPr>
      <p:sp>
        <p:nvSpPr>
          <p:cNvPr id="7" name="Image">
            <a:extLst>
              <a:ext uri="{FF2B5EF4-FFF2-40B4-BE49-F238E27FC236}">
                <a16:creationId xmlns:a16="http://schemas.microsoft.com/office/drawing/2014/main" id="{E7180453-052E-9F4E-A73C-F73E7ACA714A}"/>
              </a:ext>
            </a:extLst>
          </p:cNvPr>
          <p:cNvSpPr>
            <a:spLocks noGrp="1"/>
          </p:cNvSpPr>
          <p:nvPr>
            <p:ph type="pic" sz="quarter" idx="10" hasCustomPrompt="1"/>
          </p:nvPr>
        </p:nvSpPr>
        <p:spPr>
          <a:xfrm>
            <a:off x="0" y="457200"/>
            <a:ext cx="6400800" cy="3657600"/>
          </a:xfrm>
          <a:prstGeom prst="rect">
            <a:avLst/>
          </a:prstGeom>
          <a:solidFill>
            <a:schemeClr val="tx2"/>
          </a:solidFill>
          <a:effectLst>
            <a:glow rad="254000">
              <a:schemeClr val="bg1">
                <a:alpha val="10000"/>
              </a:schemeClr>
            </a:glow>
          </a:effectLst>
        </p:spPr>
        <p:txBody>
          <a:bodyPr anchor="t">
            <a:normAutofit/>
          </a:bodyPr>
          <a:lstStyle>
            <a:lvl1pPr marL="0" indent="0" algn="l">
              <a:buNone/>
              <a:defRPr sz="2000" i="0">
                <a:solidFill>
                  <a:schemeClr val="bg1">
                    <a:lumMod val="20000"/>
                    <a:lumOff val="80000"/>
                  </a:schemeClr>
                </a:solidFill>
              </a:defRPr>
            </a:lvl1pPr>
          </a:lstStyle>
          <a:p>
            <a:r>
              <a:rPr lang="en-US"/>
              <a:t>Click to add image and remember to right click to add descriptive alt text or mark as decorative.</a:t>
            </a:r>
          </a:p>
        </p:txBody>
      </p:sp>
      <p:sp>
        <p:nvSpPr>
          <p:cNvPr id="9" name="Image">
            <a:extLst>
              <a:ext uri="{FF2B5EF4-FFF2-40B4-BE49-F238E27FC236}">
                <a16:creationId xmlns:a16="http://schemas.microsoft.com/office/drawing/2014/main" id="{06AA310E-6962-F94A-BDE7-2C41A9769EB1}"/>
              </a:ext>
            </a:extLst>
          </p:cNvPr>
          <p:cNvSpPr>
            <a:spLocks noGrp="1"/>
          </p:cNvSpPr>
          <p:nvPr>
            <p:ph type="pic" sz="quarter" idx="11" hasCustomPrompt="1"/>
          </p:nvPr>
        </p:nvSpPr>
        <p:spPr>
          <a:xfrm>
            <a:off x="5791200" y="1645920"/>
            <a:ext cx="6400800" cy="3657600"/>
          </a:xfrm>
          <a:prstGeom prst="rect">
            <a:avLst/>
          </a:prstGeom>
          <a:solidFill>
            <a:schemeClr val="tx2"/>
          </a:solidFill>
          <a:effectLst>
            <a:glow rad="254000">
              <a:schemeClr val="bg1">
                <a:alpha val="10000"/>
              </a:schemeClr>
            </a:glow>
          </a:effectLst>
        </p:spPr>
        <p:txBody>
          <a:bodyPr anchor="b">
            <a:normAutofit/>
          </a:bodyPr>
          <a:lstStyle>
            <a:lvl1pPr marL="0" indent="0" algn="r">
              <a:buNone/>
              <a:defRPr sz="2000" i="0">
                <a:solidFill>
                  <a:schemeClr val="bg1">
                    <a:lumMod val="20000"/>
                    <a:lumOff val="80000"/>
                  </a:schemeClr>
                </a:solidFill>
              </a:defRPr>
            </a:lvl1pPr>
          </a:lstStyle>
          <a:p>
            <a:r>
              <a:rPr lang="en-US"/>
              <a:t>Click to add image and remember to right click to add descriptive alt text or mark as decorative.</a:t>
            </a:r>
          </a:p>
        </p:txBody>
      </p:sp>
      <p:sp>
        <p:nvSpPr>
          <p:cNvPr id="14" name="Title">
            <a:extLst>
              <a:ext uri="{FF2B5EF4-FFF2-40B4-BE49-F238E27FC236}">
                <a16:creationId xmlns:a16="http://schemas.microsoft.com/office/drawing/2014/main" id="{3F5DC20E-CBDE-8347-8623-849E3299731D}"/>
              </a:ext>
            </a:extLst>
          </p:cNvPr>
          <p:cNvSpPr>
            <a:spLocks noGrp="1"/>
          </p:cNvSpPr>
          <p:nvPr>
            <p:ph type="ctrTitle" hasCustomPrompt="1"/>
          </p:nvPr>
        </p:nvSpPr>
        <p:spPr>
          <a:xfrm>
            <a:off x="0" y="5760720"/>
            <a:ext cx="12192000" cy="1097280"/>
          </a:xfrm>
          <a:prstGeom prst="rect">
            <a:avLst/>
          </a:prstGeom>
          <a:noFill/>
        </p:spPr>
        <p:txBody>
          <a:bodyPr wrap="square" lIns="822960" tIns="182880" rIns="822960" bIns="182880" anchor="ctr">
            <a:noAutofit/>
          </a:bodyPr>
          <a:lstStyle>
            <a:lvl1pPr algn="ctr">
              <a:lnSpc>
                <a:spcPct val="90000"/>
              </a:lnSpc>
              <a:defRPr sz="4000" b="0" baseline="0">
                <a:solidFill>
                  <a:schemeClr val="tx1"/>
                </a:solidFill>
                <a:latin typeface="+mn-lt"/>
              </a:defRPr>
            </a:lvl1pPr>
          </a:lstStyle>
          <a:p>
            <a:r>
              <a:rPr lang="en-US"/>
              <a:t>Click to add slide title.</a:t>
            </a:r>
          </a:p>
        </p:txBody>
      </p:sp>
      <p:sp>
        <p:nvSpPr>
          <p:cNvPr id="5" name="Slide Number Placeholder 1">
            <a:extLst>
              <a:ext uri="{FF2B5EF4-FFF2-40B4-BE49-F238E27FC236}">
                <a16:creationId xmlns:a16="http://schemas.microsoft.com/office/drawing/2014/main" id="{A64D20FE-384B-0546-93B7-B80198C37EBB}"/>
              </a:ext>
            </a:extLst>
          </p:cNvPr>
          <p:cNvSpPr>
            <a:spLocks noGrp="1"/>
          </p:cNvSpPr>
          <p:nvPr>
            <p:ph type="sldNum" sz="quarter" idx="12"/>
          </p:nvPr>
        </p:nvSpPr>
        <p:spPr>
          <a:xfrm>
            <a:off x="0" y="6400800"/>
            <a:ext cx="457200" cy="457200"/>
          </a:xfrm>
        </p:spPr>
        <p:txBody>
          <a:bodyPr/>
          <a:lstStyle>
            <a:lvl1pPr>
              <a:defRPr>
                <a:solidFill>
                  <a:schemeClr val="tx1"/>
                </a:solidFill>
              </a:defRPr>
            </a:lvl1pPr>
          </a:lstStyle>
          <a:p>
            <a:fld id="{BAE202C4-42C0-0745-A819-C571BA2B8158}" type="slidenum">
              <a:rPr lang="en-US" smtClean="0"/>
              <a:pPr/>
              <a:t>‹#›</a:t>
            </a:fld>
            <a:endParaRPr lang="en-US"/>
          </a:p>
        </p:txBody>
      </p:sp>
    </p:spTree>
    <p:extLst>
      <p:ext uri="{BB962C8B-B14F-4D97-AF65-F5344CB8AC3E}">
        <p14:creationId xmlns:p14="http://schemas.microsoft.com/office/powerpoint/2010/main" val="14907767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title">
    <p:bg>
      <p:bgPr>
        <a:solidFill>
          <a:schemeClr val="tx1"/>
        </a:solidFill>
        <a:effectLst/>
      </p:bgPr>
    </p:bg>
    <p:spTree>
      <p:nvGrpSpPr>
        <p:cNvPr id="1" name=""/>
        <p:cNvGrpSpPr/>
        <p:nvPr/>
      </p:nvGrpSpPr>
      <p:grpSpPr>
        <a:xfrm>
          <a:off x="0" y="0"/>
          <a:ext cx="0" cy="0"/>
          <a:chOff x="0" y="0"/>
          <a:chExt cx="0" cy="0"/>
        </a:xfrm>
      </p:grpSpPr>
      <p:sp>
        <p:nvSpPr>
          <p:cNvPr id="7" name="Image">
            <a:extLst>
              <a:ext uri="{FF2B5EF4-FFF2-40B4-BE49-F238E27FC236}">
                <a16:creationId xmlns:a16="http://schemas.microsoft.com/office/drawing/2014/main" id="{E7180453-052E-9F4E-A73C-F73E7ACA714A}"/>
              </a:ext>
            </a:extLst>
          </p:cNvPr>
          <p:cNvSpPr>
            <a:spLocks noGrp="1"/>
          </p:cNvSpPr>
          <p:nvPr>
            <p:ph type="pic" sz="quarter" idx="10" hasCustomPrompt="1"/>
          </p:nvPr>
        </p:nvSpPr>
        <p:spPr>
          <a:xfrm>
            <a:off x="0" y="0"/>
            <a:ext cx="12192000" cy="5760720"/>
          </a:xfrm>
          <a:prstGeom prst="rect">
            <a:avLst/>
          </a:prstGeom>
          <a:noFill/>
        </p:spPr>
        <p:txBody>
          <a:bodyPr anchor="t">
            <a:normAutofit/>
          </a:bodyPr>
          <a:lstStyle>
            <a:lvl1pPr marL="0" indent="0" algn="ctr">
              <a:buNone/>
              <a:defRPr sz="2000" i="0">
                <a:solidFill>
                  <a:schemeClr val="tx2"/>
                </a:solidFill>
              </a:defRPr>
            </a:lvl1pPr>
          </a:lstStyle>
          <a:p>
            <a:r>
              <a:rPr lang="en-US"/>
              <a:t>Click to add image and remember to right click to add descriptive alt text or mark as decorative</a:t>
            </a:r>
          </a:p>
        </p:txBody>
      </p:sp>
      <p:sp>
        <p:nvSpPr>
          <p:cNvPr id="14" name="Title">
            <a:extLst>
              <a:ext uri="{FF2B5EF4-FFF2-40B4-BE49-F238E27FC236}">
                <a16:creationId xmlns:a16="http://schemas.microsoft.com/office/drawing/2014/main" id="{3F5DC20E-CBDE-8347-8623-849E3299731D}"/>
              </a:ext>
            </a:extLst>
          </p:cNvPr>
          <p:cNvSpPr>
            <a:spLocks noGrp="1"/>
          </p:cNvSpPr>
          <p:nvPr>
            <p:ph type="ctrTitle" hasCustomPrompt="1"/>
          </p:nvPr>
        </p:nvSpPr>
        <p:spPr>
          <a:xfrm>
            <a:off x="0" y="5760720"/>
            <a:ext cx="12192000" cy="1097280"/>
          </a:xfrm>
          <a:prstGeom prst="rect">
            <a:avLst/>
          </a:prstGeom>
          <a:solidFill>
            <a:schemeClr val="bg1"/>
          </a:solidFill>
        </p:spPr>
        <p:txBody>
          <a:bodyPr wrap="square" lIns="822960" tIns="182880" rIns="822960" bIns="182880" anchor="ctr">
            <a:noAutofit/>
          </a:bodyPr>
          <a:lstStyle>
            <a:lvl1pPr algn="ctr">
              <a:lnSpc>
                <a:spcPct val="90000"/>
              </a:lnSpc>
              <a:defRPr sz="3600" b="0" baseline="0">
                <a:solidFill>
                  <a:schemeClr val="tx1"/>
                </a:solidFill>
                <a:latin typeface="+mj-lt"/>
              </a:defRPr>
            </a:lvl1pPr>
          </a:lstStyle>
          <a:p>
            <a:r>
              <a:rPr lang="en-US"/>
              <a:t>Click to add slide title or change background color (dark palette only).</a:t>
            </a:r>
          </a:p>
        </p:txBody>
      </p:sp>
    </p:spTree>
    <p:extLst>
      <p:ext uri="{BB962C8B-B14F-4D97-AF65-F5344CB8AC3E}">
        <p14:creationId xmlns:p14="http://schemas.microsoft.com/office/powerpoint/2010/main" val="3102548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headline + text">
    <p:spTree>
      <p:nvGrpSpPr>
        <p:cNvPr id="1" name=""/>
        <p:cNvGrpSpPr/>
        <p:nvPr/>
      </p:nvGrpSpPr>
      <p:grpSpPr>
        <a:xfrm>
          <a:off x="0" y="0"/>
          <a:ext cx="0" cy="0"/>
          <a:chOff x="0" y="0"/>
          <a:chExt cx="0" cy="0"/>
        </a:xfrm>
      </p:grpSpPr>
      <p:sp>
        <p:nvSpPr>
          <p:cNvPr id="34" name="Body Level One…"/>
          <p:cNvSpPr txBox="1">
            <a:spLocks noGrp="1"/>
          </p:cNvSpPr>
          <p:nvPr>
            <p:ph type="body" idx="1"/>
          </p:nvPr>
        </p:nvSpPr>
        <p:spPr>
          <a:xfrm>
            <a:off x="628650" y="1181100"/>
            <a:ext cx="10452100" cy="4946650"/>
          </a:xfrm>
          <a:prstGeom prst="rect">
            <a:avLst/>
          </a:prstGeom>
        </p:spPr>
        <p:txBody>
          <a:bodyPr anchor="t"/>
          <a:lstStyle>
            <a:lvl1pPr marL="0" indent="0">
              <a:spcBef>
                <a:spcPts val="900"/>
              </a:spcBef>
              <a:buSzTx/>
              <a:buNone/>
              <a:defRPr sz="3000" b="1" spc="-30">
                <a:solidFill>
                  <a:srgbClr val="CA1B14"/>
                </a:solidFill>
                <a:latin typeface="+mj-lt"/>
                <a:ea typeface="+mj-ea"/>
                <a:cs typeface="+mj-cs"/>
                <a:sym typeface="Arial"/>
              </a:defRPr>
            </a:lvl1pPr>
            <a:lvl2pPr marL="0" indent="0">
              <a:spcBef>
                <a:spcPts val="900"/>
              </a:spcBef>
              <a:buSzTx/>
              <a:buNone/>
              <a:defRPr sz="2500" spc="-25">
                <a:solidFill>
                  <a:srgbClr val="444444"/>
                </a:solidFill>
                <a:latin typeface="+mj-lt"/>
                <a:ea typeface="+mj-ea"/>
                <a:cs typeface="+mj-cs"/>
                <a:sym typeface="Arial"/>
              </a:defRPr>
            </a:lvl2pPr>
            <a:lvl3pPr marL="0" indent="0">
              <a:spcBef>
                <a:spcPts val="900"/>
              </a:spcBef>
              <a:buSzTx/>
              <a:buNone/>
              <a:defRPr sz="2500" spc="-25">
                <a:solidFill>
                  <a:srgbClr val="444444"/>
                </a:solidFill>
                <a:latin typeface="+mj-lt"/>
                <a:ea typeface="+mj-ea"/>
                <a:cs typeface="+mj-cs"/>
                <a:sym typeface="Arial"/>
              </a:defRPr>
            </a:lvl3pPr>
            <a:lvl4pPr marL="0" indent="0">
              <a:spcBef>
                <a:spcPts val="900"/>
              </a:spcBef>
              <a:buSzTx/>
              <a:buNone/>
              <a:defRPr sz="2500" spc="-25">
                <a:solidFill>
                  <a:srgbClr val="444444"/>
                </a:solidFill>
                <a:latin typeface="+mj-lt"/>
                <a:ea typeface="+mj-ea"/>
                <a:cs typeface="+mj-cs"/>
                <a:sym typeface="Arial"/>
              </a:defRPr>
            </a:lvl4pPr>
            <a:lvl5pPr marL="0" indent="0">
              <a:spcBef>
                <a:spcPts val="900"/>
              </a:spcBef>
              <a:buSzTx/>
              <a:buNone/>
              <a:defRPr sz="2500" spc="-25">
                <a:solidFill>
                  <a:srgbClr val="444444"/>
                </a:solidFill>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xfrm>
            <a:off x="11721189" y="6434450"/>
            <a:ext cx="184287" cy="180412"/>
          </a:xfrm>
          <a:prstGeom prst="rect">
            <a:avLst/>
          </a:prstGeom>
        </p:spPr>
        <p:txBody>
          <a:bodyPr/>
          <a:lstStyle>
            <a:lvl1pPr algn="ctr">
              <a:spcBef>
                <a:spcPts val="0"/>
              </a:spcBef>
              <a:defRPr sz="900" b="0" spc="0">
                <a:solidFill>
                  <a:srgbClr val="444444"/>
                </a:solidFill>
              </a:defRPr>
            </a:lvl1pPr>
          </a:lstStyle>
          <a:p>
            <a:fld id="{86CB4B4D-7CA3-9044-876B-883B54F8677D}" type="slidenum">
              <a:t>‹#›</a:t>
            </a:fld>
            <a:endParaRPr/>
          </a:p>
        </p:txBody>
      </p:sp>
    </p:spTree>
    <p:extLst>
      <p:ext uri="{BB962C8B-B14F-4D97-AF65-F5344CB8AC3E}">
        <p14:creationId xmlns:p14="http://schemas.microsoft.com/office/powerpoint/2010/main" val="111717733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op, content">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F739BE3D-B3C3-774E-A268-95AAE8A859E8}"/>
              </a:ext>
            </a:extLst>
          </p:cNvPr>
          <p:cNvSpPr>
            <a:spLocks noGrp="1"/>
          </p:cNvSpPr>
          <p:nvPr>
            <p:ph sz="quarter" idx="17" hasCustomPrompt="1"/>
          </p:nvPr>
        </p:nvSpPr>
        <p:spPr>
          <a:xfrm>
            <a:off x="0" y="1645920"/>
            <a:ext cx="12192000" cy="4754880"/>
          </a:xfrm>
        </p:spPr>
        <p:txBody>
          <a:bodyPr lIns="822960" tIns="182880" rIns="822960" bIns="365760"/>
          <a:lstStyle>
            <a:lvl1pPr marL="365760" marR="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a:lvl1pPr>
          </a:lstStyle>
          <a:p>
            <a:pPr marL="365760" marR="0" lvl="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a:pPr>
            <a:r>
              <a:rPr kumimoji="0" lang="en-US" sz="3600" b="0" i="0" u="none" strike="noStrike" kern="1200" cap="none" spc="0" normalizeH="0" baseline="0" noProof="0">
                <a:ln>
                  <a:noFill/>
                </a:ln>
                <a:solidFill>
                  <a:srgbClr val="333333"/>
                </a:solidFill>
                <a:effectLst/>
                <a:uLnTx/>
                <a:uFillTx/>
                <a:latin typeface="Arial" panose="020B0604020202020204" pitchFamily="34" charset="0"/>
                <a:ea typeface="+mn-ea"/>
                <a:cs typeface="+mn-cs"/>
              </a:rPr>
              <a:t>Click to add text</a:t>
            </a:r>
          </a:p>
          <a:p>
            <a:r>
              <a:rPr lang="en-US"/>
              <a:t>Or add an image, SmartArt or chart, but remember to right click to add descriptive alt text or mark as decorative.</a:t>
            </a:r>
          </a:p>
        </p:txBody>
      </p:sp>
      <p:sp>
        <p:nvSpPr>
          <p:cNvPr id="3" name="Title 2">
            <a:extLst>
              <a:ext uri="{FF2B5EF4-FFF2-40B4-BE49-F238E27FC236}">
                <a16:creationId xmlns:a16="http://schemas.microsoft.com/office/drawing/2014/main" id="{6625DDF7-405B-4F40-927F-32BE278FB9DE}"/>
              </a:ext>
            </a:extLst>
          </p:cNvPr>
          <p:cNvSpPr>
            <a:spLocks noGrp="1"/>
          </p:cNvSpPr>
          <p:nvPr>
            <p:ph type="title" hasCustomPrompt="1"/>
          </p:nvPr>
        </p:nvSpPr>
        <p:spPr/>
        <p:txBody>
          <a:bodyPr/>
          <a:lstStyle/>
          <a:p>
            <a:r>
              <a:rPr lang="en-US"/>
              <a:t>Click to add slide title.</a:t>
            </a:r>
          </a:p>
        </p:txBody>
      </p:sp>
      <p:sp>
        <p:nvSpPr>
          <p:cNvPr id="4" name="Slide Number Placeholder 3">
            <a:extLst>
              <a:ext uri="{FF2B5EF4-FFF2-40B4-BE49-F238E27FC236}">
                <a16:creationId xmlns:a16="http://schemas.microsoft.com/office/drawing/2014/main" id="{AEF2C6E8-B06B-0A40-A842-7C114D1BBE68}"/>
              </a:ext>
            </a:extLst>
          </p:cNvPr>
          <p:cNvSpPr>
            <a:spLocks noGrp="1"/>
          </p:cNvSpPr>
          <p:nvPr>
            <p:ph type="sldNum" sz="quarter" idx="16"/>
          </p:nvPr>
        </p:nvSpPr>
        <p:spPr/>
        <p:txBody>
          <a:bodyPr/>
          <a:lstStyle/>
          <a:p>
            <a:fld id="{BAE202C4-42C0-0745-A819-C571BA2B8158}" type="slidenum">
              <a:rPr lang="en-US" smtClean="0"/>
              <a:pPr/>
              <a:t>‹#›</a:t>
            </a:fld>
            <a:endParaRPr lang="en-US"/>
          </a:p>
        </p:txBody>
      </p:sp>
    </p:spTree>
    <p:extLst>
      <p:ext uri="{BB962C8B-B14F-4D97-AF65-F5344CB8AC3E}">
        <p14:creationId xmlns:p14="http://schemas.microsoft.com/office/powerpoint/2010/main" val="1449812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op, text, content">
    <p:spTree>
      <p:nvGrpSpPr>
        <p:cNvPr id="1" name=""/>
        <p:cNvGrpSpPr/>
        <p:nvPr/>
      </p:nvGrpSpPr>
      <p:grpSpPr>
        <a:xfrm>
          <a:off x="0" y="0"/>
          <a:ext cx="0" cy="0"/>
          <a:chOff x="0" y="0"/>
          <a:chExt cx="0" cy="0"/>
        </a:xfrm>
      </p:grpSpPr>
      <p:sp>
        <p:nvSpPr>
          <p:cNvPr id="8" name="Content">
            <a:extLst>
              <a:ext uri="{FF2B5EF4-FFF2-40B4-BE49-F238E27FC236}">
                <a16:creationId xmlns:a16="http://schemas.microsoft.com/office/drawing/2014/main" id="{5BC4D965-F930-5B4E-919B-ACF6DB6B06F2}"/>
              </a:ext>
            </a:extLst>
          </p:cNvPr>
          <p:cNvSpPr>
            <a:spLocks noGrp="1"/>
          </p:cNvSpPr>
          <p:nvPr>
            <p:ph idx="1" hasCustomPrompt="1"/>
          </p:nvPr>
        </p:nvSpPr>
        <p:spPr>
          <a:xfrm flipH="1">
            <a:off x="6095997" y="1645920"/>
            <a:ext cx="6092952" cy="4754880"/>
          </a:xfrm>
          <a:prstGeom prst="rect">
            <a:avLst/>
          </a:prstGeom>
        </p:spPr>
        <p:txBody>
          <a:bodyPr vert="horz" lIns="182880" tIns="182880" rIns="822960" bIns="365760" rtlCol="0" anchor="t" anchorCtr="0">
            <a:normAutofit/>
          </a:bodyPr>
          <a:lstStyle>
            <a:lvl1pPr marL="0" indent="0" algn="ctr">
              <a:lnSpc>
                <a:spcPct val="100000"/>
              </a:lnSpc>
              <a:buNone/>
              <a:defRPr sz="2000" baseline="0">
                <a:solidFill>
                  <a:schemeClr val="tx2"/>
                </a:solidFill>
              </a:defRPr>
            </a:lvl1pPr>
          </a:lstStyle>
          <a:p>
            <a:r>
              <a:rPr lang="en-US"/>
              <a:t>Click to add an image, SmartArt or chart, but remember to right click to add descriptive alt text or mark as decorative.</a:t>
            </a:r>
          </a:p>
        </p:txBody>
      </p:sp>
      <p:sp>
        <p:nvSpPr>
          <p:cNvPr id="10" name="Text">
            <a:extLst>
              <a:ext uri="{FF2B5EF4-FFF2-40B4-BE49-F238E27FC236}">
                <a16:creationId xmlns:a16="http://schemas.microsoft.com/office/drawing/2014/main" id="{A2A43EFE-E944-214F-A309-88954D220E08}"/>
              </a:ext>
            </a:extLst>
          </p:cNvPr>
          <p:cNvSpPr>
            <a:spLocks noGrp="1"/>
          </p:cNvSpPr>
          <p:nvPr>
            <p:ph type="body" sz="quarter" idx="15" hasCustomPrompt="1"/>
          </p:nvPr>
        </p:nvSpPr>
        <p:spPr>
          <a:xfrm>
            <a:off x="1" y="1645920"/>
            <a:ext cx="6096000" cy="4754880"/>
          </a:xfrm>
          <a:prstGeom prst="rect">
            <a:avLst/>
          </a:prstGeom>
        </p:spPr>
        <p:txBody>
          <a:bodyPr lIns="822960" tIns="182880" rIns="182880" bIns="365760" anchor="ctr">
            <a:noAutofit/>
          </a:bodyPr>
          <a:lstStyle>
            <a:lvl1pPr marL="365760" marR="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sz="3600" b="0" u="none" baseline="0">
                <a:solidFill>
                  <a:schemeClr val="bg1"/>
                </a:solidFill>
                <a:latin typeface="Arial" panose="020B0604020202020204" pitchFamily="34" charset="0"/>
                <a:cs typeface="Arial" panose="020B0604020202020204" pitchFamily="34" charset="0"/>
              </a:defRPr>
            </a:lvl1pPr>
          </a:lstStyle>
          <a:p>
            <a:pPr marL="365760" marR="0" lvl="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a:pPr>
            <a:r>
              <a:rPr kumimoji="0" lang="en-US" sz="3600" b="0" i="0" u="none" strike="noStrike" kern="1200" cap="none" spc="0" normalizeH="0" baseline="0" noProof="0">
                <a:ln>
                  <a:noFill/>
                </a:ln>
                <a:solidFill>
                  <a:srgbClr val="333333"/>
                </a:solidFill>
                <a:effectLst/>
                <a:uLnTx/>
                <a:uFillTx/>
                <a:latin typeface="Arial" panose="020B0604020202020204" pitchFamily="34" charset="0"/>
                <a:ea typeface="+mn-ea"/>
                <a:cs typeface="+mn-cs"/>
              </a:rPr>
              <a:t>Click to add text</a:t>
            </a:r>
          </a:p>
        </p:txBody>
      </p:sp>
      <p:sp>
        <p:nvSpPr>
          <p:cNvPr id="3" name="Title 2">
            <a:extLst>
              <a:ext uri="{FF2B5EF4-FFF2-40B4-BE49-F238E27FC236}">
                <a16:creationId xmlns:a16="http://schemas.microsoft.com/office/drawing/2014/main" id="{710678CA-9C8C-EF41-BA17-54118996BBAB}"/>
              </a:ext>
            </a:extLst>
          </p:cNvPr>
          <p:cNvSpPr>
            <a:spLocks noGrp="1"/>
          </p:cNvSpPr>
          <p:nvPr>
            <p:ph type="title" hasCustomPrompt="1"/>
          </p:nvPr>
        </p:nvSpPr>
        <p:spPr/>
        <p:txBody>
          <a:bodyPr/>
          <a:lstStyle/>
          <a:p>
            <a:r>
              <a:rPr lang="en-US"/>
              <a:t>Click to add slide title.</a:t>
            </a:r>
          </a:p>
        </p:txBody>
      </p:sp>
      <p:sp>
        <p:nvSpPr>
          <p:cNvPr id="2" name="Slide Number Placeholder 1">
            <a:extLst>
              <a:ext uri="{FF2B5EF4-FFF2-40B4-BE49-F238E27FC236}">
                <a16:creationId xmlns:a16="http://schemas.microsoft.com/office/drawing/2014/main" id="{EC7F63FB-9C9A-784D-90DA-36D4ECBCDFF1}"/>
              </a:ext>
            </a:extLst>
          </p:cNvPr>
          <p:cNvSpPr>
            <a:spLocks noGrp="1"/>
          </p:cNvSpPr>
          <p:nvPr>
            <p:ph type="sldNum" sz="quarter" idx="16"/>
          </p:nvPr>
        </p:nvSpPr>
        <p:spPr/>
        <p:txBody>
          <a:bodyPr/>
          <a:lstStyle/>
          <a:p>
            <a:fld id="{BAE202C4-42C0-0745-A819-C571BA2B8158}" type="slidenum">
              <a:rPr lang="en-US" smtClean="0"/>
              <a:pPr/>
              <a:t>‹#›</a:t>
            </a:fld>
            <a:endParaRPr lang="en-US"/>
          </a:p>
        </p:txBody>
      </p:sp>
    </p:spTree>
    <p:extLst>
      <p:ext uri="{BB962C8B-B14F-4D97-AF65-F5344CB8AC3E}">
        <p14:creationId xmlns:p14="http://schemas.microsoft.com/office/powerpoint/2010/main" val="17440962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ext slide">
    <p:spTree>
      <p:nvGrpSpPr>
        <p:cNvPr id="1" name=""/>
        <p:cNvGrpSpPr/>
        <p:nvPr/>
      </p:nvGrpSpPr>
      <p:grpSpPr>
        <a:xfrm>
          <a:off x="0" y="0"/>
          <a:ext cx="0" cy="0"/>
          <a:chOff x="0" y="0"/>
          <a:chExt cx="0" cy="0"/>
        </a:xfrm>
      </p:grpSpPr>
      <p:pic>
        <p:nvPicPr>
          <p:cNvPr id="42" name="image2.jpg" descr="image2.jpg"/>
          <p:cNvPicPr>
            <a:picLocks noChangeAspect="1"/>
          </p:cNvPicPr>
          <p:nvPr/>
        </p:nvPicPr>
        <p:blipFill>
          <a:blip r:embed="rId2"/>
          <a:stretch>
            <a:fillRect/>
          </a:stretch>
        </p:blipFill>
        <p:spPr>
          <a:xfrm>
            <a:off x="0" y="0"/>
            <a:ext cx="12192001" cy="877825"/>
          </a:xfrm>
          <a:prstGeom prst="rect">
            <a:avLst/>
          </a:prstGeom>
          <a:ln w="12700"/>
        </p:spPr>
      </p:pic>
      <p:sp>
        <p:nvSpPr>
          <p:cNvPr id="43" name="Body Level One…"/>
          <p:cNvSpPr txBox="1">
            <a:spLocks noGrp="1"/>
          </p:cNvSpPr>
          <p:nvPr>
            <p:ph type="body" idx="1"/>
          </p:nvPr>
        </p:nvSpPr>
        <p:spPr>
          <a:xfrm>
            <a:off x="628650" y="1181100"/>
            <a:ext cx="10452100" cy="4946650"/>
          </a:xfrm>
          <a:prstGeom prst="rect">
            <a:avLst/>
          </a:prstGeom>
        </p:spPr>
        <p:txBody>
          <a:bodyPr anchor="t"/>
          <a:lstStyle>
            <a:lvl1pPr marL="0" indent="0">
              <a:spcBef>
                <a:spcPts val="900"/>
              </a:spcBef>
              <a:buSzTx/>
              <a:buNone/>
              <a:defRPr sz="2500" spc="-25">
                <a:solidFill>
                  <a:srgbClr val="444444"/>
                </a:solidFill>
                <a:latin typeface="+mj-lt"/>
                <a:ea typeface="+mj-ea"/>
                <a:cs typeface="+mj-cs"/>
                <a:sym typeface="Arial"/>
              </a:defRPr>
            </a:lvl1pPr>
            <a:lvl2pPr marL="0" indent="0">
              <a:spcBef>
                <a:spcPts val="900"/>
              </a:spcBef>
              <a:buSzTx/>
              <a:buNone/>
              <a:defRPr sz="2500" spc="-25">
                <a:solidFill>
                  <a:srgbClr val="444444"/>
                </a:solidFill>
                <a:latin typeface="+mj-lt"/>
                <a:ea typeface="+mj-ea"/>
                <a:cs typeface="+mj-cs"/>
                <a:sym typeface="Arial"/>
              </a:defRPr>
            </a:lvl2pPr>
            <a:lvl3pPr marL="0" indent="0">
              <a:spcBef>
                <a:spcPts val="900"/>
              </a:spcBef>
              <a:buSzTx/>
              <a:buNone/>
              <a:defRPr sz="2500" spc="-25">
                <a:solidFill>
                  <a:srgbClr val="444444"/>
                </a:solidFill>
                <a:latin typeface="+mj-lt"/>
                <a:ea typeface="+mj-ea"/>
                <a:cs typeface="+mj-cs"/>
                <a:sym typeface="Arial"/>
              </a:defRPr>
            </a:lvl3pPr>
            <a:lvl4pPr marL="0" indent="0">
              <a:spcBef>
                <a:spcPts val="900"/>
              </a:spcBef>
              <a:buSzTx/>
              <a:buNone/>
              <a:defRPr sz="2500" spc="-25">
                <a:solidFill>
                  <a:srgbClr val="444444"/>
                </a:solidFill>
                <a:latin typeface="+mj-lt"/>
                <a:ea typeface="+mj-ea"/>
                <a:cs typeface="+mj-cs"/>
                <a:sym typeface="Arial"/>
              </a:defRPr>
            </a:lvl4pPr>
            <a:lvl5pPr marL="0" indent="0">
              <a:spcBef>
                <a:spcPts val="900"/>
              </a:spcBef>
              <a:buSzTx/>
              <a:buNone/>
              <a:defRPr sz="2500" spc="-25">
                <a:solidFill>
                  <a:srgbClr val="444444"/>
                </a:solidFill>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xfrm>
            <a:off x="11721189" y="6434450"/>
            <a:ext cx="184287" cy="180412"/>
          </a:xfrm>
          <a:prstGeom prst="rect">
            <a:avLst/>
          </a:prstGeom>
        </p:spPr>
        <p:txBody>
          <a:bodyPr/>
          <a:lstStyle>
            <a:lvl1pPr algn="ctr">
              <a:spcBef>
                <a:spcPts val="0"/>
              </a:spcBef>
              <a:defRPr sz="900" b="0" spc="0">
                <a:solidFill>
                  <a:srgbClr val="444444"/>
                </a:solidFill>
              </a:defRPr>
            </a:lvl1pPr>
          </a:lstStyle>
          <a:p>
            <a:fld id="{86CB4B4D-7CA3-9044-876B-883B54F8677D}" type="slidenum">
              <a:t>‹#›</a:t>
            </a:fld>
            <a:endParaRPr/>
          </a:p>
        </p:txBody>
      </p:sp>
    </p:spTree>
    <p:extLst>
      <p:ext uri="{BB962C8B-B14F-4D97-AF65-F5344CB8AC3E}">
        <p14:creationId xmlns:p14="http://schemas.microsoft.com/office/powerpoint/2010/main" val="404492827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flag,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83C7B6C-18E8-5F42-87C8-D4767B05596B}"/>
              </a:ext>
            </a:extLst>
          </p:cNvPr>
          <p:cNvSpPr>
            <a:spLocks noGrp="1"/>
          </p:cNvSpPr>
          <p:nvPr>
            <p:ph sz="quarter" idx="17" hasCustomPrompt="1"/>
          </p:nvPr>
        </p:nvSpPr>
        <p:spPr>
          <a:xfrm>
            <a:off x="0" y="1645920"/>
            <a:ext cx="12192000" cy="4754880"/>
          </a:xfrm>
          <a:prstGeom prst="rect">
            <a:avLst/>
          </a:prstGeom>
        </p:spPr>
        <p:txBody>
          <a:bodyPr lIns="822960" tIns="182880" rIns="822960" bIns="365760"/>
          <a:lstStyle>
            <a:lvl1pPr marL="365760" marR="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a:lvl1pPr>
          </a:lstStyle>
          <a:p>
            <a:pPr marL="365760" marR="0" lvl="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a:pPr>
            <a:r>
              <a:rPr kumimoji="0" lang="en-US" sz="3600" b="0" i="0" u="none" strike="noStrike" kern="1200" cap="none" spc="0" normalizeH="0" baseline="0" noProof="0">
                <a:ln>
                  <a:noFill/>
                </a:ln>
                <a:solidFill>
                  <a:srgbClr val="333333"/>
                </a:solidFill>
                <a:effectLst/>
                <a:uLnTx/>
                <a:uFillTx/>
                <a:latin typeface="Arial" panose="020B0604020202020204" pitchFamily="34" charset="0"/>
                <a:ea typeface="+mn-ea"/>
                <a:cs typeface="+mn-cs"/>
              </a:rPr>
              <a:t>Click to add text</a:t>
            </a:r>
          </a:p>
          <a:p>
            <a:r>
              <a:rPr lang="en-US"/>
              <a:t>Or add an image, SmartArt or chart, but remember to right click to add descriptive alt text or mark as decorative.</a:t>
            </a:r>
          </a:p>
        </p:txBody>
      </p:sp>
      <p:sp>
        <p:nvSpPr>
          <p:cNvPr id="8" name="Title 7">
            <a:extLst>
              <a:ext uri="{FF2B5EF4-FFF2-40B4-BE49-F238E27FC236}">
                <a16:creationId xmlns:a16="http://schemas.microsoft.com/office/drawing/2014/main" id="{E2F76F51-D429-7049-9377-92AFB054695C}"/>
              </a:ext>
            </a:extLst>
          </p:cNvPr>
          <p:cNvSpPr>
            <a:spLocks noGrp="1"/>
          </p:cNvSpPr>
          <p:nvPr>
            <p:ph type="title" hasCustomPrompt="1"/>
          </p:nvPr>
        </p:nvSpPr>
        <p:spPr/>
        <p:txBody>
          <a:bodyPr/>
          <a:lstStyle>
            <a:lvl1pPr marL="0" marR="0" indent="0" algn="l" defTabSz="914400" rtl="0" eaLnBrk="1" fontAlgn="t" latinLnBrk="0" hangingPunct="1">
              <a:lnSpc>
                <a:spcPct val="90000"/>
              </a:lnSpc>
              <a:spcBef>
                <a:spcPct val="0"/>
              </a:spcBef>
              <a:spcAft>
                <a:spcPts val="0"/>
              </a:spcAft>
              <a:buClrTx/>
              <a:buSzTx/>
              <a:buFontTx/>
              <a:buNone/>
              <a:tabLst/>
              <a:defRPr/>
            </a:lvl1pPr>
          </a:lstStyle>
          <a:p>
            <a:r>
              <a:rPr kumimoji="0" lang="en-US" sz="4400" b="0" i="0" u="none" strike="noStrike" kern="1200" cap="none" spc="0" normalizeH="0" baseline="0" noProof="0">
                <a:ln>
                  <a:noFill/>
                </a:ln>
                <a:solidFill>
                  <a:srgbClr val="666666"/>
                </a:solidFill>
                <a:effectLst/>
                <a:uLnTx/>
                <a:uFillTx/>
                <a:latin typeface="+mj-lt"/>
                <a:ea typeface="+mj-ea"/>
                <a:cs typeface="+mj-cs"/>
              </a:rPr>
              <a:t>Click to add slide title.</a:t>
            </a:r>
            <a:endParaRPr lang="en-US"/>
          </a:p>
        </p:txBody>
      </p:sp>
      <p:sp>
        <p:nvSpPr>
          <p:cNvPr id="3" name="Slide Number Placeholder 2">
            <a:extLst>
              <a:ext uri="{FF2B5EF4-FFF2-40B4-BE49-F238E27FC236}">
                <a16:creationId xmlns:a16="http://schemas.microsoft.com/office/drawing/2014/main" id="{2323BEB2-63FE-C741-A639-2C1A121650ED}"/>
              </a:ext>
            </a:extLst>
          </p:cNvPr>
          <p:cNvSpPr>
            <a:spLocks noGrp="1"/>
          </p:cNvSpPr>
          <p:nvPr>
            <p:ph type="sldNum" sz="quarter" idx="16"/>
          </p:nvPr>
        </p:nvSpPr>
        <p:spPr/>
        <p:txBody>
          <a:bodyPr/>
          <a:lstStyle/>
          <a:p>
            <a:fld id="{BAE202C4-42C0-0745-A819-C571BA2B8158}" type="slidenum">
              <a:rPr lang="en-US" smtClean="0"/>
              <a:pPr/>
              <a:t>‹#›</a:t>
            </a:fld>
            <a:endParaRPr lang="en-US"/>
          </a:p>
        </p:txBody>
      </p:sp>
    </p:spTree>
    <p:extLst>
      <p:ext uri="{BB962C8B-B14F-4D97-AF65-F5344CB8AC3E}">
        <p14:creationId xmlns:p14="http://schemas.microsoft.com/office/powerpoint/2010/main" val="3473529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flag, text, content">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EAB4865D-B5DD-D841-9B93-71514D479189}"/>
              </a:ext>
            </a:extLst>
          </p:cNvPr>
          <p:cNvSpPr>
            <a:spLocks noGrp="1"/>
          </p:cNvSpPr>
          <p:nvPr>
            <p:ph idx="1" hasCustomPrompt="1"/>
          </p:nvPr>
        </p:nvSpPr>
        <p:spPr>
          <a:xfrm flipH="1">
            <a:off x="6095997" y="1645920"/>
            <a:ext cx="6092952" cy="4754880"/>
          </a:xfrm>
          <a:prstGeom prst="rect">
            <a:avLst/>
          </a:prstGeom>
        </p:spPr>
        <p:txBody>
          <a:bodyPr vert="horz" lIns="182880" tIns="182880" rIns="822960" bIns="365760" rtlCol="0" anchor="t" anchorCtr="0">
            <a:normAutofit/>
          </a:bodyPr>
          <a:lstStyle>
            <a:lvl1pPr marL="0" indent="0" algn="ctr">
              <a:lnSpc>
                <a:spcPct val="100000"/>
              </a:lnSpc>
              <a:buNone/>
              <a:defRPr sz="2000" baseline="0">
                <a:solidFill>
                  <a:schemeClr val="tx2"/>
                </a:solidFill>
              </a:defRPr>
            </a:lvl1pPr>
          </a:lstStyle>
          <a:p>
            <a:r>
              <a:rPr lang="en-US"/>
              <a:t>Click to add an image, SmartArt or chart, but remember to right click to add descriptive alt text or mark as decorative.</a:t>
            </a:r>
          </a:p>
        </p:txBody>
      </p:sp>
      <p:sp>
        <p:nvSpPr>
          <p:cNvPr id="7" name="Text">
            <a:extLst>
              <a:ext uri="{FF2B5EF4-FFF2-40B4-BE49-F238E27FC236}">
                <a16:creationId xmlns:a16="http://schemas.microsoft.com/office/drawing/2014/main" id="{AAC592D0-2937-EF47-80C6-B86D215C747B}"/>
              </a:ext>
            </a:extLst>
          </p:cNvPr>
          <p:cNvSpPr>
            <a:spLocks noGrp="1"/>
          </p:cNvSpPr>
          <p:nvPr>
            <p:ph type="body" sz="quarter" idx="15" hasCustomPrompt="1"/>
          </p:nvPr>
        </p:nvSpPr>
        <p:spPr>
          <a:xfrm>
            <a:off x="1" y="1645920"/>
            <a:ext cx="6096000" cy="4754880"/>
          </a:xfrm>
          <a:prstGeom prst="rect">
            <a:avLst/>
          </a:prstGeom>
        </p:spPr>
        <p:txBody>
          <a:bodyPr lIns="822960" tIns="182880" rIns="182880" bIns="365760" anchor="ctr">
            <a:noAutofit/>
          </a:bodyPr>
          <a:lstStyle>
            <a:lvl1pPr marL="365760" marR="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sz="3600" b="0" u="none" baseline="0">
                <a:solidFill>
                  <a:schemeClr val="bg1"/>
                </a:solidFill>
                <a:latin typeface="Arial" panose="020B0604020202020204" pitchFamily="34" charset="0"/>
                <a:cs typeface="Arial" panose="020B0604020202020204" pitchFamily="34" charset="0"/>
              </a:defRPr>
            </a:lvl1pPr>
          </a:lstStyle>
          <a:p>
            <a:pPr marL="365760" marR="0" lvl="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a:pPr>
            <a:r>
              <a:rPr kumimoji="0" lang="en-US" sz="3600" b="0" i="0" u="none" strike="noStrike" kern="1200" cap="none" spc="0" normalizeH="0" baseline="0" noProof="0">
                <a:ln>
                  <a:noFill/>
                </a:ln>
                <a:solidFill>
                  <a:srgbClr val="333333"/>
                </a:solidFill>
                <a:effectLst/>
                <a:uLnTx/>
                <a:uFillTx/>
                <a:latin typeface="Arial" panose="020B0604020202020204" pitchFamily="34" charset="0"/>
                <a:ea typeface="+mn-ea"/>
                <a:cs typeface="+mn-cs"/>
              </a:rPr>
              <a:t>Click to add text</a:t>
            </a:r>
          </a:p>
        </p:txBody>
      </p:sp>
      <p:sp>
        <p:nvSpPr>
          <p:cNvPr id="5" name="Title 4">
            <a:extLst>
              <a:ext uri="{FF2B5EF4-FFF2-40B4-BE49-F238E27FC236}">
                <a16:creationId xmlns:a16="http://schemas.microsoft.com/office/drawing/2014/main" id="{9A6FE054-AF41-BC41-9B8A-86C233A049FF}"/>
              </a:ext>
            </a:extLst>
          </p:cNvPr>
          <p:cNvSpPr>
            <a:spLocks noGrp="1"/>
          </p:cNvSpPr>
          <p:nvPr>
            <p:ph type="title" hasCustomPrompt="1"/>
          </p:nvPr>
        </p:nvSpPr>
        <p:spPr/>
        <p:txBody>
          <a:bodyPr/>
          <a:lstStyle>
            <a:lvl1pPr marL="0" marR="0" indent="0" algn="l" defTabSz="914400" rtl="0" eaLnBrk="1" fontAlgn="t" latinLnBrk="0" hangingPunct="1">
              <a:lnSpc>
                <a:spcPct val="90000"/>
              </a:lnSpc>
              <a:spcBef>
                <a:spcPct val="0"/>
              </a:spcBef>
              <a:spcAft>
                <a:spcPts val="0"/>
              </a:spcAft>
              <a:buClrTx/>
              <a:buSzTx/>
              <a:buFontTx/>
              <a:buNone/>
              <a:tabLst/>
              <a:defRPr/>
            </a:lvl1pPr>
          </a:lstStyle>
          <a:p>
            <a:r>
              <a:rPr kumimoji="0" lang="en-US" sz="4400" b="0" i="0" u="none" strike="noStrike" kern="1200" cap="none" spc="0" normalizeH="0" baseline="0" noProof="0">
                <a:ln>
                  <a:noFill/>
                </a:ln>
                <a:solidFill>
                  <a:srgbClr val="666666"/>
                </a:solidFill>
                <a:effectLst/>
                <a:uLnTx/>
                <a:uFillTx/>
                <a:latin typeface="+mj-lt"/>
                <a:ea typeface="+mj-ea"/>
                <a:cs typeface="+mj-cs"/>
              </a:rPr>
              <a:t>Click to add slide title.</a:t>
            </a:r>
            <a:endParaRPr lang="en-US"/>
          </a:p>
        </p:txBody>
      </p:sp>
      <p:sp>
        <p:nvSpPr>
          <p:cNvPr id="3" name="Slide Number Placeholder 2">
            <a:extLst>
              <a:ext uri="{FF2B5EF4-FFF2-40B4-BE49-F238E27FC236}">
                <a16:creationId xmlns:a16="http://schemas.microsoft.com/office/drawing/2014/main" id="{959CA172-435D-E342-BC75-275D355E4C92}"/>
              </a:ext>
            </a:extLst>
          </p:cNvPr>
          <p:cNvSpPr>
            <a:spLocks noGrp="1"/>
          </p:cNvSpPr>
          <p:nvPr>
            <p:ph type="sldNum" sz="quarter" idx="16"/>
          </p:nvPr>
        </p:nvSpPr>
        <p:spPr/>
        <p:txBody>
          <a:bodyPr/>
          <a:lstStyle/>
          <a:p>
            <a:fld id="{BAE202C4-42C0-0745-A819-C571BA2B8158}" type="slidenum">
              <a:rPr lang="en-US" smtClean="0"/>
              <a:pPr/>
              <a:t>‹#›</a:t>
            </a:fld>
            <a:endParaRPr lang="en-US"/>
          </a:p>
        </p:txBody>
      </p:sp>
    </p:spTree>
    <p:extLst>
      <p:ext uri="{BB962C8B-B14F-4D97-AF65-F5344CB8AC3E}">
        <p14:creationId xmlns:p14="http://schemas.microsoft.com/office/powerpoint/2010/main" val="2007180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headline + text">
    <p:spTree>
      <p:nvGrpSpPr>
        <p:cNvPr id="1" name=""/>
        <p:cNvGrpSpPr/>
        <p:nvPr/>
      </p:nvGrpSpPr>
      <p:grpSpPr>
        <a:xfrm>
          <a:off x="0" y="0"/>
          <a:ext cx="0" cy="0"/>
          <a:chOff x="0" y="0"/>
          <a:chExt cx="0" cy="0"/>
        </a:xfrm>
      </p:grpSpPr>
      <p:pic>
        <p:nvPicPr>
          <p:cNvPr id="33" name="image2.jpg" descr="image2.jpg"/>
          <p:cNvPicPr>
            <a:picLocks noChangeAspect="1"/>
          </p:cNvPicPr>
          <p:nvPr/>
        </p:nvPicPr>
        <p:blipFill>
          <a:blip r:embed="rId2"/>
          <a:stretch>
            <a:fillRect/>
          </a:stretch>
        </p:blipFill>
        <p:spPr>
          <a:xfrm>
            <a:off x="0" y="0"/>
            <a:ext cx="12192001" cy="877825"/>
          </a:xfrm>
          <a:prstGeom prst="rect">
            <a:avLst/>
          </a:prstGeom>
          <a:ln w="12700"/>
        </p:spPr>
      </p:pic>
      <p:sp>
        <p:nvSpPr>
          <p:cNvPr id="34" name="Body Level One…"/>
          <p:cNvSpPr txBox="1">
            <a:spLocks noGrp="1"/>
          </p:cNvSpPr>
          <p:nvPr>
            <p:ph type="body" idx="1"/>
          </p:nvPr>
        </p:nvSpPr>
        <p:spPr>
          <a:xfrm>
            <a:off x="628650" y="1181100"/>
            <a:ext cx="10452100" cy="4946650"/>
          </a:xfrm>
          <a:prstGeom prst="rect">
            <a:avLst/>
          </a:prstGeom>
        </p:spPr>
        <p:txBody>
          <a:bodyPr anchor="t"/>
          <a:lstStyle>
            <a:lvl1pPr marL="0" indent="0">
              <a:spcBef>
                <a:spcPts val="900"/>
              </a:spcBef>
              <a:buSzTx/>
              <a:buNone/>
              <a:defRPr sz="3000" b="1" spc="-30">
                <a:solidFill>
                  <a:srgbClr val="CA1B14"/>
                </a:solidFill>
                <a:latin typeface="+mj-lt"/>
                <a:ea typeface="+mj-ea"/>
                <a:cs typeface="+mj-cs"/>
                <a:sym typeface="Arial"/>
              </a:defRPr>
            </a:lvl1pPr>
            <a:lvl2pPr marL="0" indent="0">
              <a:spcBef>
                <a:spcPts val="900"/>
              </a:spcBef>
              <a:buSzTx/>
              <a:buNone/>
              <a:defRPr sz="2500" spc="-25">
                <a:solidFill>
                  <a:srgbClr val="444444"/>
                </a:solidFill>
                <a:latin typeface="+mj-lt"/>
                <a:ea typeface="+mj-ea"/>
                <a:cs typeface="+mj-cs"/>
                <a:sym typeface="Arial"/>
              </a:defRPr>
            </a:lvl2pPr>
            <a:lvl3pPr marL="0" indent="0">
              <a:spcBef>
                <a:spcPts val="900"/>
              </a:spcBef>
              <a:buSzTx/>
              <a:buNone/>
              <a:defRPr sz="2500" spc="-25">
                <a:solidFill>
                  <a:srgbClr val="444444"/>
                </a:solidFill>
                <a:latin typeface="+mj-lt"/>
                <a:ea typeface="+mj-ea"/>
                <a:cs typeface="+mj-cs"/>
                <a:sym typeface="Arial"/>
              </a:defRPr>
            </a:lvl3pPr>
            <a:lvl4pPr marL="0" indent="0">
              <a:spcBef>
                <a:spcPts val="900"/>
              </a:spcBef>
              <a:buSzTx/>
              <a:buNone/>
              <a:defRPr sz="2500" spc="-25">
                <a:solidFill>
                  <a:srgbClr val="444444"/>
                </a:solidFill>
                <a:latin typeface="+mj-lt"/>
                <a:ea typeface="+mj-ea"/>
                <a:cs typeface="+mj-cs"/>
                <a:sym typeface="Arial"/>
              </a:defRPr>
            </a:lvl4pPr>
            <a:lvl5pPr marL="0" indent="0">
              <a:spcBef>
                <a:spcPts val="900"/>
              </a:spcBef>
              <a:buSzTx/>
              <a:buNone/>
              <a:defRPr sz="2500" spc="-25">
                <a:solidFill>
                  <a:srgbClr val="444444"/>
                </a:solidFill>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xfrm>
            <a:off x="11721189" y="6434450"/>
            <a:ext cx="184287" cy="180412"/>
          </a:xfrm>
          <a:prstGeom prst="rect">
            <a:avLst/>
          </a:prstGeom>
        </p:spPr>
        <p:txBody>
          <a:bodyPr/>
          <a:lstStyle>
            <a:lvl1pPr algn="ctr">
              <a:spcBef>
                <a:spcPts val="0"/>
              </a:spcBef>
              <a:defRPr sz="900" b="0" spc="0">
                <a:solidFill>
                  <a:srgbClr val="444444"/>
                </a:solidFill>
              </a:defRPr>
            </a:lvl1pPr>
          </a:lstStyle>
          <a:p>
            <a:fld id="{86CB4B4D-7CA3-9044-876B-883B54F8677D}" type="slidenum">
              <a:t>‹#›</a:t>
            </a:fld>
            <a:endParaRPr/>
          </a:p>
        </p:txBody>
      </p:sp>
    </p:spTree>
    <p:extLst>
      <p:ext uri="{BB962C8B-B14F-4D97-AF65-F5344CB8AC3E}">
        <p14:creationId xmlns:p14="http://schemas.microsoft.com/office/powerpoint/2010/main" val="95544834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resentation title, presenter, branding">
    <p:bg>
      <p:bgPr>
        <a:solidFill>
          <a:schemeClr val="tx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65DFC8-D12A-6046-8EB0-F4686FD2E38C}"/>
              </a:ext>
            </a:extLst>
          </p:cNvPr>
          <p:cNvSpPr/>
          <p:nvPr userDrawn="1"/>
        </p:nvSpPr>
        <p:spPr>
          <a:xfrm>
            <a:off x="0" y="0"/>
            <a:ext cx="12192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cNvSpPr>
            <a:spLocks noGrp="1"/>
          </p:cNvSpPr>
          <p:nvPr>
            <p:ph type="subTitle" idx="1" hasCustomPrompt="1"/>
          </p:nvPr>
        </p:nvSpPr>
        <p:spPr>
          <a:xfrm>
            <a:off x="0" y="4572000"/>
            <a:ext cx="12192000" cy="1005840"/>
          </a:xfrm>
          <a:prstGeom prst="rect">
            <a:avLst/>
          </a:prstGeom>
          <a:solidFill>
            <a:schemeClr val="bg2"/>
          </a:solidFill>
        </p:spPr>
        <p:txBody>
          <a:bodyPr wrap="square" lIns="822960" rIns="822960" anchor="ctr">
            <a:noAutofit/>
          </a:bodyPr>
          <a:lstStyle>
            <a:lvl1pPr marL="0" indent="0" algn="ctr">
              <a:lnSpc>
                <a:spcPct val="90000"/>
              </a:lnSpc>
              <a:buNone/>
              <a:defRPr sz="30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presenter name(s) or change background color (dark palette only).</a:t>
            </a:r>
          </a:p>
        </p:txBody>
      </p:sp>
      <p:sp>
        <p:nvSpPr>
          <p:cNvPr id="2" name="Title"/>
          <p:cNvSpPr>
            <a:spLocks noGrp="1"/>
          </p:cNvSpPr>
          <p:nvPr>
            <p:ph type="ctrTitle" hasCustomPrompt="1"/>
          </p:nvPr>
        </p:nvSpPr>
        <p:spPr>
          <a:xfrm>
            <a:off x="838200" y="548640"/>
            <a:ext cx="10515600" cy="3474720"/>
          </a:xfrm>
          <a:prstGeom prst="rect">
            <a:avLst/>
          </a:prstGeom>
          <a:noFill/>
        </p:spPr>
        <p:txBody>
          <a:bodyPr wrap="square" lIns="0" tIns="0" rIns="0" bIns="0" anchor="b">
            <a:noAutofit/>
          </a:bodyPr>
          <a:lstStyle>
            <a:lvl1pPr algn="ctr">
              <a:lnSpc>
                <a:spcPct val="110000"/>
              </a:lnSpc>
              <a:defRPr sz="5400" b="0" cap="none" spc="0" baseline="0">
                <a:solidFill>
                  <a:schemeClr val="tx2"/>
                </a:solidFill>
                <a:latin typeface="+mn-lt"/>
              </a:defRPr>
            </a:lvl1pPr>
          </a:lstStyle>
          <a:p>
            <a:r>
              <a:rPr lang="en-US"/>
              <a:t>Click to add presentation title. Emphasize key words with Arial Black font.</a:t>
            </a:r>
          </a:p>
        </p:txBody>
      </p:sp>
    </p:spTree>
    <p:extLst>
      <p:ext uri="{BB962C8B-B14F-4D97-AF65-F5344CB8AC3E}">
        <p14:creationId xmlns:p14="http://schemas.microsoft.com/office/powerpoint/2010/main" val="2698182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EF035-0905-1BCF-1E27-B57467F238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1687E4-1A27-5ED7-D5ED-FA3A04C83B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0B8E356C-D30C-674C-2692-5299235114E6}"/>
              </a:ext>
            </a:extLst>
          </p:cNvPr>
          <p:cNvSpPr>
            <a:spLocks noGrp="1"/>
          </p:cNvSpPr>
          <p:nvPr>
            <p:ph type="sldNum" sz="quarter" idx="10"/>
          </p:nvPr>
        </p:nvSpPr>
        <p:spPr/>
        <p:txBody>
          <a:bodyPr/>
          <a:lstStyle/>
          <a:p>
            <a:fld id="{BAE202C4-42C0-0745-A819-C571BA2B8158}" type="slidenum">
              <a:rPr lang="en-US" smtClean="0"/>
              <a:pPr/>
              <a:t>‹#›</a:t>
            </a:fld>
            <a:endParaRPr lang="en-US"/>
          </a:p>
        </p:txBody>
      </p:sp>
    </p:spTree>
    <p:extLst>
      <p:ext uri="{BB962C8B-B14F-4D97-AF65-F5344CB8AC3E}">
        <p14:creationId xmlns:p14="http://schemas.microsoft.com/office/powerpoint/2010/main" val="3547440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itle color background, text, Block O">
    <p:spTree>
      <p:nvGrpSpPr>
        <p:cNvPr id="1" name=""/>
        <p:cNvGrpSpPr/>
        <p:nvPr/>
      </p:nvGrpSpPr>
      <p:grpSpPr>
        <a:xfrm>
          <a:off x="0" y="0"/>
          <a:ext cx="0" cy="0"/>
          <a:chOff x="0" y="0"/>
          <a:chExt cx="0" cy="0"/>
        </a:xfrm>
      </p:grpSpPr>
      <p:sp>
        <p:nvSpPr>
          <p:cNvPr id="5" name="Text">
            <a:extLst>
              <a:ext uri="{FF2B5EF4-FFF2-40B4-BE49-F238E27FC236}">
                <a16:creationId xmlns:a16="http://schemas.microsoft.com/office/drawing/2014/main" id="{7E7B4AEE-364F-6141-AA6B-BCD5FFFD5E95}"/>
              </a:ext>
            </a:extLst>
          </p:cNvPr>
          <p:cNvSpPr>
            <a:spLocks noGrp="1"/>
          </p:cNvSpPr>
          <p:nvPr>
            <p:ph idx="1" hasCustomPrompt="1"/>
          </p:nvPr>
        </p:nvSpPr>
        <p:spPr>
          <a:xfrm>
            <a:off x="6095999" y="0"/>
            <a:ext cx="6096001" cy="6858000"/>
          </a:xfrm>
          <a:prstGeom prst="rect">
            <a:avLst/>
          </a:prstGeom>
        </p:spPr>
        <p:txBody>
          <a:bodyPr vert="horz" lIns="457200" tIns="457200" rIns="822960" bIns="457200" rtlCol="0" anchor="ctr">
            <a:noAutofit/>
          </a:bodyPr>
          <a:lstStyle>
            <a:lvl1pPr marL="365760" marR="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a:lvl1pPr>
          </a:lstStyle>
          <a:p>
            <a:pPr marL="365760" marR="0" lvl="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a:pPr>
            <a:r>
              <a:rPr kumimoji="0" lang="en-US" sz="3600" b="0" i="0" u="none" strike="noStrike" kern="1200" cap="none" spc="0" normalizeH="0" baseline="0" noProof="0">
                <a:ln>
                  <a:noFill/>
                </a:ln>
                <a:solidFill>
                  <a:srgbClr val="333333"/>
                </a:solidFill>
                <a:effectLst/>
                <a:uLnTx/>
                <a:uFillTx/>
                <a:latin typeface="Arial" panose="020B0604020202020204" pitchFamily="34" charset="0"/>
                <a:ea typeface="+mn-ea"/>
                <a:cs typeface="+mn-cs"/>
              </a:rPr>
              <a:t>Click to add text</a:t>
            </a:r>
          </a:p>
          <a:p>
            <a:r>
              <a:rPr lang="en-US"/>
              <a:t>Or add an image, SmartArt or chart, but remember to right click to add descriptive alt text or mark as decorative.</a:t>
            </a:r>
          </a:p>
        </p:txBody>
      </p:sp>
      <p:sp>
        <p:nvSpPr>
          <p:cNvPr id="2" name="Title 1">
            <a:extLst>
              <a:ext uri="{FF2B5EF4-FFF2-40B4-BE49-F238E27FC236}">
                <a16:creationId xmlns:a16="http://schemas.microsoft.com/office/drawing/2014/main" id="{466FF85A-23D2-9A46-808F-BFB0D79023EF}"/>
              </a:ext>
            </a:extLst>
          </p:cNvPr>
          <p:cNvSpPr>
            <a:spLocks noGrp="1"/>
          </p:cNvSpPr>
          <p:nvPr>
            <p:ph type="title" hasCustomPrompt="1"/>
          </p:nvPr>
        </p:nvSpPr>
        <p:spPr/>
        <p:txBody>
          <a:bodyPr lIns="822960" tIns="457200" rIns="457200" bIns="457200">
            <a:normAutofit/>
          </a:bodyPr>
          <a:lstStyle>
            <a:lvl1pPr>
              <a:defRPr sz="4400"/>
            </a:lvl1pPr>
          </a:lstStyle>
          <a:p>
            <a:r>
              <a:rPr lang="en-US"/>
              <a:t>Click to add slide title or change background color (dark palette only).</a:t>
            </a:r>
          </a:p>
        </p:txBody>
      </p:sp>
      <p:sp>
        <p:nvSpPr>
          <p:cNvPr id="4" name="Slide Number Placeholder 3">
            <a:extLst>
              <a:ext uri="{FF2B5EF4-FFF2-40B4-BE49-F238E27FC236}">
                <a16:creationId xmlns:a16="http://schemas.microsoft.com/office/drawing/2014/main" id="{57BC85ED-C64F-5C43-A48B-B5B42A345041}"/>
              </a:ext>
            </a:extLst>
          </p:cNvPr>
          <p:cNvSpPr>
            <a:spLocks noGrp="1"/>
          </p:cNvSpPr>
          <p:nvPr>
            <p:ph type="sldNum" sz="quarter" idx="16"/>
          </p:nvPr>
        </p:nvSpPr>
        <p:spPr/>
        <p:txBody>
          <a:bodyPr/>
          <a:lstStyle/>
          <a:p>
            <a:fld id="{BAE202C4-42C0-0745-A819-C571BA2B8158}" type="slidenum">
              <a:rPr lang="en-US" smtClean="0"/>
              <a:pPr/>
              <a:t>‹#›</a:t>
            </a:fld>
            <a:endParaRPr lang="en-US"/>
          </a:p>
        </p:txBody>
      </p:sp>
    </p:spTree>
    <p:extLst>
      <p:ext uri="{BB962C8B-B14F-4D97-AF65-F5344CB8AC3E}">
        <p14:creationId xmlns:p14="http://schemas.microsoft.com/office/powerpoint/2010/main" val="3225747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itle, text color background, Block O">
    <p:bg>
      <p:bgPr>
        <a:solidFill>
          <a:schemeClr val="tx1"/>
        </a:solidFill>
        <a:effectLst/>
      </p:bgPr>
    </p:bg>
    <p:spTree>
      <p:nvGrpSpPr>
        <p:cNvPr id="1" name=""/>
        <p:cNvGrpSpPr/>
        <p:nvPr/>
      </p:nvGrpSpPr>
      <p:grpSpPr>
        <a:xfrm>
          <a:off x="0" y="0"/>
          <a:ext cx="0" cy="0"/>
          <a:chOff x="0" y="0"/>
          <a:chExt cx="0" cy="0"/>
        </a:xfrm>
      </p:grpSpPr>
      <p:sp>
        <p:nvSpPr>
          <p:cNvPr id="6" name="Text">
            <a:extLst>
              <a:ext uri="{FF2B5EF4-FFF2-40B4-BE49-F238E27FC236}">
                <a16:creationId xmlns:a16="http://schemas.microsoft.com/office/drawing/2014/main" id="{26861F6E-272C-D246-BBF6-E9CE13025FEA}"/>
              </a:ext>
            </a:extLst>
          </p:cNvPr>
          <p:cNvSpPr>
            <a:spLocks noGrp="1"/>
          </p:cNvSpPr>
          <p:nvPr>
            <p:ph type="body" sz="quarter" idx="15" hasCustomPrompt="1"/>
          </p:nvPr>
        </p:nvSpPr>
        <p:spPr>
          <a:xfrm>
            <a:off x="6096000" y="-1"/>
            <a:ext cx="5029200" cy="6858001"/>
          </a:xfrm>
          <a:solidFill>
            <a:schemeClr val="bg2"/>
          </a:solidFill>
        </p:spPr>
        <p:txBody>
          <a:bodyPr lIns="457200" tIns="457200" rIns="457200" bIns="457200" anchor="ctr">
            <a:noAutofit/>
          </a:bodyPr>
          <a:lstStyle>
            <a:lvl1pPr marL="0" indent="0">
              <a:lnSpc>
                <a:spcPct val="100000"/>
              </a:lnSpc>
              <a:buNone/>
              <a:defRPr sz="3600" b="0" u="none" baseline="0">
                <a:solidFill>
                  <a:schemeClr val="tx1"/>
                </a:solidFill>
                <a:latin typeface="Arial" panose="020B0604020202020204" pitchFamily="34" charset="0"/>
                <a:cs typeface="Arial" panose="020B0604020202020204" pitchFamily="34" charset="0"/>
              </a:defRPr>
            </a:lvl1pPr>
          </a:lstStyle>
          <a:p>
            <a:pPr lvl="0"/>
            <a:r>
              <a:rPr lang="en-US"/>
              <a:t>Click to add text or change background color (dark palette only)</a:t>
            </a:r>
          </a:p>
        </p:txBody>
      </p:sp>
      <p:sp>
        <p:nvSpPr>
          <p:cNvPr id="3" name="Title 2">
            <a:extLst>
              <a:ext uri="{FF2B5EF4-FFF2-40B4-BE49-F238E27FC236}">
                <a16:creationId xmlns:a16="http://schemas.microsoft.com/office/drawing/2014/main" id="{3C5424C2-B276-1245-AE03-8912FD2555A8}"/>
              </a:ext>
            </a:extLst>
          </p:cNvPr>
          <p:cNvSpPr>
            <a:spLocks noGrp="1"/>
          </p:cNvSpPr>
          <p:nvPr>
            <p:ph type="title" hasCustomPrompt="1"/>
          </p:nvPr>
        </p:nvSpPr>
        <p:spPr>
          <a:noFill/>
        </p:spPr>
        <p:txBody>
          <a:bodyPr tIns="457200"/>
          <a:lstStyle>
            <a:lvl1pPr>
              <a:defRPr>
                <a:solidFill>
                  <a:schemeClr val="tx2"/>
                </a:solidFill>
              </a:defRPr>
            </a:lvl1pPr>
          </a:lstStyle>
          <a:p>
            <a:r>
              <a:rPr lang="en-US"/>
              <a:t>Click to add slide title.</a:t>
            </a:r>
          </a:p>
        </p:txBody>
      </p:sp>
      <p:sp>
        <p:nvSpPr>
          <p:cNvPr id="4" name="Slide Number Placeholder 3">
            <a:extLst>
              <a:ext uri="{FF2B5EF4-FFF2-40B4-BE49-F238E27FC236}">
                <a16:creationId xmlns:a16="http://schemas.microsoft.com/office/drawing/2014/main" id="{BFE518ED-E012-0048-A594-70CC2AA89FF3}"/>
              </a:ext>
            </a:extLst>
          </p:cNvPr>
          <p:cNvSpPr>
            <a:spLocks noGrp="1"/>
          </p:cNvSpPr>
          <p:nvPr>
            <p:ph type="sldNum" sz="quarter" idx="16"/>
          </p:nvPr>
        </p:nvSpPr>
        <p:spPr/>
        <p:txBody>
          <a:bodyPr/>
          <a:lstStyle>
            <a:lvl1pPr>
              <a:defRPr>
                <a:solidFill>
                  <a:schemeClr val="tx2"/>
                </a:solidFill>
              </a:defRPr>
            </a:lvl1pPr>
          </a:lstStyle>
          <a:p>
            <a:fld id="{BAE202C4-42C0-0745-A819-C571BA2B8158}" type="slidenum">
              <a:rPr lang="en-US" smtClean="0"/>
              <a:pPr/>
              <a:t>‹#›</a:t>
            </a:fld>
            <a:endParaRPr lang="en-US"/>
          </a:p>
        </p:txBody>
      </p:sp>
    </p:spTree>
    <p:extLst>
      <p:ext uri="{BB962C8B-B14F-4D97-AF65-F5344CB8AC3E}">
        <p14:creationId xmlns:p14="http://schemas.microsoft.com/office/powerpoint/2010/main" val="307044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hite title, dark background, branding">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89631E-2484-DE44-B95F-5E82A9EACAB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0000" y="5943600"/>
            <a:ext cx="490859" cy="640080"/>
          </a:xfrm>
          <a:prstGeom prst="rect">
            <a:avLst/>
          </a:prstGeom>
        </p:spPr>
      </p:pic>
      <p:sp>
        <p:nvSpPr>
          <p:cNvPr id="3" name="Title">
            <a:extLst>
              <a:ext uri="{FF2B5EF4-FFF2-40B4-BE49-F238E27FC236}">
                <a16:creationId xmlns:a16="http://schemas.microsoft.com/office/drawing/2014/main" id="{828E9F41-6D1F-D945-B502-D93538C8BBA9}"/>
              </a:ext>
            </a:extLst>
          </p:cNvPr>
          <p:cNvSpPr>
            <a:spLocks noGrp="1"/>
          </p:cNvSpPr>
          <p:nvPr>
            <p:ph type="ctrTitle" hasCustomPrompt="1"/>
          </p:nvPr>
        </p:nvSpPr>
        <p:spPr>
          <a:xfrm>
            <a:off x="0" y="0"/>
            <a:ext cx="12192000" cy="6858000"/>
          </a:xfrm>
          <a:prstGeom prst="rect">
            <a:avLst/>
          </a:prstGeom>
          <a:noFill/>
        </p:spPr>
        <p:txBody>
          <a:bodyPr lIns="822960" tIns="548640" rIns="822960" bIns="457200" anchor="ctr">
            <a:normAutofit/>
          </a:bodyPr>
          <a:lstStyle>
            <a:lvl1pPr marL="0" marR="0" indent="0" algn="ctr" defTabSz="914377" rtl="0" eaLnBrk="1" fontAlgn="auto" latinLnBrk="0" hangingPunct="1">
              <a:lnSpc>
                <a:spcPct val="100000"/>
              </a:lnSpc>
              <a:spcBef>
                <a:spcPct val="0"/>
              </a:spcBef>
              <a:spcAft>
                <a:spcPts val="0"/>
              </a:spcAft>
              <a:buClrTx/>
              <a:buSzTx/>
              <a:buFontTx/>
              <a:buNone/>
              <a:tabLst/>
              <a:defRPr sz="4800" b="0" cap="none" baseline="0">
                <a:solidFill>
                  <a:schemeClr val="tx1"/>
                </a:solidFill>
                <a:latin typeface="+mn-lt"/>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lang="en-US"/>
              <a:t>Click to add slide title or change background color (dark palette only). Emphasize key words with Arial Black font. Avoid placing large amounts of text over images or background colors.</a:t>
            </a:r>
          </a:p>
        </p:txBody>
      </p:sp>
      <p:sp>
        <p:nvSpPr>
          <p:cNvPr id="2" name="Slide Number Placeholder 1">
            <a:extLst>
              <a:ext uri="{FF2B5EF4-FFF2-40B4-BE49-F238E27FC236}">
                <a16:creationId xmlns:a16="http://schemas.microsoft.com/office/drawing/2014/main" id="{0782EE16-D83C-AE4F-ACEA-1A2C9A21CCA5}"/>
              </a:ext>
            </a:extLst>
          </p:cNvPr>
          <p:cNvSpPr>
            <a:spLocks noGrp="1"/>
          </p:cNvSpPr>
          <p:nvPr>
            <p:ph type="sldNum" sz="quarter" idx="10"/>
          </p:nvPr>
        </p:nvSpPr>
        <p:spPr>
          <a:xfrm>
            <a:off x="0" y="6388100"/>
            <a:ext cx="457200" cy="457200"/>
          </a:xfrm>
        </p:spPr>
        <p:txBody>
          <a:bodyPr/>
          <a:lstStyle>
            <a:lvl1pPr>
              <a:defRPr>
                <a:solidFill>
                  <a:schemeClr val="tx1"/>
                </a:solidFill>
              </a:defRPr>
            </a:lvl1pPr>
          </a:lstStyle>
          <a:p>
            <a:fld id="{BAE202C4-42C0-0745-A819-C571BA2B8158}" type="slidenum">
              <a:rPr lang="en-US" smtClean="0"/>
              <a:pPr/>
              <a:t>‹#›</a:t>
            </a:fld>
            <a:endParaRPr lang="en-US"/>
          </a:p>
        </p:txBody>
      </p:sp>
    </p:spTree>
    <p:extLst>
      <p:ext uri="{BB962C8B-B14F-4D97-AF65-F5344CB8AC3E}">
        <p14:creationId xmlns:p14="http://schemas.microsoft.com/office/powerpoint/2010/main" val="34103502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9894"/>
            <a:ext cx="10515600" cy="5496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ChangeArrowheads="1"/>
          </p:cNvSpPr>
          <p:nvPr userDrawn="1"/>
        </p:nvSpPr>
        <p:spPr bwMode="auto">
          <a:xfrm>
            <a:off x="0" y="6959"/>
            <a:ext cx="12192000" cy="653143"/>
          </a:xfrm>
          <a:prstGeom prst="rect">
            <a:avLst/>
          </a:prstGeom>
          <a:solidFill>
            <a:srgbClr val="1742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10" name="Rectangle 9"/>
          <p:cNvSpPr>
            <a:spLocks noChangeArrowheads="1"/>
          </p:cNvSpPr>
          <p:nvPr userDrawn="1"/>
        </p:nvSpPr>
        <p:spPr bwMode="auto">
          <a:xfrm>
            <a:off x="14709" y="6547104"/>
            <a:ext cx="12192000" cy="301752"/>
          </a:xfrm>
          <a:prstGeom prst="rect">
            <a:avLst/>
          </a:pr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2" name="Title 1"/>
          <p:cNvSpPr>
            <a:spLocks noGrp="1"/>
          </p:cNvSpPr>
          <p:nvPr>
            <p:ph type="title" hasCustomPrompt="1"/>
          </p:nvPr>
        </p:nvSpPr>
        <p:spPr>
          <a:xfrm>
            <a:off x="182593" y="119855"/>
            <a:ext cx="10515600" cy="402625"/>
          </a:xfrm>
        </p:spPr>
        <p:txBody>
          <a:bodyPr>
            <a:noAutofit/>
          </a:bodyPr>
          <a:lstStyle>
            <a:lvl1pPr>
              <a:defRPr sz="3600">
                <a:solidFill>
                  <a:schemeClr val="bg1"/>
                </a:solidFill>
                <a:latin typeface="+mn-lt"/>
              </a:defRPr>
            </a:lvl1pPr>
          </a:lstStyle>
          <a:p>
            <a:r>
              <a:rPr lang="en-US"/>
              <a:t>Click to edit slide title</a:t>
            </a:r>
          </a:p>
        </p:txBody>
      </p:sp>
      <p:sp>
        <p:nvSpPr>
          <p:cNvPr id="4" name="Date Placeholder 3"/>
          <p:cNvSpPr>
            <a:spLocks noGrp="1"/>
          </p:cNvSpPr>
          <p:nvPr>
            <p:ph type="dt" sz="half" idx="10"/>
          </p:nvPr>
        </p:nvSpPr>
        <p:spPr>
          <a:xfrm>
            <a:off x="0" y="6514104"/>
            <a:ext cx="2743200" cy="365125"/>
          </a:xfrm>
        </p:spPr>
        <p:txBody>
          <a:bodyPr/>
          <a:lstStyle>
            <a:lvl1pPr>
              <a:defRPr>
                <a:solidFill>
                  <a:schemeClr val="bg1"/>
                </a:solidFill>
                <a:latin typeface="+mn-lt"/>
              </a:defRPr>
            </a:lvl1pPr>
          </a:lstStyle>
          <a:p>
            <a:endParaRPr lang="en-US"/>
          </a:p>
        </p:txBody>
      </p:sp>
      <p:sp>
        <p:nvSpPr>
          <p:cNvPr id="6" name="Slide Number Placeholder 5"/>
          <p:cNvSpPr>
            <a:spLocks noGrp="1"/>
          </p:cNvSpPr>
          <p:nvPr>
            <p:ph type="sldNum" sz="quarter" idx="12"/>
          </p:nvPr>
        </p:nvSpPr>
        <p:spPr>
          <a:xfrm>
            <a:off x="8895705" y="6517437"/>
            <a:ext cx="2743200" cy="365125"/>
          </a:xfrm>
        </p:spPr>
        <p:txBody>
          <a:bodyPr/>
          <a:lstStyle>
            <a:lvl1pPr>
              <a:defRPr>
                <a:solidFill>
                  <a:schemeClr val="bg1"/>
                </a:solidFill>
                <a:latin typeface="+mn-lt"/>
              </a:defRPr>
            </a:lvl1pPr>
          </a:lstStyle>
          <a:p>
            <a:fld id="{D75BC7B7-57E8-4CDB-AC89-24F642FB35DE}" type="slidenum">
              <a:rPr lang="en-US" smtClean="0"/>
              <a:pPr/>
              <a:t>‹#›</a:t>
            </a:fld>
            <a:endParaRPr lang="en-US"/>
          </a:p>
        </p:txBody>
      </p:sp>
      <p:pic>
        <p:nvPicPr>
          <p:cNvPr id="12" name="Picture 11">
            <a:extLst>
              <a:ext uri="{FF2B5EF4-FFF2-40B4-BE49-F238E27FC236}">
                <a16:creationId xmlns:a16="http://schemas.microsoft.com/office/drawing/2014/main" id="{651E2F56-FBDC-4111-AF24-50BA14576A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81713" y="43260"/>
            <a:ext cx="971717" cy="580538"/>
          </a:xfrm>
          <a:prstGeom prst="rect">
            <a:avLst/>
          </a:prstGeom>
        </p:spPr>
      </p:pic>
    </p:spTree>
    <p:extLst>
      <p:ext uri="{BB962C8B-B14F-4D97-AF65-F5344CB8AC3E}">
        <p14:creationId xmlns:p14="http://schemas.microsoft.com/office/powerpoint/2010/main" val="2633025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header only">
    <p:spTree>
      <p:nvGrpSpPr>
        <p:cNvPr id="1" name=""/>
        <p:cNvGrpSpPr/>
        <p:nvPr/>
      </p:nvGrpSpPr>
      <p:grpSpPr>
        <a:xfrm>
          <a:off x="0" y="0"/>
          <a:ext cx="0" cy="0"/>
          <a:chOff x="0" y="0"/>
          <a:chExt cx="0" cy="0"/>
        </a:xfrm>
      </p:grpSpPr>
      <p:pic>
        <p:nvPicPr>
          <p:cNvPr id="51" name="image2.jpg" descr="image2.jpg"/>
          <p:cNvPicPr>
            <a:picLocks noChangeAspect="1"/>
          </p:cNvPicPr>
          <p:nvPr/>
        </p:nvPicPr>
        <p:blipFill>
          <a:blip r:embed="rId2"/>
          <a:stretch>
            <a:fillRect/>
          </a:stretch>
        </p:blipFill>
        <p:spPr>
          <a:xfrm>
            <a:off x="0" y="0"/>
            <a:ext cx="12192001" cy="877825"/>
          </a:xfrm>
          <a:prstGeom prst="rect">
            <a:avLst/>
          </a:prstGeom>
          <a:ln w="12700"/>
        </p:spPr>
      </p:pic>
      <p:sp>
        <p:nvSpPr>
          <p:cNvPr id="52" name="Slide Number"/>
          <p:cNvSpPr txBox="1">
            <a:spLocks noGrp="1"/>
          </p:cNvSpPr>
          <p:nvPr>
            <p:ph type="sldNum" sz="quarter" idx="2"/>
          </p:nvPr>
        </p:nvSpPr>
        <p:spPr>
          <a:xfrm>
            <a:off x="11721189" y="6434450"/>
            <a:ext cx="184287" cy="180412"/>
          </a:xfrm>
          <a:prstGeom prst="rect">
            <a:avLst/>
          </a:prstGeom>
        </p:spPr>
        <p:txBody>
          <a:bodyPr/>
          <a:lstStyle>
            <a:lvl1pPr algn="ctr">
              <a:spcBef>
                <a:spcPts val="0"/>
              </a:spcBef>
              <a:defRPr sz="900" b="0" spc="0">
                <a:solidFill>
                  <a:srgbClr val="444444"/>
                </a:solidFill>
              </a:defRPr>
            </a:lvl1pPr>
          </a:lstStyle>
          <a:p>
            <a:fld id="{86CB4B4D-7CA3-9044-876B-883B54F8677D}" type="slidenum">
              <a:t>‹#›</a:t>
            </a:fld>
            <a:endParaRPr/>
          </a:p>
        </p:txBody>
      </p:sp>
    </p:spTree>
    <p:extLst>
      <p:ext uri="{BB962C8B-B14F-4D97-AF65-F5344CB8AC3E}">
        <p14:creationId xmlns:p14="http://schemas.microsoft.com/office/powerpoint/2010/main" val="131052545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background, presentation/section title, branding">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5B9363-A086-C144-94DA-FA993DDEA445}"/>
              </a:ext>
              <a:ext uri="{C183D7F6-B498-43B3-948B-1728B52AA6E4}">
                <adec:decorative xmlns:adec="http://schemas.microsoft.com/office/drawing/2017/decorative" val="1"/>
              </a:ext>
            </a:extLst>
          </p:cNvPr>
          <p:cNvSpPr/>
          <p:nvPr userDrawn="1"/>
        </p:nvSpPr>
        <p:spPr>
          <a:xfrm>
            <a:off x="0" y="0"/>
            <a:ext cx="12192000" cy="557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mage"/>
          <p:cNvSpPr>
            <a:spLocks noGrp="1"/>
          </p:cNvSpPr>
          <p:nvPr>
            <p:ph type="pic" sz="quarter" idx="10" hasCustomPrompt="1"/>
          </p:nvPr>
        </p:nvSpPr>
        <p:spPr>
          <a:xfrm>
            <a:off x="0" y="1"/>
            <a:ext cx="12192000" cy="5577839"/>
          </a:xfrm>
          <a:prstGeom prst="rect">
            <a:avLst/>
          </a:prstGeom>
          <a:solidFill>
            <a:srgbClr val="000000"/>
          </a:solidFill>
        </p:spPr>
        <p:txBody>
          <a:bodyPr anchor="t"/>
          <a:lstStyle>
            <a:lvl1pPr marL="0" indent="0" algn="ctr">
              <a:buNone/>
              <a:defRPr sz="2000" i="0">
                <a:solidFill>
                  <a:schemeClr val="bg1">
                    <a:lumMod val="40000"/>
                    <a:lumOff val="60000"/>
                  </a:schemeClr>
                </a:solidFill>
              </a:defRPr>
            </a:lvl1pPr>
          </a:lstStyle>
          <a:p>
            <a:r>
              <a:rPr lang="en-US"/>
              <a:t>Click to add image at 40% (or higher) transparency </a:t>
            </a:r>
            <a:br>
              <a:rPr lang="en-US"/>
            </a:br>
            <a:r>
              <a:rPr lang="en-US"/>
              <a:t>and remember to right click to add descriptive alt text or mark as decorative.</a:t>
            </a:r>
          </a:p>
        </p:txBody>
      </p:sp>
      <p:sp>
        <p:nvSpPr>
          <p:cNvPr id="2" name="Title"/>
          <p:cNvSpPr>
            <a:spLocks noGrp="1"/>
          </p:cNvSpPr>
          <p:nvPr>
            <p:ph type="ctrTitle" hasCustomPrompt="1"/>
          </p:nvPr>
        </p:nvSpPr>
        <p:spPr>
          <a:xfrm>
            <a:off x="0" y="1742440"/>
            <a:ext cx="12192000" cy="2740660"/>
          </a:xfrm>
          <a:prstGeom prst="rect">
            <a:avLst/>
          </a:prstGeom>
          <a:noFill/>
        </p:spPr>
        <p:txBody>
          <a:bodyPr wrap="square" lIns="822960" tIns="91440" rIns="822960" bIns="91440" anchor="ctr">
            <a:noAutofit/>
          </a:bodyPr>
          <a:lstStyle>
            <a:lvl1pPr algn="ctr">
              <a:defRPr sz="4800" b="0" cap="none" spc="0" baseline="0">
                <a:solidFill>
                  <a:schemeClr val="tx1"/>
                </a:solidFill>
                <a:latin typeface="+mj-lt"/>
              </a:defRPr>
            </a:lvl1pPr>
          </a:lstStyle>
          <a:p>
            <a:r>
              <a:rPr lang="en-US"/>
              <a:t>Click to add section/presentation title.</a:t>
            </a:r>
          </a:p>
        </p:txBody>
      </p:sp>
    </p:spTree>
    <p:extLst>
      <p:ext uri="{BB962C8B-B14F-4D97-AF65-F5344CB8AC3E}">
        <p14:creationId xmlns:p14="http://schemas.microsoft.com/office/powerpoint/2010/main" val="1126787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description, brand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F5C465-2889-3B47-AFBA-477422C8569C}"/>
              </a:ext>
              <a:ext uri="{C183D7F6-B498-43B3-948B-1728B52AA6E4}">
                <adec:decorative xmlns:adec="http://schemas.microsoft.com/office/drawing/2017/decorative" val="1"/>
              </a:ext>
            </a:extLst>
          </p:cNvPr>
          <p:cNvSpPr/>
          <p:nvPr userDrawn="1"/>
        </p:nvSpPr>
        <p:spPr>
          <a:xfrm>
            <a:off x="0" y="4114799"/>
            <a:ext cx="12192000" cy="1463039"/>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a:extLst>
              <a:ext uri="{FF2B5EF4-FFF2-40B4-BE49-F238E27FC236}">
                <a16:creationId xmlns:a16="http://schemas.microsoft.com/office/drawing/2014/main" id="{A0DC7731-EA5E-9D44-81BA-11FEE85506B4}"/>
              </a:ext>
            </a:extLst>
          </p:cNvPr>
          <p:cNvSpPr>
            <a:spLocks noGrp="1"/>
          </p:cNvSpPr>
          <p:nvPr>
            <p:ph type="subTitle" idx="1" hasCustomPrompt="1"/>
          </p:nvPr>
        </p:nvSpPr>
        <p:spPr>
          <a:xfrm>
            <a:off x="838200" y="4389120"/>
            <a:ext cx="10515600" cy="914400"/>
          </a:xfrm>
          <a:prstGeom prst="rect">
            <a:avLst/>
          </a:prstGeom>
          <a:noFill/>
        </p:spPr>
        <p:txBody>
          <a:bodyPr lIns="0" tIns="0" rIns="0" bIns="0" anchor="ctr">
            <a:noAutofit/>
          </a:bodyPr>
          <a:lstStyle>
            <a:lvl1pPr marL="0" indent="0" algn="ctr">
              <a:spcBef>
                <a:spcPts val="0"/>
              </a:spcBef>
              <a:spcAft>
                <a:spcPts val="0"/>
              </a:spcAft>
              <a:buNone/>
              <a:defRPr sz="30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short description</a:t>
            </a:r>
          </a:p>
        </p:txBody>
      </p:sp>
      <p:sp>
        <p:nvSpPr>
          <p:cNvPr id="2" name="Title"/>
          <p:cNvSpPr>
            <a:spLocks noGrp="1"/>
          </p:cNvSpPr>
          <p:nvPr>
            <p:ph type="ctrTitle" hasCustomPrompt="1"/>
          </p:nvPr>
        </p:nvSpPr>
        <p:spPr>
          <a:xfrm>
            <a:off x="0" y="0"/>
            <a:ext cx="12192000" cy="4114800"/>
          </a:xfrm>
          <a:prstGeom prst="rect">
            <a:avLst/>
          </a:prstGeom>
          <a:solidFill>
            <a:schemeClr val="bg1"/>
          </a:solidFill>
        </p:spPr>
        <p:txBody>
          <a:bodyPr lIns="822960" tIns="914400" rIns="822960" bIns="457200" anchor="ctr">
            <a:normAutofit/>
          </a:bodyPr>
          <a:lstStyle>
            <a:lvl1pPr algn="ctr">
              <a:lnSpc>
                <a:spcPct val="110000"/>
              </a:lnSpc>
              <a:defRPr sz="4800" b="0" cap="none" spc="0" baseline="0">
                <a:solidFill>
                  <a:schemeClr val="tx1"/>
                </a:solidFill>
                <a:latin typeface="+mn-lt"/>
              </a:defRPr>
            </a:lvl1pPr>
          </a:lstStyle>
          <a:p>
            <a:r>
              <a:rPr lang="en-US"/>
              <a:t>Click to add section/presentation title or change background color (dark palette only). Emphasize key words with Arial Black font.</a:t>
            </a:r>
          </a:p>
        </p:txBody>
      </p:sp>
    </p:spTree>
    <p:extLst>
      <p:ext uri="{BB962C8B-B14F-4D97-AF65-F5344CB8AC3E}">
        <p14:creationId xmlns:p14="http://schemas.microsoft.com/office/powerpoint/2010/main" val="562643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section title, description, bran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CE32F-10B6-5C4D-AEC9-59EBAB13B5DF}"/>
              </a:ext>
              <a:ext uri="{C183D7F6-B498-43B3-948B-1728B52AA6E4}">
                <adec:decorative xmlns:adec="http://schemas.microsoft.com/office/drawing/2017/decorative" val="1"/>
              </a:ext>
            </a:extLst>
          </p:cNvPr>
          <p:cNvSpPr/>
          <p:nvPr userDrawn="1"/>
        </p:nvSpPr>
        <p:spPr>
          <a:xfrm>
            <a:off x="0" y="2468879"/>
            <a:ext cx="12192000" cy="310896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cNvSpPr>
            <a:spLocks noGrp="1"/>
          </p:cNvSpPr>
          <p:nvPr>
            <p:ph type="subTitle" idx="1" hasCustomPrompt="1"/>
          </p:nvPr>
        </p:nvSpPr>
        <p:spPr>
          <a:xfrm>
            <a:off x="838200" y="2834640"/>
            <a:ext cx="10515600" cy="2286000"/>
          </a:xfrm>
          <a:prstGeom prst="rect">
            <a:avLst/>
          </a:prstGeom>
          <a:noFill/>
        </p:spPr>
        <p:txBody>
          <a:bodyPr lIns="0" tIns="0" rIns="0" bIns="0" anchor="ctr">
            <a:noAutofit/>
          </a:bodyPr>
          <a:lstStyle>
            <a:lvl1pPr marL="0" indent="0" algn="ctr">
              <a:buNone/>
              <a:defRPr sz="32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contact info, section description, </a:t>
            </a:r>
            <a:r>
              <a:rPr lang="en-US" err="1"/>
              <a:t>etc</a:t>
            </a:r>
            <a:r>
              <a:rPr lang="en-US"/>
              <a:t>…</a:t>
            </a:r>
          </a:p>
        </p:txBody>
      </p:sp>
      <p:sp>
        <p:nvSpPr>
          <p:cNvPr id="2" name="Title"/>
          <p:cNvSpPr>
            <a:spLocks noGrp="1"/>
          </p:cNvSpPr>
          <p:nvPr>
            <p:ph type="ctrTitle" hasCustomPrompt="1"/>
          </p:nvPr>
        </p:nvSpPr>
        <p:spPr>
          <a:xfrm>
            <a:off x="0" y="0"/>
            <a:ext cx="12192000" cy="2468880"/>
          </a:xfrm>
          <a:prstGeom prst="rect">
            <a:avLst/>
          </a:prstGeom>
          <a:noFill/>
        </p:spPr>
        <p:txBody>
          <a:bodyPr lIns="822960" tIns="548640" rIns="822960" bIns="182880" anchor="b">
            <a:noAutofit/>
          </a:bodyPr>
          <a:lstStyle>
            <a:lvl1pPr algn="ctr">
              <a:lnSpc>
                <a:spcPct val="90000"/>
              </a:lnSpc>
              <a:defRPr sz="5400" b="0" cap="none" spc="0" baseline="0">
                <a:solidFill>
                  <a:schemeClr val="bg2"/>
                </a:solidFill>
                <a:latin typeface="+mn-lt"/>
              </a:defRPr>
            </a:lvl1pPr>
          </a:lstStyle>
          <a:p>
            <a:r>
              <a:rPr lang="en-US"/>
              <a:t>Click to add section/presentation title or change font color (dark palette only). Emphasize key words with Arial Black font.</a:t>
            </a:r>
          </a:p>
        </p:txBody>
      </p:sp>
    </p:spTree>
    <p:extLst>
      <p:ext uri="{BB962C8B-B14F-4D97-AF65-F5344CB8AC3E}">
        <p14:creationId xmlns:p14="http://schemas.microsoft.com/office/powerpoint/2010/main" val="16918180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section title, branding">
    <p:bg>
      <p:bgPr>
        <a:solidFill>
          <a:schemeClr val="tx1">
            <a:lumMod val="95000"/>
          </a:schemeClr>
        </a:solidFill>
        <a:effectLst/>
      </p:bgPr>
    </p:bg>
    <p:spTree>
      <p:nvGrpSpPr>
        <p:cNvPr id="1" name=""/>
        <p:cNvGrpSpPr/>
        <p:nvPr/>
      </p:nvGrpSpPr>
      <p:grpSpPr>
        <a:xfrm>
          <a:off x="0" y="0"/>
          <a:ext cx="0" cy="0"/>
          <a:chOff x="0" y="0"/>
          <a:chExt cx="0" cy="0"/>
        </a:xfrm>
      </p:grpSpPr>
      <p:sp>
        <p:nvSpPr>
          <p:cNvPr id="5" name="Image"/>
          <p:cNvSpPr>
            <a:spLocks noGrp="1"/>
          </p:cNvSpPr>
          <p:nvPr>
            <p:ph type="pic" sz="quarter" idx="10" hasCustomPrompt="1"/>
          </p:nvPr>
        </p:nvSpPr>
        <p:spPr>
          <a:xfrm>
            <a:off x="0" y="1"/>
            <a:ext cx="12192000" cy="4571999"/>
          </a:xfrm>
          <a:prstGeom prst="rect">
            <a:avLst/>
          </a:prstGeom>
          <a:solidFill>
            <a:srgbClr val="000000"/>
          </a:solidFill>
        </p:spPr>
        <p:txBody>
          <a:bodyPr anchor="t"/>
          <a:lstStyle>
            <a:lvl1pPr marL="0" indent="0" algn="ctr">
              <a:buNone/>
              <a:defRPr sz="2000" i="0">
                <a:solidFill>
                  <a:schemeClr val="bg1">
                    <a:lumMod val="60000"/>
                    <a:lumOff val="40000"/>
                  </a:schemeClr>
                </a:solidFill>
              </a:defRPr>
            </a:lvl1pPr>
          </a:lstStyle>
          <a:p>
            <a:r>
              <a:rPr lang="en-US"/>
              <a:t>Click to add image at 40% (or higher) transparency </a:t>
            </a:r>
            <a:br>
              <a:rPr lang="en-US"/>
            </a:br>
            <a:r>
              <a:rPr lang="en-US"/>
              <a:t>and remember to add descriptive alt text or mark as decorative by right clicking the image</a:t>
            </a:r>
          </a:p>
        </p:txBody>
      </p:sp>
      <p:sp>
        <p:nvSpPr>
          <p:cNvPr id="2" name="Title"/>
          <p:cNvSpPr>
            <a:spLocks noGrp="1"/>
          </p:cNvSpPr>
          <p:nvPr>
            <p:ph type="ctrTitle" hasCustomPrompt="1"/>
          </p:nvPr>
        </p:nvSpPr>
        <p:spPr>
          <a:xfrm>
            <a:off x="0" y="4572000"/>
            <a:ext cx="12192000" cy="1005840"/>
          </a:xfrm>
          <a:prstGeom prst="rect">
            <a:avLst/>
          </a:prstGeom>
          <a:solidFill>
            <a:schemeClr val="bg2"/>
          </a:solidFill>
        </p:spPr>
        <p:txBody>
          <a:bodyPr wrap="square" lIns="822960" tIns="91440" rIns="822960" bIns="91440" anchor="ctr">
            <a:noAutofit/>
          </a:bodyPr>
          <a:lstStyle>
            <a:lvl1pPr algn="ctr">
              <a:defRPr sz="3000" b="1" cap="none" baseline="0">
                <a:solidFill>
                  <a:schemeClr val="tx1"/>
                </a:solidFill>
              </a:defRPr>
            </a:lvl1pPr>
          </a:lstStyle>
          <a:p>
            <a:r>
              <a:rPr lang="en-US"/>
              <a:t>Click to add section/presentation title or change background color (dark palette only).</a:t>
            </a:r>
          </a:p>
        </p:txBody>
      </p:sp>
    </p:spTree>
    <p:extLst>
      <p:ext uri="{BB962C8B-B14F-4D97-AF65-F5344CB8AC3E}">
        <p14:creationId xmlns:p14="http://schemas.microsoft.com/office/powerpoint/2010/main" val="18329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description, brand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F5C465-2889-3B47-AFBA-477422C8569C}"/>
              </a:ext>
              <a:ext uri="{C183D7F6-B498-43B3-948B-1728B52AA6E4}">
                <adec:decorative xmlns:adec="http://schemas.microsoft.com/office/drawing/2017/decorative" val="1"/>
              </a:ext>
            </a:extLst>
          </p:cNvPr>
          <p:cNvSpPr/>
          <p:nvPr userDrawn="1"/>
        </p:nvSpPr>
        <p:spPr>
          <a:xfrm>
            <a:off x="0" y="4114799"/>
            <a:ext cx="12192000" cy="1463039"/>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a:extLst>
              <a:ext uri="{FF2B5EF4-FFF2-40B4-BE49-F238E27FC236}">
                <a16:creationId xmlns:a16="http://schemas.microsoft.com/office/drawing/2014/main" id="{A0DC7731-EA5E-9D44-81BA-11FEE85506B4}"/>
              </a:ext>
            </a:extLst>
          </p:cNvPr>
          <p:cNvSpPr>
            <a:spLocks noGrp="1"/>
          </p:cNvSpPr>
          <p:nvPr>
            <p:ph type="subTitle" idx="1" hasCustomPrompt="1"/>
          </p:nvPr>
        </p:nvSpPr>
        <p:spPr>
          <a:xfrm>
            <a:off x="838200" y="4389120"/>
            <a:ext cx="10515600" cy="914400"/>
          </a:xfrm>
          <a:prstGeom prst="rect">
            <a:avLst/>
          </a:prstGeom>
          <a:noFill/>
        </p:spPr>
        <p:txBody>
          <a:bodyPr lIns="0" tIns="0" rIns="0" bIns="0" anchor="ctr">
            <a:noAutofit/>
          </a:bodyPr>
          <a:lstStyle>
            <a:lvl1pPr marL="0" indent="0" algn="ctr">
              <a:spcBef>
                <a:spcPts val="0"/>
              </a:spcBef>
              <a:spcAft>
                <a:spcPts val="0"/>
              </a:spcAft>
              <a:buNone/>
              <a:defRPr sz="30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short description</a:t>
            </a:r>
          </a:p>
        </p:txBody>
      </p:sp>
      <p:sp>
        <p:nvSpPr>
          <p:cNvPr id="2" name="Title"/>
          <p:cNvSpPr>
            <a:spLocks noGrp="1"/>
          </p:cNvSpPr>
          <p:nvPr>
            <p:ph type="ctrTitle" hasCustomPrompt="1"/>
          </p:nvPr>
        </p:nvSpPr>
        <p:spPr>
          <a:xfrm>
            <a:off x="0" y="0"/>
            <a:ext cx="12192000" cy="4114800"/>
          </a:xfrm>
          <a:prstGeom prst="rect">
            <a:avLst/>
          </a:prstGeom>
          <a:solidFill>
            <a:schemeClr val="bg1"/>
          </a:solidFill>
        </p:spPr>
        <p:txBody>
          <a:bodyPr lIns="822960" tIns="914400" rIns="822960" bIns="457200" anchor="ctr">
            <a:normAutofit/>
          </a:bodyPr>
          <a:lstStyle>
            <a:lvl1pPr algn="ctr">
              <a:lnSpc>
                <a:spcPct val="110000"/>
              </a:lnSpc>
              <a:defRPr sz="4800" b="0" cap="none" spc="0" baseline="0">
                <a:solidFill>
                  <a:schemeClr val="tx1"/>
                </a:solidFill>
                <a:latin typeface="+mn-lt"/>
              </a:defRPr>
            </a:lvl1pPr>
          </a:lstStyle>
          <a:p>
            <a:r>
              <a:rPr lang="en-US"/>
              <a:t>Click to add section/presentation title or change background color (dark palette only). Emphasize key words with Arial Black font.</a:t>
            </a:r>
          </a:p>
        </p:txBody>
      </p:sp>
    </p:spTree>
    <p:extLst>
      <p:ext uri="{BB962C8B-B14F-4D97-AF65-F5344CB8AC3E}">
        <p14:creationId xmlns:p14="http://schemas.microsoft.com/office/powerpoint/2010/main" val="586049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6379A-876D-2444-AF81-CA1CF7E708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31EC8B-F669-EC44-AECE-B8E6F3A502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166F77-6E3E-8A43-874E-33D9891F7B4D}"/>
              </a:ext>
            </a:extLst>
          </p:cNvPr>
          <p:cNvSpPr>
            <a:spLocks noGrp="1"/>
          </p:cNvSpPr>
          <p:nvPr>
            <p:ph type="dt" sz="half" idx="10"/>
          </p:nvPr>
        </p:nvSpPr>
        <p:spPr/>
        <p:txBody>
          <a:bodyPr/>
          <a:lstStyle/>
          <a:p>
            <a:fld id="{F23DCD73-A8D3-7745-8630-65BAA0947414}" type="datetimeFigureOut">
              <a:rPr lang="en-US" smtClean="0"/>
              <a:t>7/22/2025</a:t>
            </a:fld>
            <a:endParaRPr lang="en-US"/>
          </a:p>
        </p:txBody>
      </p:sp>
      <p:sp>
        <p:nvSpPr>
          <p:cNvPr id="5" name="Footer Placeholder 4">
            <a:extLst>
              <a:ext uri="{FF2B5EF4-FFF2-40B4-BE49-F238E27FC236}">
                <a16:creationId xmlns:a16="http://schemas.microsoft.com/office/drawing/2014/main" id="{F14033C4-54E0-0440-A0A7-E191D498A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00900-6CB4-0749-8FAD-BF8F55BE7E16}"/>
              </a:ext>
            </a:extLst>
          </p:cNvPr>
          <p:cNvSpPr>
            <a:spLocks noGrp="1"/>
          </p:cNvSpPr>
          <p:nvPr>
            <p:ph type="sldNum" sz="quarter" idx="12"/>
          </p:nvPr>
        </p:nvSpPr>
        <p:spPr/>
        <p:txBody>
          <a:bodyPr/>
          <a:lstStyle/>
          <a:p>
            <a:fld id="{53293049-014E-3748-A9D4-95CE8DA25D46}" type="slidenum">
              <a:rPr lang="en-US" smtClean="0"/>
              <a:t>‹#›</a:t>
            </a:fld>
            <a:endParaRPr lang="en-US"/>
          </a:p>
        </p:txBody>
      </p:sp>
    </p:spTree>
    <p:extLst>
      <p:ext uri="{BB962C8B-B14F-4D97-AF65-F5344CB8AC3E}">
        <p14:creationId xmlns:p14="http://schemas.microsoft.com/office/powerpoint/2010/main" val="1659073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image1.jpg" descr="image1.jpg">
            <a:extLst>
              <a:ext uri="{FF2B5EF4-FFF2-40B4-BE49-F238E27FC236}">
                <a16:creationId xmlns:a16="http://schemas.microsoft.com/office/drawing/2014/main" id="{5210B6E2-4436-4C1D-B429-2E6676955853}"/>
              </a:ext>
            </a:extLst>
          </p:cNvPr>
          <p:cNvPicPr>
            <a:picLocks noChangeAspect="1"/>
          </p:cNvPicPr>
          <p:nvPr/>
        </p:nvPicPr>
        <p:blipFill>
          <a:blip r:embed="rId2"/>
          <a:srcRect l="52740" t="21892" r="7" b="13200"/>
          <a:stretch>
            <a:fillRect/>
          </a:stretch>
        </p:blipFill>
        <p:spPr>
          <a:xfrm>
            <a:off x="6230757" y="838200"/>
            <a:ext cx="5956531" cy="5454650"/>
          </a:xfrm>
          <a:prstGeom prst="rect">
            <a:avLst/>
          </a:prstGeom>
          <a:ln w="12700">
            <a:miter lim="400000"/>
          </a:ln>
        </p:spPr>
      </p:pic>
      <p:sp>
        <p:nvSpPr>
          <p:cNvPr id="8" name="Fisher College of Business Executive Education">
            <a:extLst>
              <a:ext uri="{FF2B5EF4-FFF2-40B4-BE49-F238E27FC236}">
                <a16:creationId xmlns:a16="http://schemas.microsoft.com/office/drawing/2014/main" id="{4470350D-715C-438D-8E52-FCDE926D7084}"/>
              </a:ext>
            </a:extLst>
          </p:cNvPr>
          <p:cNvSpPr txBox="1"/>
          <p:nvPr/>
        </p:nvSpPr>
        <p:spPr>
          <a:xfrm>
            <a:off x="1634209" y="5648038"/>
            <a:ext cx="2979983" cy="24288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p>
            <a:pPr lvl="1" indent="0" algn="ctr" defTabSz="914400">
              <a:lnSpc>
                <a:spcPct val="80000"/>
              </a:lnSpc>
              <a:spcBef>
                <a:spcPts val="650"/>
              </a:spcBef>
              <a:buClr>
                <a:srgbClr val="515151"/>
              </a:buClr>
              <a:defRPr sz="3000">
                <a:solidFill>
                  <a:srgbClr val="444444"/>
                </a:solidFill>
                <a:uFill>
                  <a:solidFill>
                    <a:srgbClr val="444444"/>
                  </a:solidFill>
                </a:uFill>
                <a:latin typeface="+mj-lt"/>
                <a:ea typeface="+mj-ea"/>
                <a:cs typeface="+mj-cs"/>
                <a:sym typeface="Arial"/>
              </a:defRPr>
            </a:pPr>
            <a:r>
              <a:rPr sz="1500" b="1">
                <a:latin typeface="Helvetica" panose="020B0604020202020204" pitchFamily="34" charset="0"/>
                <a:cs typeface="Helvetica" panose="020B0604020202020204" pitchFamily="34" charset="0"/>
              </a:rPr>
              <a:t>Fisher College of Business</a:t>
            </a:r>
          </a:p>
        </p:txBody>
      </p:sp>
      <p:sp>
        <p:nvSpPr>
          <p:cNvPr id="9" name="fisher.osu.edu">
            <a:extLst>
              <a:ext uri="{FF2B5EF4-FFF2-40B4-BE49-F238E27FC236}">
                <a16:creationId xmlns:a16="http://schemas.microsoft.com/office/drawing/2014/main" id="{7285E366-6A84-45E3-831A-E7209D016BA3}"/>
              </a:ext>
            </a:extLst>
          </p:cNvPr>
          <p:cNvSpPr txBox="1"/>
          <p:nvPr/>
        </p:nvSpPr>
        <p:spPr>
          <a:xfrm>
            <a:off x="2389743" y="5930735"/>
            <a:ext cx="1467966" cy="20454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p>
            <a:pPr lvl="1" indent="0" algn="ctr" defTabSz="914400">
              <a:lnSpc>
                <a:spcPct val="80000"/>
              </a:lnSpc>
              <a:spcBef>
                <a:spcPts val="650"/>
              </a:spcBef>
              <a:buClr>
                <a:srgbClr val="515151"/>
              </a:buClr>
              <a:defRPr sz="2400">
                <a:solidFill>
                  <a:srgbClr val="232323"/>
                </a:solidFill>
                <a:uFill>
                  <a:solidFill>
                    <a:srgbClr val="232323"/>
                  </a:solidFill>
                </a:uFill>
                <a:latin typeface="+mj-lt"/>
                <a:ea typeface="+mj-ea"/>
                <a:cs typeface="+mj-cs"/>
                <a:sym typeface="Arial"/>
              </a:defRPr>
            </a:pPr>
            <a:r>
              <a:rPr sz="1200">
                <a:latin typeface="Helvetica" panose="020B0604020202020204" pitchFamily="34" charset="0"/>
                <a:ea typeface="Verdana" panose="020B0604030504040204" pitchFamily="34" charset="0"/>
                <a:cs typeface="Helvetica" panose="020B0604020202020204" pitchFamily="34" charset="0"/>
              </a:rPr>
              <a:t>fisher.osu.edu</a:t>
            </a:r>
          </a:p>
        </p:txBody>
      </p:sp>
      <p:sp>
        <p:nvSpPr>
          <p:cNvPr id="10" name="Title Text">
            <a:extLst>
              <a:ext uri="{FF2B5EF4-FFF2-40B4-BE49-F238E27FC236}">
                <a16:creationId xmlns:a16="http://schemas.microsoft.com/office/drawing/2014/main" id="{37CE266B-9E0B-4711-AD3A-E73692B667A8}"/>
              </a:ext>
            </a:extLst>
          </p:cNvPr>
          <p:cNvSpPr txBox="1">
            <a:spLocks noGrp="1"/>
          </p:cNvSpPr>
          <p:nvPr>
            <p:ph type="title"/>
          </p:nvPr>
        </p:nvSpPr>
        <p:spPr>
          <a:xfrm>
            <a:off x="288925" y="2387600"/>
            <a:ext cx="5670550" cy="946150"/>
          </a:xfrm>
          <a:prstGeom prst="rect">
            <a:avLst/>
          </a:prstGeom>
        </p:spPr>
        <p:txBody>
          <a:bodyPr anchor="b"/>
          <a:lstStyle>
            <a:lvl1pPr>
              <a:defRPr sz="4200" b="1">
                <a:solidFill>
                  <a:srgbClr val="444444"/>
                </a:solidFill>
                <a:latin typeface="Arial" panose="020B0604020202020204" pitchFamily="34" charset="0"/>
                <a:ea typeface="+mj-ea"/>
                <a:cs typeface="Arial" panose="020B0604020202020204" pitchFamily="34" charset="0"/>
                <a:sym typeface="Arial"/>
              </a:defRPr>
            </a:lvl1pPr>
          </a:lstStyle>
          <a:p>
            <a:r>
              <a:rPr lang="en-US"/>
              <a:t>Click to edit Master title style</a:t>
            </a:r>
            <a:endParaRPr/>
          </a:p>
        </p:txBody>
      </p:sp>
      <p:sp>
        <p:nvSpPr>
          <p:cNvPr id="11" name="Body Level One…">
            <a:extLst>
              <a:ext uri="{FF2B5EF4-FFF2-40B4-BE49-F238E27FC236}">
                <a16:creationId xmlns:a16="http://schemas.microsoft.com/office/drawing/2014/main" id="{6E86F44E-FFF7-403E-A8EC-5AF49EA4C40D}"/>
              </a:ext>
            </a:extLst>
          </p:cNvPr>
          <p:cNvSpPr txBox="1">
            <a:spLocks noGrp="1"/>
          </p:cNvSpPr>
          <p:nvPr>
            <p:ph type="body" sz="quarter" idx="1" hasCustomPrompt="1"/>
          </p:nvPr>
        </p:nvSpPr>
        <p:spPr>
          <a:xfrm>
            <a:off x="292100" y="3411279"/>
            <a:ext cx="5670550" cy="704850"/>
          </a:xfrm>
          <a:prstGeom prst="rect">
            <a:avLst/>
          </a:prstGeom>
        </p:spPr>
        <p:txBody>
          <a:bodyPr anchor="t"/>
          <a:lstStyle>
            <a:lvl1pPr marL="0" indent="0" algn="ctr">
              <a:spcBef>
                <a:spcPts val="900"/>
              </a:spcBef>
              <a:buSzTx/>
              <a:buNone/>
              <a:defRPr sz="2500" spc="-25">
                <a:solidFill>
                  <a:srgbClr val="444444"/>
                </a:solidFill>
                <a:latin typeface="Verdana" panose="020B0604030504040204" pitchFamily="34" charset="0"/>
                <a:ea typeface="Verdana" panose="020B0604030504040204" pitchFamily="34" charset="0"/>
                <a:cs typeface="+mj-cs"/>
                <a:sym typeface="Arial"/>
              </a:defRPr>
            </a:lvl1pPr>
            <a:lvl2pPr marL="0" indent="0" algn="ctr">
              <a:spcBef>
                <a:spcPts val="900"/>
              </a:spcBef>
              <a:buSzTx/>
              <a:buNone/>
              <a:defRPr sz="2500" spc="-25">
                <a:solidFill>
                  <a:srgbClr val="444444"/>
                </a:solidFill>
                <a:latin typeface="+mj-lt"/>
                <a:ea typeface="+mj-ea"/>
                <a:cs typeface="+mj-cs"/>
                <a:sym typeface="Arial"/>
              </a:defRPr>
            </a:lvl2pPr>
            <a:lvl3pPr marL="0" indent="0" algn="ctr">
              <a:spcBef>
                <a:spcPts val="900"/>
              </a:spcBef>
              <a:buSzTx/>
              <a:buNone/>
              <a:defRPr sz="2500" spc="-25">
                <a:solidFill>
                  <a:srgbClr val="444444"/>
                </a:solidFill>
                <a:latin typeface="+mj-lt"/>
                <a:ea typeface="+mj-ea"/>
                <a:cs typeface="+mj-cs"/>
                <a:sym typeface="Arial"/>
              </a:defRPr>
            </a:lvl3pPr>
            <a:lvl4pPr marL="0" indent="0" algn="ctr">
              <a:spcBef>
                <a:spcPts val="900"/>
              </a:spcBef>
              <a:buSzTx/>
              <a:buNone/>
              <a:defRPr sz="2500" spc="-25">
                <a:solidFill>
                  <a:srgbClr val="444444"/>
                </a:solidFill>
                <a:latin typeface="+mj-lt"/>
                <a:ea typeface="+mj-ea"/>
                <a:cs typeface="+mj-cs"/>
                <a:sym typeface="Arial"/>
              </a:defRPr>
            </a:lvl4pPr>
            <a:lvl5pPr marL="0" indent="0" algn="ctr">
              <a:spcBef>
                <a:spcPts val="900"/>
              </a:spcBef>
              <a:buSzTx/>
              <a:buNone/>
              <a:defRPr sz="2500" spc="-25">
                <a:solidFill>
                  <a:srgbClr val="444444"/>
                </a:solidFill>
                <a:latin typeface="+mj-lt"/>
                <a:ea typeface="+mj-ea"/>
                <a:cs typeface="+mj-cs"/>
                <a:sym typeface="Arial"/>
              </a:defRPr>
            </a:lvl5pPr>
          </a:lstStyle>
          <a:p>
            <a:r>
              <a:rPr lang="en-US"/>
              <a:t>Click to edit Master subtitle style</a:t>
            </a:r>
          </a:p>
        </p:txBody>
      </p:sp>
      <p:pic>
        <p:nvPicPr>
          <p:cNvPr id="12" name="image1.jpg" descr="image1.jpg">
            <a:extLst>
              <a:ext uri="{FF2B5EF4-FFF2-40B4-BE49-F238E27FC236}">
                <a16:creationId xmlns:a16="http://schemas.microsoft.com/office/drawing/2014/main" id="{E4353123-3F9E-4260-8DA5-4BDBDD61015B}"/>
              </a:ext>
            </a:extLst>
          </p:cNvPr>
          <p:cNvPicPr>
            <a:picLocks noChangeAspect="1"/>
          </p:cNvPicPr>
          <p:nvPr userDrawn="1"/>
        </p:nvPicPr>
        <p:blipFill>
          <a:blip r:embed="rId2"/>
          <a:srcRect l="52740" t="21892" r="7" b="13200"/>
          <a:stretch>
            <a:fillRect/>
          </a:stretch>
        </p:blipFill>
        <p:spPr>
          <a:xfrm>
            <a:off x="6230757" y="838200"/>
            <a:ext cx="5956531" cy="5454650"/>
          </a:xfrm>
          <a:prstGeom prst="rect">
            <a:avLst/>
          </a:prstGeom>
          <a:ln w="12700">
            <a:miter lim="400000"/>
          </a:ln>
        </p:spPr>
      </p:pic>
      <p:sp>
        <p:nvSpPr>
          <p:cNvPr id="13" name="Fisher College of Business Executive Education">
            <a:extLst>
              <a:ext uri="{FF2B5EF4-FFF2-40B4-BE49-F238E27FC236}">
                <a16:creationId xmlns:a16="http://schemas.microsoft.com/office/drawing/2014/main" id="{9385BBA9-DE9B-4BA2-A4D0-4E680E804AE7}"/>
              </a:ext>
            </a:extLst>
          </p:cNvPr>
          <p:cNvSpPr txBox="1"/>
          <p:nvPr userDrawn="1"/>
        </p:nvSpPr>
        <p:spPr>
          <a:xfrm>
            <a:off x="1634209" y="5648038"/>
            <a:ext cx="2979983" cy="242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lvl="1" indent="0" algn="ctr" defTabSz="914400">
              <a:lnSpc>
                <a:spcPct val="80000"/>
              </a:lnSpc>
              <a:spcBef>
                <a:spcPts val="650"/>
              </a:spcBef>
              <a:buClr>
                <a:srgbClr val="515151"/>
              </a:buClr>
              <a:defRPr sz="3000">
                <a:solidFill>
                  <a:srgbClr val="444444"/>
                </a:solidFill>
                <a:uFill>
                  <a:solidFill>
                    <a:srgbClr val="444444"/>
                  </a:solidFill>
                </a:uFill>
                <a:latin typeface="+mj-lt"/>
                <a:ea typeface="+mj-ea"/>
                <a:cs typeface="+mj-cs"/>
                <a:sym typeface="Arial"/>
              </a:defRPr>
            </a:pPr>
            <a:r>
              <a:rPr sz="1500" b="1">
                <a:latin typeface="Helvetica" panose="020B0604020202020204" pitchFamily="34" charset="0"/>
                <a:cs typeface="Helvetica" panose="020B0604020202020204" pitchFamily="34" charset="0"/>
              </a:rPr>
              <a:t>Fisher College of Business</a:t>
            </a:r>
          </a:p>
        </p:txBody>
      </p:sp>
      <p:sp>
        <p:nvSpPr>
          <p:cNvPr id="14" name="fisher.osu.edu">
            <a:extLst>
              <a:ext uri="{FF2B5EF4-FFF2-40B4-BE49-F238E27FC236}">
                <a16:creationId xmlns:a16="http://schemas.microsoft.com/office/drawing/2014/main" id="{D44C2BC7-D26C-440A-9164-E65D023ED119}"/>
              </a:ext>
            </a:extLst>
          </p:cNvPr>
          <p:cNvSpPr txBox="1"/>
          <p:nvPr userDrawn="1"/>
        </p:nvSpPr>
        <p:spPr>
          <a:xfrm>
            <a:off x="2389743" y="5930735"/>
            <a:ext cx="1467966" cy="2045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lvl="1" indent="0" algn="ctr" defTabSz="914400">
              <a:lnSpc>
                <a:spcPct val="80000"/>
              </a:lnSpc>
              <a:spcBef>
                <a:spcPts val="650"/>
              </a:spcBef>
              <a:buClr>
                <a:srgbClr val="515151"/>
              </a:buClr>
              <a:defRPr sz="2400">
                <a:solidFill>
                  <a:srgbClr val="232323"/>
                </a:solidFill>
                <a:uFill>
                  <a:solidFill>
                    <a:srgbClr val="232323"/>
                  </a:solidFill>
                </a:uFill>
                <a:latin typeface="+mj-lt"/>
                <a:ea typeface="+mj-ea"/>
                <a:cs typeface="+mj-cs"/>
                <a:sym typeface="Arial"/>
              </a:defRPr>
            </a:pPr>
            <a:r>
              <a:rPr sz="1200">
                <a:latin typeface="Helvetica" panose="020B0604020202020204" pitchFamily="34" charset="0"/>
                <a:ea typeface="Verdana" panose="020B0604030504040204" pitchFamily="34" charset="0"/>
                <a:cs typeface="Helvetica" panose="020B0604020202020204" pitchFamily="34" charset="0"/>
              </a:rPr>
              <a:t>fisher.osu.edu</a:t>
            </a:r>
          </a:p>
        </p:txBody>
      </p:sp>
    </p:spTree>
    <p:extLst>
      <p:ext uri="{BB962C8B-B14F-4D97-AF65-F5344CB8AC3E}">
        <p14:creationId xmlns:p14="http://schemas.microsoft.com/office/powerpoint/2010/main" val="730926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image1.jpg" descr="image1.jpg">
            <a:extLst>
              <a:ext uri="{FF2B5EF4-FFF2-40B4-BE49-F238E27FC236}">
                <a16:creationId xmlns:a16="http://schemas.microsoft.com/office/drawing/2014/main" id="{67E0B704-50BD-4EBD-A387-525C80ED467E}"/>
              </a:ext>
            </a:extLst>
          </p:cNvPr>
          <p:cNvPicPr>
            <a:picLocks noChangeAspect="1"/>
          </p:cNvPicPr>
          <p:nvPr/>
        </p:nvPicPr>
        <p:blipFill>
          <a:blip r:embed="rId2"/>
          <a:srcRect l="52740" t="21892" r="7" b="13200"/>
          <a:stretch>
            <a:fillRect/>
          </a:stretch>
        </p:blipFill>
        <p:spPr>
          <a:xfrm>
            <a:off x="6235469" y="844550"/>
            <a:ext cx="5956531" cy="5454650"/>
          </a:xfrm>
          <a:prstGeom prst="rect">
            <a:avLst/>
          </a:prstGeom>
          <a:ln w="12700">
            <a:miter lim="400000"/>
          </a:ln>
        </p:spPr>
      </p:pic>
      <p:sp>
        <p:nvSpPr>
          <p:cNvPr id="2" name="Title 1">
            <a:extLst>
              <a:ext uri="{FF2B5EF4-FFF2-40B4-BE49-F238E27FC236}">
                <a16:creationId xmlns:a16="http://schemas.microsoft.com/office/drawing/2014/main" id="{0875D53B-B179-48D4-80E0-9561F9A755CE}"/>
              </a:ext>
            </a:extLst>
          </p:cNvPr>
          <p:cNvSpPr>
            <a:spLocks noGrp="1"/>
          </p:cNvSpPr>
          <p:nvPr>
            <p:ph type="title"/>
          </p:nvPr>
        </p:nvSpPr>
        <p:spPr>
          <a:xfrm>
            <a:off x="831850" y="1709738"/>
            <a:ext cx="5654011" cy="2852738"/>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0A869D48-771B-4454-A142-EDD8BD102004}"/>
              </a:ext>
            </a:extLst>
          </p:cNvPr>
          <p:cNvSpPr>
            <a:spLocks noGrp="1"/>
          </p:cNvSpPr>
          <p:nvPr>
            <p:ph type="body" idx="1"/>
          </p:nvPr>
        </p:nvSpPr>
        <p:spPr>
          <a:xfrm>
            <a:off x="831850" y="4589463"/>
            <a:ext cx="5999569" cy="1500188"/>
          </a:xfrm>
        </p:spPr>
        <p:txBody>
          <a:bodyPr>
            <a:normAutofit/>
          </a:bodyPr>
          <a:lstStyle>
            <a:lvl1pPr marL="0" indent="0">
              <a:buNone/>
              <a:defRPr sz="2000">
                <a:solidFill>
                  <a:schemeClr val="tx1">
                    <a:tint val="75000"/>
                  </a:schemeClr>
                </a:solidFill>
              </a:defRPr>
            </a:lvl1pPr>
            <a:lvl2pPr marL="228600" indent="0">
              <a:buNone/>
              <a:defRPr sz="1000">
                <a:solidFill>
                  <a:schemeClr val="tx1">
                    <a:tint val="75000"/>
                  </a:schemeClr>
                </a:solidFill>
              </a:defRPr>
            </a:lvl2pPr>
            <a:lvl3pPr marL="457200" indent="0">
              <a:buNone/>
              <a:defRPr sz="900">
                <a:solidFill>
                  <a:schemeClr val="tx1">
                    <a:tint val="75000"/>
                  </a:schemeClr>
                </a:solidFill>
              </a:defRPr>
            </a:lvl3pPr>
            <a:lvl4pPr marL="685800" indent="0">
              <a:buNone/>
              <a:defRPr sz="800">
                <a:solidFill>
                  <a:schemeClr val="tx1">
                    <a:tint val="75000"/>
                  </a:schemeClr>
                </a:solidFill>
              </a:defRPr>
            </a:lvl4pPr>
            <a:lvl5pPr marL="914400" indent="0">
              <a:buNone/>
              <a:defRPr sz="800">
                <a:solidFill>
                  <a:schemeClr val="tx1">
                    <a:tint val="75000"/>
                  </a:schemeClr>
                </a:solidFill>
              </a:defRPr>
            </a:lvl5pPr>
            <a:lvl6pPr marL="1143000" indent="0">
              <a:buNone/>
              <a:defRPr sz="800">
                <a:solidFill>
                  <a:schemeClr val="tx1">
                    <a:tint val="75000"/>
                  </a:schemeClr>
                </a:solidFill>
              </a:defRPr>
            </a:lvl6pPr>
            <a:lvl7pPr marL="1371600" indent="0">
              <a:buNone/>
              <a:defRPr sz="800">
                <a:solidFill>
                  <a:schemeClr val="tx1">
                    <a:tint val="75000"/>
                  </a:schemeClr>
                </a:solidFill>
              </a:defRPr>
            </a:lvl7pPr>
            <a:lvl8pPr marL="1600200" indent="0">
              <a:buNone/>
              <a:defRPr sz="800">
                <a:solidFill>
                  <a:schemeClr val="tx1">
                    <a:tint val="75000"/>
                  </a:schemeClr>
                </a:solidFill>
              </a:defRPr>
            </a:lvl8pPr>
            <a:lvl9pPr marL="1828800" indent="0">
              <a:buNone/>
              <a:defRPr sz="8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19D33F-68F7-41E2-A17F-C57B0195825D}"/>
              </a:ext>
            </a:extLst>
          </p:cNvPr>
          <p:cNvSpPr>
            <a:spLocks noGrp="1"/>
          </p:cNvSpPr>
          <p:nvPr>
            <p:ph type="dt" sz="half" idx="10"/>
          </p:nvPr>
        </p:nvSpPr>
        <p:spPr/>
        <p:txBody>
          <a:bodyPr/>
          <a:lstStyle/>
          <a:p>
            <a:fld id="{8557AE20-EFFF-4AFF-9E30-BFFE16E582FF}" type="datetimeFigureOut">
              <a:rPr lang="en-US" smtClean="0"/>
              <a:t>7/22/2025</a:t>
            </a:fld>
            <a:endParaRPr lang="en-US"/>
          </a:p>
        </p:txBody>
      </p:sp>
      <p:sp>
        <p:nvSpPr>
          <p:cNvPr id="5" name="Footer Placeholder 4">
            <a:extLst>
              <a:ext uri="{FF2B5EF4-FFF2-40B4-BE49-F238E27FC236}">
                <a16:creationId xmlns:a16="http://schemas.microsoft.com/office/drawing/2014/main" id="{99206B44-BE14-4D87-9A53-75F6E5370C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FCFB5-1390-4C3F-871B-465C71F4CEAE}"/>
              </a:ext>
            </a:extLst>
          </p:cNvPr>
          <p:cNvSpPr>
            <a:spLocks noGrp="1"/>
          </p:cNvSpPr>
          <p:nvPr>
            <p:ph type="sldNum" sz="quarter" idx="12"/>
          </p:nvPr>
        </p:nvSpPr>
        <p:spPr/>
        <p:txBody>
          <a:bodyPr/>
          <a:lstStyle/>
          <a:p>
            <a:fld id="{0977C8D2-B53C-4D79-B5CE-1759186C93F4}" type="slidenum">
              <a:rPr lang="en-US" smtClean="0"/>
              <a:t>‹#›</a:t>
            </a:fld>
            <a:endParaRPr lang="en-US"/>
          </a:p>
        </p:txBody>
      </p:sp>
      <p:pic>
        <p:nvPicPr>
          <p:cNvPr id="8" name="image1.jpg" descr="image1.jpg">
            <a:extLst>
              <a:ext uri="{FF2B5EF4-FFF2-40B4-BE49-F238E27FC236}">
                <a16:creationId xmlns:a16="http://schemas.microsoft.com/office/drawing/2014/main" id="{24F2B692-1E54-4D2C-AA78-53AC469E2E8C}"/>
              </a:ext>
            </a:extLst>
          </p:cNvPr>
          <p:cNvPicPr>
            <a:picLocks noChangeAspect="1"/>
          </p:cNvPicPr>
          <p:nvPr userDrawn="1"/>
        </p:nvPicPr>
        <p:blipFill>
          <a:blip r:embed="rId2"/>
          <a:srcRect l="52740" t="21892" r="7" b="13200"/>
          <a:stretch>
            <a:fillRect/>
          </a:stretch>
        </p:blipFill>
        <p:spPr>
          <a:xfrm>
            <a:off x="6235469" y="844550"/>
            <a:ext cx="5956531" cy="5454650"/>
          </a:xfrm>
          <a:prstGeom prst="rect">
            <a:avLst/>
          </a:prstGeom>
          <a:ln w="12700">
            <a:miter lim="400000"/>
          </a:ln>
        </p:spPr>
      </p:pic>
    </p:spTree>
    <p:extLst>
      <p:ext uri="{BB962C8B-B14F-4D97-AF65-F5344CB8AC3E}">
        <p14:creationId xmlns:p14="http://schemas.microsoft.com/office/powerpoint/2010/main" val="4196808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D052-2E39-4E89-9C6D-AA1F1FFA14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A13BB0-4ADD-4803-B8FB-FEA015F10A04}"/>
              </a:ext>
            </a:extLst>
          </p:cNvPr>
          <p:cNvSpPr>
            <a:spLocks noGrp="1"/>
          </p:cNvSpPr>
          <p:nvPr>
            <p:ph idx="1"/>
          </p:nvPr>
        </p:nvSpPr>
        <p:spPr/>
        <p:txBody>
          <a:bodyPr/>
          <a:lstStyle>
            <a:lvl1pPr marL="32004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DC8EE-BA3D-4311-B0C9-0BCD8B08DCC8}"/>
              </a:ext>
            </a:extLst>
          </p:cNvPr>
          <p:cNvSpPr>
            <a:spLocks noGrp="1"/>
          </p:cNvSpPr>
          <p:nvPr>
            <p:ph type="dt" sz="half" idx="10"/>
          </p:nvPr>
        </p:nvSpPr>
        <p:spPr/>
        <p:txBody>
          <a:bodyPr/>
          <a:lstStyle/>
          <a:p>
            <a:fld id="{8557AE20-EFFF-4AFF-9E30-BFFE16E582FF}" type="datetimeFigureOut">
              <a:rPr lang="en-US" smtClean="0"/>
              <a:t>7/22/2025</a:t>
            </a:fld>
            <a:endParaRPr lang="en-US"/>
          </a:p>
        </p:txBody>
      </p:sp>
      <p:sp>
        <p:nvSpPr>
          <p:cNvPr id="5" name="Footer Placeholder 4">
            <a:extLst>
              <a:ext uri="{FF2B5EF4-FFF2-40B4-BE49-F238E27FC236}">
                <a16:creationId xmlns:a16="http://schemas.microsoft.com/office/drawing/2014/main" id="{29450625-50CC-420F-B74D-EF4A5B546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8D849-0E2A-46BE-88E6-3171014ECFA1}"/>
              </a:ext>
            </a:extLst>
          </p:cNvPr>
          <p:cNvSpPr>
            <a:spLocks noGrp="1"/>
          </p:cNvSpPr>
          <p:nvPr>
            <p:ph type="sldNum" sz="quarter" idx="12"/>
          </p:nvPr>
        </p:nvSpPr>
        <p:spPr/>
        <p:txBody>
          <a:bodyPr/>
          <a:lstStyle/>
          <a:p>
            <a:fld id="{0977C8D2-B53C-4D79-B5CE-1759186C93F4}" type="slidenum">
              <a:rPr lang="en-US" smtClean="0"/>
              <a:t>‹#›</a:t>
            </a:fld>
            <a:endParaRPr lang="en-US"/>
          </a:p>
        </p:txBody>
      </p:sp>
    </p:spTree>
    <p:extLst>
      <p:ext uri="{BB962C8B-B14F-4D97-AF65-F5344CB8AC3E}">
        <p14:creationId xmlns:p14="http://schemas.microsoft.com/office/powerpoint/2010/main" val="2881119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C9596-D812-4AA7-A17A-490BD85ED6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E721C4-6467-40B4-BA96-B75EEF3F11B8}"/>
              </a:ext>
            </a:extLst>
          </p:cNvPr>
          <p:cNvSpPr>
            <a:spLocks noGrp="1"/>
          </p:cNvSpPr>
          <p:nvPr>
            <p:ph sz="half" idx="1"/>
          </p:nvPr>
        </p:nvSpPr>
        <p:spPr>
          <a:xfrm>
            <a:off x="815163" y="1825624"/>
            <a:ext cx="5219700" cy="4351338"/>
          </a:xfrm>
        </p:spPr>
        <p:txBody>
          <a:bodyPr>
            <a:normAutofit/>
          </a:bodyPr>
          <a:lstStyle>
            <a:lvl1pPr>
              <a:lnSpc>
                <a:spcPct val="100000"/>
              </a:lnSpc>
              <a:defRPr sz="2700"/>
            </a:lvl1pPr>
            <a:lvl2pPr marL="685800">
              <a:lnSpc>
                <a:spcPct val="100000"/>
              </a:lnSpc>
              <a:defRPr sz="2400"/>
            </a:lvl2pPr>
            <a:lvl3pPr marL="1143000">
              <a:lnSpc>
                <a:spcPct val="100000"/>
              </a:lnSpc>
              <a:defRPr sz="2200"/>
            </a:lvl3pPr>
            <a:lvl4pPr marL="1600200">
              <a:lnSpc>
                <a:spcPct val="100000"/>
              </a:lnSpc>
              <a:defRPr sz="2000"/>
            </a:lvl4pPr>
            <a:lvl5pPr marL="2057400">
              <a:lnSpc>
                <a:spcPct val="10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E58356-FC43-406D-938A-85B9318CF872}"/>
              </a:ext>
            </a:extLst>
          </p:cNvPr>
          <p:cNvSpPr>
            <a:spLocks noGrp="1"/>
          </p:cNvSpPr>
          <p:nvPr>
            <p:ph type="dt" sz="half" idx="10"/>
          </p:nvPr>
        </p:nvSpPr>
        <p:spPr/>
        <p:txBody>
          <a:bodyPr/>
          <a:lstStyle/>
          <a:p>
            <a:fld id="{8557AE20-EFFF-4AFF-9E30-BFFE16E582FF}" type="datetimeFigureOut">
              <a:rPr lang="en-US" smtClean="0"/>
              <a:t>7/22/2025</a:t>
            </a:fld>
            <a:endParaRPr lang="en-US"/>
          </a:p>
        </p:txBody>
      </p:sp>
      <p:sp>
        <p:nvSpPr>
          <p:cNvPr id="6" name="Footer Placeholder 5">
            <a:extLst>
              <a:ext uri="{FF2B5EF4-FFF2-40B4-BE49-F238E27FC236}">
                <a16:creationId xmlns:a16="http://schemas.microsoft.com/office/drawing/2014/main" id="{2A1740EF-229A-429C-B108-81206E6CC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2333F-83AB-4144-ADE6-17A8B9ABB147}"/>
              </a:ext>
            </a:extLst>
          </p:cNvPr>
          <p:cNvSpPr>
            <a:spLocks noGrp="1"/>
          </p:cNvSpPr>
          <p:nvPr>
            <p:ph type="sldNum" sz="quarter" idx="12"/>
          </p:nvPr>
        </p:nvSpPr>
        <p:spPr/>
        <p:txBody>
          <a:bodyPr/>
          <a:lstStyle/>
          <a:p>
            <a:fld id="{0977C8D2-B53C-4D79-B5CE-1759186C93F4}" type="slidenum">
              <a:rPr lang="en-US" smtClean="0"/>
              <a:t>‹#›</a:t>
            </a:fld>
            <a:endParaRPr lang="en-US"/>
          </a:p>
        </p:txBody>
      </p:sp>
      <p:sp>
        <p:nvSpPr>
          <p:cNvPr id="8" name="Content Placeholder 2">
            <a:extLst>
              <a:ext uri="{FF2B5EF4-FFF2-40B4-BE49-F238E27FC236}">
                <a16:creationId xmlns:a16="http://schemas.microsoft.com/office/drawing/2014/main" id="{1300540F-ADC7-49D9-B382-94D3E4D22E0C}"/>
              </a:ext>
            </a:extLst>
          </p:cNvPr>
          <p:cNvSpPr>
            <a:spLocks noGrp="1"/>
          </p:cNvSpPr>
          <p:nvPr>
            <p:ph sz="half" idx="13"/>
          </p:nvPr>
        </p:nvSpPr>
        <p:spPr>
          <a:xfrm>
            <a:off x="6135873" y="1825624"/>
            <a:ext cx="5219700" cy="4351338"/>
          </a:xfrm>
        </p:spPr>
        <p:txBody>
          <a:bodyPr>
            <a:normAutofit/>
          </a:bodyPr>
          <a:lstStyle>
            <a:lvl1pPr>
              <a:lnSpc>
                <a:spcPct val="100000"/>
              </a:lnSpc>
              <a:defRPr sz="2700"/>
            </a:lvl1pPr>
            <a:lvl2pPr marL="685800">
              <a:lnSpc>
                <a:spcPct val="100000"/>
              </a:lnSpc>
              <a:defRPr sz="2400"/>
            </a:lvl2pPr>
            <a:lvl3pPr marL="1143000">
              <a:lnSpc>
                <a:spcPct val="100000"/>
              </a:lnSpc>
              <a:defRPr sz="2200"/>
            </a:lvl3pPr>
            <a:lvl4pPr marL="1600200">
              <a:lnSpc>
                <a:spcPct val="100000"/>
              </a:lnSpc>
              <a:defRPr sz="2000"/>
            </a:lvl4pPr>
            <a:lvl5pPr marL="2057400">
              <a:lnSpc>
                <a:spcPct val="10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22749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11A6-9C81-415A-B90B-8F9D3B04C6C4}"/>
              </a:ext>
            </a:extLst>
          </p:cNvPr>
          <p:cNvSpPr>
            <a:spLocks noGrp="1"/>
          </p:cNvSpPr>
          <p:nvPr>
            <p:ph type="title"/>
          </p:nvPr>
        </p:nvSpPr>
        <p:spPr>
          <a:xfrm>
            <a:off x="839788" y="813391"/>
            <a:ext cx="10515600" cy="877297"/>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AE63DE-C08D-4FF0-ADEE-2E3D88EA9D78}"/>
              </a:ext>
            </a:extLst>
          </p:cNvPr>
          <p:cNvSpPr>
            <a:spLocks noGrp="1"/>
          </p:cNvSpPr>
          <p:nvPr>
            <p:ph type="body" idx="1"/>
          </p:nvPr>
        </p:nvSpPr>
        <p:spPr>
          <a:xfrm>
            <a:off x="839787" y="1681163"/>
            <a:ext cx="5157788" cy="823913"/>
          </a:xfrm>
        </p:spPr>
        <p:txBody>
          <a:bodyPr anchor="b">
            <a:normAutofit/>
          </a:bodyPr>
          <a:lstStyle>
            <a:lvl1pPr marL="0" indent="0">
              <a:buNone/>
              <a:defRPr sz="27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5" name="Text Placeholder 4">
            <a:extLst>
              <a:ext uri="{FF2B5EF4-FFF2-40B4-BE49-F238E27FC236}">
                <a16:creationId xmlns:a16="http://schemas.microsoft.com/office/drawing/2014/main" id="{8A24448A-6E0A-4C35-B5E2-9D0A32008C4F}"/>
              </a:ext>
            </a:extLst>
          </p:cNvPr>
          <p:cNvSpPr>
            <a:spLocks noGrp="1"/>
          </p:cNvSpPr>
          <p:nvPr>
            <p:ph type="body" sz="quarter" idx="3"/>
          </p:nvPr>
        </p:nvSpPr>
        <p:spPr>
          <a:xfrm>
            <a:off x="6172200" y="1681163"/>
            <a:ext cx="5183188" cy="823913"/>
          </a:xfrm>
        </p:spPr>
        <p:txBody>
          <a:bodyPr anchor="b">
            <a:normAutofit/>
          </a:bodyPr>
          <a:lstStyle>
            <a:lvl1pPr marL="0" indent="0">
              <a:buNone/>
              <a:defRPr sz="27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7" name="Date Placeholder 6">
            <a:extLst>
              <a:ext uri="{FF2B5EF4-FFF2-40B4-BE49-F238E27FC236}">
                <a16:creationId xmlns:a16="http://schemas.microsoft.com/office/drawing/2014/main" id="{2FCE8E7A-945B-4E9B-A916-6FB77750E290}"/>
              </a:ext>
            </a:extLst>
          </p:cNvPr>
          <p:cNvSpPr>
            <a:spLocks noGrp="1"/>
          </p:cNvSpPr>
          <p:nvPr>
            <p:ph type="dt" sz="half" idx="10"/>
          </p:nvPr>
        </p:nvSpPr>
        <p:spPr/>
        <p:txBody>
          <a:bodyPr/>
          <a:lstStyle/>
          <a:p>
            <a:fld id="{8557AE20-EFFF-4AFF-9E30-BFFE16E582FF}" type="datetimeFigureOut">
              <a:rPr lang="en-US" smtClean="0"/>
              <a:t>7/22/2025</a:t>
            </a:fld>
            <a:endParaRPr lang="en-US"/>
          </a:p>
        </p:txBody>
      </p:sp>
      <p:sp>
        <p:nvSpPr>
          <p:cNvPr id="8" name="Footer Placeholder 7">
            <a:extLst>
              <a:ext uri="{FF2B5EF4-FFF2-40B4-BE49-F238E27FC236}">
                <a16:creationId xmlns:a16="http://schemas.microsoft.com/office/drawing/2014/main" id="{8583AE55-2177-4E3D-82E2-1D30D2CF5E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20544A-83B7-41FB-97E8-EE837473806D}"/>
              </a:ext>
            </a:extLst>
          </p:cNvPr>
          <p:cNvSpPr>
            <a:spLocks noGrp="1"/>
          </p:cNvSpPr>
          <p:nvPr>
            <p:ph type="sldNum" sz="quarter" idx="12"/>
          </p:nvPr>
        </p:nvSpPr>
        <p:spPr/>
        <p:txBody>
          <a:bodyPr/>
          <a:lstStyle/>
          <a:p>
            <a:fld id="{0977C8D2-B53C-4D79-B5CE-1759186C93F4}" type="slidenum">
              <a:rPr lang="en-US" smtClean="0"/>
              <a:t>‹#›</a:t>
            </a:fld>
            <a:endParaRPr lang="en-US"/>
          </a:p>
        </p:txBody>
      </p:sp>
      <p:sp>
        <p:nvSpPr>
          <p:cNvPr id="10" name="Content Placeholder 2">
            <a:extLst>
              <a:ext uri="{FF2B5EF4-FFF2-40B4-BE49-F238E27FC236}">
                <a16:creationId xmlns:a16="http://schemas.microsoft.com/office/drawing/2014/main" id="{9E0CE2BA-D058-4CD5-8E93-058D96481F44}"/>
              </a:ext>
            </a:extLst>
          </p:cNvPr>
          <p:cNvSpPr>
            <a:spLocks noGrp="1"/>
          </p:cNvSpPr>
          <p:nvPr>
            <p:ph sz="half" idx="13"/>
          </p:nvPr>
        </p:nvSpPr>
        <p:spPr>
          <a:xfrm>
            <a:off x="815163" y="2558460"/>
            <a:ext cx="5219700" cy="3618503"/>
          </a:xfrm>
        </p:spPr>
        <p:txBody>
          <a:bodyPr>
            <a:normAutofit/>
          </a:bodyPr>
          <a:lstStyle>
            <a:lvl1pPr>
              <a:lnSpc>
                <a:spcPct val="100000"/>
              </a:lnSpc>
              <a:defRPr sz="2700"/>
            </a:lvl1pPr>
            <a:lvl2pPr marL="685800">
              <a:lnSpc>
                <a:spcPct val="100000"/>
              </a:lnSpc>
              <a:defRPr sz="2400"/>
            </a:lvl2pPr>
            <a:lvl3pPr marL="1143000">
              <a:lnSpc>
                <a:spcPct val="100000"/>
              </a:lnSpc>
              <a:defRPr sz="2200"/>
            </a:lvl3pPr>
            <a:lvl4pPr marL="1600200">
              <a:lnSpc>
                <a:spcPct val="100000"/>
              </a:lnSpc>
              <a:defRPr sz="2000"/>
            </a:lvl4pPr>
            <a:lvl5pPr marL="2057400">
              <a:lnSpc>
                <a:spcPct val="10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913CF8D-AAFA-41C1-9C14-B41717F8F700}"/>
              </a:ext>
            </a:extLst>
          </p:cNvPr>
          <p:cNvSpPr>
            <a:spLocks noGrp="1"/>
          </p:cNvSpPr>
          <p:nvPr>
            <p:ph sz="half" idx="14"/>
          </p:nvPr>
        </p:nvSpPr>
        <p:spPr>
          <a:xfrm>
            <a:off x="6135873" y="2558459"/>
            <a:ext cx="5219700" cy="3618503"/>
          </a:xfrm>
        </p:spPr>
        <p:txBody>
          <a:bodyPr>
            <a:normAutofit/>
          </a:bodyPr>
          <a:lstStyle>
            <a:lvl1pPr>
              <a:lnSpc>
                <a:spcPct val="100000"/>
              </a:lnSpc>
              <a:defRPr sz="2700"/>
            </a:lvl1pPr>
            <a:lvl2pPr marL="685800">
              <a:lnSpc>
                <a:spcPct val="100000"/>
              </a:lnSpc>
              <a:defRPr sz="2400"/>
            </a:lvl2pPr>
            <a:lvl3pPr marL="1143000">
              <a:lnSpc>
                <a:spcPct val="100000"/>
              </a:lnSpc>
              <a:defRPr sz="2200"/>
            </a:lvl3pPr>
            <a:lvl4pPr marL="1600200">
              <a:lnSpc>
                <a:spcPct val="100000"/>
              </a:lnSpc>
              <a:defRPr sz="2000"/>
            </a:lvl4pPr>
            <a:lvl5pPr marL="2057400">
              <a:lnSpc>
                <a:spcPct val="10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6618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6FBD-93C9-44A1-82EF-12D53B74D0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A830DF-EE05-461F-A0CF-693758DC416F}"/>
              </a:ext>
            </a:extLst>
          </p:cNvPr>
          <p:cNvSpPr>
            <a:spLocks noGrp="1"/>
          </p:cNvSpPr>
          <p:nvPr>
            <p:ph type="dt" sz="half" idx="10"/>
          </p:nvPr>
        </p:nvSpPr>
        <p:spPr/>
        <p:txBody>
          <a:bodyPr/>
          <a:lstStyle/>
          <a:p>
            <a:fld id="{8557AE20-EFFF-4AFF-9E30-BFFE16E582FF}" type="datetimeFigureOut">
              <a:rPr lang="en-US" smtClean="0"/>
              <a:t>7/22/2025</a:t>
            </a:fld>
            <a:endParaRPr lang="en-US"/>
          </a:p>
        </p:txBody>
      </p:sp>
      <p:sp>
        <p:nvSpPr>
          <p:cNvPr id="4" name="Footer Placeholder 3">
            <a:extLst>
              <a:ext uri="{FF2B5EF4-FFF2-40B4-BE49-F238E27FC236}">
                <a16:creationId xmlns:a16="http://schemas.microsoft.com/office/drawing/2014/main" id="{72D583AD-2261-4DA2-BA77-F893ECC914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2B7C2E-013A-4D2F-A7A3-DADB020EC35E}"/>
              </a:ext>
            </a:extLst>
          </p:cNvPr>
          <p:cNvSpPr>
            <a:spLocks noGrp="1"/>
          </p:cNvSpPr>
          <p:nvPr>
            <p:ph type="sldNum" sz="quarter" idx="12"/>
          </p:nvPr>
        </p:nvSpPr>
        <p:spPr/>
        <p:txBody>
          <a:bodyPr/>
          <a:lstStyle/>
          <a:p>
            <a:fld id="{0977C8D2-B53C-4D79-B5CE-1759186C93F4}" type="slidenum">
              <a:rPr lang="en-US" smtClean="0"/>
              <a:t>‹#›</a:t>
            </a:fld>
            <a:endParaRPr lang="en-US"/>
          </a:p>
        </p:txBody>
      </p:sp>
    </p:spTree>
    <p:extLst>
      <p:ext uri="{BB962C8B-B14F-4D97-AF65-F5344CB8AC3E}">
        <p14:creationId xmlns:p14="http://schemas.microsoft.com/office/powerpoint/2010/main" val="586795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506A69-8A54-4C40-B004-E871629925A6}"/>
              </a:ext>
            </a:extLst>
          </p:cNvPr>
          <p:cNvSpPr>
            <a:spLocks noGrp="1"/>
          </p:cNvSpPr>
          <p:nvPr>
            <p:ph type="dt" sz="half" idx="10"/>
          </p:nvPr>
        </p:nvSpPr>
        <p:spPr/>
        <p:txBody>
          <a:bodyPr/>
          <a:lstStyle/>
          <a:p>
            <a:fld id="{8557AE20-EFFF-4AFF-9E30-BFFE16E582FF}" type="datetimeFigureOut">
              <a:rPr lang="en-US" smtClean="0"/>
              <a:t>7/22/2025</a:t>
            </a:fld>
            <a:endParaRPr lang="en-US"/>
          </a:p>
        </p:txBody>
      </p:sp>
      <p:sp>
        <p:nvSpPr>
          <p:cNvPr id="3" name="Footer Placeholder 2">
            <a:extLst>
              <a:ext uri="{FF2B5EF4-FFF2-40B4-BE49-F238E27FC236}">
                <a16:creationId xmlns:a16="http://schemas.microsoft.com/office/drawing/2014/main" id="{88B49AEC-354E-427F-B679-1BF72ECDAC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EAAAB7-32F3-428B-9D04-F1548FC438D9}"/>
              </a:ext>
            </a:extLst>
          </p:cNvPr>
          <p:cNvSpPr>
            <a:spLocks noGrp="1"/>
          </p:cNvSpPr>
          <p:nvPr>
            <p:ph type="sldNum" sz="quarter" idx="12"/>
          </p:nvPr>
        </p:nvSpPr>
        <p:spPr/>
        <p:txBody>
          <a:bodyPr/>
          <a:lstStyle/>
          <a:p>
            <a:fld id="{0977C8D2-B53C-4D79-B5CE-1759186C93F4}" type="slidenum">
              <a:rPr lang="en-US" smtClean="0"/>
              <a:t>‹#›</a:t>
            </a:fld>
            <a:endParaRPr lang="en-US"/>
          </a:p>
        </p:txBody>
      </p:sp>
    </p:spTree>
    <p:extLst>
      <p:ext uri="{BB962C8B-B14F-4D97-AF65-F5344CB8AC3E}">
        <p14:creationId xmlns:p14="http://schemas.microsoft.com/office/powerpoint/2010/main" val="3143089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506A69-8A54-4C40-B004-E871629925A6}"/>
              </a:ext>
            </a:extLst>
          </p:cNvPr>
          <p:cNvSpPr>
            <a:spLocks noGrp="1"/>
          </p:cNvSpPr>
          <p:nvPr>
            <p:ph type="dt" sz="half" idx="10"/>
          </p:nvPr>
        </p:nvSpPr>
        <p:spPr/>
        <p:txBody>
          <a:bodyPr/>
          <a:lstStyle/>
          <a:p>
            <a:fld id="{8557AE20-EFFF-4AFF-9E30-BFFE16E582FF}" type="datetimeFigureOut">
              <a:rPr lang="en-US" smtClean="0"/>
              <a:t>7/22/2025</a:t>
            </a:fld>
            <a:endParaRPr lang="en-US"/>
          </a:p>
        </p:txBody>
      </p:sp>
      <p:sp>
        <p:nvSpPr>
          <p:cNvPr id="3" name="Footer Placeholder 2">
            <a:extLst>
              <a:ext uri="{FF2B5EF4-FFF2-40B4-BE49-F238E27FC236}">
                <a16:creationId xmlns:a16="http://schemas.microsoft.com/office/drawing/2014/main" id="{88B49AEC-354E-427F-B679-1BF72ECDAC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EAAAB7-32F3-428B-9D04-F1548FC438D9}"/>
              </a:ext>
            </a:extLst>
          </p:cNvPr>
          <p:cNvSpPr>
            <a:spLocks noGrp="1"/>
          </p:cNvSpPr>
          <p:nvPr>
            <p:ph type="sldNum" sz="quarter" idx="12"/>
          </p:nvPr>
        </p:nvSpPr>
        <p:spPr/>
        <p:txBody>
          <a:bodyPr/>
          <a:lstStyle/>
          <a:p>
            <a:fld id="{0977C8D2-B53C-4D79-B5CE-1759186C93F4}" type="slidenum">
              <a:rPr lang="en-US" smtClean="0"/>
              <a:t>‹#›</a:t>
            </a:fld>
            <a:endParaRPr lang="en-US"/>
          </a:p>
        </p:txBody>
      </p:sp>
      <p:pic>
        <p:nvPicPr>
          <p:cNvPr id="5" name="OSU Fisher_horizontal_color.eps.pdf" descr="OSU Fisher_horizontal_color.eps.pdf">
            <a:extLst>
              <a:ext uri="{FF2B5EF4-FFF2-40B4-BE49-F238E27FC236}">
                <a16:creationId xmlns:a16="http://schemas.microsoft.com/office/drawing/2014/main" id="{540C2382-C6BD-4E84-8F2B-C4E32E582157}"/>
              </a:ext>
            </a:extLst>
          </p:cNvPr>
          <p:cNvPicPr>
            <a:picLocks noChangeAspect="1"/>
          </p:cNvPicPr>
          <p:nvPr/>
        </p:nvPicPr>
        <p:blipFill>
          <a:blip r:embed="rId2"/>
          <a:stretch>
            <a:fillRect/>
          </a:stretch>
        </p:blipFill>
        <p:spPr>
          <a:xfrm>
            <a:off x="1797050" y="1250950"/>
            <a:ext cx="8601601" cy="1246838"/>
          </a:xfrm>
          <a:prstGeom prst="rect">
            <a:avLst/>
          </a:prstGeom>
          <a:ln w="12700">
            <a:miter lim="400000"/>
          </a:ln>
        </p:spPr>
      </p:pic>
      <p:sp>
        <p:nvSpPr>
          <p:cNvPr id="6" name="Rectangle">
            <a:extLst>
              <a:ext uri="{FF2B5EF4-FFF2-40B4-BE49-F238E27FC236}">
                <a16:creationId xmlns:a16="http://schemas.microsoft.com/office/drawing/2014/main" id="{88721470-B15D-4835-A21D-D62966CBF1F5}"/>
              </a:ext>
            </a:extLst>
          </p:cNvPr>
          <p:cNvSpPr/>
          <p:nvPr/>
        </p:nvSpPr>
        <p:spPr>
          <a:xfrm>
            <a:off x="0" y="2974444"/>
            <a:ext cx="12211050" cy="2962807"/>
          </a:xfrm>
          <a:prstGeom prst="rect">
            <a:avLst/>
          </a:prstGeom>
          <a:solidFill>
            <a:srgbClr val="C6242A"/>
          </a:solidFill>
          <a:effectLst>
            <a:outerShdw blurRad="38100" dist="23000" dir="5400000" rotWithShape="0">
              <a:srgbClr val="000000">
                <a:alpha val="35000"/>
              </a:srgbClr>
            </a:outerShdw>
          </a:effectLst>
        </p:spPr>
        <p:txBody>
          <a:bodyPr lIns="19050" tIns="19050" rIns="19050" bIns="19050" anchor="ctr"/>
          <a:lstStyle/>
          <a:p>
            <a:pPr algn="ctr" defTabSz="781050">
              <a:buClr>
                <a:srgbClr val="FFFFFF"/>
              </a:buClr>
              <a:defRPr sz="10600">
                <a:solidFill>
                  <a:srgbClr val="FFFFFF"/>
                </a:solidFill>
                <a:effectLst>
                  <a:outerShdw blurRad="38100" dist="12700" dir="5400000" rotWithShape="0">
                    <a:srgbClr val="000000">
                      <a:alpha val="50000"/>
                    </a:srgbClr>
                  </a:outerShdw>
                </a:effectLst>
                <a:uFill>
                  <a:solidFill>
                    <a:srgbClr val="FFFFFF"/>
                  </a:solidFill>
                </a:uFill>
                <a:latin typeface="Calibri"/>
                <a:ea typeface="Calibri"/>
                <a:cs typeface="Calibri"/>
                <a:sym typeface="Calibri"/>
              </a:defRPr>
            </a:pPr>
            <a:r>
              <a:rPr lang="en-US" sz="7600">
                <a:latin typeface="Tahoma" panose="020B0604030504040204" pitchFamily="34" charset="0"/>
                <a:ea typeface="Tahoma" panose="020B0604030504040204" pitchFamily="34" charset="0"/>
                <a:cs typeface="Tahoma" panose="020B0604030504040204" pitchFamily="34" charset="0"/>
              </a:rPr>
              <a:t>Thank You!</a:t>
            </a:r>
            <a:endParaRPr sz="5300">
              <a:latin typeface="Tahoma" panose="020B0604030504040204" pitchFamily="34" charset="0"/>
              <a:ea typeface="Tahoma" panose="020B0604030504040204" pitchFamily="34" charset="0"/>
              <a:cs typeface="Tahoma" panose="020B0604030504040204" pitchFamily="34" charset="0"/>
            </a:endParaRPr>
          </a:p>
        </p:txBody>
      </p:sp>
      <p:pic>
        <p:nvPicPr>
          <p:cNvPr id="7" name="OSU Fisher_horizontal_color.eps.pdf" descr="OSU Fisher_horizontal_color.eps.pdf">
            <a:extLst>
              <a:ext uri="{FF2B5EF4-FFF2-40B4-BE49-F238E27FC236}">
                <a16:creationId xmlns:a16="http://schemas.microsoft.com/office/drawing/2014/main" id="{4C36DC8C-1936-4AF1-81D8-A5648318DC76}"/>
              </a:ext>
            </a:extLst>
          </p:cNvPr>
          <p:cNvPicPr>
            <a:picLocks noChangeAspect="1"/>
          </p:cNvPicPr>
          <p:nvPr userDrawn="1"/>
        </p:nvPicPr>
        <p:blipFill>
          <a:blip r:embed="rId2"/>
          <a:stretch>
            <a:fillRect/>
          </a:stretch>
        </p:blipFill>
        <p:spPr>
          <a:xfrm>
            <a:off x="1797050" y="1250950"/>
            <a:ext cx="8601601" cy="1246838"/>
          </a:xfrm>
          <a:prstGeom prst="rect">
            <a:avLst/>
          </a:prstGeom>
          <a:ln w="12700">
            <a:miter lim="400000"/>
          </a:ln>
        </p:spPr>
      </p:pic>
      <p:sp>
        <p:nvSpPr>
          <p:cNvPr id="8" name="Rectangle">
            <a:extLst>
              <a:ext uri="{FF2B5EF4-FFF2-40B4-BE49-F238E27FC236}">
                <a16:creationId xmlns:a16="http://schemas.microsoft.com/office/drawing/2014/main" id="{8DFE0253-8269-468E-8F14-8BCF9B4CF8AD}"/>
              </a:ext>
            </a:extLst>
          </p:cNvPr>
          <p:cNvSpPr/>
          <p:nvPr userDrawn="1"/>
        </p:nvSpPr>
        <p:spPr>
          <a:xfrm>
            <a:off x="0" y="2974444"/>
            <a:ext cx="12211050" cy="2962807"/>
          </a:xfrm>
          <a:prstGeom prst="rect">
            <a:avLst/>
          </a:prstGeom>
          <a:solidFill>
            <a:srgbClr val="C6242A"/>
          </a:solidFill>
          <a:effectLst>
            <a:outerShdw blurRad="38100" dist="23000" dir="5400000" rotWithShape="0">
              <a:srgbClr val="000000">
                <a:alpha val="35000"/>
              </a:srgbClr>
            </a:outerShdw>
          </a:effectLst>
        </p:spPr>
        <p:txBody>
          <a:bodyPr lIns="19050" tIns="19050" rIns="19050" bIns="19050" anchor="ctr"/>
          <a:lstStyle/>
          <a:p>
            <a:pPr algn="ctr" defTabSz="781050">
              <a:buClr>
                <a:srgbClr val="FFFFFF"/>
              </a:buClr>
              <a:defRPr sz="10600">
                <a:solidFill>
                  <a:srgbClr val="FFFFFF"/>
                </a:solidFill>
                <a:effectLst>
                  <a:outerShdw blurRad="38100" dist="12700" dir="5400000" rotWithShape="0">
                    <a:srgbClr val="000000">
                      <a:alpha val="50000"/>
                    </a:srgbClr>
                  </a:outerShdw>
                </a:effectLst>
                <a:uFill>
                  <a:solidFill>
                    <a:srgbClr val="FFFFFF"/>
                  </a:solidFill>
                </a:uFill>
                <a:latin typeface="Calibri"/>
                <a:ea typeface="Calibri"/>
                <a:cs typeface="Calibri"/>
                <a:sym typeface="Calibri"/>
              </a:defRPr>
            </a:pPr>
            <a:r>
              <a:rPr lang="en-US" sz="7600">
                <a:latin typeface="Tahoma" panose="020B0604030504040204" pitchFamily="34" charset="0"/>
                <a:ea typeface="Tahoma" panose="020B0604030504040204" pitchFamily="34" charset="0"/>
                <a:cs typeface="Tahoma" panose="020B0604030504040204" pitchFamily="34" charset="0"/>
              </a:rPr>
              <a:t>Thank You!</a:t>
            </a:r>
            <a:endParaRPr sz="53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4969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DD99A-E9FD-42C8-97C2-DD4157E78F61}"/>
              </a:ext>
            </a:extLst>
          </p:cNvPr>
          <p:cNvSpPr>
            <a:spLocks noGrp="1"/>
          </p:cNvSpPr>
          <p:nvPr>
            <p:ph type="title"/>
          </p:nvPr>
        </p:nvSpPr>
        <p:spPr>
          <a:xfrm>
            <a:off x="839788" y="792125"/>
            <a:ext cx="3932238" cy="1265275"/>
          </a:xfrm>
        </p:spPr>
        <p:txBody>
          <a:bodyPr anchor="b">
            <a:normAutofit/>
          </a:bodyPr>
          <a:lstStyle>
            <a:lvl1pPr>
              <a:defRPr sz="2200"/>
            </a:lvl1pPr>
          </a:lstStyle>
          <a:p>
            <a:r>
              <a:rPr lang="en-US"/>
              <a:t>Click to edit Master title style</a:t>
            </a:r>
          </a:p>
        </p:txBody>
      </p:sp>
      <p:sp>
        <p:nvSpPr>
          <p:cNvPr id="3" name="Content Placeholder 2">
            <a:extLst>
              <a:ext uri="{FF2B5EF4-FFF2-40B4-BE49-F238E27FC236}">
                <a16:creationId xmlns:a16="http://schemas.microsoft.com/office/drawing/2014/main" id="{B1762304-A533-4C8D-82DF-730A845A2D8F}"/>
              </a:ext>
            </a:extLst>
          </p:cNvPr>
          <p:cNvSpPr>
            <a:spLocks noGrp="1"/>
          </p:cNvSpPr>
          <p:nvPr>
            <p:ph idx="1"/>
          </p:nvPr>
        </p:nvSpPr>
        <p:spPr>
          <a:xfrm>
            <a:off x="5183188" y="987425"/>
            <a:ext cx="6172200" cy="4873625"/>
          </a:xfrm>
        </p:spPr>
        <p:txBody>
          <a:bodyPr>
            <a:normAutofit/>
          </a:bodyPr>
          <a:lstStyle>
            <a:lvl1pPr>
              <a:defRPr sz="3300"/>
            </a:lvl1pPr>
            <a:lvl2pPr marL="685800">
              <a:defRPr sz="3000"/>
            </a:lvl2pPr>
            <a:lvl3pPr marL="1143000">
              <a:defRPr sz="2700"/>
            </a:lvl3pPr>
            <a:lvl4pPr marL="1600200">
              <a:defRPr sz="2400"/>
            </a:lvl4pPr>
            <a:lvl5pPr marL="2057400">
              <a:defRPr sz="24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AAA4EA-A91D-4417-87F0-DA2A535982E2}"/>
              </a:ext>
            </a:extLst>
          </p:cNvPr>
          <p:cNvSpPr>
            <a:spLocks noGrp="1"/>
          </p:cNvSpPr>
          <p:nvPr>
            <p:ph type="body" sz="half" idx="2"/>
          </p:nvPr>
        </p:nvSpPr>
        <p:spPr>
          <a:xfrm>
            <a:off x="839788" y="2057400"/>
            <a:ext cx="3932238" cy="3811588"/>
          </a:xfrm>
        </p:spPr>
        <p:txBody>
          <a:bodyPr>
            <a:normAutofit/>
          </a:bodyPr>
          <a:lstStyle>
            <a:lvl1pPr marL="0" indent="0">
              <a:buNone/>
              <a:defRPr sz="1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a:extLst>
              <a:ext uri="{FF2B5EF4-FFF2-40B4-BE49-F238E27FC236}">
                <a16:creationId xmlns:a16="http://schemas.microsoft.com/office/drawing/2014/main" id="{72F8FF81-D1CF-49D6-A751-3D0531C0016C}"/>
              </a:ext>
            </a:extLst>
          </p:cNvPr>
          <p:cNvSpPr>
            <a:spLocks noGrp="1"/>
          </p:cNvSpPr>
          <p:nvPr>
            <p:ph type="dt" sz="half" idx="10"/>
          </p:nvPr>
        </p:nvSpPr>
        <p:spPr/>
        <p:txBody>
          <a:bodyPr/>
          <a:lstStyle/>
          <a:p>
            <a:fld id="{8557AE20-EFFF-4AFF-9E30-BFFE16E582FF}" type="datetimeFigureOut">
              <a:rPr lang="en-US" smtClean="0"/>
              <a:t>7/22/2025</a:t>
            </a:fld>
            <a:endParaRPr lang="en-US"/>
          </a:p>
        </p:txBody>
      </p:sp>
      <p:sp>
        <p:nvSpPr>
          <p:cNvPr id="6" name="Footer Placeholder 5">
            <a:extLst>
              <a:ext uri="{FF2B5EF4-FFF2-40B4-BE49-F238E27FC236}">
                <a16:creationId xmlns:a16="http://schemas.microsoft.com/office/drawing/2014/main" id="{7CD02868-D79A-40F7-A4F5-9E88025AB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E74F3B-F8E1-4322-ADD8-8CE23436E3DA}"/>
              </a:ext>
            </a:extLst>
          </p:cNvPr>
          <p:cNvSpPr>
            <a:spLocks noGrp="1"/>
          </p:cNvSpPr>
          <p:nvPr>
            <p:ph type="sldNum" sz="quarter" idx="12"/>
          </p:nvPr>
        </p:nvSpPr>
        <p:spPr/>
        <p:txBody>
          <a:bodyPr/>
          <a:lstStyle/>
          <a:p>
            <a:fld id="{0977C8D2-B53C-4D79-B5CE-1759186C93F4}" type="slidenum">
              <a:rPr lang="en-US" smtClean="0"/>
              <a:t>‹#›</a:t>
            </a:fld>
            <a:endParaRPr lang="en-US"/>
          </a:p>
        </p:txBody>
      </p:sp>
    </p:spTree>
    <p:extLst>
      <p:ext uri="{BB962C8B-B14F-4D97-AF65-F5344CB8AC3E}">
        <p14:creationId xmlns:p14="http://schemas.microsoft.com/office/powerpoint/2010/main" val="52012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section title, description, bran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CE32F-10B6-5C4D-AEC9-59EBAB13B5DF}"/>
              </a:ext>
              <a:ext uri="{C183D7F6-B498-43B3-948B-1728B52AA6E4}">
                <adec:decorative xmlns:adec="http://schemas.microsoft.com/office/drawing/2017/decorative" val="1"/>
              </a:ext>
            </a:extLst>
          </p:cNvPr>
          <p:cNvSpPr/>
          <p:nvPr userDrawn="1"/>
        </p:nvSpPr>
        <p:spPr>
          <a:xfrm>
            <a:off x="0" y="2468879"/>
            <a:ext cx="12192000" cy="310896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cNvSpPr>
            <a:spLocks noGrp="1"/>
          </p:cNvSpPr>
          <p:nvPr>
            <p:ph type="subTitle" idx="1" hasCustomPrompt="1"/>
          </p:nvPr>
        </p:nvSpPr>
        <p:spPr>
          <a:xfrm>
            <a:off x="838200" y="2834640"/>
            <a:ext cx="10515600" cy="2286000"/>
          </a:xfrm>
          <a:prstGeom prst="rect">
            <a:avLst/>
          </a:prstGeom>
          <a:noFill/>
        </p:spPr>
        <p:txBody>
          <a:bodyPr lIns="0" tIns="0" rIns="0" bIns="0" anchor="ctr">
            <a:noAutofit/>
          </a:bodyPr>
          <a:lstStyle>
            <a:lvl1pPr marL="0" indent="0" algn="ctr">
              <a:buNone/>
              <a:defRPr sz="32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contact info, section description, </a:t>
            </a:r>
            <a:r>
              <a:rPr lang="en-US" err="1"/>
              <a:t>etc</a:t>
            </a:r>
            <a:r>
              <a:rPr lang="en-US"/>
              <a:t>…</a:t>
            </a:r>
          </a:p>
        </p:txBody>
      </p:sp>
      <p:sp>
        <p:nvSpPr>
          <p:cNvPr id="2" name="Title"/>
          <p:cNvSpPr>
            <a:spLocks noGrp="1"/>
          </p:cNvSpPr>
          <p:nvPr>
            <p:ph type="ctrTitle" hasCustomPrompt="1"/>
          </p:nvPr>
        </p:nvSpPr>
        <p:spPr>
          <a:xfrm>
            <a:off x="0" y="0"/>
            <a:ext cx="12192000" cy="2468880"/>
          </a:xfrm>
          <a:prstGeom prst="rect">
            <a:avLst/>
          </a:prstGeom>
          <a:noFill/>
        </p:spPr>
        <p:txBody>
          <a:bodyPr lIns="822960" tIns="548640" rIns="822960" bIns="182880" anchor="b">
            <a:noAutofit/>
          </a:bodyPr>
          <a:lstStyle>
            <a:lvl1pPr algn="ctr">
              <a:lnSpc>
                <a:spcPct val="90000"/>
              </a:lnSpc>
              <a:defRPr sz="5400" b="0" cap="none" spc="0" baseline="0">
                <a:solidFill>
                  <a:schemeClr val="bg2"/>
                </a:solidFill>
                <a:latin typeface="+mn-lt"/>
              </a:defRPr>
            </a:lvl1pPr>
          </a:lstStyle>
          <a:p>
            <a:r>
              <a:rPr lang="en-US"/>
              <a:t>Click to add section/presentation title or change font color (dark palette only). Emphasize key words with Arial Black font.</a:t>
            </a:r>
          </a:p>
        </p:txBody>
      </p:sp>
    </p:spTree>
    <p:extLst>
      <p:ext uri="{BB962C8B-B14F-4D97-AF65-F5344CB8AC3E}">
        <p14:creationId xmlns:p14="http://schemas.microsoft.com/office/powerpoint/2010/main" val="4062110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82A9F-B4FC-4341-8F0F-ECC090E54272}"/>
              </a:ext>
            </a:extLst>
          </p:cNvPr>
          <p:cNvSpPr>
            <a:spLocks noGrp="1"/>
          </p:cNvSpPr>
          <p:nvPr>
            <p:ph type="title"/>
          </p:nvPr>
        </p:nvSpPr>
        <p:spPr>
          <a:xfrm>
            <a:off x="839788" y="457200"/>
            <a:ext cx="3932238" cy="1600200"/>
          </a:xfrm>
        </p:spPr>
        <p:txBody>
          <a:bodyPr anchor="b">
            <a:normAutofit/>
          </a:bodyPr>
          <a:lstStyle>
            <a:lvl1pPr>
              <a:defRPr sz="3000"/>
            </a:lvl1pPr>
          </a:lstStyle>
          <a:p>
            <a:r>
              <a:rPr lang="en-US"/>
              <a:t>Click to edit Master title style</a:t>
            </a:r>
          </a:p>
        </p:txBody>
      </p:sp>
      <p:sp>
        <p:nvSpPr>
          <p:cNvPr id="3" name="Picture Placeholder 2">
            <a:extLst>
              <a:ext uri="{FF2B5EF4-FFF2-40B4-BE49-F238E27FC236}">
                <a16:creationId xmlns:a16="http://schemas.microsoft.com/office/drawing/2014/main" id="{8CC4C6DD-C1E3-4B1D-9A4B-14E323E0AC58}"/>
              </a:ext>
            </a:extLst>
          </p:cNvPr>
          <p:cNvSpPr>
            <a:spLocks noGrp="1"/>
          </p:cNvSpPr>
          <p:nvPr>
            <p:ph type="pic" idx="1"/>
          </p:nvPr>
        </p:nvSpPr>
        <p:spPr>
          <a:xfrm>
            <a:off x="5183188" y="987425"/>
            <a:ext cx="6172200" cy="4873625"/>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r>
              <a:rPr lang="en-US"/>
              <a:t>Click icon to add picture</a:t>
            </a:r>
          </a:p>
        </p:txBody>
      </p:sp>
      <p:sp>
        <p:nvSpPr>
          <p:cNvPr id="4" name="Text Placeholder 3">
            <a:extLst>
              <a:ext uri="{FF2B5EF4-FFF2-40B4-BE49-F238E27FC236}">
                <a16:creationId xmlns:a16="http://schemas.microsoft.com/office/drawing/2014/main" id="{4F4EBC2A-E1A6-497D-B0FF-1FB28B46F254}"/>
              </a:ext>
            </a:extLst>
          </p:cNvPr>
          <p:cNvSpPr>
            <a:spLocks noGrp="1"/>
          </p:cNvSpPr>
          <p:nvPr>
            <p:ph type="body" sz="half" idx="2"/>
          </p:nvPr>
        </p:nvSpPr>
        <p:spPr>
          <a:xfrm>
            <a:off x="839788" y="2057400"/>
            <a:ext cx="3932238" cy="3811588"/>
          </a:xfrm>
        </p:spPr>
        <p:txBody>
          <a:bodyPr>
            <a:normAutofit/>
          </a:bodyPr>
          <a:lstStyle>
            <a:lvl1pPr marL="0" indent="0">
              <a:buNone/>
              <a:defRPr sz="1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a:extLst>
              <a:ext uri="{FF2B5EF4-FFF2-40B4-BE49-F238E27FC236}">
                <a16:creationId xmlns:a16="http://schemas.microsoft.com/office/drawing/2014/main" id="{17DC4174-5B7B-486E-8DA5-2CF74B096C25}"/>
              </a:ext>
            </a:extLst>
          </p:cNvPr>
          <p:cNvSpPr>
            <a:spLocks noGrp="1"/>
          </p:cNvSpPr>
          <p:nvPr>
            <p:ph type="dt" sz="half" idx="10"/>
          </p:nvPr>
        </p:nvSpPr>
        <p:spPr/>
        <p:txBody>
          <a:bodyPr/>
          <a:lstStyle/>
          <a:p>
            <a:fld id="{8557AE20-EFFF-4AFF-9E30-BFFE16E582FF}" type="datetimeFigureOut">
              <a:rPr lang="en-US" smtClean="0"/>
              <a:t>7/22/2025</a:t>
            </a:fld>
            <a:endParaRPr lang="en-US"/>
          </a:p>
        </p:txBody>
      </p:sp>
      <p:sp>
        <p:nvSpPr>
          <p:cNvPr id="6" name="Footer Placeholder 5">
            <a:extLst>
              <a:ext uri="{FF2B5EF4-FFF2-40B4-BE49-F238E27FC236}">
                <a16:creationId xmlns:a16="http://schemas.microsoft.com/office/drawing/2014/main" id="{A5083CB1-5D7A-4210-A69E-4C9AF6B5D0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898D9-E964-48E7-9729-07A67137CAF3}"/>
              </a:ext>
            </a:extLst>
          </p:cNvPr>
          <p:cNvSpPr>
            <a:spLocks noGrp="1"/>
          </p:cNvSpPr>
          <p:nvPr>
            <p:ph type="sldNum" sz="quarter" idx="12"/>
          </p:nvPr>
        </p:nvSpPr>
        <p:spPr/>
        <p:txBody>
          <a:bodyPr/>
          <a:lstStyle/>
          <a:p>
            <a:fld id="{0977C8D2-B53C-4D79-B5CE-1759186C93F4}" type="slidenum">
              <a:rPr lang="en-US" smtClean="0"/>
              <a:t>‹#›</a:t>
            </a:fld>
            <a:endParaRPr lang="en-US"/>
          </a:p>
        </p:txBody>
      </p:sp>
    </p:spTree>
    <p:extLst>
      <p:ext uri="{BB962C8B-B14F-4D97-AF65-F5344CB8AC3E}">
        <p14:creationId xmlns:p14="http://schemas.microsoft.com/office/powerpoint/2010/main" val="2380118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fault - Title and Content">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B54633F3-B5E9-4E4B-8BF2-BB2E36B9C713}"/>
              </a:ext>
            </a:extLst>
          </p:cNvPr>
          <p:cNvSpPr/>
          <p:nvPr/>
        </p:nvSpPr>
        <p:spPr>
          <a:xfrm>
            <a:off x="7820682" y="2631203"/>
            <a:ext cx="3646804" cy="3646170"/>
          </a:xfrm>
          <a:custGeom>
            <a:avLst/>
            <a:gdLst/>
            <a:ahLst/>
            <a:cxnLst/>
            <a:rect l="l" t="t" r="r" b="b"/>
            <a:pathLst>
              <a:path w="3646804" h="3646170">
                <a:moveTo>
                  <a:pt x="1823084" y="0"/>
                </a:moveTo>
                <a:lnTo>
                  <a:pt x="3646296" y="1823085"/>
                </a:lnTo>
                <a:lnTo>
                  <a:pt x="1823084" y="3646170"/>
                </a:lnTo>
                <a:lnTo>
                  <a:pt x="0" y="1823085"/>
                </a:lnTo>
                <a:lnTo>
                  <a:pt x="1823084" y="0"/>
                </a:lnTo>
                <a:close/>
              </a:path>
            </a:pathLst>
          </a:custGeom>
          <a:ln w="101599">
            <a:solidFill>
              <a:srgbClr val="FAFAFA"/>
            </a:solidFill>
          </a:ln>
        </p:spPr>
        <p:txBody>
          <a:bodyPr wrap="square" lIns="0" tIns="0" rIns="0" bIns="0" rtlCol="0"/>
          <a:lstStyle/>
          <a:p>
            <a:endParaRPr sz="8400"/>
          </a:p>
        </p:txBody>
      </p:sp>
      <p:sp>
        <p:nvSpPr>
          <p:cNvPr id="6" name="object 4">
            <a:extLst>
              <a:ext uri="{FF2B5EF4-FFF2-40B4-BE49-F238E27FC236}">
                <a16:creationId xmlns:a16="http://schemas.microsoft.com/office/drawing/2014/main" id="{5D4A235F-3121-4DC6-8382-658AF9A6AD9A}"/>
              </a:ext>
            </a:extLst>
          </p:cNvPr>
          <p:cNvSpPr/>
          <p:nvPr/>
        </p:nvSpPr>
        <p:spPr>
          <a:xfrm>
            <a:off x="17801" y="3396379"/>
            <a:ext cx="73660" cy="5715"/>
          </a:xfrm>
          <a:custGeom>
            <a:avLst/>
            <a:gdLst/>
            <a:ahLst/>
            <a:cxnLst/>
            <a:rect l="l" t="t" r="r" b="b"/>
            <a:pathLst>
              <a:path w="73660"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7" name="object 5">
            <a:extLst>
              <a:ext uri="{FF2B5EF4-FFF2-40B4-BE49-F238E27FC236}">
                <a16:creationId xmlns:a16="http://schemas.microsoft.com/office/drawing/2014/main" id="{52A643A4-6917-4DAF-B925-ED30BF999139}"/>
              </a:ext>
            </a:extLst>
          </p:cNvPr>
          <p:cNvSpPr/>
          <p:nvPr/>
        </p:nvSpPr>
        <p:spPr>
          <a:xfrm>
            <a:off x="17801" y="3403744"/>
            <a:ext cx="73660" cy="1905"/>
          </a:xfrm>
          <a:custGeom>
            <a:avLst/>
            <a:gdLst/>
            <a:ahLst/>
            <a:cxnLst/>
            <a:rect l="l" t="t" r="r" b="b"/>
            <a:pathLst>
              <a:path w="73660"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8" name="object 6">
            <a:extLst>
              <a:ext uri="{FF2B5EF4-FFF2-40B4-BE49-F238E27FC236}">
                <a16:creationId xmlns:a16="http://schemas.microsoft.com/office/drawing/2014/main" id="{50E6451B-A510-414C-86BD-37E504F99AD0}"/>
              </a:ext>
            </a:extLst>
          </p:cNvPr>
          <p:cNvSpPr/>
          <p:nvPr/>
        </p:nvSpPr>
        <p:spPr>
          <a:xfrm>
            <a:off x="11838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9" name="object 7">
            <a:extLst>
              <a:ext uri="{FF2B5EF4-FFF2-40B4-BE49-F238E27FC236}">
                <a16:creationId xmlns:a16="http://schemas.microsoft.com/office/drawing/2014/main" id="{D28DF1B2-1777-41ED-AA2E-51BD36912DB5}"/>
              </a:ext>
            </a:extLst>
          </p:cNvPr>
          <p:cNvSpPr/>
          <p:nvPr/>
        </p:nvSpPr>
        <p:spPr>
          <a:xfrm>
            <a:off x="11838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10" name="object 8">
            <a:extLst>
              <a:ext uri="{FF2B5EF4-FFF2-40B4-BE49-F238E27FC236}">
                <a16:creationId xmlns:a16="http://schemas.microsoft.com/office/drawing/2014/main" id="{E0E1AC66-D71F-4F0C-879B-011AC6B5E447}"/>
              </a:ext>
            </a:extLst>
          </p:cNvPr>
          <p:cNvSpPr/>
          <p:nvPr/>
        </p:nvSpPr>
        <p:spPr>
          <a:xfrm>
            <a:off x="154962" y="3396379"/>
            <a:ext cx="73660" cy="5715"/>
          </a:xfrm>
          <a:custGeom>
            <a:avLst/>
            <a:gdLst/>
            <a:ahLst/>
            <a:cxnLst/>
            <a:rect l="l" t="t" r="r" b="b"/>
            <a:pathLst>
              <a:path w="73660"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11" name="object 9">
            <a:extLst>
              <a:ext uri="{FF2B5EF4-FFF2-40B4-BE49-F238E27FC236}">
                <a16:creationId xmlns:a16="http://schemas.microsoft.com/office/drawing/2014/main" id="{0AAF6A34-0A2D-4825-8890-54442EE11C93}"/>
              </a:ext>
            </a:extLst>
          </p:cNvPr>
          <p:cNvSpPr/>
          <p:nvPr/>
        </p:nvSpPr>
        <p:spPr>
          <a:xfrm>
            <a:off x="154962" y="3403744"/>
            <a:ext cx="73660" cy="1905"/>
          </a:xfrm>
          <a:custGeom>
            <a:avLst/>
            <a:gdLst/>
            <a:ahLst/>
            <a:cxnLst/>
            <a:rect l="l" t="t" r="r" b="b"/>
            <a:pathLst>
              <a:path w="73660"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12" name="object 10">
            <a:extLst>
              <a:ext uri="{FF2B5EF4-FFF2-40B4-BE49-F238E27FC236}">
                <a16:creationId xmlns:a16="http://schemas.microsoft.com/office/drawing/2014/main" id="{4C5393A4-01BD-4C81-A46E-7DC3802543D8}"/>
              </a:ext>
            </a:extLst>
          </p:cNvPr>
          <p:cNvSpPr/>
          <p:nvPr/>
        </p:nvSpPr>
        <p:spPr>
          <a:xfrm>
            <a:off x="25554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13" name="object 11">
            <a:extLst>
              <a:ext uri="{FF2B5EF4-FFF2-40B4-BE49-F238E27FC236}">
                <a16:creationId xmlns:a16="http://schemas.microsoft.com/office/drawing/2014/main" id="{9C2278F8-AF02-48F3-B205-BABCD58C4AE1}"/>
              </a:ext>
            </a:extLst>
          </p:cNvPr>
          <p:cNvSpPr/>
          <p:nvPr/>
        </p:nvSpPr>
        <p:spPr>
          <a:xfrm>
            <a:off x="25554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14" name="object 12">
            <a:extLst>
              <a:ext uri="{FF2B5EF4-FFF2-40B4-BE49-F238E27FC236}">
                <a16:creationId xmlns:a16="http://schemas.microsoft.com/office/drawing/2014/main" id="{634B097D-67E3-4701-B724-F5C1386D9552}"/>
              </a:ext>
            </a:extLst>
          </p:cNvPr>
          <p:cNvSpPr/>
          <p:nvPr/>
        </p:nvSpPr>
        <p:spPr>
          <a:xfrm>
            <a:off x="292122" y="3396379"/>
            <a:ext cx="73660" cy="5715"/>
          </a:xfrm>
          <a:custGeom>
            <a:avLst/>
            <a:gdLst/>
            <a:ahLst/>
            <a:cxnLst/>
            <a:rect l="l" t="t" r="r" b="b"/>
            <a:pathLst>
              <a:path w="73660"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15" name="object 13">
            <a:extLst>
              <a:ext uri="{FF2B5EF4-FFF2-40B4-BE49-F238E27FC236}">
                <a16:creationId xmlns:a16="http://schemas.microsoft.com/office/drawing/2014/main" id="{93A3AD94-48C4-4973-BD90-25B6A1366207}"/>
              </a:ext>
            </a:extLst>
          </p:cNvPr>
          <p:cNvSpPr/>
          <p:nvPr/>
        </p:nvSpPr>
        <p:spPr>
          <a:xfrm>
            <a:off x="292122" y="3403744"/>
            <a:ext cx="73660" cy="1905"/>
          </a:xfrm>
          <a:custGeom>
            <a:avLst/>
            <a:gdLst/>
            <a:ahLst/>
            <a:cxnLst/>
            <a:rect l="l" t="t" r="r" b="b"/>
            <a:pathLst>
              <a:path w="73660"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16" name="object 14">
            <a:extLst>
              <a:ext uri="{FF2B5EF4-FFF2-40B4-BE49-F238E27FC236}">
                <a16:creationId xmlns:a16="http://schemas.microsoft.com/office/drawing/2014/main" id="{C3332A59-6BB1-4E96-90E2-873B5514ADEA}"/>
              </a:ext>
            </a:extLst>
          </p:cNvPr>
          <p:cNvSpPr/>
          <p:nvPr/>
        </p:nvSpPr>
        <p:spPr>
          <a:xfrm>
            <a:off x="3927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17" name="object 15">
            <a:extLst>
              <a:ext uri="{FF2B5EF4-FFF2-40B4-BE49-F238E27FC236}">
                <a16:creationId xmlns:a16="http://schemas.microsoft.com/office/drawing/2014/main" id="{0BC0AF84-78AD-4B37-A369-AFEB0FA10F7F}"/>
              </a:ext>
            </a:extLst>
          </p:cNvPr>
          <p:cNvSpPr/>
          <p:nvPr/>
        </p:nvSpPr>
        <p:spPr>
          <a:xfrm>
            <a:off x="3927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18" name="object 16">
            <a:extLst>
              <a:ext uri="{FF2B5EF4-FFF2-40B4-BE49-F238E27FC236}">
                <a16:creationId xmlns:a16="http://schemas.microsoft.com/office/drawing/2014/main" id="{7549B18D-13E6-4268-9341-7C71CCBE5538}"/>
              </a:ext>
            </a:extLst>
          </p:cNvPr>
          <p:cNvSpPr/>
          <p:nvPr/>
        </p:nvSpPr>
        <p:spPr>
          <a:xfrm>
            <a:off x="42928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9" name="object 17">
            <a:extLst>
              <a:ext uri="{FF2B5EF4-FFF2-40B4-BE49-F238E27FC236}">
                <a16:creationId xmlns:a16="http://schemas.microsoft.com/office/drawing/2014/main" id="{1714ED58-C5B0-4367-B5BF-5B9779E86247}"/>
              </a:ext>
            </a:extLst>
          </p:cNvPr>
          <p:cNvSpPr/>
          <p:nvPr/>
        </p:nvSpPr>
        <p:spPr>
          <a:xfrm>
            <a:off x="42928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0" name="object 18">
            <a:extLst>
              <a:ext uri="{FF2B5EF4-FFF2-40B4-BE49-F238E27FC236}">
                <a16:creationId xmlns:a16="http://schemas.microsoft.com/office/drawing/2014/main" id="{2BB1B875-93B9-4FCE-9752-295AD122BE9F}"/>
              </a:ext>
            </a:extLst>
          </p:cNvPr>
          <p:cNvSpPr/>
          <p:nvPr/>
        </p:nvSpPr>
        <p:spPr>
          <a:xfrm>
            <a:off x="52986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21" name="object 19">
            <a:extLst>
              <a:ext uri="{FF2B5EF4-FFF2-40B4-BE49-F238E27FC236}">
                <a16:creationId xmlns:a16="http://schemas.microsoft.com/office/drawing/2014/main" id="{05CB98E1-4F61-4ED2-8C8B-DDC3BCEDF5D8}"/>
              </a:ext>
            </a:extLst>
          </p:cNvPr>
          <p:cNvSpPr/>
          <p:nvPr/>
        </p:nvSpPr>
        <p:spPr>
          <a:xfrm>
            <a:off x="52986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22" name="object 20">
            <a:extLst>
              <a:ext uri="{FF2B5EF4-FFF2-40B4-BE49-F238E27FC236}">
                <a16:creationId xmlns:a16="http://schemas.microsoft.com/office/drawing/2014/main" id="{0F387F83-5430-4087-9E69-D5AF3681F10A}"/>
              </a:ext>
            </a:extLst>
          </p:cNvPr>
          <p:cNvSpPr/>
          <p:nvPr/>
        </p:nvSpPr>
        <p:spPr>
          <a:xfrm>
            <a:off x="566441" y="3396379"/>
            <a:ext cx="73660" cy="5715"/>
          </a:xfrm>
          <a:custGeom>
            <a:avLst/>
            <a:gdLst/>
            <a:ahLst/>
            <a:cxnLst/>
            <a:rect l="l" t="t" r="r" b="b"/>
            <a:pathLst>
              <a:path w="73659"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23" name="object 21">
            <a:extLst>
              <a:ext uri="{FF2B5EF4-FFF2-40B4-BE49-F238E27FC236}">
                <a16:creationId xmlns:a16="http://schemas.microsoft.com/office/drawing/2014/main" id="{25637F59-4127-47B0-8C2F-263F7B6F83E1}"/>
              </a:ext>
            </a:extLst>
          </p:cNvPr>
          <p:cNvSpPr/>
          <p:nvPr/>
        </p:nvSpPr>
        <p:spPr>
          <a:xfrm>
            <a:off x="566441" y="3403744"/>
            <a:ext cx="73660" cy="1905"/>
          </a:xfrm>
          <a:custGeom>
            <a:avLst/>
            <a:gdLst/>
            <a:ahLst/>
            <a:cxnLst/>
            <a:rect l="l" t="t" r="r" b="b"/>
            <a:pathLst>
              <a:path w="73659"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24" name="object 22">
            <a:extLst>
              <a:ext uri="{FF2B5EF4-FFF2-40B4-BE49-F238E27FC236}">
                <a16:creationId xmlns:a16="http://schemas.microsoft.com/office/drawing/2014/main" id="{FD9FEE93-0292-45AE-AAB4-5910E5DBB017}"/>
              </a:ext>
            </a:extLst>
          </p:cNvPr>
          <p:cNvSpPr/>
          <p:nvPr/>
        </p:nvSpPr>
        <p:spPr>
          <a:xfrm>
            <a:off x="66702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25" name="object 23">
            <a:extLst>
              <a:ext uri="{FF2B5EF4-FFF2-40B4-BE49-F238E27FC236}">
                <a16:creationId xmlns:a16="http://schemas.microsoft.com/office/drawing/2014/main" id="{D6B9C68C-9CD8-4E9A-8BD6-B8D1940037F4}"/>
              </a:ext>
            </a:extLst>
          </p:cNvPr>
          <p:cNvSpPr/>
          <p:nvPr/>
        </p:nvSpPr>
        <p:spPr>
          <a:xfrm>
            <a:off x="66702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26" name="object 24">
            <a:extLst>
              <a:ext uri="{FF2B5EF4-FFF2-40B4-BE49-F238E27FC236}">
                <a16:creationId xmlns:a16="http://schemas.microsoft.com/office/drawing/2014/main" id="{CFC14325-E9D1-4E0C-8087-D32BAB463673}"/>
              </a:ext>
            </a:extLst>
          </p:cNvPr>
          <p:cNvSpPr/>
          <p:nvPr/>
        </p:nvSpPr>
        <p:spPr>
          <a:xfrm>
            <a:off x="70360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7" name="object 25">
            <a:extLst>
              <a:ext uri="{FF2B5EF4-FFF2-40B4-BE49-F238E27FC236}">
                <a16:creationId xmlns:a16="http://schemas.microsoft.com/office/drawing/2014/main" id="{0F866D23-BCB3-4891-8C64-1A3B7B03435A}"/>
              </a:ext>
            </a:extLst>
          </p:cNvPr>
          <p:cNvSpPr/>
          <p:nvPr/>
        </p:nvSpPr>
        <p:spPr>
          <a:xfrm>
            <a:off x="70360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8" name="object 26">
            <a:extLst>
              <a:ext uri="{FF2B5EF4-FFF2-40B4-BE49-F238E27FC236}">
                <a16:creationId xmlns:a16="http://schemas.microsoft.com/office/drawing/2014/main" id="{C0BE6E80-AFDA-403B-9807-BE1AFD3F264F}"/>
              </a:ext>
            </a:extLst>
          </p:cNvPr>
          <p:cNvSpPr/>
          <p:nvPr/>
        </p:nvSpPr>
        <p:spPr>
          <a:xfrm>
            <a:off x="80418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29" name="object 27">
            <a:extLst>
              <a:ext uri="{FF2B5EF4-FFF2-40B4-BE49-F238E27FC236}">
                <a16:creationId xmlns:a16="http://schemas.microsoft.com/office/drawing/2014/main" id="{03DFDFBC-FC69-4139-8D25-8D60AE3A734D}"/>
              </a:ext>
            </a:extLst>
          </p:cNvPr>
          <p:cNvSpPr/>
          <p:nvPr/>
        </p:nvSpPr>
        <p:spPr>
          <a:xfrm>
            <a:off x="80418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0" name="object 28">
            <a:extLst>
              <a:ext uri="{FF2B5EF4-FFF2-40B4-BE49-F238E27FC236}">
                <a16:creationId xmlns:a16="http://schemas.microsoft.com/office/drawing/2014/main" id="{B5A1991F-ED7E-42AE-BB78-A463A8937259}"/>
              </a:ext>
            </a:extLst>
          </p:cNvPr>
          <p:cNvSpPr/>
          <p:nvPr/>
        </p:nvSpPr>
        <p:spPr>
          <a:xfrm>
            <a:off x="840762" y="3396379"/>
            <a:ext cx="73660" cy="5715"/>
          </a:xfrm>
          <a:custGeom>
            <a:avLst/>
            <a:gdLst/>
            <a:ahLst/>
            <a:cxnLst/>
            <a:rect l="l" t="t" r="r" b="b"/>
            <a:pathLst>
              <a:path w="73659"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31" name="object 29">
            <a:extLst>
              <a:ext uri="{FF2B5EF4-FFF2-40B4-BE49-F238E27FC236}">
                <a16:creationId xmlns:a16="http://schemas.microsoft.com/office/drawing/2014/main" id="{3B952A6C-9BD4-4768-AB26-AF4AD158B6D0}"/>
              </a:ext>
            </a:extLst>
          </p:cNvPr>
          <p:cNvSpPr/>
          <p:nvPr/>
        </p:nvSpPr>
        <p:spPr>
          <a:xfrm>
            <a:off x="840762" y="3403744"/>
            <a:ext cx="73660" cy="1905"/>
          </a:xfrm>
          <a:custGeom>
            <a:avLst/>
            <a:gdLst/>
            <a:ahLst/>
            <a:cxnLst/>
            <a:rect l="l" t="t" r="r" b="b"/>
            <a:pathLst>
              <a:path w="73659"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32" name="object 30">
            <a:extLst>
              <a:ext uri="{FF2B5EF4-FFF2-40B4-BE49-F238E27FC236}">
                <a16:creationId xmlns:a16="http://schemas.microsoft.com/office/drawing/2014/main" id="{FA165E6A-2A54-4BE7-90AA-8B63DDE3B4EC}"/>
              </a:ext>
            </a:extLst>
          </p:cNvPr>
          <p:cNvSpPr/>
          <p:nvPr/>
        </p:nvSpPr>
        <p:spPr>
          <a:xfrm>
            <a:off x="94134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3" name="object 31">
            <a:extLst>
              <a:ext uri="{FF2B5EF4-FFF2-40B4-BE49-F238E27FC236}">
                <a16:creationId xmlns:a16="http://schemas.microsoft.com/office/drawing/2014/main" id="{4781EA99-1C7F-480D-8520-A76A79805B6C}"/>
              </a:ext>
            </a:extLst>
          </p:cNvPr>
          <p:cNvSpPr/>
          <p:nvPr/>
        </p:nvSpPr>
        <p:spPr>
          <a:xfrm>
            <a:off x="94134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4" name="object 32">
            <a:extLst>
              <a:ext uri="{FF2B5EF4-FFF2-40B4-BE49-F238E27FC236}">
                <a16:creationId xmlns:a16="http://schemas.microsoft.com/office/drawing/2014/main" id="{F0A3D502-E435-4BBD-9A4C-C6B587872CED}"/>
              </a:ext>
            </a:extLst>
          </p:cNvPr>
          <p:cNvSpPr/>
          <p:nvPr/>
        </p:nvSpPr>
        <p:spPr>
          <a:xfrm>
            <a:off x="977920" y="3396379"/>
            <a:ext cx="73660" cy="5715"/>
          </a:xfrm>
          <a:custGeom>
            <a:avLst/>
            <a:gdLst/>
            <a:ahLst/>
            <a:cxnLst/>
            <a:rect l="l" t="t" r="r" b="b"/>
            <a:pathLst>
              <a:path w="73659"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35" name="object 33">
            <a:extLst>
              <a:ext uri="{FF2B5EF4-FFF2-40B4-BE49-F238E27FC236}">
                <a16:creationId xmlns:a16="http://schemas.microsoft.com/office/drawing/2014/main" id="{D353165F-B00B-41EE-9817-B3F249AC6F33}"/>
              </a:ext>
            </a:extLst>
          </p:cNvPr>
          <p:cNvSpPr/>
          <p:nvPr/>
        </p:nvSpPr>
        <p:spPr>
          <a:xfrm>
            <a:off x="977920" y="3403744"/>
            <a:ext cx="73660" cy="1905"/>
          </a:xfrm>
          <a:custGeom>
            <a:avLst/>
            <a:gdLst/>
            <a:ahLst/>
            <a:cxnLst/>
            <a:rect l="l" t="t" r="r" b="b"/>
            <a:pathLst>
              <a:path w="73659"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36" name="object 34">
            <a:extLst>
              <a:ext uri="{FF2B5EF4-FFF2-40B4-BE49-F238E27FC236}">
                <a16:creationId xmlns:a16="http://schemas.microsoft.com/office/drawing/2014/main" id="{1BD5A304-6B8A-4D36-AC95-5F485618491F}"/>
              </a:ext>
            </a:extLst>
          </p:cNvPr>
          <p:cNvSpPr/>
          <p:nvPr/>
        </p:nvSpPr>
        <p:spPr>
          <a:xfrm>
            <a:off x="10785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7" name="object 35">
            <a:extLst>
              <a:ext uri="{FF2B5EF4-FFF2-40B4-BE49-F238E27FC236}">
                <a16:creationId xmlns:a16="http://schemas.microsoft.com/office/drawing/2014/main" id="{176A9464-6301-40F3-91C5-8F73BE659A59}"/>
              </a:ext>
            </a:extLst>
          </p:cNvPr>
          <p:cNvSpPr/>
          <p:nvPr/>
        </p:nvSpPr>
        <p:spPr>
          <a:xfrm>
            <a:off x="10785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8" name="object 36">
            <a:extLst>
              <a:ext uri="{FF2B5EF4-FFF2-40B4-BE49-F238E27FC236}">
                <a16:creationId xmlns:a16="http://schemas.microsoft.com/office/drawing/2014/main" id="{0CDA4BEA-A81F-4B23-ACF6-B6836B667985}"/>
              </a:ext>
            </a:extLst>
          </p:cNvPr>
          <p:cNvSpPr/>
          <p:nvPr/>
        </p:nvSpPr>
        <p:spPr>
          <a:xfrm>
            <a:off x="1115081" y="3396379"/>
            <a:ext cx="73660" cy="5715"/>
          </a:xfrm>
          <a:custGeom>
            <a:avLst/>
            <a:gdLst/>
            <a:ahLst/>
            <a:cxnLst/>
            <a:rect l="l" t="t" r="r" b="b"/>
            <a:pathLst>
              <a:path w="73659"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39" name="object 37">
            <a:extLst>
              <a:ext uri="{FF2B5EF4-FFF2-40B4-BE49-F238E27FC236}">
                <a16:creationId xmlns:a16="http://schemas.microsoft.com/office/drawing/2014/main" id="{E1C2242E-1ACC-4B63-ACF4-A25A151FFC38}"/>
              </a:ext>
            </a:extLst>
          </p:cNvPr>
          <p:cNvSpPr/>
          <p:nvPr/>
        </p:nvSpPr>
        <p:spPr>
          <a:xfrm>
            <a:off x="1115081" y="3403744"/>
            <a:ext cx="73660" cy="1905"/>
          </a:xfrm>
          <a:custGeom>
            <a:avLst/>
            <a:gdLst/>
            <a:ahLst/>
            <a:cxnLst/>
            <a:rect l="l" t="t" r="r" b="b"/>
            <a:pathLst>
              <a:path w="73659"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40" name="object 38">
            <a:extLst>
              <a:ext uri="{FF2B5EF4-FFF2-40B4-BE49-F238E27FC236}">
                <a16:creationId xmlns:a16="http://schemas.microsoft.com/office/drawing/2014/main" id="{E4D15E49-6FDB-41DC-8E9E-7F97319A94E6}"/>
              </a:ext>
            </a:extLst>
          </p:cNvPr>
          <p:cNvSpPr/>
          <p:nvPr/>
        </p:nvSpPr>
        <p:spPr>
          <a:xfrm>
            <a:off x="121566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41" name="object 39">
            <a:extLst>
              <a:ext uri="{FF2B5EF4-FFF2-40B4-BE49-F238E27FC236}">
                <a16:creationId xmlns:a16="http://schemas.microsoft.com/office/drawing/2014/main" id="{58E32340-FD37-439F-9496-52CB01A10DB8}"/>
              </a:ext>
            </a:extLst>
          </p:cNvPr>
          <p:cNvSpPr/>
          <p:nvPr/>
        </p:nvSpPr>
        <p:spPr>
          <a:xfrm>
            <a:off x="121566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42" name="object 40">
            <a:extLst>
              <a:ext uri="{FF2B5EF4-FFF2-40B4-BE49-F238E27FC236}">
                <a16:creationId xmlns:a16="http://schemas.microsoft.com/office/drawing/2014/main" id="{5A9FBB93-48FD-4267-AAA0-4A3A22FF419D}"/>
              </a:ext>
            </a:extLst>
          </p:cNvPr>
          <p:cNvSpPr/>
          <p:nvPr/>
        </p:nvSpPr>
        <p:spPr>
          <a:xfrm>
            <a:off x="1252242"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3" name="object 41">
            <a:extLst>
              <a:ext uri="{FF2B5EF4-FFF2-40B4-BE49-F238E27FC236}">
                <a16:creationId xmlns:a16="http://schemas.microsoft.com/office/drawing/2014/main" id="{941678E1-0714-449E-85F0-3FA5EEBE4764}"/>
              </a:ext>
            </a:extLst>
          </p:cNvPr>
          <p:cNvSpPr/>
          <p:nvPr/>
        </p:nvSpPr>
        <p:spPr>
          <a:xfrm>
            <a:off x="1252242"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4" name="object 42">
            <a:extLst>
              <a:ext uri="{FF2B5EF4-FFF2-40B4-BE49-F238E27FC236}">
                <a16:creationId xmlns:a16="http://schemas.microsoft.com/office/drawing/2014/main" id="{9C2926F9-FB2B-4108-BF46-B73F22136F74}"/>
              </a:ext>
            </a:extLst>
          </p:cNvPr>
          <p:cNvSpPr/>
          <p:nvPr/>
        </p:nvSpPr>
        <p:spPr>
          <a:xfrm>
            <a:off x="135282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45" name="object 43">
            <a:extLst>
              <a:ext uri="{FF2B5EF4-FFF2-40B4-BE49-F238E27FC236}">
                <a16:creationId xmlns:a16="http://schemas.microsoft.com/office/drawing/2014/main" id="{B09A3B91-54F7-41B4-B1D6-FF944CFE3DED}"/>
              </a:ext>
            </a:extLst>
          </p:cNvPr>
          <p:cNvSpPr/>
          <p:nvPr/>
        </p:nvSpPr>
        <p:spPr>
          <a:xfrm>
            <a:off x="135282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46" name="object 44">
            <a:extLst>
              <a:ext uri="{FF2B5EF4-FFF2-40B4-BE49-F238E27FC236}">
                <a16:creationId xmlns:a16="http://schemas.microsoft.com/office/drawing/2014/main" id="{6C1793D6-C753-41BD-846E-3AE2776A2460}"/>
              </a:ext>
            </a:extLst>
          </p:cNvPr>
          <p:cNvSpPr/>
          <p:nvPr/>
        </p:nvSpPr>
        <p:spPr>
          <a:xfrm>
            <a:off x="1389401" y="3396379"/>
            <a:ext cx="73660" cy="5715"/>
          </a:xfrm>
          <a:custGeom>
            <a:avLst/>
            <a:gdLst/>
            <a:ahLst/>
            <a:cxnLst/>
            <a:rect l="l" t="t" r="r" b="b"/>
            <a:pathLst>
              <a:path w="73659"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47" name="object 45">
            <a:extLst>
              <a:ext uri="{FF2B5EF4-FFF2-40B4-BE49-F238E27FC236}">
                <a16:creationId xmlns:a16="http://schemas.microsoft.com/office/drawing/2014/main" id="{6AC57365-6516-4DC1-97C5-48908CF6579C}"/>
              </a:ext>
            </a:extLst>
          </p:cNvPr>
          <p:cNvSpPr/>
          <p:nvPr/>
        </p:nvSpPr>
        <p:spPr>
          <a:xfrm>
            <a:off x="1389401" y="3403744"/>
            <a:ext cx="73660" cy="1905"/>
          </a:xfrm>
          <a:custGeom>
            <a:avLst/>
            <a:gdLst/>
            <a:ahLst/>
            <a:cxnLst/>
            <a:rect l="l" t="t" r="r" b="b"/>
            <a:pathLst>
              <a:path w="73659"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48" name="object 46">
            <a:extLst>
              <a:ext uri="{FF2B5EF4-FFF2-40B4-BE49-F238E27FC236}">
                <a16:creationId xmlns:a16="http://schemas.microsoft.com/office/drawing/2014/main" id="{7545E0C2-025B-4C49-B57D-056F11738566}"/>
              </a:ext>
            </a:extLst>
          </p:cNvPr>
          <p:cNvSpPr/>
          <p:nvPr/>
        </p:nvSpPr>
        <p:spPr>
          <a:xfrm>
            <a:off x="148998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49" name="object 47">
            <a:extLst>
              <a:ext uri="{FF2B5EF4-FFF2-40B4-BE49-F238E27FC236}">
                <a16:creationId xmlns:a16="http://schemas.microsoft.com/office/drawing/2014/main" id="{564097C3-855B-4FA2-A925-4746385105EE}"/>
              </a:ext>
            </a:extLst>
          </p:cNvPr>
          <p:cNvSpPr/>
          <p:nvPr/>
        </p:nvSpPr>
        <p:spPr>
          <a:xfrm>
            <a:off x="148998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50" name="object 48">
            <a:extLst>
              <a:ext uri="{FF2B5EF4-FFF2-40B4-BE49-F238E27FC236}">
                <a16:creationId xmlns:a16="http://schemas.microsoft.com/office/drawing/2014/main" id="{FC5803A4-0E63-41EC-94BB-CE5901FE288A}"/>
              </a:ext>
            </a:extLst>
          </p:cNvPr>
          <p:cNvSpPr/>
          <p:nvPr/>
        </p:nvSpPr>
        <p:spPr>
          <a:xfrm>
            <a:off x="1526562" y="3396379"/>
            <a:ext cx="73660" cy="5715"/>
          </a:xfrm>
          <a:custGeom>
            <a:avLst/>
            <a:gdLst/>
            <a:ahLst/>
            <a:cxnLst/>
            <a:rect l="l" t="t" r="r" b="b"/>
            <a:pathLst>
              <a:path w="73659"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51" name="object 49">
            <a:extLst>
              <a:ext uri="{FF2B5EF4-FFF2-40B4-BE49-F238E27FC236}">
                <a16:creationId xmlns:a16="http://schemas.microsoft.com/office/drawing/2014/main" id="{A7BAFEFF-2956-48BC-B316-8BFD9F65D524}"/>
              </a:ext>
            </a:extLst>
          </p:cNvPr>
          <p:cNvSpPr/>
          <p:nvPr/>
        </p:nvSpPr>
        <p:spPr>
          <a:xfrm>
            <a:off x="1526562" y="3403744"/>
            <a:ext cx="73660" cy="1905"/>
          </a:xfrm>
          <a:custGeom>
            <a:avLst/>
            <a:gdLst/>
            <a:ahLst/>
            <a:cxnLst/>
            <a:rect l="l" t="t" r="r" b="b"/>
            <a:pathLst>
              <a:path w="73659"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52" name="object 50">
            <a:extLst>
              <a:ext uri="{FF2B5EF4-FFF2-40B4-BE49-F238E27FC236}">
                <a16:creationId xmlns:a16="http://schemas.microsoft.com/office/drawing/2014/main" id="{7AFA9E74-CAFC-4299-8AA1-6A9485204878}"/>
              </a:ext>
            </a:extLst>
          </p:cNvPr>
          <p:cNvSpPr/>
          <p:nvPr/>
        </p:nvSpPr>
        <p:spPr>
          <a:xfrm>
            <a:off x="162714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53" name="object 51">
            <a:extLst>
              <a:ext uri="{FF2B5EF4-FFF2-40B4-BE49-F238E27FC236}">
                <a16:creationId xmlns:a16="http://schemas.microsoft.com/office/drawing/2014/main" id="{7ABE5D6D-0E1B-4263-BDA8-6DFABCECE963}"/>
              </a:ext>
            </a:extLst>
          </p:cNvPr>
          <p:cNvSpPr/>
          <p:nvPr/>
        </p:nvSpPr>
        <p:spPr>
          <a:xfrm>
            <a:off x="162714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54" name="object 52">
            <a:extLst>
              <a:ext uri="{FF2B5EF4-FFF2-40B4-BE49-F238E27FC236}">
                <a16:creationId xmlns:a16="http://schemas.microsoft.com/office/drawing/2014/main" id="{DB3534A8-34DA-445D-BBA2-87DB8743428E}"/>
              </a:ext>
            </a:extLst>
          </p:cNvPr>
          <p:cNvSpPr/>
          <p:nvPr/>
        </p:nvSpPr>
        <p:spPr>
          <a:xfrm>
            <a:off x="166372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5" name="object 53">
            <a:extLst>
              <a:ext uri="{FF2B5EF4-FFF2-40B4-BE49-F238E27FC236}">
                <a16:creationId xmlns:a16="http://schemas.microsoft.com/office/drawing/2014/main" id="{C1A0267F-AF53-4BF5-99F6-B73634F84338}"/>
              </a:ext>
            </a:extLst>
          </p:cNvPr>
          <p:cNvSpPr/>
          <p:nvPr/>
        </p:nvSpPr>
        <p:spPr>
          <a:xfrm>
            <a:off x="166372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6" name="object 54">
            <a:extLst>
              <a:ext uri="{FF2B5EF4-FFF2-40B4-BE49-F238E27FC236}">
                <a16:creationId xmlns:a16="http://schemas.microsoft.com/office/drawing/2014/main" id="{2A260A37-C3AD-449C-9588-A12FFB085B54}"/>
              </a:ext>
            </a:extLst>
          </p:cNvPr>
          <p:cNvSpPr/>
          <p:nvPr/>
        </p:nvSpPr>
        <p:spPr>
          <a:xfrm>
            <a:off x="17643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57" name="object 55">
            <a:extLst>
              <a:ext uri="{FF2B5EF4-FFF2-40B4-BE49-F238E27FC236}">
                <a16:creationId xmlns:a16="http://schemas.microsoft.com/office/drawing/2014/main" id="{F3DE1154-F0A6-4EAA-B61F-B30A752DC518}"/>
              </a:ext>
            </a:extLst>
          </p:cNvPr>
          <p:cNvSpPr/>
          <p:nvPr/>
        </p:nvSpPr>
        <p:spPr>
          <a:xfrm>
            <a:off x="17643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58" name="object 56">
            <a:extLst>
              <a:ext uri="{FF2B5EF4-FFF2-40B4-BE49-F238E27FC236}">
                <a16:creationId xmlns:a16="http://schemas.microsoft.com/office/drawing/2014/main" id="{D909CC43-F875-43A9-B728-03F90F0AAB23}"/>
              </a:ext>
            </a:extLst>
          </p:cNvPr>
          <p:cNvSpPr/>
          <p:nvPr/>
        </p:nvSpPr>
        <p:spPr>
          <a:xfrm>
            <a:off x="1800882" y="3396379"/>
            <a:ext cx="73660" cy="5715"/>
          </a:xfrm>
          <a:custGeom>
            <a:avLst/>
            <a:gdLst/>
            <a:ahLst/>
            <a:cxnLst/>
            <a:rect l="l" t="t" r="r" b="b"/>
            <a:pathLst>
              <a:path w="73660"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59" name="object 57">
            <a:extLst>
              <a:ext uri="{FF2B5EF4-FFF2-40B4-BE49-F238E27FC236}">
                <a16:creationId xmlns:a16="http://schemas.microsoft.com/office/drawing/2014/main" id="{F2F903BB-AC0B-424C-80EF-CFD200981215}"/>
              </a:ext>
            </a:extLst>
          </p:cNvPr>
          <p:cNvSpPr/>
          <p:nvPr/>
        </p:nvSpPr>
        <p:spPr>
          <a:xfrm>
            <a:off x="1800882" y="3403744"/>
            <a:ext cx="73660" cy="1905"/>
          </a:xfrm>
          <a:custGeom>
            <a:avLst/>
            <a:gdLst/>
            <a:ahLst/>
            <a:cxnLst/>
            <a:rect l="l" t="t" r="r" b="b"/>
            <a:pathLst>
              <a:path w="73660"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60" name="object 58">
            <a:extLst>
              <a:ext uri="{FF2B5EF4-FFF2-40B4-BE49-F238E27FC236}">
                <a16:creationId xmlns:a16="http://schemas.microsoft.com/office/drawing/2014/main" id="{5764BB1F-7976-407D-8112-C3100A5DE5C5}"/>
              </a:ext>
            </a:extLst>
          </p:cNvPr>
          <p:cNvSpPr/>
          <p:nvPr/>
        </p:nvSpPr>
        <p:spPr>
          <a:xfrm>
            <a:off x="190146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61" name="object 59">
            <a:extLst>
              <a:ext uri="{FF2B5EF4-FFF2-40B4-BE49-F238E27FC236}">
                <a16:creationId xmlns:a16="http://schemas.microsoft.com/office/drawing/2014/main" id="{910A7E53-85F2-4056-8C39-27A845938045}"/>
              </a:ext>
            </a:extLst>
          </p:cNvPr>
          <p:cNvSpPr/>
          <p:nvPr/>
        </p:nvSpPr>
        <p:spPr>
          <a:xfrm>
            <a:off x="190146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62" name="object 60">
            <a:extLst>
              <a:ext uri="{FF2B5EF4-FFF2-40B4-BE49-F238E27FC236}">
                <a16:creationId xmlns:a16="http://schemas.microsoft.com/office/drawing/2014/main" id="{64F37B0A-725D-4128-ACA1-3D294E76D756}"/>
              </a:ext>
            </a:extLst>
          </p:cNvPr>
          <p:cNvSpPr/>
          <p:nvPr/>
        </p:nvSpPr>
        <p:spPr>
          <a:xfrm>
            <a:off x="193804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63" name="object 61">
            <a:extLst>
              <a:ext uri="{FF2B5EF4-FFF2-40B4-BE49-F238E27FC236}">
                <a16:creationId xmlns:a16="http://schemas.microsoft.com/office/drawing/2014/main" id="{C182C2D6-1205-471F-A574-AA3E37866BE8}"/>
              </a:ext>
            </a:extLst>
          </p:cNvPr>
          <p:cNvSpPr/>
          <p:nvPr/>
        </p:nvSpPr>
        <p:spPr>
          <a:xfrm>
            <a:off x="193804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64" name="object 62">
            <a:extLst>
              <a:ext uri="{FF2B5EF4-FFF2-40B4-BE49-F238E27FC236}">
                <a16:creationId xmlns:a16="http://schemas.microsoft.com/office/drawing/2014/main" id="{3B4F6ABC-8CE1-4C34-BB45-4D4B853679C0}"/>
              </a:ext>
            </a:extLst>
          </p:cNvPr>
          <p:cNvSpPr/>
          <p:nvPr/>
        </p:nvSpPr>
        <p:spPr>
          <a:xfrm>
            <a:off x="203862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65" name="object 63">
            <a:extLst>
              <a:ext uri="{FF2B5EF4-FFF2-40B4-BE49-F238E27FC236}">
                <a16:creationId xmlns:a16="http://schemas.microsoft.com/office/drawing/2014/main" id="{846841EE-E8D3-4226-A385-9811E396C94F}"/>
              </a:ext>
            </a:extLst>
          </p:cNvPr>
          <p:cNvSpPr/>
          <p:nvPr/>
        </p:nvSpPr>
        <p:spPr>
          <a:xfrm>
            <a:off x="203862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66" name="object 64">
            <a:extLst>
              <a:ext uri="{FF2B5EF4-FFF2-40B4-BE49-F238E27FC236}">
                <a16:creationId xmlns:a16="http://schemas.microsoft.com/office/drawing/2014/main" id="{31BA575E-332E-4135-A70C-264EC20DD8D1}"/>
              </a:ext>
            </a:extLst>
          </p:cNvPr>
          <p:cNvSpPr/>
          <p:nvPr/>
        </p:nvSpPr>
        <p:spPr>
          <a:xfrm>
            <a:off x="2075201" y="3396379"/>
            <a:ext cx="73660" cy="5715"/>
          </a:xfrm>
          <a:custGeom>
            <a:avLst/>
            <a:gdLst/>
            <a:ahLst/>
            <a:cxnLst/>
            <a:rect l="l" t="t" r="r" b="b"/>
            <a:pathLst>
              <a:path w="73660"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67" name="object 65">
            <a:extLst>
              <a:ext uri="{FF2B5EF4-FFF2-40B4-BE49-F238E27FC236}">
                <a16:creationId xmlns:a16="http://schemas.microsoft.com/office/drawing/2014/main" id="{24C2C9F1-8679-4F8B-B133-825317AF3CAB}"/>
              </a:ext>
            </a:extLst>
          </p:cNvPr>
          <p:cNvSpPr/>
          <p:nvPr/>
        </p:nvSpPr>
        <p:spPr>
          <a:xfrm>
            <a:off x="2075201" y="3403744"/>
            <a:ext cx="73660" cy="1905"/>
          </a:xfrm>
          <a:custGeom>
            <a:avLst/>
            <a:gdLst/>
            <a:ahLst/>
            <a:cxnLst/>
            <a:rect l="l" t="t" r="r" b="b"/>
            <a:pathLst>
              <a:path w="73660"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68" name="object 66">
            <a:extLst>
              <a:ext uri="{FF2B5EF4-FFF2-40B4-BE49-F238E27FC236}">
                <a16:creationId xmlns:a16="http://schemas.microsoft.com/office/drawing/2014/main" id="{2973DA39-36FC-48FA-8DDA-FB16EA4E423C}"/>
              </a:ext>
            </a:extLst>
          </p:cNvPr>
          <p:cNvSpPr/>
          <p:nvPr/>
        </p:nvSpPr>
        <p:spPr>
          <a:xfrm>
            <a:off x="217578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69" name="object 67">
            <a:extLst>
              <a:ext uri="{FF2B5EF4-FFF2-40B4-BE49-F238E27FC236}">
                <a16:creationId xmlns:a16="http://schemas.microsoft.com/office/drawing/2014/main" id="{2FC7615B-0737-4729-B46E-714F83303D73}"/>
              </a:ext>
            </a:extLst>
          </p:cNvPr>
          <p:cNvSpPr/>
          <p:nvPr/>
        </p:nvSpPr>
        <p:spPr>
          <a:xfrm>
            <a:off x="217578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70" name="object 68">
            <a:extLst>
              <a:ext uri="{FF2B5EF4-FFF2-40B4-BE49-F238E27FC236}">
                <a16:creationId xmlns:a16="http://schemas.microsoft.com/office/drawing/2014/main" id="{60C9395A-10F4-4E20-9423-C214178FF438}"/>
              </a:ext>
            </a:extLst>
          </p:cNvPr>
          <p:cNvSpPr/>
          <p:nvPr/>
        </p:nvSpPr>
        <p:spPr>
          <a:xfrm>
            <a:off x="221236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71" name="object 69">
            <a:extLst>
              <a:ext uri="{FF2B5EF4-FFF2-40B4-BE49-F238E27FC236}">
                <a16:creationId xmlns:a16="http://schemas.microsoft.com/office/drawing/2014/main" id="{1B99599D-787F-4A6D-89E3-938ED6A309F3}"/>
              </a:ext>
            </a:extLst>
          </p:cNvPr>
          <p:cNvSpPr/>
          <p:nvPr/>
        </p:nvSpPr>
        <p:spPr>
          <a:xfrm>
            <a:off x="221236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72" name="object 70">
            <a:extLst>
              <a:ext uri="{FF2B5EF4-FFF2-40B4-BE49-F238E27FC236}">
                <a16:creationId xmlns:a16="http://schemas.microsoft.com/office/drawing/2014/main" id="{F8DA903A-AC76-4713-9F68-C09180A44886}"/>
              </a:ext>
            </a:extLst>
          </p:cNvPr>
          <p:cNvSpPr/>
          <p:nvPr/>
        </p:nvSpPr>
        <p:spPr>
          <a:xfrm>
            <a:off x="231294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73" name="object 71">
            <a:extLst>
              <a:ext uri="{FF2B5EF4-FFF2-40B4-BE49-F238E27FC236}">
                <a16:creationId xmlns:a16="http://schemas.microsoft.com/office/drawing/2014/main" id="{3BCFD093-FB5C-4679-AC6F-52F6140E723B}"/>
              </a:ext>
            </a:extLst>
          </p:cNvPr>
          <p:cNvSpPr/>
          <p:nvPr/>
        </p:nvSpPr>
        <p:spPr>
          <a:xfrm>
            <a:off x="231294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74" name="object 72">
            <a:extLst>
              <a:ext uri="{FF2B5EF4-FFF2-40B4-BE49-F238E27FC236}">
                <a16:creationId xmlns:a16="http://schemas.microsoft.com/office/drawing/2014/main" id="{5B797718-762D-4461-A94E-FC465E2005C5}"/>
              </a:ext>
            </a:extLst>
          </p:cNvPr>
          <p:cNvSpPr/>
          <p:nvPr/>
        </p:nvSpPr>
        <p:spPr>
          <a:xfrm>
            <a:off x="234952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75" name="object 73">
            <a:extLst>
              <a:ext uri="{FF2B5EF4-FFF2-40B4-BE49-F238E27FC236}">
                <a16:creationId xmlns:a16="http://schemas.microsoft.com/office/drawing/2014/main" id="{21385AE2-2F1E-4BA7-9470-A254FD5478BC}"/>
              </a:ext>
            </a:extLst>
          </p:cNvPr>
          <p:cNvSpPr/>
          <p:nvPr/>
        </p:nvSpPr>
        <p:spPr>
          <a:xfrm>
            <a:off x="234952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76" name="object 74">
            <a:extLst>
              <a:ext uri="{FF2B5EF4-FFF2-40B4-BE49-F238E27FC236}">
                <a16:creationId xmlns:a16="http://schemas.microsoft.com/office/drawing/2014/main" id="{8B2CAF39-18CE-4091-B5B3-D90EBB988590}"/>
              </a:ext>
            </a:extLst>
          </p:cNvPr>
          <p:cNvSpPr/>
          <p:nvPr/>
        </p:nvSpPr>
        <p:spPr>
          <a:xfrm>
            <a:off x="24501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77" name="object 75">
            <a:extLst>
              <a:ext uri="{FF2B5EF4-FFF2-40B4-BE49-F238E27FC236}">
                <a16:creationId xmlns:a16="http://schemas.microsoft.com/office/drawing/2014/main" id="{90E121E8-4918-4423-BEA0-64B76A2F6CAD}"/>
              </a:ext>
            </a:extLst>
          </p:cNvPr>
          <p:cNvSpPr/>
          <p:nvPr/>
        </p:nvSpPr>
        <p:spPr>
          <a:xfrm>
            <a:off x="24501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78" name="object 76">
            <a:extLst>
              <a:ext uri="{FF2B5EF4-FFF2-40B4-BE49-F238E27FC236}">
                <a16:creationId xmlns:a16="http://schemas.microsoft.com/office/drawing/2014/main" id="{9EC1C1BA-EA99-4AC6-926F-A0122C067248}"/>
              </a:ext>
            </a:extLst>
          </p:cNvPr>
          <p:cNvSpPr/>
          <p:nvPr/>
        </p:nvSpPr>
        <p:spPr>
          <a:xfrm>
            <a:off x="2486682" y="3396379"/>
            <a:ext cx="73660" cy="5715"/>
          </a:xfrm>
          <a:custGeom>
            <a:avLst/>
            <a:gdLst/>
            <a:ahLst/>
            <a:cxnLst/>
            <a:rect l="l" t="t" r="r" b="b"/>
            <a:pathLst>
              <a:path w="73660"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79" name="object 77">
            <a:extLst>
              <a:ext uri="{FF2B5EF4-FFF2-40B4-BE49-F238E27FC236}">
                <a16:creationId xmlns:a16="http://schemas.microsoft.com/office/drawing/2014/main" id="{D7FF0F41-78E9-4A5C-B72E-96776D6C7A00}"/>
              </a:ext>
            </a:extLst>
          </p:cNvPr>
          <p:cNvSpPr/>
          <p:nvPr/>
        </p:nvSpPr>
        <p:spPr>
          <a:xfrm>
            <a:off x="2486682" y="3403744"/>
            <a:ext cx="73660" cy="1905"/>
          </a:xfrm>
          <a:custGeom>
            <a:avLst/>
            <a:gdLst/>
            <a:ahLst/>
            <a:cxnLst/>
            <a:rect l="l" t="t" r="r" b="b"/>
            <a:pathLst>
              <a:path w="73660"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80" name="object 78">
            <a:extLst>
              <a:ext uri="{FF2B5EF4-FFF2-40B4-BE49-F238E27FC236}">
                <a16:creationId xmlns:a16="http://schemas.microsoft.com/office/drawing/2014/main" id="{4BD11E0E-47DF-421E-AFD4-B8A57FB2D65D}"/>
              </a:ext>
            </a:extLst>
          </p:cNvPr>
          <p:cNvSpPr/>
          <p:nvPr/>
        </p:nvSpPr>
        <p:spPr>
          <a:xfrm>
            <a:off x="258726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81" name="object 79">
            <a:extLst>
              <a:ext uri="{FF2B5EF4-FFF2-40B4-BE49-F238E27FC236}">
                <a16:creationId xmlns:a16="http://schemas.microsoft.com/office/drawing/2014/main" id="{78F71742-80B4-47E7-8EB8-2E6F559923B8}"/>
              </a:ext>
            </a:extLst>
          </p:cNvPr>
          <p:cNvSpPr/>
          <p:nvPr/>
        </p:nvSpPr>
        <p:spPr>
          <a:xfrm>
            <a:off x="258726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82" name="object 80">
            <a:extLst>
              <a:ext uri="{FF2B5EF4-FFF2-40B4-BE49-F238E27FC236}">
                <a16:creationId xmlns:a16="http://schemas.microsoft.com/office/drawing/2014/main" id="{26ED41FF-DB12-42E4-A9AD-4E3DB75412F0}"/>
              </a:ext>
            </a:extLst>
          </p:cNvPr>
          <p:cNvSpPr/>
          <p:nvPr/>
        </p:nvSpPr>
        <p:spPr>
          <a:xfrm>
            <a:off x="262384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83" name="object 81">
            <a:extLst>
              <a:ext uri="{FF2B5EF4-FFF2-40B4-BE49-F238E27FC236}">
                <a16:creationId xmlns:a16="http://schemas.microsoft.com/office/drawing/2014/main" id="{FF1EBA74-B35B-4DCD-90F3-E9CBEDC45B0C}"/>
              </a:ext>
            </a:extLst>
          </p:cNvPr>
          <p:cNvSpPr/>
          <p:nvPr/>
        </p:nvSpPr>
        <p:spPr>
          <a:xfrm>
            <a:off x="262384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84" name="object 82">
            <a:extLst>
              <a:ext uri="{FF2B5EF4-FFF2-40B4-BE49-F238E27FC236}">
                <a16:creationId xmlns:a16="http://schemas.microsoft.com/office/drawing/2014/main" id="{A498F31E-44C9-49CE-8003-E6BFD028F48B}"/>
              </a:ext>
            </a:extLst>
          </p:cNvPr>
          <p:cNvSpPr/>
          <p:nvPr/>
        </p:nvSpPr>
        <p:spPr>
          <a:xfrm>
            <a:off x="272442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85" name="object 83">
            <a:extLst>
              <a:ext uri="{FF2B5EF4-FFF2-40B4-BE49-F238E27FC236}">
                <a16:creationId xmlns:a16="http://schemas.microsoft.com/office/drawing/2014/main" id="{85133208-58A3-4408-99B0-4C2890123DF3}"/>
              </a:ext>
            </a:extLst>
          </p:cNvPr>
          <p:cNvSpPr/>
          <p:nvPr/>
        </p:nvSpPr>
        <p:spPr>
          <a:xfrm>
            <a:off x="272442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86" name="object 84">
            <a:extLst>
              <a:ext uri="{FF2B5EF4-FFF2-40B4-BE49-F238E27FC236}">
                <a16:creationId xmlns:a16="http://schemas.microsoft.com/office/drawing/2014/main" id="{32471737-0674-40B1-A11E-5176264BED7D}"/>
              </a:ext>
            </a:extLst>
          </p:cNvPr>
          <p:cNvSpPr/>
          <p:nvPr/>
        </p:nvSpPr>
        <p:spPr>
          <a:xfrm>
            <a:off x="2761001" y="3396379"/>
            <a:ext cx="73660" cy="5715"/>
          </a:xfrm>
          <a:custGeom>
            <a:avLst/>
            <a:gdLst/>
            <a:ahLst/>
            <a:cxnLst/>
            <a:rect l="l" t="t" r="r" b="b"/>
            <a:pathLst>
              <a:path w="73660"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87" name="object 85">
            <a:extLst>
              <a:ext uri="{FF2B5EF4-FFF2-40B4-BE49-F238E27FC236}">
                <a16:creationId xmlns:a16="http://schemas.microsoft.com/office/drawing/2014/main" id="{3D7BADAD-C752-4AAD-B51D-0635F43D7EB0}"/>
              </a:ext>
            </a:extLst>
          </p:cNvPr>
          <p:cNvSpPr/>
          <p:nvPr/>
        </p:nvSpPr>
        <p:spPr>
          <a:xfrm>
            <a:off x="2761001" y="3403744"/>
            <a:ext cx="73660" cy="1905"/>
          </a:xfrm>
          <a:custGeom>
            <a:avLst/>
            <a:gdLst/>
            <a:ahLst/>
            <a:cxnLst/>
            <a:rect l="l" t="t" r="r" b="b"/>
            <a:pathLst>
              <a:path w="73660"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88" name="object 86">
            <a:extLst>
              <a:ext uri="{FF2B5EF4-FFF2-40B4-BE49-F238E27FC236}">
                <a16:creationId xmlns:a16="http://schemas.microsoft.com/office/drawing/2014/main" id="{F7C77D90-1D03-4962-AB13-60DEDA20AB6E}"/>
              </a:ext>
            </a:extLst>
          </p:cNvPr>
          <p:cNvSpPr/>
          <p:nvPr/>
        </p:nvSpPr>
        <p:spPr>
          <a:xfrm>
            <a:off x="286158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89" name="object 87">
            <a:extLst>
              <a:ext uri="{FF2B5EF4-FFF2-40B4-BE49-F238E27FC236}">
                <a16:creationId xmlns:a16="http://schemas.microsoft.com/office/drawing/2014/main" id="{A87BDCF8-4EDA-4D5D-9D9D-41921B540891}"/>
              </a:ext>
            </a:extLst>
          </p:cNvPr>
          <p:cNvSpPr/>
          <p:nvPr/>
        </p:nvSpPr>
        <p:spPr>
          <a:xfrm>
            <a:off x="286158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90" name="object 88">
            <a:extLst>
              <a:ext uri="{FF2B5EF4-FFF2-40B4-BE49-F238E27FC236}">
                <a16:creationId xmlns:a16="http://schemas.microsoft.com/office/drawing/2014/main" id="{5F811E1B-D967-49C7-B8F5-C992AC4E0A6F}"/>
              </a:ext>
            </a:extLst>
          </p:cNvPr>
          <p:cNvSpPr/>
          <p:nvPr/>
        </p:nvSpPr>
        <p:spPr>
          <a:xfrm>
            <a:off x="289816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91" name="object 89">
            <a:extLst>
              <a:ext uri="{FF2B5EF4-FFF2-40B4-BE49-F238E27FC236}">
                <a16:creationId xmlns:a16="http://schemas.microsoft.com/office/drawing/2014/main" id="{85915136-71C3-42FD-8831-E36F3065CE9D}"/>
              </a:ext>
            </a:extLst>
          </p:cNvPr>
          <p:cNvSpPr/>
          <p:nvPr/>
        </p:nvSpPr>
        <p:spPr>
          <a:xfrm>
            <a:off x="289816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92" name="object 90">
            <a:extLst>
              <a:ext uri="{FF2B5EF4-FFF2-40B4-BE49-F238E27FC236}">
                <a16:creationId xmlns:a16="http://schemas.microsoft.com/office/drawing/2014/main" id="{E7755C9E-9FA5-4461-8C52-E833C0A19858}"/>
              </a:ext>
            </a:extLst>
          </p:cNvPr>
          <p:cNvSpPr/>
          <p:nvPr/>
        </p:nvSpPr>
        <p:spPr>
          <a:xfrm>
            <a:off x="299874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93" name="object 91">
            <a:extLst>
              <a:ext uri="{FF2B5EF4-FFF2-40B4-BE49-F238E27FC236}">
                <a16:creationId xmlns:a16="http://schemas.microsoft.com/office/drawing/2014/main" id="{09A6ABA2-2A39-43B6-8F42-1151D90CA290}"/>
              </a:ext>
            </a:extLst>
          </p:cNvPr>
          <p:cNvSpPr/>
          <p:nvPr/>
        </p:nvSpPr>
        <p:spPr>
          <a:xfrm>
            <a:off x="299874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94" name="object 92">
            <a:extLst>
              <a:ext uri="{FF2B5EF4-FFF2-40B4-BE49-F238E27FC236}">
                <a16:creationId xmlns:a16="http://schemas.microsoft.com/office/drawing/2014/main" id="{3AD53495-135C-40AF-8154-D128910E597F}"/>
              </a:ext>
            </a:extLst>
          </p:cNvPr>
          <p:cNvSpPr/>
          <p:nvPr/>
        </p:nvSpPr>
        <p:spPr>
          <a:xfrm>
            <a:off x="303532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98" name="object 93">
            <a:extLst>
              <a:ext uri="{FF2B5EF4-FFF2-40B4-BE49-F238E27FC236}">
                <a16:creationId xmlns:a16="http://schemas.microsoft.com/office/drawing/2014/main" id="{E5FBDEE4-BC76-4310-AA7C-C77110AEBEE9}"/>
              </a:ext>
            </a:extLst>
          </p:cNvPr>
          <p:cNvSpPr/>
          <p:nvPr/>
        </p:nvSpPr>
        <p:spPr>
          <a:xfrm>
            <a:off x="303532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99" name="object 94">
            <a:extLst>
              <a:ext uri="{FF2B5EF4-FFF2-40B4-BE49-F238E27FC236}">
                <a16:creationId xmlns:a16="http://schemas.microsoft.com/office/drawing/2014/main" id="{73638E7D-18D2-49DB-8662-32FAF6BD5EF1}"/>
              </a:ext>
            </a:extLst>
          </p:cNvPr>
          <p:cNvSpPr/>
          <p:nvPr/>
        </p:nvSpPr>
        <p:spPr>
          <a:xfrm>
            <a:off x="31359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100" name="object 95">
            <a:extLst>
              <a:ext uri="{FF2B5EF4-FFF2-40B4-BE49-F238E27FC236}">
                <a16:creationId xmlns:a16="http://schemas.microsoft.com/office/drawing/2014/main" id="{96E982CC-EA15-4675-8FDD-58D79F9127B1}"/>
              </a:ext>
            </a:extLst>
          </p:cNvPr>
          <p:cNvSpPr/>
          <p:nvPr/>
        </p:nvSpPr>
        <p:spPr>
          <a:xfrm>
            <a:off x="31359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101" name="object 96">
            <a:extLst>
              <a:ext uri="{FF2B5EF4-FFF2-40B4-BE49-F238E27FC236}">
                <a16:creationId xmlns:a16="http://schemas.microsoft.com/office/drawing/2014/main" id="{D80BA2EE-18FB-4AE1-BDE2-18ADA2242247}"/>
              </a:ext>
            </a:extLst>
          </p:cNvPr>
          <p:cNvSpPr/>
          <p:nvPr/>
        </p:nvSpPr>
        <p:spPr>
          <a:xfrm>
            <a:off x="317248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02" name="object 97">
            <a:extLst>
              <a:ext uri="{FF2B5EF4-FFF2-40B4-BE49-F238E27FC236}">
                <a16:creationId xmlns:a16="http://schemas.microsoft.com/office/drawing/2014/main" id="{7706A629-2E77-416E-86EF-F0C706C51E39}"/>
              </a:ext>
            </a:extLst>
          </p:cNvPr>
          <p:cNvSpPr/>
          <p:nvPr/>
        </p:nvSpPr>
        <p:spPr>
          <a:xfrm>
            <a:off x="317248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03" name="object 98">
            <a:extLst>
              <a:ext uri="{FF2B5EF4-FFF2-40B4-BE49-F238E27FC236}">
                <a16:creationId xmlns:a16="http://schemas.microsoft.com/office/drawing/2014/main" id="{6ED876A8-D262-4494-B73A-228BFA21F629}"/>
              </a:ext>
            </a:extLst>
          </p:cNvPr>
          <p:cNvSpPr/>
          <p:nvPr/>
        </p:nvSpPr>
        <p:spPr>
          <a:xfrm>
            <a:off x="327306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104" name="object 99">
            <a:extLst>
              <a:ext uri="{FF2B5EF4-FFF2-40B4-BE49-F238E27FC236}">
                <a16:creationId xmlns:a16="http://schemas.microsoft.com/office/drawing/2014/main" id="{CA2C770B-D195-420F-B763-C065C8729614}"/>
              </a:ext>
            </a:extLst>
          </p:cNvPr>
          <p:cNvSpPr/>
          <p:nvPr/>
        </p:nvSpPr>
        <p:spPr>
          <a:xfrm>
            <a:off x="327306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105" name="object 100">
            <a:extLst>
              <a:ext uri="{FF2B5EF4-FFF2-40B4-BE49-F238E27FC236}">
                <a16:creationId xmlns:a16="http://schemas.microsoft.com/office/drawing/2014/main" id="{F82E2D56-4C2E-45D1-8C7C-1532F7438126}"/>
              </a:ext>
            </a:extLst>
          </p:cNvPr>
          <p:cNvSpPr/>
          <p:nvPr/>
        </p:nvSpPr>
        <p:spPr>
          <a:xfrm>
            <a:off x="330964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06" name="object 101">
            <a:extLst>
              <a:ext uri="{FF2B5EF4-FFF2-40B4-BE49-F238E27FC236}">
                <a16:creationId xmlns:a16="http://schemas.microsoft.com/office/drawing/2014/main" id="{6F38C5D3-18D3-4416-9504-D124FD8F3755}"/>
              </a:ext>
            </a:extLst>
          </p:cNvPr>
          <p:cNvSpPr/>
          <p:nvPr/>
        </p:nvSpPr>
        <p:spPr>
          <a:xfrm>
            <a:off x="330964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07" name="object 102">
            <a:extLst>
              <a:ext uri="{FF2B5EF4-FFF2-40B4-BE49-F238E27FC236}">
                <a16:creationId xmlns:a16="http://schemas.microsoft.com/office/drawing/2014/main" id="{BF7A5FFA-5ACF-4FE7-BD7D-52C1FD292672}"/>
              </a:ext>
            </a:extLst>
          </p:cNvPr>
          <p:cNvSpPr/>
          <p:nvPr/>
        </p:nvSpPr>
        <p:spPr>
          <a:xfrm>
            <a:off x="341022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108" name="object 103">
            <a:extLst>
              <a:ext uri="{FF2B5EF4-FFF2-40B4-BE49-F238E27FC236}">
                <a16:creationId xmlns:a16="http://schemas.microsoft.com/office/drawing/2014/main" id="{E9B2C98C-DAA8-4DFF-9538-B2FEEC60EEBC}"/>
              </a:ext>
            </a:extLst>
          </p:cNvPr>
          <p:cNvSpPr/>
          <p:nvPr/>
        </p:nvSpPr>
        <p:spPr>
          <a:xfrm>
            <a:off x="341022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109" name="object 104">
            <a:extLst>
              <a:ext uri="{FF2B5EF4-FFF2-40B4-BE49-F238E27FC236}">
                <a16:creationId xmlns:a16="http://schemas.microsoft.com/office/drawing/2014/main" id="{A7BA1402-AC63-45D0-9E9C-2827BA1E8931}"/>
              </a:ext>
            </a:extLst>
          </p:cNvPr>
          <p:cNvSpPr/>
          <p:nvPr/>
        </p:nvSpPr>
        <p:spPr>
          <a:xfrm>
            <a:off x="344680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10" name="object 105">
            <a:extLst>
              <a:ext uri="{FF2B5EF4-FFF2-40B4-BE49-F238E27FC236}">
                <a16:creationId xmlns:a16="http://schemas.microsoft.com/office/drawing/2014/main" id="{6A379BBA-D4F7-40E6-8F32-204416C07718}"/>
              </a:ext>
            </a:extLst>
          </p:cNvPr>
          <p:cNvSpPr/>
          <p:nvPr/>
        </p:nvSpPr>
        <p:spPr>
          <a:xfrm>
            <a:off x="344680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11" name="object 106">
            <a:extLst>
              <a:ext uri="{FF2B5EF4-FFF2-40B4-BE49-F238E27FC236}">
                <a16:creationId xmlns:a16="http://schemas.microsoft.com/office/drawing/2014/main" id="{B6F94002-88EC-4626-8879-EF59861E3160}"/>
              </a:ext>
            </a:extLst>
          </p:cNvPr>
          <p:cNvSpPr/>
          <p:nvPr/>
        </p:nvSpPr>
        <p:spPr>
          <a:xfrm>
            <a:off x="354738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112" name="object 107">
            <a:extLst>
              <a:ext uri="{FF2B5EF4-FFF2-40B4-BE49-F238E27FC236}">
                <a16:creationId xmlns:a16="http://schemas.microsoft.com/office/drawing/2014/main" id="{DBF5921E-1642-4FF4-92C5-7E6ACEC803B2}"/>
              </a:ext>
            </a:extLst>
          </p:cNvPr>
          <p:cNvSpPr/>
          <p:nvPr/>
        </p:nvSpPr>
        <p:spPr>
          <a:xfrm>
            <a:off x="354738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113" name="object 108">
            <a:extLst>
              <a:ext uri="{FF2B5EF4-FFF2-40B4-BE49-F238E27FC236}">
                <a16:creationId xmlns:a16="http://schemas.microsoft.com/office/drawing/2014/main" id="{95016A05-0CDD-46A9-A03D-C001FA0127E6}"/>
              </a:ext>
            </a:extLst>
          </p:cNvPr>
          <p:cNvSpPr/>
          <p:nvPr/>
        </p:nvSpPr>
        <p:spPr>
          <a:xfrm>
            <a:off x="358396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14" name="object 109">
            <a:extLst>
              <a:ext uri="{FF2B5EF4-FFF2-40B4-BE49-F238E27FC236}">
                <a16:creationId xmlns:a16="http://schemas.microsoft.com/office/drawing/2014/main" id="{45ABBC28-4781-48E3-A7BA-B9B3E1000D25}"/>
              </a:ext>
            </a:extLst>
          </p:cNvPr>
          <p:cNvSpPr/>
          <p:nvPr/>
        </p:nvSpPr>
        <p:spPr>
          <a:xfrm>
            <a:off x="358396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15" name="object 110">
            <a:extLst>
              <a:ext uri="{FF2B5EF4-FFF2-40B4-BE49-F238E27FC236}">
                <a16:creationId xmlns:a16="http://schemas.microsoft.com/office/drawing/2014/main" id="{8667C68B-05EA-49B3-8C7D-8C3852406BF9}"/>
              </a:ext>
            </a:extLst>
          </p:cNvPr>
          <p:cNvSpPr/>
          <p:nvPr/>
        </p:nvSpPr>
        <p:spPr>
          <a:xfrm>
            <a:off x="36845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116" name="object 111">
            <a:extLst>
              <a:ext uri="{FF2B5EF4-FFF2-40B4-BE49-F238E27FC236}">
                <a16:creationId xmlns:a16="http://schemas.microsoft.com/office/drawing/2014/main" id="{5EDAF6D0-E435-45EB-97AA-6ECEE29C712F}"/>
              </a:ext>
            </a:extLst>
          </p:cNvPr>
          <p:cNvSpPr/>
          <p:nvPr/>
        </p:nvSpPr>
        <p:spPr>
          <a:xfrm>
            <a:off x="36845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117" name="object 112">
            <a:extLst>
              <a:ext uri="{FF2B5EF4-FFF2-40B4-BE49-F238E27FC236}">
                <a16:creationId xmlns:a16="http://schemas.microsoft.com/office/drawing/2014/main" id="{4400448A-88AD-4CEC-9AF9-117028340DA7}"/>
              </a:ext>
            </a:extLst>
          </p:cNvPr>
          <p:cNvSpPr/>
          <p:nvPr/>
        </p:nvSpPr>
        <p:spPr>
          <a:xfrm>
            <a:off x="372112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18" name="object 113">
            <a:extLst>
              <a:ext uri="{FF2B5EF4-FFF2-40B4-BE49-F238E27FC236}">
                <a16:creationId xmlns:a16="http://schemas.microsoft.com/office/drawing/2014/main" id="{639CA0F2-B760-4AAC-A0D9-3A284EC85358}"/>
              </a:ext>
            </a:extLst>
          </p:cNvPr>
          <p:cNvSpPr/>
          <p:nvPr/>
        </p:nvSpPr>
        <p:spPr>
          <a:xfrm>
            <a:off x="372112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19" name="object 114">
            <a:extLst>
              <a:ext uri="{FF2B5EF4-FFF2-40B4-BE49-F238E27FC236}">
                <a16:creationId xmlns:a16="http://schemas.microsoft.com/office/drawing/2014/main" id="{8EAA0DF9-9BBA-492E-A86E-31466CAEEE05}"/>
              </a:ext>
            </a:extLst>
          </p:cNvPr>
          <p:cNvSpPr/>
          <p:nvPr/>
        </p:nvSpPr>
        <p:spPr>
          <a:xfrm>
            <a:off x="382170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120" name="object 115">
            <a:extLst>
              <a:ext uri="{FF2B5EF4-FFF2-40B4-BE49-F238E27FC236}">
                <a16:creationId xmlns:a16="http://schemas.microsoft.com/office/drawing/2014/main" id="{BC67AC05-FB5A-4C39-B35B-7409D778F9B3}"/>
              </a:ext>
            </a:extLst>
          </p:cNvPr>
          <p:cNvSpPr/>
          <p:nvPr/>
        </p:nvSpPr>
        <p:spPr>
          <a:xfrm>
            <a:off x="382170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121" name="object 116">
            <a:extLst>
              <a:ext uri="{FF2B5EF4-FFF2-40B4-BE49-F238E27FC236}">
                <a16:creationId xmlns:a16="http://schemas.microsoft.com/office/drawing/2014/main" id="{716736FC-17DE-47FB-8885-C928EFC4E080}"/>
              </a:ext>
            </a:extLst>
          </p:cNvPr>
          <p:cNvSpPr/>
          <p:nvPr/>
        </p:nvSpPr>
        <p:spPr>
          <a:xfrm>
            <a:off x="385828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22" name="object 117">
            <a:extLst>
              <a:ext uri="{FF2B5EF4-FFF2-40B4-BE49-F238E27FC236}">
                <a16:creationId xmlns:a16="http://schemas.microsoft.com/office/drawing/2014/main" id="{53C32D55-CDA8-48C5-95B0-013DC5065A98}"/>
              </a:ext>
            </a:extLst>
          </p:cNvPr>
          <p:cNvSpPr/>
          <p:nvPr/>
        </p:nvSpPr>
        <p:spPr>
          <a:xfrm>
            <a:off x="385828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23" name="object 118">
            <a:extLst>
              <a:ext uri="{FF2B5EF4-FFF2-40B4-BE49-F238E27FC236}">
                <a16:creationId xmlns:a16="http://schemas.microsoft.com/office/drawing/2014/main" id="{D268BFB4-601F-4F20-8174-2282A5BCA2FF}"/>
              </a:ext>
            </a:extLst>
          </p:cNvPr>
          <p:cNvSpPr/>
          <p:nvPr/>
        </p:nvSpPr>
        <p:spPr>
          <a:xfrm>
            <a:off x="395886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124" name="object 119">
            <a:extLst>
              <a:ext uri="{FF2B5EF4-FFF2-40B4-BE49-F238E27FC236}">
                <a16:creationId xmlns:a16="http://schemas.microsoft.com/office/drawing/2014/main" id="{D1C917E5-07F6-4822-B3FF-88D95A1EF33E}"/>
              </a:ext>
            </a:extLst>
          </p:cNvPr>
          <p:cNvSpPr/>
          <p:nvPr/>
        </p:nvSpPr>
        <p:spPr>
          <a:xfrm>
            <a:off x="395886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125" name="object 120">
            <a:extLst>
              <a:ext uri="{FF2B5EF4-FFF2-40B4-BE49-F238E27FC236}">
                <a16:creationId xmlns:a16="http://schemas.microsoft.com/office/drawing/2014/main" id="{6C5EC5D8-65B3-4D4E-B76E-5D6367E29ADC}"/>
              </a:ext>
            </a:extLst>
          </p:cNvPr>
          <p:cNvSpPr/>
          <p:nvPr/>
        </p:nvSpPr>
        <p:spPr>
          <a:xfrm>
            <a:off x="3995440"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26" name="object 121">
            <a:extLst>
              <a:ext uri="{FF2B5EF4-FFF2-40B4-BE49-F238E27FC236}">
                <a16:creationId xmlns:a16="http://schemas.microsoft.com/office/drawing/2014/main" id="{1F48785F-51AA-41F8-A8A9-7231AE5370D9}"/>
              </a:ext>
            </a:extLst>
          </p:cNvPr>
          <p:cNvSpPr/>
          <p:nvPr/>
        </p:nvSpPr>
        <p:spPr>
          <a:xfrm>
            <a:off x="3995440"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27" name="object 122">
            <a:extLst>
              <a:ext uri="{FF2B5EF4-FFF2-40B4-BE49-F238E27FC236}">
                <a16:creationId xmlns:a16="http://schemas.microsoft.com/office/drawing/2014/main" id="{C1179A8A-8D50-4508-9AB9-CBBAADF6B40F}"/>
              </a:ext>
            </a:extLst>
          </p:cNvPr>
          <p:cNvSpPr/>
          <p:nvPr/>
        </p:nvSpPr>
        <p:spPr>
          <a:xfrm>
            <a:off x="409602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128" name="object 123">
            <a:extLst>
              <a:ext uri="{FF2B5EF4-FFF2-40B4-BE49-F238E27FC236}">
                <a16:creationId xmlns:a16="http://schemas.microsoft.com/office/drawing/2014/main" id="{B1855435-E39C-4153-8CFE-1729F0CDA073}"/>
              </a:ext>
            </a:extLst>
          </p:cNvPr>
          <p:cNvSpPr/>
          <p:nvPr/>
        </p:nvSpPr>
        <p:spPr>
          <a:xfrm>
            <a:off x="409602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129" name="object 124">
            <a:extLst>
              <a:ext uri="{FF2B5EF4-FFF2-40B4-BE49-F238E27FC236}">
                <a16:creationId xmlns:a16="http://schemas.microsoft.com/office/drawing/2014/main" id="{0297E6FD-5803-4AE2-B14F-C70899C49564}"/>
              </a:ext>
            </a:extLst>
          </p:cNvPr>
          <p:cNvSpPr/>
          <p:nvPr/>
        </p:nvSpPr>
        <p:spPr>
          <a:xfrm>
            <a:off x="413260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30" name="object 125">
            <a:extLst>
              <a:ext uri="{FF2B5EF4-FFF2-40B4-BE49-F238E27FC236}">
                <a16:creationId xmlns:a16="http://schemas.microsoft.com/office/drawing/2014/main" id="{280EC299-61B3-4363-B836-85D33455D50E}"/>
              </a:ext>
            </a:extLst>
          </p:cNvPr>
          <p:cNvSpPr/>
          <p:nvPr/>
        </p:nvSpPr>
        <p:spPr>
          <a:xfrm>
            <a:off x="413260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31" name="object 126">
            <a:extLst>
              <a:ext uri="{FF2B5EF4-FFF2-40B4-BE49-F238E27FC236}">
                <a16:creationId xmlns:a16="http://schemas.microsoft.com/office/drawing/2014/main" id="{3915CCD8-93F4-42F6-B50C-531F75E8E8B9}"/>
              </a:ext>
            </a:extLst>
          </p:cNvPr>
          <p:cNvSpPr/>
          <p:nvPr/>
        </p:nvSpPr>
        <p:spPr>
          <a:xfrm>
            <a:off x="423318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132" name="object 127">
            <a:extLst>
              <a:ext uri="{FF2B5EF4-FFF2-40B4-BE49-F238E27FC236}">
                <a16:creationId xmlns:a16="http://schemas.microsoft.com/office/drawing/2014/main" id="{F2C5F5C9-9008-42F5-9734-B8B5FA90E1D2}"/>
              </a:ext>
            </a:extLst>
          </p:cNvPr>
          <p:cNvSpPr/>
          <p:nvPr/>
        </p:nvSpPr>
        <p:spPr>
          <a:xfrm>
            <a:off x="423318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133" name="object 128">
            <a:extLst>
              <a:ext uri="{FF2B5EF4-FFF2-40B4-BE49-F238E27FC236}">
                <a16:creationId xmlns:a16="http://schemas.microsoft.com/office/drawing/2014/main" id="{2DB43208-A3CC-461F-9B4A-BDB28F9135F7}"/>
              </a:ext>
            </a:extLst>
          </p:cNvPr>
          <p:cNvSpPr/>
          <p:nvPr/>
        </p:nvSpPr>
        <p:spPr>
          <a:xfrm>
            <a:off x="426976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34" name="object 129">
            <a:extLst>
              <a:ext uri="{FF2B5EF4-FFF2-40B4-BE49-F238E27FC236}">
                <a16:creationId xmlns:a16="http://schemas.microsoft.com/office/drawing/2014/main" id="{DC36F7B4-98E8-407B-98EB-59106A432E21}"/>
              </a:ext>
            </a:extLst>
          </p:cNvPr>
          <p:cNvSpPr/>
          <p:nvPr/>
        </p:nvSpPr>
        <p:spPr>
          <a:xfrm>
            <a:off x="426976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35" name="object 130">
            <a:extLst>
              <a:ext uri="{FF2B5EF4-FFF2-40B4-BE49-F238E27FC236}">
                <a16:creationId xmlns:a16="http://schemas.microsoft.com/office/drawing/2014/main" id="{B43A5EA8-E8A9-4178-8A2F-D2155B163431}"/>
              </a:ext>
            </a:extLst>
          </p:cNvPr>
          <p:cNvSpPr/>
          <p:nvPr/>
        </p:nvSpPr>
        <p:spPr>
          <a:xfrm>
            <a:off x="43703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136" name="object 131">
            <a:extLst>
              <a:ext uri="{FF2B5EF4-FFF2-40B4-BE49-F238E27FC236}">
                <a16:creationId xmlns:a16="http://schemas.microsoft.com/office/drawing/2014/main" id="{123035FB-B011-4EA0-BD18-1F34D90AE57A}"/>
              </a:ext>
            </a:extLst>
          </p:cNvPr>
          <p:cNvSpPr/>
          <p:nvPr/>
        </p:nvSpPr>
        <p:spPr>
          <a:xfrm>
            <a:off x="43703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137" name="object 132">
            <a:extLst>
              <a:ext uri="{FF2B5EF4-FFF2-40B4-BE49-F238E27FC236}">
                <a16:creationId xmlns:a16="http://schemas.microsoft.com/office/drawing/2014/main" id="{D423AC76-7B34-41BA-B043-61ED5BD2B835}"/>
              </a:ext>
            </a:extLst>
          </p:cNvPr>
          <p:cNvSpPr/>
          <p:nvPr/>
        </p:nvSpPr>
        <p:spPr>
          <a:xfrm>
            <a:off x="440692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38" name="object 133">
            <a:extLst>
              <a:ext uri="{FF2B5EF4-FFF2-40B4-BE49-F238E27FC236}">
                <a16:creationId xmlns:a16="http://schemas.microsoft.com/office/drawing/2014/main" id="{5A1C331B-BFB2-4043-B102-BD2B47BE7450}"/>
              </a:ext>
            </a:extLst>
          </p:cNvPr>
          <p:cNvSpPr/>
          <p:nvPr/>
        </p:nvSpPr>
        <p:spPr>
          <a:xfrm>
            <a:off x="440692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39" name="object 134">
            <a:extLst>
              <a:ext uri="{FF2B5EF4-FFF2-40B4-BE49-F238E27FC236}">
                <a16:creationId xmlns:a16="http://schemas.microsoft.com/office/drawing/2014/main" id="{78EE9892-57F3-45A2-8C57-83C623351355}"/>
              </a:ext>
            </a:extLst>
          </p:cNvPr>
          <p:cNvSpPr/>
          <p:nvPr/>
        </p:nvSpPr>
        <p:spPr>
          <a:xfrm>
            <a:off x="450750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140" name="object 135">
            <a:extLst>
              <a:ext uri="{FF2B5EF4-FFF2-40B4-BE49-F238E27FC236}">
                <a16:creationId xmlns:a16="http://schemas.microsoft.com/office/drawing/2014/main" id="{026329EF-8D45-4548-A19D-DC17BC4CADB5}"/>
              </a:ext>
            </a:extLst>
          </p:cNvPr>
          <p:cNvSpPr/>
          <p:nvPr/>
        </p:nvSpPr>
        <p:spPr>
          <a:xfrm>
            <a:off x="450750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141" name="object 136">
            <a:extLst>
              <a:ext uri="{FF2B5EF4-FFF2-40B4-BE49-F238E27FC236}">
                <a16:creationId xmlns:a16="http://schemas.microsoft.com/office/drawing/2014/main" id="{6B303363-5DC4-4E7F-A206-F3C346121134}"/>
              </a:ext>
            </a:extLst>
          </p:cNvPr>
          <p:cNvSpPr/>
          <p:nvPr/>
        </p:nvSpPr>
        <p:spPr>
          <a:xfrm>
            <a:off x="454408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42" name="object 137">
            <a:extLst>
              <a:ext uri="{FF2B5EF4-FFF2-40B4-BE49-F238E27FC236}">
                <a16:creationId xmlns:a16="http://schemas.microsoft.com/office/drawing/2014/main" id="{9F748556-5493-4792-BE65-378EA28D0AEB}"/>
              </a:ext>
            </a:extLst>
          </p:cNvPr>
          <p:cNvSpPr/>
          <p:nvPr/>
        </p:nvSpPr>
        <p:spPr>
          <a:xfrm>
            <a:off x="454408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43" name="object 138">
            <a:extLst>
              <a:ext uri="{FF2B5EF4-FFF2-40B4-BE49-F238E27FC236}">
                <a16:creationId xmlns:a16="http://schemas.microsoft.com/office/drawing/2014/main" id="{657C1371-8114-4C2B-BCFA-F979E9594F9F}"/>
              </a:ext>
            </a:extLst>
          </p:cNvPr>
          <p:cNvSpPr/>
          <p:nvPr/>
        </p:nvSpPr>
        <p:spPr>
          <a:xfrm>
            <a:off x="464466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144" name="object 139">
            <a:extLst>
              <a:ext uri="{FF2B5EF4-FFF2-40B4-BE49-F238E27FC236}">
                <a16:creationId xmlns:a16="http://schemas.microsoft.com/office/drawing/2014/main" id="{6A0AF701-9E0B-4A31-B84D-DC0A3BD55E4A}"/>
              </a:ext>
            </a:extLst>
          </p:cNvPr>
          <p:cNvSpPr/>
          <p:nvPr/>
        </p:nvSpPr>
        <p:spPr>
          <a:xfrm>
            <a:off x="464466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145" name="object 140">
            <a:extLst>
              <a:ext uri="{FF2B5EF4-FFF2-40B4-BE49-F238E27FC236}">
                <a16:creationId xmlns:a16="http://schemas.microsoft.com/office/drawing/2014/main" id="{70DC79BB-4CE1-46F4-8165-916E2CC7552D}"/>
              </a:ext>
            </a:extLst>
          </p:cNvPr>
          <p:cNvSpPr/>
          <p:nvPr/>
        </p:nvSpPr>
        <p:spPr>
          <a:xfrm>
            <a:off x="468124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46" name="object 141">
            <a:extLst>
              <a:ext uri="{FF2B5EF4-FFF2-40B4-BE49-F238E27FC236}">
                <a16:creationId xmlns:a16="http://schemas.microsoft.com/office/drawing/2014/main" id="{B697ABE6-AE8F-4FA6-950E-998C580E9511}"/>
              </a:ext>
            </a:extLst>
          </p:cNvPr>
          <p:cNvSpPr/>
          <p:nvPr/>
        </p:nvSpPr>
        <p:spPr>
          <a:xfrm>
            <a:off x="468124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47" name="object 142">
            <a:extLst>
              <a:ext uri="{FF2B5EF4-FFF2-40B4-BE49-F238E27FC236}">
                <a16:creationId xmlns:a16="http://schemas.microsoft.com/office/drawing/2014/main" id="{46E3AACB-1CE6-4A33-A4F1-A7B287143EAD}"/>
              </a:ext>
            </a:extLst>
          </p:cNvPr>
          <p:cNvSpPr/>
          <p:nvPr/>
        </p:nvSpPr>
        <p:spPr>
          <a:xfrm>
            <a:off x="478182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148" name="object 143">
            <a:extLst>
              <a:ext uri="{FF2B5EF4-FFF2-40B4-BE49-F238E27FC236}">
                <a16:creationId xmlns:a16="http://schemas.microsoft.com/office/drawing/2014/main" id="{1AA9DA2B-F645-42F4-B33C-E5126C32B997}"/>
              </a:ext>
            </a:extLst>
          </p:cNvPr>
          <p:cNvSpPr/>
          <p:nvPr/>
        </p:nvSpPr>
        <p:spPr>
          <a:xfrm>
            <a:off x="478182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149" name="object 144">
            <a:extLst>
              <a:ext uri="{FF2B5EF4-FFF2-40B4-BE49-F238E27FC236}">
                <a16:creationId xmlns:a16="http://schemas.microsoft.com/office/drawing/2014/main" id="{7D0F2C3C-81F1-45FC-8C3B-83519CCE90E3}"/>
              </a:ext>
            </a:extLst>
          </p:cNvPr>
          <p:cNvSpPr/>
          <p:nvPr/>
        </p:nvSpPr>
        <p:spPr>
          <a:xfrm>
            <a:off x="481840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50" name="object 145">
            <a:extLst>
              <a:ext uri="{FF2B5EF4-FFF2-40B4-BE49-F238E27FC236}">
                <a16:creationId xmlns:a16="http://schemas.microsoft.com/office/drawing/2014/main" id="{A30B258D-7DA8-4136-A583-35A20A536C88}"/>
              </a:ext>
            </a:extLst>
          </p:cNvPr>
          <p:cNvSpPr/>
          <p:nvPr/>
        </p:nvSpPr>
        <p:spPr>
          <a:xfrm>
            <a:off x="481840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51" name="object 146">
            <a:extLst>
              <a:ext uri="{FF2B5EF4-FFF2-40B4-BE49-F238E27FC236}">
                <a16:creationId xmlns:a16="http://schemas.microsoft.com/office/drawing/2014/main" id="{8CCC81C1-0180-4FD4-82BA-CCD32970053C}"/>
              </a:ext>
            </a:extLst>
          </p:cNvPr>
          <p:cNvSpPr/>
          <p:nvPr/>
        </p:nvSpPr>
        <p:spPr>
          <a:xfrm>
            <a:off x="491898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152" name="object 147">
            <a:extLst>
              <a:ext uri="{FF2B5EF4-FFF2-40B4-BE49-F238E27FC236}">
                <a16:creationId xmlns:a16="http://schemas.microsoft.com/office/drawing/2014/main" id="{FEB72153-3D29-4CCD-B434-523F9F373A0E}"/>
              </a:ext>
            </a:extLst>
          </p:cNvPr>
          <p:cNvSpPr/>
          <p:nvPr/>
        </p:nvSpPr>
        <p:spPr>
          <a:xfrm>
            <a:off x="491898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153" name="object 148">
            <a:extLst>
              <a:ext uri="{FF2B5EF4-FFF2-40B4-BE49-F238E27FC236}">
                <a16:creationId xmlns:a16="http://schemas.microsoft.com/office/drawing/2014/main" id="{7E8DE2DC-0D56-47A1-9622-4048ACB142F0}"/>
              </a:ext>
            </a:extLst>
          </p:cNvPr>
          <p:cNvSpPr/>
          <p:nvPr/>
        </p:nvSpPr>
        <p:spPr>
          <a:xfrm>
            <a:off x="495556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54" name="object 149">
            <a:extLst>
              <a:ext uri="{FF2B5EF4-FFF2-40B4-BE49-F238E27FC236}">
                <a16:creationId xmlns:a16="http://schemas.microsoft.com/office/drawing/2014/main" id="{13EF973E-5E7A-4898-84AF-D65CA36408C3}"/>
              </a:ext>
            </a:extLst>
          </p:cNvPr>
          <p:cNvSpPr/>
          <p:nvPr/>
        </p:nvSpPr>
        <p:spPr>
          <a:xfrm>
            <a:off x="495556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55" name="object 150">
            <a:extLst>
              <a:ext uri="{FF2B5EF4-FFF2-40B4-BE49-F238E27FC236}">
                <a16:creationId xmlns:a16="http://schemas.microsoft.com/office/drawing/2014/main" id="{B2F8A6BF-3FD8-4271-ACA5-823C729109C9}"/>
              </a:ext>
            </a:extLst>
          </p:cNvPr>
          <p:cNvSpPr/>
          <p:nvPr/>
        </p:nvSpPr>
        <p:spPr>
          <a:xfrm>
            <a:off x="50561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156" name="object 151">
            <a:extLst>
              <a:ext uri="{FF2B5EF4-FFF2-40B4-BE49-F238E27FC236}">
                <a16:creationId xmlns:a16="http://schemas.microsoft.com/office/drawing/2014/main" id="{EAFDF9DD-C1F7-47E3-A5AB-AC5124DAB6BD}"/>
              </a:ext>
            </a:extLst>
          </p:cNvPr>
          <p:cNvSpPr/>
          <p:nvPr/>
        </p:nvSpPr>
        <p:spPr>
          <a:xfrm>
            <a:off x="50561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157" name="object 152">
            <a:extLst>
              <a:ext uri="{FF2B5EF4-FFF2-40B4-BE49-F238E27FC236}">
                <a16:creationId xmlns:a16="http://schemas.microsoft.com/office/drawing/2014/main" id="{3ED2CD02-1F7A-447A-8984-D85587260B6B}"/>
              </a:ext>
            </a:extLst>
          </p:cNvPr>
          <p:cNvSpPr/>
          <p:nvPr/>
        </p:nvSpPr>
        <p:spPr>
          <a:xfrm>
            <a:off x="509272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58" name="object 153">
            <a:extLst>
              <a:ext uri="{FF2B5EF4-FFF2-40B4-BE49-F238E27FC236}">
                <a16:creationId xmlns:a16="http://schemas.microsoft.com/office/drawing/2014/main" id="{5CE1C339-2602-4C56-AE79-BE6E85895CCB}"/>
              </a:ext>
            </a:extLst>
          </p:cNvPr>
          <p:cNvSpPr/>
          <p:nvPr/>
        </p:nvSpPr>
        <p:spPr>
          <a:xfrm>
            <a:off x="509272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59" name="object 154">
            <a:extLst>
              <a:ext uri="{FF2B5EF4-FFF2-40B4-BE49-F238E27FC236}">
                <a16:creationId xmlns:a16="http://schemas.microsoft.com/office/drawing/2014/main" id="{28463B49-1C10-4711-ABDC-64A2E411EEE8}"/>
              </a:ext>
            </a:extLst>
          </p:cNvPr>
          <p:cNvSpPr/>
          <p:nvPr/>
        </p:nvSpPr>
        <p:spPr>
          <a:xfrm>
            <a:off x="519330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160" name="object 155">
            <a:extLst>
              <a:ext uri="{FF2B5EF4-FFF2-40B4-BE49-F238E27FC236}">
                <a16:creationId xmlns:a16="http://schemas.microsoft.com/office/drawing/2014/main" id="{F0BFC003-FB4D-4B25-8205-66CFED147106}"/>
              </a:ext>
            </a:extLst>
          </p:cNvPr>
          <p:cNvSpPr/>
          <p:nvPr/>
        </p:nvSpPr>
        <p:spPr>
          <a:xfrm>
            <a:off x="519330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161" name="object 156">
            <a:extLst>
              <a:ext uri="{FF2B5EF4-FFF2-40B4-BE49-F238E27FC236}">
                <a16:creationId xmlns:a16="http://schemas.microsoft.com/office/drawing/2014/main" id="{65CBC2EA-814C-4A75-BB54-D9D792D111E7}"/>
              </a:ext>
            </a:extLst>
          </p:cNvPr>
          <p:cNvSpPr/>
          <p:nvPr/>
        </p:nvSpPr>
        <p:spPr>
          <a:xfrm>
            <a:off x="522988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62" name="object 157">
            <a:extLst>
              <a:ext uri="{FF2B5EF4-FFF2-40B4-BE49-F238E27FC236}">
                <a16:creationId xmlns:a16="http://schemas.microsoft.com/office/drawing/2014/main" id="{123F7A86-4AC3-423D-842C-4268136496AA}"/>
              </a:ext>
            </a:extLst>
          </p:cNvPr>
          <p:cNvSpPr/>
          <p:nvPr/>
        </p:nvSpPr>
        <p:spPr>
          <a:xfrm>
            <a:off x="522988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63" name="object 158">
            <a:extLst>
              <a:ext uri="{FF2B5EF4-FFF2-40B4-BE49-F238E27FC236}">
                <a16:creationId xmlns:a16="http://schemas.microsoft.com/office/drawing/2014/main" id="{BD8EBDAA-566C-4FAE-A5E2-A52013F44FBB}"/>
              </a:ext>
            </a:extLst>
          </p:cNvPr>
          <p:cNvSpPr/>
          <p:nvPr/>
        </p:nvSpPr>
        <p:spPr>
          <a:xfrm>
            <a:off x="533046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164" name="object 159">
            <a:extLst>
              <a:ext uri="{FF2B5EF4-FFF2-40B4-BE49-F238E27FC236}">
                <a16:creationId xmlns:a16="http://schemas.microsoft.com/office/drawing/2014/main" id="{1D5905F6-650A-4F44-8136-3D0020F64033}"/>
              </a:ext>
            </a:extLst>
          </p:cNvPr>
          <p:cNvSpPr/>
          <p:nvPr/>
        </p:nvSpPr>
        <p:spPr>
          <a:xfrm>
            <a:off x="533046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165" name="object 160">
            <a:extLst>
              <a:ext uri="{FF2B5EF4-FFF2-40B4-BE49-F238E27FC236}">
                <a16:creationId xmlns:a16="http://schemas.microsoft.com/office/drawing/2014/main" id="{1A05B00E-704B-406C-AA51-D31ACD84F147}"/>
              </a:ext>
            </a:extLst>
          </p:cNvPr>
          <p:cNvSpPr/>
          <p:nvPr/>
        </p:nvSpPr>
        <p:spPr>
          <a:xfrm>
            <a:off x="536704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66" name="object 161">
            <a:extLst>
              <a:ext uri="{FF2B5EF4-FFF2-40B4-BE49-F238E27FC236}">
                <a16:creationId xmlns:a16="http://schemas.microsoft.com/office/drawing/2014/main" id="{DEAB43C3-D24A-4C11-9420-6C3D45E9A042}"/>
              </a:ext>
            </a:extLst>
          </p:cNvPr>
          <p:cNvSpPr/>
          <p:nvPr/>
        </p:nvSpPr>
        <p:spPr>
          <a:xfrm>
            <a:off x="536704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67" name="object 162">
            <a:extLst>
              <a:ext uri="{FF2B5EF4-FFF2-40B4-BE49-F238E27FC236}">
                <a16:creationId xmlns:a16="http://schemas.microsoft.com/office/drawing/2014/main" id="{A4133920-5E83-4981-B289-3A1A38BE22C0}"/>
              </a:ext>
            </a:extLst>
          </p:cNvPr>
          <p:cNvSpPr/>
          <p:nvPr/>
        </p:nvSpPr>
        <p:spPr>
          <a:xfrm>
            <a:off x="546762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168" name="object 163">
            <a:extLst>
              <a:ext uri="{FF2B5EF4-FFF2-40B4-BE49-F238E27FC236}">
                <a16:creationId xmlns:a16="http://schemas.microsoft.com/office/drawing/2014/main" id="{0372F03B-E94D-4612-A286-1A51E0D287EA}"/>
              </a:ext>
            </a:extLst>
          </p:cNvPr>
          <p:cNvSpPr/>
          <p:nvPr/>
        </p:nvSpPr>
        <p:spPr>
          <a:xfrm>
            <a:off x="546762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169" name="object 164">
            <a:extLst>
              <a:ext uri="{FF2B5EF4-FFF2-40B4-BE49-F238E27FC236}">
                <a16:creationId xmlns:a16="http://schemas.microsoft.com/office/drawing/2014/main" id="{B910AB76-AC4D-4F8E-9490-7BD40A5E68C6}"/>
              </a:ext>
            </a:extLst>
          </p:cNvPr>
          <p:cNvSpPr/>
          <p:nvPr/>
        </p:nvSpPr>
        <p:spPr>
          <a:xfrm>
            <a:off x="550420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70" name="object 165">
            <a:extLst>
              <a:ext uri="{FF2B5EF4-FFF2-40B4-BE49-F238E27FC236}">
                <a16:creationId xmlns:a16="http://schemas.microsoft.com/office/drawing/2014/main" id="{38127863-0F7E-45CA-9646-D3F7AAA4F117}"/>
              </a:ext>
            </a:extLst>
          </p:cNvPr>
          <p:cNvSpPr/>
          <p:nvPr/>
        </p:nvSpPr>
        <p:spPr>
          <a:xfrm>
            <a:off x="550420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71" name="object 166">
            <a:extLst>
              <a:ext uri="{FF2B5EF4-FFF2-40B4-BE49-F238E27FC236}">
                <a16:creationId xmlns:a16="http://schemas.microsoft.com/office/drawing/2014/main" id="{CE1B80DB-6CE3-43F8-932E-5F90A4862947}"/>
              </a:ext>
            </a:extLst>
          </p:cNvPr>
          <p:cNvSpPr/>
          <p:nvPr/>
        </p:nvSpPr>
        <p:spPr>
          <a:xfrm>
            <a:off x="560478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172" name="object 167">
            <a:extLst>
              <a:ext uri="{FF2B5EF4-FFF2-40B4-BE49-F238E27FC236}">
                <a16:creationId xmlns:a16="http://schemas.microsoft.com/office/drawing/2014/main" id="{85E56BC1-BFCA-4D1E-B543-EDA838892EE3}"/>
              </a:ext>
            </a:extLst>
          </p:cNvPr>
          <p:cNvSpPr/>
          <p:nvPr/>
        </p:nvSpPr>
        <p:spPr>
          <a:xfrm>
            <a:off x="560478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173" name="object 168">
            <a:extLst>
              <a:ext uri="{FF2B5EF4-FFF2-40B4-BE49-F238E27FC236}">
                <a16:creationId xmlns:a16="http://schemas.microsoft.com/office/drawing/2014/main" id="{8F3E4687-7C1B-471B-8526-D013FBE7A8E8}"/>
              </a:ext>
            </a:extLst>
          </p:cNvPr>
          <p:cNvSpPr/>
          <p:nvPr/>
        </p:nvSpPr>
        <p:spPr>
          <a:xfrm>
            <a:off x="564136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74" name="object 169">
            <a:extLst>
              <a:ext uri="{FF2B5EF4-FFF2-40B4-BE49-F238E27FC236}">
                <a16:creationId xmlns:a16="http://schemas.microsoft.com/office/drawing/2014/main" id="{225A4D36-A83E-4414-9910-179B8BE14A71}"/>
              </a:ext>
            </a:extLst>
          </p:cNvPr>
          <p:cNvSpPr/>
          <p:nvPr/>
        </p:nvSpPr>
        <p:spPr>
          <a:xfrm>
            <a:off x="564136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75" name="object 170">
            <a:extLst>
              <a:ext uri="{FF2B5EF4-FFF2-40B4-BE49-F238E27FC236}">
                <a16:creationId xmlns:a16="http://schemas.microsoft.com/office/drawing/2014/main" id="{AB003667-A62B-45B5-A4E9-1CCF5386D923}"/>
              </a:ext>
            </a:extLst>
          </p:cNvPr>
          <p:cNvSpPr/>
          <p:nvPr/>
        </p:nvSpPr>
        <p:spPr>
          <a:xfrm>
            <a:off x="57419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176" name="object 171">
            <a:extLst>
              <a:ext uri="{FF2B5EF4-FFF2-40B4-BE49-F238E27FC236}">
                <a16:creationId xmlns:a16="http://schemas.microsoft.com/office/drawing/2014/main" id="{044F4435-188B-4779-8395-11981BB54A21}"/>
              </a:ext>
            </a:extLst>
          </p:cNvPr>
          <p:cNvSpPr/>
          <p:nvPr/>
        </p:nvSpPr>
        <p:spPr>
          <a:xfrm>
            <a:off x="57419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177" name="object 172">
            <a:extLst>
              <a:ext uri="{FF2B5EF4-FFF2-40B4-BE49-F238E27FC236}">
                <a16:creationId xmlns:a16="http://schemas.microsoft.com/office/drawing/2014/main" id="{F286187C-03BE-4BF5-90AF-64EBD587CFF0}"/>
              </a:ext>
            </a:extLst>
          </p:cNvPr>
          <p:cNvSpPr/>
          <p:nvPr/>
        </p:nvSpPr>
        <p:spPr>
          <a:xfrm>
            <a:off x="577852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78" name="object 173">
            <a:extLst>
              <a:ext uri="{FF2B5EF4-FFF2-40B4-BE49-F238E27FC236}">
                <a16:creationId xmlns:a16="http://schemas.microsoft.com/office/drawing/2014/main" id="{46D3C78A-EB59-4ACA-9717-0AC804D6FE37}"/>
              </a:ext>
            </a:extLst>
          </p:cNvPr>
          <p:cNvSpPr/>
          <p:nvPr/>
        </p:nvSpPr>
        <p:spPr>
          <a:xfrm>
            <a:off x="577852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79" name="object 174">
            <a:extLst>
              <a:ext uri="{FF2B5EF4-FFF2-40B4-BE49-F238E27FC236}">
                <a16:creationId xmlns:a16="http://schemas.microsoft.com/office/drawing/2014/main" id="{A8D5B1BA-5C4F-47ED-A231-8BA54AA2F9DC}"/>
              </a:ext>
            </a:extLst>
          </p:cNvPr>
          <p:cNvSpPr/>
          <p:nvPr/>
        </p:nvSpPr>
        <p:spPr>
          <a:xfrm>
            <a:off x="587910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180" name="object 175">
            <a:extLst>
              <a:ext uri="{FF2B5EF4-FFF2-40B4-BE49-F238E27FC236}">
                <a16:creationId xmlns:a16="http://schemas.microsoft.com/office/drawing/2014/main" id="{42D06B92-1FAA-47B0-96C6-75125140CBD0}"/>
              </a:ext>
            </a:extLst>
          </p:cNvPr>
          <p:cNvSpPr/>
          <p:nvPr/>
        </p:nvSpPr>
        <p:spPr>
          <a:xfrm>
            <a:off x="587910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181" name="object 176">
            <a:extLst>
              <a:ext uri="{FF2B5EF4-FFF2-40B4-BE49-F238E27FC236}">
                <a16:creationId xmlns:a16="http://schemas.microsoft.com/office/drawing/2014/main" id="{B9C89421-5FAF-4176-8209-130610801F0B}"/>
              </a:ext>
            </a:extLst>
          </p:cNvPr>
          <p:cNvSpPr/>
          <p:nvPr/>
        </p:nvSpPr>
        <p:spPr>
          <a:xfrm>
            <a:off x="591568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82" name="object 177">
            <a:extLst>
              <a:ext uri="{FF2B5EF4-FFF2-40B4-BE49-F238E27FC236}">
                <a16:creationId xmlns:a16="http://schemas.microsoft.com/office/drawing/2014/main" id="{361F164E-8561-4977-BC32-3D7105712415}"/>
              </a:ext>
            </a:extLst>
          </p:cNvPr>
          <p:cNvSpPr/>
          <p:nvPr/>
        </p:nvSpPr>
        <p:spPr>
          <a:xfrm>
            <a:off x="591568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83" name="object 178">
            <a:extLst>
              <a:ext uri="{FF2B5EF4-FFF2-40B4-BE49-F238E27FC236}">
                <a16:creationId xmlns:a16="http://schemas.microsoft.com/office/drawing/2014/main" id="{D9E56127-6BE8-4310-AFED-FF2E28FA18CB}"/>
              </a:ext>
            </a:extLst>
          </p:cNvPr>
          <p:cNvSpPr/>
          <p:nvPr/>
        </p:nvSpPr>
        <p:spPr>
          <a:xfrm>
            <a:off x="601626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184" name="object 179">
            <a:extLst>
              <a:ext uri="{FF2B5EF4-FFF2-40B4-BE49-F238E27FC236}">
                <a16:creationId xmlns:a16="http://schemas.microsoft.com/office/drawing/2014/main" id="{D024EBD2-DA23-4DFA-BED5-814AC5D69351}"/>
              </a:ext>
            </a:extLst>
          </p:cNvPr>
          <p:cNvSpPr/>
          <p:nvPr/>
        </p:nvSpPr>
        <p:spPr>
          <a:xfrm>
            <a:off x="601626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185" name="object 180">
            <a:extLst>
              <a:ext uri="{FF2B5EF4-FFF2-40B4-BE49-F238E27FC236}">
                <a16:creationId xmlns:a16="http://schemas.microsoft.com/office/drawing/2014/main" id="{180B9B17-294F-4E52-9AD4-32EA3E263786}"/>
              </a:ext>
            </a:extLst>
          </p:cNvPr>
          <p:cNvSpPr/>
          <p:nvPr/>
        </p:nvSpPr>
        <p:spPr>
          <a:xfrm>
            <a:off x="605284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86" name="object 181">
            <a:extLst>
              <a:ext uri="{FF2B5EF4-FFF2-40B4-BE49-F238E27FC236}">
                <a16:creationId xmlns:a16="http://schemas.microsoft.com/office/drawing/2014/main" id="{C04C7E36-67E0-4F0B-8C43-9D74106F1221}"/>
              </a:ext>
            </a:extLst>
          </p:cNvPr>
          <p:cNvSpPr/>
          <p:nvPr/>
        </p:nvSpPr>
        <p:spPr>
          <a:xfrm>
            <a:off x="605284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87" name="object 182">
            <a:extLst>
              <a:ext uri="{FF2B5EF4-FFF2-40B4-BE49-F238E27FC236}">
                <a16:creationId xmlns:a16="http://schemas.microsoft.com/office/drawing/2014/main" id="{16FDC19F-88EF-494B-B5D1-56D6258A36C5}"/>
              </a:ext>
            </a:extLst>
          </p:cNvPr>
          <p:cNvSpPr/>
          <p:nvPr/>
        </p:nvSpPr>
        <p:spPr>
          <a:xfrm>
            <a:off x="615342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188" name="object 183">
            <a:extLst>
              <a:ext uri="{FF2B5EF4-FFF2-40B4-BE49-F238E27FC236}">
                <a16:creationId xmlns:a16="http://schemas.microsoft.com/office/drawing/2014/main" id="{F43A7721-7AB4-4102-BEC9-7CBDCFBC85F8}"/>
              </a:ext>
            </a:extLst>
          </p:cNvPr>
          <p:cNvSpPr/>
          <p:nvPr/>
        </p:nvSpPr>
        <p:spPr>
          <a:xfrm>
            <a:off x="615342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189" name="object 184">
            <a:extLst>
              <a:ext uri="{FF2B5EF4-FFF2-40B4-BE49-F238E27FC236}">
                <a16:creationId xmlns:a16="http://schemas.microsoft.com/office/drawing/2014/main" id="{65D9613E-6F24-4FCE-96FE-320E33380C67}"/>
              </a:ext>
            </a:extLst>
          </p:cNvPr>
          <p:cNvSpPr/>
          <p:nvPr/>
        </p:nvSpPr>
        <p:spPr>
          <a:xfrm>
            <a:off x="619000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90" name="object 185">
            <a:extLst>
              <a:ext uri="{FF2B5EF4-FFF2-40B4-BE49-F238E27FC236}">
                <a16:creationId xmlns:a16="http://schemas.microsoft.com/office/drawing/2014/main" id="{F08661E4-4FD1-421A-9445-EDD2A50840B3}"/>
              </a:ext>
            </a:extLst>
          </p:cNvPr>
          <p:cNvSpPr/>
          <p:nvPr/>
        </p:nvSpPr>
        <p:spPr>
          <a:xfrm>
            <a:off x="619000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91" name="object 186">
            <a:extLst>
              <a:ext uri="{FF2B5EF4-FFF2-40B4-BE49-F238E27FC236}">
                <a16:creationId xmlns:a16="http://schemas.microsoft.com/office/drawing/2014/main" id="{1DBA528A-3211-416E-8000-9B069D8DBE45}"/>
              </a:ext>
            </a:extLst>
          </p:cNvPr>
          <p:cNvSpPr/>
          <p:nvPr/>
        </p:nvSpPr>
        <p:spPr>
          <a:xfrm>
            <a:off x="629058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192" name="object 187">
            <a:extLst>
              <a:ext uri="{FF2B5EF4-FFF2-40B4-BE49-F238E27FC236}">
                <a16:creationId xmlns:a16="http://schemas.microsoft.com/office/drawing/2014/main" id="{905EB769-231F-4D7F-8F72-D13A0293B571}"/>
              </a:ext>
            </a:extLst>
          </p:cNvPr>
          <p:cNvSpPr/>
          <p:nvPr/>
        </p:nvSpPr>
        <p:spPr>
          <a:xfrm>
            <a:off x="629058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193" name="object 188">
            <a:extLst>
              <a:ext uri="{FF2B5EF4-FFF2-40B4-BE49-F238E27FC236}">
                <a16:creationId xmlns:a16="http://schemas.microsoft.com/office/drawing/2014/main" id="{CB2EBADD-C0DD-486C-8BF2-C1754D63D795}"/>
              </a:ext>
            </a:extLst>
          </p:cNvPr>
          <p:cNvSpPr/>
          <p:nvPr/>
        </p:nvSpPr>
        <p:spPr>
          <a:xfrm>
            <a:off x="632716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94" name="object 189">
            <a:extLst>
              <a:ext uri="{FF2B5EF4-FFF2-40B4-BE49-F238E27FC236}">
                <a16:creationId xmlns:a16="http://schemas.microsoft.com/office/drawing/2014/main" id="{C6154207-9E41-40BA-B29F-59026E9A1FF6}"/>
              </a:ext>
            </a:extLst>
          </p:cNvPr>
          <p:cNvSpPr/>
          <p:nvPr/>
        </p:nvSpPr>
        <p:spPr>
          <a:xfrm>
            <a:off x="632716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95" name="object 190">
            <a:extLst>
              <a:ext uri="{FF2B5EF4-FFF2-40B4-BE49-F238E27FC236}">
                <a16:creationId xmlns:a16="http://schemas.microsoft.com/office/drawing/2014/main" id="{46702A71-94DA-4178-AA12-7F075B06C485}"/>
              </a:ext>
            </a:extLst>
          </p:cNvPr>
          <p:cNvSpPr/>
          <p:nvPr/>
        </p:nvSpPr>
        <p:spPr>
          <a:xfrm>
            <a:off x="64277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196" name="object 191">
            <a:extLst>
              <a:ext uri="{FF2B5EF4-FFF2-40B4-BE49-F238E27FC236}">
                <a16:creationId xmlns:a16="http://schemas.microsoft.com/office/drawing/2014/main" id="{8D21B7B8-20FC-42CD-A102-FACEC4A1C483}"/>
              </a:ext>
            </a:extLst>
          </p:cNvPr>
          <p:cNvSpPr/>
          <p:nvPr/>
        </p:nvSpPr>
        <p:spPr>
          <a:xfrm>
            <a:off x="64277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197" name="object 192">
            <a:extLst>
              <a:ext uri="{FF2B5EF4-FFF2-40B4-BE49-F238E27FC236}">
                <a16:creationId xmlns:a16="http://schemas.microsoft.com/office/drawing/2014/main" id="{2C5FF1F1-3632-464F-969B-226EC192FBAC}"/>
              </a:ext>
            </a:extLst>
          </p:cNvPr>
          <p:cNvSpPr/>
          <p:nvPr/>
        </p:nvSpPr>
        <p:spPr>
          <a:xfrm>
            <a:off x="646432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198" name="object 193">
            <a:extLst>
              <a:ext uri="{FF2B5EF4-FFF2-40B4-BE49-F238E27FC236}">
                <a16:creationId xmlns:a16="http://schemas.microsoft.com/office/drawing/2014/main" id="{490F05F0-2B4C-481D-B57F-068115F5B77C}"/>
              </a:ext>
            </a:extLst>
          </p:cNvPr>
          <p:cNvSpPr/>
          <p:nvPr/>
        </p:nvSpPr>
        <p:spPr>
          <a:xfrm>
            <a:off x="646432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199" name="object 194">
            <a:extLst>
              <a:ext uri="{FF2B5EF4-FFF2-40B4-BE49-F238E27FC236}">
                <a16:creationId xmlns:a16="http://schemas.microsoft.com/office/drawing/2014/main" id="{E1820D49-0257-48C5-B80F-2F3D4F3F511B}"/>
              </a:ext>
            </a:extLst>
          </p:cNvPr>
          <p:cNvSpPr/>
          <p:nvPr/>
        </p:nvSpPr>
        <p:spPr>
          <a:xfrm>
            <a:off x="65649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200" name="object 195">
            <a:extLst>
              <a:ext uri="{FF2B5EF4-FFF2-40B4-BE49-F238E27FC236}">
                <a16:creationId xmlns:a16="http://schemas.microsoft.com/office/drawing/2014/main" id="{83B4F85C-43B6-4766-B6B9-0ED13235AB17}"/>
              </a:ext>
            </a:extLst>
          </p:cNvPr>
          <p:cNvSpPr/>
          <p:nvPr/>
        </p:nvSpPr>
        <p:spPr>
          <a:xfrm>
            <a:off x="65649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201" name="object 196">
            <a:extLst>
              <a:ext uri="{FF2B5EF4-FFF2-40B4-BE49-F238E27FC236}">
                <a16:creationId xmlns:a16="http://schemas.microsoft.com/office/drawing/2014/main" id="{69454D8C-4697-4E6E-9B26-993F31D8686A}"/>
              </a:ext>
            </a:extLst>
          </p:cNvPr>
          <p:cNvSpPr/>
          <p:nvPr/>
        </p:nvSpPr>
        <p:spPr>
          <a:xfrm>
            <a:off x="6601482"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02" name="object 197">
            <a:extLst>
              <a:ext uri="{FF2B5EF4-FFF2-40B4-BE49-F238E27FC236}">
                <a16:creationId xmlns:a16="http://schemas.microsoft.com/office/drawing/2014/main" id="{3348E28A-5C5E-46C9-90C7-952BFEB88E9A}"/>
              </a:ext>
            </a:extLst>
          </p:cNvPr>
          <p:cNvSpPr/>
          <p:nvPr/>
        </p:nvSpPr>
        <p:spPr>
          <a:xfrm>
            <a:off x="6601482"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03" name="object 198">
            <a:extLst>
              <a:ext uri="{FF2B5EF4-FFF2-40B4-BE49-F238E27FC236}">
                <a16:creationId xmlns:a16="http://schemas.microsoft.com/office/drawing/2014/main" id="{6FE14ABF-A033-4BA2-AAE7-7488A8D5D357}"/>
              </a:ext>
            </a:extLst>
          </p:cNvPr>
          <p:cNvSpPr/>
          <p:nvPr/>
        </p:nvSpPr>
        <p:spPr>
          <a:xfrm>
            <a:off x="670206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204" name="object 199">
            <a:extLst>
              <a:ext uri="{FF2B5EF4-FFF2-40B4-BE49-F238E27FC236}">
                <a16:creationId xmlns:a16="http://schemas.microsoft.com/office/drawing/2014/main" id="{192F2CEF-F6B0-4D0D-AB67-3C3EF0D85362}"/>
              </a:ext>
            </a:extLst>
          </p:cNvPr>
          <p:cNvSpPr/>
          <p:nvPr/>
        </p:nvSpPr>
        <p:spPr>
          <a:xfrm>
            <a:off x="670206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205" name="object 200">
            <a:extLst>
              <a:ext uri="{FF2B5EF4-FFF2-40B4-BE49-F238E27FC236}">
                <a16:creationId xmlns:a16="http://schemas.microsoft.com/office/drawing/2014/main" id="{35689B5B-A987-42F5-B5B9-5599CEF4CD70}"/>
              </a:ext>
            </a:extLst>
          </p:cNvPr>
          <p:cNvSpPr/>
          <p:nvPr/>
        </p:nvSpPr>
        <p:spPr>
          <a:xfrm>
            <a:off x="6738640"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06" name="object 201">
            <a:extLst>
              <a:ext uri="{FF2B5EF4-FFF2-40B4-BE49-F238E27FC236}">
                <a16:creationId xmlns:a16="http://schemas.microsoft.com/office/drawing/2014/main" id="{2FFCA204-C957-4139-83E4-5B9338B5F689}"/>
              </a:ext>
            </a:extLst>
          </p:cNvPr>
          <p:cNvSpPr/>
          <p:nvPr/>
        </p:nvSpPr>
        <p:spPr>
          <a:xfrm>
            <a:off x="6738640"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07" name="object 202">
            <a:extLst>
              <a:ext uri="{FF2B5EF4-FFF2-40B4-BE49-F238E27FC236}">
                <a16:creationId xmlns:a16="http://schemas.microsoft.com/office/drawing/2014/main" id="{EB93B810-52AA-4ABF-B631-7466F2643325}"/>
              </a:ext>
            </a:extLst>
          </p:cNvPr>
          <p:cNvSpPr/>
          <p:nvPr/>
        </p:nvSpPr>
        <p:spPr>
          <a:xfrm>
            <a:off x="683922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208" name="object 203">
            <a:extLst>
              <a:ext uri="{FF2B5EF4-FFF2-40B4-BE49-F238E27FC236}">
                <a16:creationId xmlns:a16="http://schemas.microsoft.com/office/drawing/2014/main" id="{15C40701-C0F3-4D05-A28E-3F005BD0B38F}"/>
              </a:ext>
            </a:extLst>
          </p:cNvPr>
          <p:cNvSpPr/>
          <p:nvPr/>
        </p:nvSpPr>
        <p:spPr>
          <a:xfrm>
            <a:off x="683922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209" name="object 204">
            <a:extLst>
              <a:ext uri="{FF2B5EF4-FFF2-40B4-BE49-F238E27FC236}">
                <a16:creationId xmlns:a16="http://schemas.microsoft.com/office/drawing/2014/main" id="{F2CC103E-B450-47A3-8D25-076C15C7B1FB}"/>
              </a:ext>
            </a:extLst>
          </p:cNvPr>
          <p:cNvSpPr/>
          <p:nvPr/>
        </p:nvSpPr>
        <p:spPr>
          <a:xfrm>
            <a:off x="687580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10" name="object 205">
            <a:extLst>
              <a:ext uri="{FF2B5EF4-FFF2-40B4-BE49-F238E27FC236}">
                <a16:creationId xmlns:a16="http://schemas.microsoft.com/office/drawing/2014/main" id="{CEBB0C0F-1554-455C-8321-6A509603BE31}"/>
              </a:ext>
            </a:extLst>
          </p:cNvPr>
          <p:cNvSpPr/>
          <p:nvPr/>
        </p:nvSpPr>
        <p:spPr>
          <a:xfrm>
            <a:off x="687580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11" name="object 206">
            <a:extLst>
              <a:ext uri="{FF2B5EF4-FFF2-40B4-BE49-F238E27FC236}">
                <a16:creationId xmlns:a16="http://schemas.microsoft.com/office/drawing/2014/main" id="{790CF31A-DECC-4E6B-84E4-AB6B2E4DF603}"/>
              </a:ext>
            </a:extLst>
          </p:cNvPr>
          <p:cNvSpPr/>
          <p:nvPr/>
        </p:nvSpPr>
        <p:spPr>
          <a:xfrm>
            <a:off x="697638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212" name="object 207">
            <a:extLst>
              <a:ext uri="{FF2B5EF4-FFF2-40B4-BE49-F238E27FC236}">
                <a16:creationId xmlns:a16="http://schemas.microsoft.com/office/drawing/2014/main" id="{39B61BF1-7248-4E35-A6A0-2FB7C2579E45}"/>
              </a:ext>
            </a:extLst>
          </p:cNvPr>
          <p:cNvSpPr/>
          <p:nvPr/>
        </p:nvSpPr>
        <p:spPr>
          <a:xfrm>
            <a:off x="697638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213" name="object 208">
            <a:extLst>
              <a:ext uri="{FF2B5EF4-FFF2-40B4-BE49-F238E27FC236}">
                <a16:creationId xmlns:a16="http://schemas.microsoft.com/office/drawing/2014/main" id="{56D37173-D442-4CB4-B475-7DCB6A4369BB}"/>
              </a:ext>
            </a:extLst>
          </p:cNvPr>
          <p:cNvSpPr/>
          <p:nvPr/>
        </p:nvSpPr>
        <p:spPr>
          <a:xfrm>
            <a:off x="701296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14" name="object 209">
            <a:extLst>
              <a:ext uri="{FF2B5EF4-FFF2-40B4-BE49-F238E27FC236}">
                <a16:creationId xmlns:a16="http://schemas.microsoft.com/office/drawing/2014/main" id="{9D15703C-9FF3-4426-BBC8-8DCA335CAE8E}"/>
              </a:ext>
            </a:extLst>
          </p:cNvPr>
          <p:cNvSpPr/>
          <p:nvPr/>
        </p:nvSpPr>
        <p:spPr>
          <a:xfrm>
            <a:off x="701296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15" name="object 210">
            <a:extLst>
              <a:ext uri="{FF2B5EF4-FFF2-40B4-BE49-F238E27FC236}">
                <a16:creationId xmlns:a16="http://schemas.microsoft.com/office/drawing/2014/main" id="{07A930D9-7647-4319-8C99-C489C9CB50EF}"/>
              </a:ext>
            </a:extLst>
          </p:cNvPr>
          <p:cNvSpPr/>
          <p:nvPr/>
        </p:nvSpPr>
        <p:spPr>
          <a:xfrm>
            <a:off x="71135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216" name="object 211">
            <a:extLst>
              <a:ext uri="{FF2B5EF4-FFF2-40B4-BE49-F238E27FC236}">
                <a16:creationId xmlns:a16="http://schemas.microsoft.com/office/drawing/2014/main" id="{53FDD3D2-CB07-4D16-A1CE-269597B339F8}"/>
              </a:ext>
            </a:extLst>
          </p:cNvPr>
          <p:cNvSpPr/>
          <p:nvPr/>
        </p:nvSpPr>
        <p:spPr>
          <a:xfrm>
            <a:off x="71135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217" name="object 212">
            <a:extLst>
              <a:ext uri="{FF2B5EF4-FFF2-40B4-BE49-F238E27FC236}">
                <a16:creationId xmlns:a16="http://schemas.microsoft.com/office/drawing/2014/main" id="{C3504534-2157-4322-BB26-43B28C2F3B26}"/>
              </a:ext>
            </a:extLst>
          </p:cNvPr>
          <p:cNvSpPr/>
          <p:nvPr/>
        </p:nvSpPr>
        <p:spPr>
          <a:xfrm>
            <a:off x="7150122"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18" name="object 213">
            <a:extLst>
              <a:ext uri="{FF2B5EF4-FFF2-40B4-BE49-F238E27FC236}">
                <a16:creationId xmlns:a16="http://schemas.microsoft.com/office/drawing/2014/main" id="{D3264D74-FD0C-4A11-8D33-124B238651A0}"/>
              </a:ext>
            </a:extLst>
          </p:cNvPr>
          <p:cNvSpPr/>
          <p:nvPr/>
        </p:nvSpPr>
        <p:spPr>
          <a:xfrm>
            <a:off x="7150122"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19" name="object 214">
            <a:extLst>
              <a:ext uri="{FF2B5EF4-FFF2-40B4-BE49-F238E27FC236}">
                <a16:creationId xmlns:a16="http://schemas.microsoft.com/office/drawing/2014/main" id="{0CD7FB2B-3A2C-45A0-8F1D-1BF20206467E}"/>
              </a:ext>
            </a:extLst>
          </p:cNvPr>
          <p:cNvSpPr/>
          <p:nvPr/>
        </p:nvSpPr>
        <p:spPr>
          <a:xfrm>
            <a:off x="72507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220" name="object 215">
            <a:extLst>
              <a:ext uri="{FF2B5EF4-FFF2-40B4-BE49-F238E27FC236}">
                <a16:creationId xmlns:a16="http://schemas.microsoft.com/office/drawing/2014/main" id="{B0107C25-A6CA-4D2E-BE3D-BFCB93C28B51}"/>
              </a:ext>
            </a:extLst>
          </p:cNvPr>
          <p:cNvSpPr/>
          <p:nvPr/>
        </p:nvSpPr>
        <p:spPr>
          <a:xfrm>
            <a:off x="72507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221" name="object 216">
            <a:extLst>
              <a:ext uri="{FF2B5EF4-FFF2-40B4-BE49-F238E27FC236}">
                <a16:creationId xmlns:a16="http://schemas.microsoft.com/office/drawing/2014/main" id="{C64A7600-912D-4A52-9908-C314CAA0DF2F}"/>
              </a:ext>
            </a:extLst>
          </p:cNvPr>
          <p:cNvSpPr/>
          <p:nvPr/>
        </p:nvSpPr>
        <p:spPr>
          <a:xfrm>
            <a:off x="728728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22" name="object 217">
            <a:extLst>
              <a:ext uri="{FF2B5EF4-FFF2-40B4-BE49-F238E27FC236}">
                <a16:creationId xmlns:a16="http://schemas.microsoft.com/office/drawing/2014/main" id="{D69BCF8E-BCCD-4809-975B-D41777D8178D}"/>
              </a:ext>
            </a:extLst>
          </p:cNvPr>
          <p:cNvSpPr/>
          <p:nvPr/>
        </p:nvSpPr>
        <p:spPr>
          <a:xfrm>
            <a:off x="728728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23" name="object 218">
            <a:extLst>
              <a:ext uri="{FF2B5EF4-FFF2-40B4-BE49-F238E27FC236}">
                <a16:creationId xmlns:a16="http://schemas.microsoft.com/office/drawing/2014/main" id="{A797036C-5D6D-4AF1-99FD-40C01DE5A6E7}"/>
              </a:ext>
            </a:extLst>
          </p:cNvPr>
          <p:cNvSpPr/>
          <p:nvPr/>
        </p:nvSpPr>
        <p:spPr>
          <a:xfrm>
            <a:off x="738786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224" name="object 219">
            <a:extLst>
              <a:ext uri="{FF2B5EF4-FFF2-40B4-BE49-F238E27FC236}">
                <a16:creationId xmlns:a16="http://schemas.microsoft.com/office/drawing/2014/main" id="{FE4C5111-9C52-429D-879E-B56124D243AD}"/>
              </a:ext>
            </a:extLst>
          </p:cNvPr>
          <p:cNvSpPr/>
          <p:nvPr/>
        </p:nvSpPr>
        <p:spPr>
          <a:xfrm>
            <a:off x="738786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225" name="object 220">
            <a:extLst>
              <a:ext uri="{FF2B5EF4-FFF2-40B4-BE49-F238E27FC236}">
                <a16:creationId xmlns:a16="http://schemas.microsoft.com/office/drawing/2014/main" id="{AD942893-1E34-4EBF-8DC8-2A2075CDE2EB}"/>
              </a:ext>
            </a:extLst>
          </p:cNvPr>
          <p:cNvSpPr/>
          <p:nvPr/>
        </p:nvSpPr>
        <p:spPr>
          <a:xfrm>
            <a:off x="742444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26" name="object 221">
            <a:extLst>
              <a:ext uri="{FF2B5EF4-FFF2-40B4-BE49-F238E27FC236}">
                <a16:creationId xmlns:a16="http://schemas.microsoft.com/office/drawing/2014/main" id="{208A6BAF-A412-48E0-A9EF-A121F95B5213}"/>
              </a:ext>
            </a:extLst>
          </p:cNvPr>
          <p:cNvSpPr/>
          <p:nvPr/>
        </p:nvSpPr>
        <p:spPr>
          <a:xfrm>
            <a:off x="742444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27" name="object 222">
            <a:extLst>
              <a:ext uri="{FF2B5EF4-FFF2-40B4-BE49-F238E27FC236}">
                <a16:creationId xmlns:a16="http://schemas.microsoft.com/office/drawing/2014/main" id="{F7DE3C82-5742-4945-84CF-5D21AF9E731C}"/>
              </a:ext>
            </a:extLst>
          </p:cNvPr>
          <p:cNvSpPr/>
          <p:nvPr/>
        </p:nvSpPr>
        <p:spPr>
          <a:xfrm>
            <a:off x="752502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228" name="object 223">
            <a:extLst>
              <a:ext uri="{FF2B5EF4-FFF2-40B4-BE49-F238E27FC236}">
                <a16:creationId xmlns:a16="http://schemas.microsoft.com/office/drawing/2014/main" id="{0F7EC860-5935-4A97-8D5A-26498B3238BB}"/>
              </a:ext>
            </a:extLst>
          </p:cNvPr>
          <p:cNvSpPr/>
          <p:nvPr/>
        </p:nvSpPr>
        <p:spPr>
          <a:xfrm>
            <a:off x="752502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229" name="object 224">
            <a:extLst>
              <a:ext uri="{FF2B5EF4-FFF2-40B4-BE49-F238E27FC236}">
                <a16:creationId xmlns:a16="http://schemas.microsoft.com/office/drawing/2014/main" id="{63C8308B-E272-470B-908A-BD55F35FC28B}"/>
              </a:ext>
            </a:extLst>
          </p:cNvPr>
          <p:cNvSpPr/>
          <p:nvPr/>
        </p:nvSpPr>
        <p:spPr>
          <a:xfrm>
            <a:off x="7561600"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30" name="object 225">
            <a:extLst>
              <a:ext uri="{FF2B5EF4-FFF2-40B4-BE49-F238E27FC236}">
                <a16:creationId xmlns:a16="http://schemas.microsoft.com/office/drawing/2014/main" id="{FE496F5B-385B-403B-A62E-0D363EB547C6}"/>
              </a:ext>
            </a:extLst>
          </p:cNvPr>
          <p:cNvSpPr/>
          <p:nvPr/>
        </p:nvSpPr>
        <p:spPr>
          <a:xfrm>
            <a:off x="7561600"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31" name="object 226">
            <a:extLst>
              <a:ext uri="{FF2B5EF4-FFF2-40B4-BE49-F238E27FC236}">
                <a16:creationId xmlns:a16="http://schemas.microsoft.com/office/drawing/2014/main" id="{C35F3CD5-2BBA-4FC2-8036-F649212791FD}"/>
              </a:ext>
            </a:extLst>
          </p:cNvPr>
          <p:cNvSpPr/>
          <p:nvPr/>
        </p:nvSpPr>
        <p:spPr>
          <a:xfrm>
            <a:off x="766218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232" name="object 227">
            <a:extLst>
              <a:ext uri="{FF2B5EF4-FFF2-40B4-BE49-F238E27FC236}">
                <a16:creationId xmlns:a16="http://schemas.microsoft.com/office/drawing/2014/main" id="{BBB26B5D-3D1E-4D7A-95E9-DA922B4ACF11}"/>
              </a:ext>
            </a:extLst>
          </p:cNvPr>
          <p:cNvSpPr/>
          <p:nvPr/>
        </p:nvSpPr>
        <p:spPr>
          <a:xfrm>
            <a:off x="766218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233" name="object 228">
            <a:extLst>
              <a:ext uri="{FF2B5EF4-FFF2-40B4-BE49-F238E27FC236}">
                <a16:creationId xmlns:a16="http://schemas.microsoft.com/office/drawing/2014/main" id="{BD19FBFC-B71D-4312-9749-EA46ADA02BE2}"/>
              </a:ext>
            </a:extLst>
          </p:cNvPr>
          <p:cNvSpPr/>
          <p:nvPr/>
        </p:nvSpPr>
        <p:spPr>
          <a:xfrm>
            <a:off x="769876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34" name="object 229">
            <a:extLst>
              <a:ext uri="{FF2B5EF4-FFF2-40B4-BE49-F238E27FC236}">
                <a16:creationId xmlns:a16="http://schemas.microsoft.com/office/drawing/2014/main" id="{124D3761-3152-4371-811A-D153A7811D44}"/>
              </a:ext>
            </a:extLst>
          </p:cNvPr>
          <p:cNvSpPr/>
          <p:nvPr/>
        </p:nvSpPr>
        <p:spPr>
          <a:xfrm>
            <a:off x="769876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35" name="object 230">
            <a:extLst>
              <a:ext uri="{FF2B5EF4-FFF2-40B4-BE49-F238E27FC236}">
                <a16:creationId xmlns:a16="http://schemas.microsoft.com/office/drawing/2014/main" id="{88343334-3AF4-4E40-B791-CF5B0CCFCC7A}"/>
              </a:ext>
            </a:extLst>
          </p:cNvPr>
          <p:cNvSpPr/>
          <p:nvPr/>
        </p:nvSpPr>
        <p:spPr>
          <a:xfrm>
            <a:off x="77993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236" name="object 231">
            <a:extLst>
              <a:ext uri="{FF2B5EF4-FFF2-40B4-BE49-F238E27FC236}">
                <a16:creationId xmlns:a16="http://schemas.microsoft.com/office/drawing/2014/main" id="{4C499FCE-A214-4C39-BCFC-C453728849E5}"/>
              </a:ext>
            </a:extLst>
          </p:cNvPr>
          <p:cNvSpPr/>
          <p:nvPr/>
        </p:nvSpPr>
        <p:spPr>
          <a:xfrm>
            <a:off x="77993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237" name="object 232">
            <a:extLst>
              <a:ext uri="{FF2B5EF4-FFF2-40B4-BE49-F238E27FC236}">
                <a16:creationId xmlns:a16="http://schemas.microsoft.com/office/drawing/2014/main" id="{C2A09C8D-19C0-4B74-B30D-3AEF3DFF4BC5}"/>
              </a:ext>
            </a:extLst>
          </p:cNvPr>
          <p:cNvSpPr/>
          <p:nvPr/>
        </p:nvSpPr>
        <p:spPr>
          <a:xfrm>
            <a:off x="7835922"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38" name="object 233">
            <a:extLst>
              <a:ext uri="{FF2B5EF4-FFF2-40B4-BE49-F238E27FC236}">
                <a16:creationId xmlns:a16="http://schemas.microsoft.com/office/drawing/2014/main" id="{A8D40AEB-FAEE-4452-8651-36A4B022B9BC}"/>
              </a:ext>
            </a:extLst>
          </p:cNvPr>
          <p:cNvSpPr/>
          <p:nvPr/>
        </p:nvSpPr>
        <p:spPr>
          <a:xfrm>
            <a:off x="7835922"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39" name="object 234">
            <a:extLst>
              <a:ext uri="{FF2B5EF4-FFF2-40B4-BE49-F238E27FC236}">
                <a16:creationId xmlns:a16="http://schemas.microsoft.com/office/drawing/2014/main" id="{3EE66A59-98DD-425A-8F89-7BB204BC2555}"/>
              </a:ext>
            </a:extLst>
          </p:cNvPr>
          <p:cNvSpPr/>
          <p:nvPr/>
        </p:nvSpPr>
        <p:spPr>
          <a:xfrm>
            <a:off x="79365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240" name="object 235">
            <a:extLst>
              <a:ext uri="{FF2B5EF4-FFF2-40B4-BE49-F238E27FC236}">
                <a16:creationId xmlns:a16="http://schemas.microsoft.com/office/drawing/2014/main" id="{01B61B67-7A3A-4AD6-80DF-D351FF2162C5}"/>
              </a:ext>
            </a:extLst>
          </p:cNvPr>
          <p:cNvSpPr/>
          <p:nvPr/>
        </p:nvSpPr>
        <p:spPr>
          <a:xfrm>
            <a:off x="79365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241" name="object 236">
            <a:extLst>
              <a:ext uri="{FF2B5EF4-FFF2-40B4-BE49-F238E27FC236}">
                <a16:creationId xmlns:a16="http://schemas.microsoft.com/office/drawing/2014/main" id="{017CCCB6-3151-429E-985B-6CADE0022729}"/>
              </a:ext>
            </a:extLst>
          </p:cNvPr>
          <p:cNvSpPr/>
          <p:nvPr/>
        </p:nvSpPr>
        <p:spPr>
          <a:xfrm>
            <a:off x="7973082"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42" name="object 237">
            <a:extLst>
              <a:ext uri="{FF2B5EF4-FFF2-40B4-BE49-F238E27FC236}">
                <a16:creationId xmlns:a16="http://schemas.microsoft.com/office/drawing/2014/main" id="{CD2E3806-4A0E-41B8-ACC8-F9C7BF54DA63}"/>
              </a:ext>
            </a:extLst>
          </p:cNvPr>
          <p:cNvSpPr/>
          <p:nvPr/>
        </p:nvSpPr>
        <p:spPr>
          <a:xfrm>
            <a:off x="7973082"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43" name="object 238">
            <a:extLst>
              <a:ext uri="{FF2B5EF4-FFF2-40B4-BE49-F238E27FC236}">
                <a16:creationId xmlns:a16="http://schemas.microsoft.com/office/drawing/2014/main" id="{7E8E6D4C-4176-41F7-9495-4816A4138249}"/>
              </a:ext>
            </a:extLst>
          </p:cNvPr>
          <p:cNvSpPr/>
          <p:nvPr/>
        </p:nvSpPr>
        <p:spPr>
          <a:xfrm>
            <a:off x="807366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244" name="object 239">
            <a:extLst>
              <a:ext uri="{FF2B5EF4-FFF2-40B4-BE49-F238E27FC236}">
                <a16:creationId xmlns:a16="http://schemas.microsoft.com/office/drawing/2014/main" id="{DC94FC17-658D-42CA-8B53-DFA527A1264C}"/>
              </a:ext>
            </a:extLst>
          </p:cNvPr>
          <p:cNvSpPr/>
          <p:nvPr/>
        </p:nvSpPr>
        <p:spPr>
          <a:xfrm>
            <a:off x="807366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245" name="object 240">
            <a:extLst>
              <a:ext uri="{FF2B5EF4-FFF2-40B4-BE49-F238E27FC236}">
                <a16:creationId xmlns:a16="http://schemas.microsoft.com/office/drawing/2014/main" id="{A0C63EEA-E0DF-4239-A463-67351841E577}"/>
              </a:ext>
            </a:extLst>
          </p:cNvPr>
          <p:cNvSpPr/>
          <p:nvPr/>
        </p:nvSpPr>
        <p:spPr>
          <a:xfrm>
            <a:off x="811024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46" name="object 241">
            <a:extLst>
              <a:ext uri="{FF2B5EF4-FFF2-40B4-BE49-F238E27FC236}">
                <a16:creationId xmlns:a16="http://schemas.microsoft.com/office/drawing/2014/main" id="{A47E6182-CE9A-4611-AEDF-9C775086E0A1}"/>
              </a:ext>
            </a:extLst>
          </p:cNvPr>
          <p:cNvSpPr/>
          <p:nvPr/>
        </p:nvSpPr>
        <p:spPr>
          <a:xfrm>
            <a:off x="811024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47" name="object 242">
            <a:extLst>
              <a:ext uri="{FF2B5EF4-FFF2-40B4-BE49-F238E27FC236}">
                <a16:creationId xmlns:a16="http://schemas.microsoft.com/office/drawing/2014/main" id="{5A5276DD-4FC9-42DA-9036-59B430643CA3}"/>
              </a:ext>
            </a:extLst>
          </p:cNvPr>
          <p:cNvSpPr/>
          <p:nvPr/>
        </p:nvSpPr>
        <p:spPr>
          <a:xfrm>
            <a:off x="821082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248" name="object 243">
            <a:extLst>
              <a:ext uri="{FF2B5EF4-FFF2-40B4-BE49-F238E27FC236}">
                <a16:creationId xmlns:a16="http://schemas.microsoft.com/office/drawing/2014/main" id="{0EADAEE5-ADC9-49C2-A354-5BC8720F01AF}"/>
              </a:ext>
            </a:extLst>
          </p:cNvPr>
          <p:cNvSpPr/>
          <p:nvPr/>
        </p:nvSpPr>
        <p:spPr>
          <a:xfrm>
            <a:off x="821082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249" name="object 244">
            <a:extLst>
              <a:ext uri="{FF2B5EF4-FFF2-40B4-BE49-F238E27FC236}">
                <a16:creationId xmlns:a16="http://schemas.microsoft.com/office/drawing/2014/main" id="{4BEA6F7C-3732-4949-ABBE-5BEAF0E18012}"/>
              </a:ext>
            </a:extLst>
          </p:cNvPr>
          <p:cNvSpPr/>
          <p:nvPr/>
        </p:nvSpPr>
        <p:spPr>
          <a:xfrm>
            <a:off x="824740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50" name="object 245">
            <a:extLst>
              <a:ext uri="{FF2B5EF4-FFF2-40B4-BE49-F238E27FC236}">
                <a16:creationId xmlns:a16="http://schemas.microsoft.com/office/drawing/2014/main" id="{7FFC503C-FC00-45F5-A9A6-ECC7807E9E6D}"/>
              </a:ext>
            </a:extLst>
          </p:cNvPr>
          <p:cNvSpPr/>
          <p:nvPr/>
        </p:nvSpPr>
        <p:spPr>
          <a:xfrm>
            <a:off x="824740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51" name="object 246">
            <a:extLst>
              <a:ext uri="{FF2B5EF4-FFF2-40B4-BE49-F238E27FC236}">
                <a16:creationId xmlns:a16="http://schemas.microsoft.com/office/drawing/2014/main" id="{C05EBD32-4ACC-4347-9F5F-D67E810F5AEB}"/>
              </a:ext>
            </a:extLst>
          </p:cNvPr>
          <p:cNvSpPr/>
          <p:nvPr/>
        </p:nvSpPr>
        <p:spPr>
          <a:xfrm>
            <a:off x="834798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252" name="object 247">
            <a:extLst>
              <a:ext uri="{FF2B5EF4-FFF2-40B4-BE49-F238E27FC236}">
                <a16:creationId xmlns:a16="http://schemas.microsoft.com/office/drawing/2014/main" id="{582C442E-1B9A-40CD-B4BE-1DCD5F0D886C}"/>
              </a:ext>
            </a:extLst>
          </p:cNvPr>
          <p:cNvSpPr/>
          <p:nvPr/>
        </p:nvSpPr>
        <p:spPr>
          <a:xfrm>
            <a:off x="834798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253" name="object 248">
            <a:extLst>
              <a:ext uri="{FF2B5EF4-FFF2-40B4-BE49-F238E27FC236}">
                <a16:creationId xmlns:a16="http://schemas.microsoft.com/office/drawing/2014/main" id="{B4751E04-76FF-47E6-8B01-099F0C9A71A8}"/>
              </a:ext>
            </a:extLst>
          </p:cNvPr>
          <p:cNvSpPr/>
          <p:nvPr/>
        </p:nvSpPr>
        <p:spPr>
          <a:xfrm>
            <a:off x="838456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54" name="object 249">
            <a:extLst>
              <a:ext uri="{FF2B5EF4-FFF2-40B4-BE49-F238E27FC236}">
                <a16:creationId xmlns:a16="http://schemas.microsoft.com/office/drawing/2014/main" id="{8C109248-42FC-467D-96F6-9C99B8A82542}"/>
              </a:ext>
            </a:extLst>
          </p:cNvPr>
          <p:cNvSpPr/>
          <p:nvPr/>
        </p:nvSpPr>
        <p:spPr>
          <a:xfrm>
            <a:off x="838456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55" name="object 250">
            <a:extLst>
              <a:ext uri="{FF2B5EF4-FFF2-40B4-BE49-F238E27FC236}">
                <a16:creationId xmlns:a16="http://schemas.microsoft.com/office/drawing/2014/main" id="{97319A95-9314-46A1-8B8E-0A81075534F9}"/>
              </a:ext>
            </a:extLst>
          </p:cNvPr>
          <p:cNvSpPr/>
          <p:nvPr/>
        </p:nvSpPr>
        <p:spPr>
          <a:xfrm>
            <a:off x="84851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256" name="object 251">
            <a:extLst>
              <a:ext uri="{FF2B5EF4-FFF2-40B4-BE49-F238E27FC236}">
                <a16:creationId xmlns:a16="http://schemas.microsoft.com/office/drawing/2014/main" id="{B746FC21-CB7E-4B7E-869D-40E31A5ACCE2}"/>
              </a:ext>
            </a:extLst>
          </p:cNvPr>
          <p:cNvSpPr/>
          <p:nvPr/>
        </p:nvSpPr>
        <p:spPr>
          <a:xfrm>
            <a:off x="84851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257" name="object 252">
            <a:extLst>
              <a:ext uri="{FF2B5EF4-FFF2-40B4-BE49-F238E27FC236}">
                <a16:creationId xmlns:a16="http://schemas.microsoft.com/office/drawing/2014/main" id="{AB95E875-BFAC-49B7-9450-638F29DC497D}"/>
              </a:ext>
            </a:extLst>
          </p:cNvPr>
          <p:cNvSpPr/>
          <p:nvPr/>
        </p:nvSpPr>
        <p:spPr>
          <a:xfrm>
            <a:off x="8521722"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58" name="object 253">
            <a:extLst>
              <a:ext uri="{FF2B5EF4-FFF2-40B4-BE49-F238E27FC236}">
                <a16:creationId xmlns:a16="http://schemas.microsoft.com/office/drawing/2014/main" id="{B50A3B8B-9D5A-470E-B556-C47222D68F60}"/>
              </a:ext>
            </a:extLst>
          </p:cNvPr>
          <p:cNvSpPr/>
          <p:nvPr/>
        </p:nvSpPr>
        <p:spPr>
          <a:xfrm>
            <a:off x="8521722"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59" name="object 254">
            <a:extLst>
              <a:ext uri="{FF2B5EF4-FFF2-40B4-BE49-F238E27FC236}">
                <a16:creationId xmlns:a16="http://schemas.microsoft.com/office/drawing/2014/main" id="{96FB9BAA-5466-43B0-B0B3-13DCD9E6571B}"/>
              </a:ext>
            </a:extLst>
          </p:cNvPr>
          <p:cNvSpPr/>
          <p:nvPr/>
        </p:nvSpPr>
        <p:spPr>
          <a:xfrm>
            <a:off x="86223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260" name="object 255">
            <a:extLst>
              <a:ext uri="{FF2B5EF4-FFF2-40B4-BE49-F238E27FC236}">
                <a16:creationId xmlns:a16="http://schemas.microsoft.com/office/drawing/2014/main" id="{3F31E574-D88C-47DE-8D4E-D64472BC03AA}"/>
              </a:ext>
            </a:extLst>
          </p:cNvPr>
          <p:cNvSpPr/>
          <p:nvPr/>
        </p:nvSpPr>
        <p:spPr>
          <a:xfrm>
            <a:off x="86223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261" name="object 256">
            <a:extLst>
              <a:ext uri="{FF2B5EF4-FFF2-40B4-BE49-F238E27FC236}">
                <a16:creationId xmlns:a16="http://schemas.microsoft.com/office/drawing/2014/main" id="{3C008246-64E9-4696-B769-F441263AFAD2}"/>
              </a:ext>
            </a:extLst>
          </p:cNvPr>
          <p:cNvSpPr/>
          <p:nvPr/>
        </p:nvSpPr>
        <p:spPr>
          <a:xfrm>
            <a:off x="8658882"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62" name="object 257">
            <a:extLst>
              <a:ext uri="{FF2B5EF4-FFF2-40B4-BE49-F238E27FC236}">
                <a16:creationId xmlns:a16="http://schemas.microsoft.com/office/drawing/2014/main" id="{A64DB8E8-F324-4FDB-8997-069C397789AE}"/>
              </a:ext>
            </a:extLst>
          </p:cNvPr>
          <p:cNvSpPr/>
          <p:nvPr/>
        </p:nvSpPr>
        <p:spPr>
          <a:xfrm>
            <a:off x="8658882"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63" name="object 258">
            <a:extLst>
              <a:ext uri="{FF2B5EF4-FFF2-40B4-BE49-F238E27FC236}">
                <a16:creationId xmlns:a16="http://schemas.microsoft.com/office/drawing/2014/main" id="{6C1ABCB1-2F8A-4EAD-A784-1B025A0B9556}"/>
              </a:ext>
            </a:extLst>
          </p:cNvPr>
          <p:cNvSpPr/>
          <p:nvPr/>
        </p:nvSpPr>
        <p:spPr>
          <a:xfrm>
            <a:off x="875946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264" name="object 259">
            <a:extLst>
              <a:ext uri="{FF2B5EF4-FFF2-40B4-BE49-F238E27FC236}">
                <a16:creationId xmlns:a16="http://schemas.microsoft.com/office/drawing/2014/main" id="{0008AD05-0612-4ACA-BA1E-5F3D4DC64D87}"/>
              </a:ext>
            </a:extLst>
          </p:cNvPr>
          <p:cNvSpPr/>
          <p:nvPr/>
        </p:nvSpPr>
        <p:spPr>
          <a:xfrm>
            <a:off x="875946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265" name="object 260">
            <a:extLst>
              <a:ext uri="{FF2B5EF4-FFF2-40B4-BE49-F238E27FC236}">
                <a16:creationId xmlns:a16="http://schemas.microsoft.com/office/drawing/2014/main" id="{5880E65D-9728-4488-AB05-C74378346E0D}"/>
              </a:ext>
            </a:extLst>
          </p:cNvPr>
          <p:cNvSpPr/>
          <p:nvPr/>
        </p:nvSpPr>
        <p:spPr>
          <a:xfrm>
            <a:off x="879604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66" name="object 261">
            <a:extLst>
              <a:ext uri="{FF2B5EF4-FFF2-40B4-BE49-F238E27FC236}">
                <a16:creationId xmlns:a16="http://schemas.microsoft.com/office/drawing/2014/main" id="{557986AA-0420-4A33-9593-A0FC48E6FEBD}"/>
              </a:ext>
            </a:extLst>
          </p:cNvPr>
          <p:cNvSpPr/>
          <p:nvPr/>
        </p:nvSpPr>
        <p:spPr>
          <a:xfrm>
            <a:off x="879604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67" name="object 262">
            <a:extLst>
              <a:ext uri="{FF2B5EF4-FFF2-40B4-BE49-F238E27FC236}">
                <a16:creationId xmlns:a16="http://schemas.microsoft.com/office/drawing/2014/main" id="{90CCC18F-C45F-41F4-B691-50AA9977FBB2}"/>
              </a:ext>
            </a:extLst>
          </p:cNvPr>
          <p:cNvSpPr/>
          <p:nvPr/>
        </p:nvSpPr>
        <p:spPr>
          <a:xfrm>
            <a:off x="889662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268" name="object 263">
            <a:extLst>
              <a:ext uri="{FF2B5EF4-FFF2-40B4-BE49-F238E27FC236}">
                <a16:creationId xmlns:a16="http://schemas.microsoft.com/office/drawing/2014/main" id="{3911CD30-8123-4F55-B463-B7DBF583E8B4}"/>
              </a:ext>
            </a:extLst>
          </p:cNvPr>
          <p:cNvSpPr/>
          <p:nvPr/>
        </p:nvSpPr>
        <p:spPr>
          <a:xfrm>
            <a:off x="889662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269" name="object 264">
            <a:extLst>
              <a:ext uri="{FF2B5EF4-FFF2-40B4-BE49-F238E27FC236}">
                <a16:creationId xmlns:a16="http://schemas.microsoft.com/office/drawing/2014/main" id="{56D5290D-FA9A-4B10-A131-667D5D1BD4D6}"/>
              </a:ext>
            </a:extLst>
          </p:cNvPr>
          <p:cNvSpPr/>
          <p:nvPr/>
        </p:nvSpPr>
        <p:spPr>
          <a:xfrm>
            <a:off x="893320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70" name="object 265">
            <a:extLst>
              <a:ext uri="{FF2B5EF4-FFF2-40B4-BE49-F238E27FC236}">
                <a16:creationId xmlns:a16="http://schemas.microsoft.com/office/drawing/2014/main" id="{3AEA33CD-293D-46C5-8D98-2AA4DB443881}"/>
              </a:ext>
            </a:extLst>
          </p:cNvPr>
          <p:cNvSpPr/>
          <p:nvPr/>
        </p:nvSpPr>
        <p:spPr>
          <a:xfrm>
            <a:off x="893320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71" name="object 266">
            <a:extLst>
              <a:ext uri="{FF2B5EF4-FFF2-40B4-BE49-F238E27FC236}">
                <a16:creationId xmlns:a16="http://schemas.microsoft.com/office/drawing/2014/main" id="{389EAB23-56F7-4072-9BBB-516CA4B604CB}"/>
              </a:ext>
            </a:extLst>
          </p:cNvPr>
          <p:cNvSpPr/>
          <p:nvPr/>
        </p:nvSpPr>
        <p:spPr>
          <a:xfrm>
            <a:off x="903378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272" name="object 267">
            <a:extLst>
              <a:ext uri="{FF2B5EF4-FFF2-40B4-BE49-F238E27FC236}">
                <a16:creationId xmlns:a16="http://schemas.microsoft.com/office/drawing/2014/main" id="{902C6CC4-7A46-4E8A-991C-82BCE299D964}"/>
              </a:ext>
            </a:extLst>
          </p:cNvPr>
          <p:cNvSpPr/>
          <p:nvPr/>
        </p:nvSpPr>
        <p:spPr>
          <a:xfrm>
            <a:off x="903378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273" name="object 268">
            <a:extLst>
              <a:ext uri="{FF2B5EF4-FFF2-40B4-BE49-F238E27FC236}">
                <a16:creationId xmlns:a16="http://schemas.microsoft.com/office/drawing/2014/main" id="{435B381F-E1DB-4384-AE01-5EC55B508EE4}"/>
              </a:ext>
            </a:extLst>
          </p:cNvPr>
          <p:cNvSpPr/>
          <p:nvPr/>
        </p:nvSpPr>
        <p:spPr>
          <a:xfrm>
            <a:off x="907036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74" name="object 269">
            <a:extLst>
              <a:ext uri="{FF2B5EF4-FFF2-40B4-BE49-F238E27FC236}">
                <a16:creationId xmlns:a16="http://schemas.microsoft.com/office/drawing/2014/main" id="{6B6E3E82-F479-4637-B653-D85B0AB8EAB4}"/>
              </a:ext>
            </a:extLst>
          </p:cNvPr>
          <p:cNvSpPr/>
          <p:nvPr/>
        </p:nvSpPr>
        <p:spPr>
          <a:xfrm>
            <a:off x="907036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75" name="object 270">
            <a:extLst>
              <a:ext uri="{FF2B5EF4-FFF2-40B4-BE49-F238E27FC236}">
                <a16:creationId xmlns:a16="http://schemas.microsoft.com/office/drawing/2014/main" id="{9DCA5066-DEF5-4F61-A9A6-03AC09FE16F3}"/>
              </a:ext>
            </a:extLst>
          </p:cNvPr>
          <p:cNvSpPr/>
          <p:nvPr/>
        </p:nvSpPr>
        <p:spPr>
          <a:xfrm>
            <a:off x="91709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276" name="object 271">
            <a:extLst>
              <a:ext uri="{FF2B5EF4-FFF2-40B4-BE49-F238E27FC236}">
                <a16:creationId xmlns:a16="http://schemas.microsoft.com/office/drawing/2014/main" id="{23CE3528-CEF2-4C5A-ACA2-BC313D60818E}"/>
              </a:ext>
            </a:extLst>
          </p:cNvPr>
          <p:cNvSpPr/>
          <p:nvPr/>
        </p:nvSpPr>
        <p:spPr>
          <a:xfrm>
            <a:off x="91709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277" name="object 272">
            <a:extLst>
              <a:ext uri="{FF2B5EF4-FFF2-40B4-BE49-F238E27FC236}">
                <a16:creationId xmlns:a16="http://schemas.microsoft.com/office/drawing/2014/main" id="{36985194-C2C8-4BBC-96B8-0B95C13314AD}"/>
              </a:ext>
            </a:extLst>
          </p:cNvPr>
          <p:cNvSpPr/>
          <p:nvPr/>
        </p:nvSpPr>
        <p:spPr>
          <a:xfrm>
            <a:off x="9207522"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78" name="object 273">
            <a:extLst>
              <a:ext uri="{FF2B5EF4-FFF2-40B4-BE49-F238E27FC236}">
                <a16:creationId xmlns:a16="http://schemas.microsoft.com/office/drawing/2014/main" id="{FEDCBEB2-85C6-463C-88DA-B061666728BE}"/>
              </a:ext>
            </a:extLst>
          </p:cNvPr>
          <p:cNvSpPr/>
          <p:nvPr/>
        </p:nvSpPr>
        <p:spPr>
          <a:xfrm>
            <a:off x="9207522"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79" name="object 274">
            <a:extLst>
              <a:ext uri="{FF2B5EF4-FFF2-40B4-BE49-F238E27FC236}">
                <a16:creationId xmlns:a16="http://schemas.microsoft.com/office/drawing/2014/main" id="{B88FF0AA-4778-4187-9467-F156C9380A18}"/>
              </a:ext>
            </a:extLst>
          </p:cNvPr>
          <p:cNvSpPr/>
          <p:nvPr/>
        </p:nvSpPr>
        <p:spPr>
          <a:xfrm>
            <a:off x="93081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280" name="object 275">
            <a:extLst>
              <a:ext uri="{FF2B5EF4-FFF2-40B4-BE49-F238E27FC236}">
                <a16:creationId xmlns:a16="http://schemas.microsoft.com/office/drawing/2014/main" id="{BF42CA24-E55B-497D-9900-2271982708B8}"/>
              </a:ext>
            </a:extLst>
          </p:cNvPr>
          <p:cNvSpPr/>
          <p:nvPr/>
        </p:nvSpPr>
        <p:spPr>
          <a:xfrm>
            <a:off x="93081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281" name="object 276">
            <a:extLst>
              <a:ext uri="{FF2B5EF4-FFF2-40B4-BE49-F238E27FC236}">
                <a16:creationId xmlns:a16="http://schemas.microsoft.com/office/drawing/2014/main" id="{A3EA6B1D-DFE7-41F5-B557-C99E0D6EDB2F}"/>
              </a:ext>
            </a:extLst>
          </p:cNvPr>
          <p:cNvSpPr/>
          <p:nvPr/>
        </p:nvSpPr>
        <p:spPr>
          <a:xfrm>
            <a:off x="9344682"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82" name="object 277">
            <a:extLst>
              <a:ext uri="{FF2B5EF4-FFF2-40B4-BE49-F238E27FC236}">
                <a16:creationId xmlns:a16="http://schemas.microsoft.com/office/drawing/2014/main" id="{B7FA888B-6EA9-4D26-8498-1DDF18AFF5A2}"/>
              </a:ext>
            </a:extLst>
          </p:cNvPr>
          <p:cNvSpPr/>
          <p:nvPr/>
        </p:nvSpPr>
        <p:spPr>
          <a:xfrm>
            <a:off x="9344682"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83" name="object 278">
            <a:extLst>
              <a:ext uri="{FF2B5EF4-FFF2-40B4-BE49-F238E27FC236}">
                <a16:creationId xmlns:a16="http://schemas.microsoft.com/office/drawing/2014/main" id="{CC45EBEB-43EF-4F79-8EA0-1B8B812FCAA0}"/>
              </a:ext>
            </a:extLst>
          </p:cNvPr>
          <p:cNvSpPr/>
          <p:nvPr/>
        </p:nvSpPr>
        <p:spPr>
          <a:xfrm>
            <a:off x="944526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284" name="object 279">
            <a:extLst>
              <a:ext uri="{FF2B5EF4-FFF2-40B4-BE49-F238E27FC236}">
                <a16:creationId xmlns:a16="http://schemas.microsoft.com/office/drawing/2014/main" id="{E6370C98-5A85-4449-A6E8-DD59AB84EE42}"/>
              </a:ext>
            </a:extLst>
          </p:cNvPr>
          <p:cNvSpPr/>
          <p:nvPr/>
        </p:nvSpPr>
        <p:spPr>
          <a:xfrm>
            <a:off x="944526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285" name="object 280">
            <a:extLst>
              <a:ext uri="{FF2B5EF4-FFF2-40B4-BE49-F238E27FC236}">
                <a16:creationId xmlns:a16="http://schemas.microsoft.com/office/drawing/2014/main" id="{EAF1D937-5030-4F6A-BFE7-7644354E2290}"/>
              </a:ext>
            </a:extLst>
          </p:cNvPr>
          <p:cNvSpPr/>
          <p:nvPr/>
        </p:nvSpPr>
        <p:spPr>
          <a:xfrm>
            <a:off x="948184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86" name="object 281">
            <a:extLst>
              <a:ext uri="{FF2B5EF4-FFF2-40B4-BE49-F238E27FC236}">
                <a16:creationId xmlns:a16="http://schemas.microsoft.com/office/drawing/2014/main" id="{256A7A63-9913-4CB2-B634-9F6F2176367B}"/>
              </a:ext>
            </a:extLst>
          </p:cNvPr>
          <p:cNvSpPr/>
          <p:nvPr/>
        </p:nvSpPr>
        <p:spPr>
          <a:xfrm>
            <a:off x="948184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87" name="object 282">
            <a:extLst>
              <a:ext uri="{FF2B5EF4-FFF2-40B4-BE49-F238E27FC236}">
                <a16:creationId xmlns:a16="http://schemas.microsoft.com/office/drawing/2014/main" id="{74C78997-003C-42AD-BF52-4078F27B219C}"/>
              </a:ext>
            </a:extLst>
          </p:cNvPr>
          <p:cNvSpPr/>
          <p:nvPr/>
        </p:nvSpPr>
        <p:spPr>
          <a:xfrm>
            <a:off x="958242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288" name="object 283">
            <a:extLst>
              <a:ext uri="{FF2B5EF4-FFF2-40B4-BE49-F238E27FC236}">
                <a16:creationId xmlns:a16="http://schemas.microsoft.com/office/drawing/2014/main" id="{4B4C8233-8A84-416C-9F59-0F18926B0BD3}"/>
              </a:ext>
            </a:extLst>
          </p:cNvPr>
          <p:cNvSpPr/>
          <p:nvPr/>
        </p:nvSpPr>
        <p:spPr>
          <a:xfrm>
            <a:off x="958242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289" name="object 284">
            <a:extLst>
              <a:ext uri="{FF2B5EF4-FFF2-40B4-BE49-F238E27FC236}">
                <a16:creationId xmlns:a16="http://schemas.microsoft.com/office/drawing/2014/main" id="{AA031BE0-EA83-47B7-AB14-55C427541AFE}"/>
              </a:ext>
            </a:extLst>
          </p:cNvPr>
          <p:cNvSpPr/>
          <p:nvPr/>
        </p:nvSpPr>
        <p:spPr>
          <a:xfrm>
            <a:off x="961900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90" name="object 285">
            <a:extLst>
              <a:ext uri="{FF2B5EF4-FFF2-40B4-BE49-F238E27FC236}">
                <a16:creationId xmlns:a16="http://schemas.microsoft.com/office/drawing/2014/main" id="{BEB99471-6420-4C9B-9739-A57B6585E10C}"/>
              </a:ext>
            </a:extLst>
          </p:cNvPr>
          <p:cNvSpPr/>
          <p:nvPr/>
        </p:nvSpPr>
        <p:spPr>
          <a:xfrm>
            <a:off x="961900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91" name="object 286">
            <a:extLst>
              <a:ext uri="{FF2B5EF4-FFF2-40B4-BE49-F238E27FC236}">
                <a16:creationId xmlns:a16="http://schemas.microsoft.com/office/drawing/2014/main" id="{8A006B1A-A824-410E-9D36-D9CE2A0924D0}"/>
              </a:ext>
            </a:extLst>
          </p:cNvPr>
          <p:cNvSpPr/>
          <p:nvPr/>
        </p:nvSpPr>
        <p:spPr>
          <a:xfrm>
            <a:off x="971958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292" name="object 287">
            <a:extLst>
              <a:ext uri="{FF2B5EF4-FFF2-40B4-BE49-F238E27FC236}">
                <a16:creationId xmlns:a16="http://schemas.microsoft.com/office/drawing/2014/main" id="{FA61FD4A-1F8D-4B5E-92EA-E81B23B8D7C2}"/>
              </a:ext>
            </a:extLst>
          </p:cNvPr>
          <p:cNvSpPr/>
          <p:nvPr/>
        </p:nvSpPr>
        <p:spPr>
          <a:xfrm>
            <a:off x="971958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293" name="object 288">
            <a:extLst>
              <a:ext uri="{FF2B5EF4-FFF2-40B4-BE49-F238E27FC236}">
                <a16:creationId xmlns:a16="http://schemas.microsoft.com/office/drawing/2014/main" id="{792D6BC9-44B0-4790-9451-B11860AFF00F}"/>
              </a:ext>
            </a:extLst>
          </p:cNvPr>
          <p:cNvSpPr/>
          <p:nvPr/>
        </p:nvSpPr>
        <p:spPr>
          <a:xfrm>
            <a:off x="975616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294" name="object 289">
            <a:extLst>
              <a:ext uri="{FF2B5EF4-FFF2-40B4-BE49-F238E27FC236}">
                <a16:creationId xmlns:a16="http://schemas.microsoft.com/office/drawing/2014/main" id="{E1C45B39-4053-4B6C-AD27-46AB11319D2D}"/>
              </a:ext>
            </a:extLst>
          </p:cNvPr>
          <p:cNvSpPr/>
          <p:nvPr/>
        </p:nvSpPr>
        <p:spPr>
          <a:xfrm>
            <a:off x="975616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295" name="object 290">
            <a:extLst>
              <a:ext uri="{FF2B5EF4-FFF2-40B4-BE49-F238E27FC236}">
                <a16:creationId xmlns:a16="http://schemas.microsoft.com/office/drawing/2014/main" id="{6DF4634C-4ACF-4A09-BAEA-145C9B696CCC}"/>
              </a:ext>
            </a:extLst>
          </p:cNvPr>
          <p:cNvSpPr/>
          <p:nvPr/>
        </p:nvSpPr>
        <p:spPr>
          <a:xfrm>
            <a:off x="98567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296" name="object 291">
            <a:extLst>
              <a:ext uri="{FF2B5EF4-FFF2-40B4-BE49-F238E27FC236}">
                <a16:creationId xmlns:a16="http://schemas.microsoft.com/office/drawing/2014/main" id="{BBA26DFE-FEE8-4B9F-8996-E546F0CCCD3A}"/>
              </a:ext>
            </a:extLst>
          </p:cNvPr>
          <p:cNvSpPr/>
          <p:nvPr/>
        </p:nvSpPr>
        <p:spPr>
          <a:xfrm>
            <a:off x="98567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297" name="object 292">
            <a:extLst>
              <a:ext uri="{FF2B5EF4-FFF2-40B4-BE49-F238E27FC236}">
                <a16:creationId xmlns:a16="http://schemas.microsoft.com/office/drawing/2014/main" id="{AB595AC7-97A0-48A0-A3F1-18B569447E93}"/>
              </a:ext>
            </a:extLst>
          </p:cNvPr>
          <p:cNvSpPr/>
          <p:nvPr/>
        </p:nvSpPr>
        <p:spPr>
          <a:xfrm>
            <a:off x="9893322" y="3396379"/>
            <a:ext cx="14604" cy="5715"/>
          </a:xfrm>
          <a:custGeom>
            <a:avLst/>
            <a:gdLst/>
            <a:ahLst/>
            <a:cxnLst/>
            <a:rect l="l" t="t" r="r" b="b"/>
            <a:pathLst>
              <a:path w="14604" h="5714">
                <a:moveTo>
                  <a:pt x="14224" y="0"/>
                </a:moveTo>
                <a:lnTo>
                  <a:pt x="0" y="0"/>
                </a:lnTo>
                <a:lnTo>
                  <a:pt x="0" y="5461"/>
                </a:lnTo>
                <a:lnTo>
                  <a:pt x="14224" y="5461"/>
                </a:lnTo>
                <a:lnTo>
                  <a:pt x="14224" y="0"/>
                </a:lnTo>
                <a:close/>
              </a:path>
            </a:pathLst>
          </a:custGeom>
          <a:solidFill>
            <a:srgbClr val="1F2833"/>
          </a:solidFill>
        </p:spPr>
        <p:txBody>
          <a:bodyPr wrap="square" lIns="0" tIns="0" rIns="0" bIns="0" rtlCol="0"/>
          <a:lstStyle/>
          <a:p>
            <a:endParaRPr sz="8400"/>
          </a:p>
        </p:txBody>
      </p:sp>
      <p:sp>
        <p:nvSpPr>
          <p:cNvPr id="298" name="object 293">
            <a:extLst>
              <a:ext uri="{FF2B5EF4-FFF2-40B4-BE49-F238E27FC236}">
                <a16:creationId xmlns:a16="http://schemas.microsoft.com/office/drawing/2014/main" id="{55B8A322-BBE6-4512-BA4B-B6BD53B80C0E}"/>
              </a:ext>
            </a:extLst>
          </p:cNvPr>
          <p:cNvSpPr/>
          <p:nvPr/>
        </p:nvSpPr>
        <p:spPr>
          <a:xfrm>
            <a:off x="9893322" y="3403744"/>
            <a:ext cx="14604" cy="1905"/>
          </a:xfrm>
          <a:custGeom>
            <a:avLst/>
            <a:gdLst/>
            <a:ahLst/>
            <a:cxnLst/>
            <a:rect l="l" t="t" r="r" b="b"/>
            <a:pathLst>
              <a:path w="14604" h="1905">
                <a:moveTo>
                  <a:pt x="14224" y="0"/>
                </a:moveTo>
                <a:lnTo>
                  <a:pt x="0" y="0"/>
                </a:lnTo>
                <a:lnTo>
                  <a:pt x="0" y="1778"/>
                </a:lnTo>
                <a:lnTo>
                  <a:pt x="14224" y="1778"/>
                </a:lnTo>
                <a:lnTo>
                  <a:pt x="14224" y="0"/>
                </a:lnTo>
                <a:close/>
              </a:path>
            </a:pathLst>
          </a:custGeom>
          <a:solidFill>
            <a:srgbClr val="1F2833"/>
          </a:solidFill>
        </p:spPr>
        <p:txBody>
          <a:bodyPr wrap="square" lIns="0" tIns="0" rIns="0" bIns="0" rtlCol="0"/>
          <a:lstStyle/>
          <a:p>
            <a:endParaRPr sz="8400"/>
          </a:p>
        </p:txBody>
      </p:sp>
      <p:sp>
        <p:nvSpPr>
          <p:cNvPr id="299" name="object 294">
            <a:extLst>
              <a:ext uri="{FF2B5EF4-FFF2-40B4-BE49-F238E27FC236}">
                <a16:creationId xmlns:a16="http://schemas.microsoft.com/office/drawing/2014/main" id="{AA5557E3-9624-4C3D-9FD9-6EC3D85EFE2D}"/>
              </a:ext>
            </a:extLst>
          </p:cNvPr>
          <p:cNvSpPr/>
          <p:nvPr/>
        </p:nvSpPr>
        <p:spPr>
          <a:xfrm>
            <a:off x="9693170" y="1241695"/>
            <a:ext cx="2393950" cy="1202690"/>
          </a:xfrm>
          <a:custGeom>
            <a:avLst/>
            <a:gdLst/>
            <a:ahLst/>
            <a:cxnLst/>
            <a:rect l="l" t="t" r="r" b="b"/>
            <a:pathLst>
              <a:path w="2393950" h="1202689">
                <a:moveTo>
                  <a:pt x="119379" y="1123950"/>
                </a:moveTo>
                <a:lnTo>
                  <a:pt x="113538" y="1123950"/>
                </a:lnTo>
                <a:lnTo>
                  <a:pt x="108839" y="1125219"/>
                </a:lnTo>
                <a:lnTo>
                  <a:pt x="105155" y="1127760"/>
                </a:lnTo>
                <a:lnTo>
                  <a:pt x="102234" y="1129029"/>
                </a:lnTo>
                <a:lnTo>
                  <a:pt x="100075" y="1132839"/>
                </a:lnTo>
                <a:lnTo>
                  <a:pt x="97790" y="1135379"/>
                </a:lnTo>
                <a:lnTo>
                  <a:pt x="96139" y="1137919"/>
                </a:lnTo>
                <a:lnTo>
                  <a:pt x="95123" y="1141729"/>
                </a:lnTo>
                <a:lnTo>
                  <a:pt x="86995" y="1187450"/>
                </a:lnTo>
                <a:lnTo>
                  <a:pt x="95446" y="1191260"/>
                </a:lnTo>
                <a:lnTo>
                  <a:pt x="104219" y="1193800"/>
                </a:lnTo>
                <a:lnTo>
                  <a:pt x="122681" y="1198879"/>
                </a:lnTo>
                <a:lnTo>
                  <a:pt x="151899" y="1202689"/>
                </a:lnTo>
                <a:lnTo>
                  <a:pt x="182308" y="1202689"/>
                </a:lnTo>
                <a:lnTo>
                  <a:pt x="233070" y="1192529"/>
                </a:lnTo>
                <a:lnTo>
                  <a:pt x="274113" y="1174750"/>
                </a:lnTo>
                <a:lnTo>
                  <a:pt x="310014" y="1144269"/>
                </a:lnTo>
                <a:lnTo>
                  <a:pt x="319182" y="1134110"/>
                </a:lnTo>
                <a:lnTo>
                  <a:pt x="173825" y="1134110"/>
                </a:lnTo>
                <a:lnTo>
                  <a:pt x="165719" y="1132839"/>
                </a:lnTo>
                <a:lnTo>
                  <a:pt x="158065" y="1132839"/>
                </a:lnTo>
                <a:lnTo>
                  <a:pt x="150875" y="1131569"/>
                </a:lnTo>
                <a:lnTo>
                  <a:pt x="141604" y="1129029"/>
                </a:lnTo>
                <a:lnTo>
                  <a:pt x="133350" y="1127760"/>
                </a:lnTo>
                <a:lnTo>
                  <a:pt x="119379" y="1123950"/>
                </a:lnTo>
                <a:close/>
              </a:path>
              <a:path w="2393950" h="1202689">
                <a:moveTo>
                  <a:pt x="336087" y="1005839"/>
                </a:moveTo>
                <a:lnTo>
                  <a:pt x="211972" y="1005839"/>
                </a:lnTo>
                <a:lnTo>
                  <a:pt x="227978" y="1008379"/>
                </a:lnTo>
                <a:lnTo>
                  <a:pt x="235251" y="1009650"/>
                </a:lnTo>
                <a:lnTo>
                  <a:pt x="266573" y="1038860"/>
                </a:lnTo>
                <a:lnTo>
                  <a:pt x="272002" y="1066800"/>
                </a:lnTo>
                <a:lnTo>
                  <a:pt x="270359" y="1079500"/>
                </a:lnTo>
                <a:lnTo>
                  <a:pt x="248650" y="1111250"/>
                </a:lnTo>
                <a:lnTo>
                  <a:pt x="210679" y="1129029"/>
                </a:lnTo>
                <a:lnTo>
                  <a:pt x="182372" y="1134110"/>
                </a:lnTo>
                <a:lnTo>
                  <a:pt x="319182" y="1134110"/>
                </a:lnTo>
                <a:lnTo>
                  <a:pt x="338377" y="1097279"/>
                </a:lnTo>
                <a:lnTo>
                  <a:pt x="344788" y="1059179"/>
                </a:lnTo>
                <a:lnTo>
                  <a:pt x="344716" y="1051560"/>
                </a:lnTo>
                <a:lnTo>
                  <a:pt x="344338" y="1042669"/>
                </a:lnTo>
                <a:lnTo>
                  <a:pt x="342376" y="1028700"/>
                </a:lnTo>
                <a:lnTo>
                  <a:pt x="339056" y="1014729"/>
                </a:lnTo>
                <a:lnTo>
                  <a:pt x="336087" y="1005839"/>
                </a:lnTo>
                <a:close/>
              </a:path>
              <a:path w="2393950" h="1202689">
                <a:moveTo>
                  <a:pt x="556005" y="603250"/>
                </a:moveTo>
                <a:lnTo>
                  <a:pt x="535646" y="603250"/>
                </a:lnTo>
                <a:lnTo>
                  <a:pt x="514572" y="605789"/>
                </a:lnTo>
                <a:lnTo>
                  <a:pt x="470280" y="618489"/>
                </a:lnTo>
                <a:lnTo>
                  <a:pt x="426878" y="640079"/>
                </a:lnTo>
                <a:lnTo>
                  <a:pt x="390525" y="668019"/>
                </a:lnTo>
                <a:lnTo>
                  <a:pt x="361553" y="699769"/>
                </a:lnTo>
                <a:lnTo>
                  <a:pt x="340487" y="736600"/>
                </a:lnTo>
                <a:lnTo>
                  <a:pt x="327469" y="775969"/>
                </a:lnTo>
                <a:lnTo>
                  <a:pt x="322982" y="816610"/>
                </a:lnTo>
                <a:lnTo>
                  <a:pt x="322881" y="820419"/>
                </a:lnTo>
                <a:lnTo>
                  <a:pt x="323693" y="842010"/>
                </a:lnTo>
                <a:lnTo>
                  <a:pt x="332317" y="887729"/>
                </a:lnTo>
                <a:lnTo>
                  <a:pt x="349581" y="932179"/>
                </a:lnTo>
                <a:lnTo>
                  <a:pt x="372770" y="971550"/>
                </a:lnTo>
                <a:lnTo>
                  <a:pt x="401268" y="1005839"/>
                </a:lnTo>
                <a:lnTo>
                  <a:pt x="433931" y="1031239"/>
                </a:lnTo>
                <a:lnTo>
                  <a:pt x="470406" y="1049019"/>
                </a:lnTo>
                <a:lnTo>
                  <a:pt x="509978" y="1059179"/>
                </a:lnTo>
                <a:lnTo>
                  <a:pt x="530859" y="1060450"/>
                </a:lnTo>
                <a:lnTo>
                  <a:pt x="552386" y="1060450"/>
                </a:lnTo>
                <a:lnTo>
                  <a:pt x="596582" y="1051560"/>
                </a:lnTo>
                <a:lnTo>
                  <a:pt x="643562" y="1033779"/>
                </a:lnTo>
                <a:lnTo>
                  <a:pt x="684277" y="1008379"/>
                </a:lnTo>
                <a:lnTo>
                  <a:pt x="707145" y="986789"/>
                </a:lnTo>
                <a:lnTo>
                  <a:pt x="546480" y="986789"/>
                </a:lnTo>
                <a:lnTo>
                  <a:pt x="533334" y="985519"/>
                </a:lnTo>
                <a:lnTo>
                  <a:pt x="496062" y="974089"/>
                </a:lnTo>
                <a:lnTo>
                  <a:pt x="462200" y="948689"/>
                </a:lnTo>
                <a:lnTo>
                  <a:pt x="433387" y="911860"/>
                </a:lnTo>
                <a:lnTo>
                  <a:pt x="412644" y="863600"/>
                </a:lnTo>
                <a:lnTo>
                  <a:pt x="404963" y="817879"/>
                </a:lnTo>
                <a:lnTo>
                  <a:pt x="405077" y="808989"/>
                </a:lnTo>
                <a:lnTo>
                  <a:pt x="414654" y="759460"/>
                </a:lnTo>
                <a:lnTo>
                  <a:pt x="435711" y="725169"/>
                </a:lnTo>
                <a:lnTo>
                  <a:pt x="467931" y="697229"/>
                </a:lnTo>
                <a:lnTo>
                  <a:pt x="506747" y="680719"/>
                </a:lnTo>
                <a:lnTo>
                  <a:pt x="517858" y="676910"/>
                </a:lnTo>
                <a:lnTo>
                  <a:pt x="528135" y="674369"/>
                </a:lnTo>
                <a:lnTo>
                  <a:pt x="537591" y="674369"/>
                </a:lnTo>
                <a:lnTo>
                  <a:pt x="546306" y="673100"/>
                </a:lnTo>
                <a:lnTo>
                  <a:pt x="614172" y="673100"/>
                </a:lnTo>
                <a:lnTo>
                  <a:pt x="615950" y="670560"/>
                </a:lnTo>
                <a:lnTo>
                  <a:pt x="617093" y="668019"/>
                </a:lnTo>
                <a:lnTo>
                  <a:pt x="617727" y="664210"/>
                </a:lnTo>
                <a:lnTo>
                  <a:pt x="629666" y="618489"/>
                </a:lnTo>
                <a:lnTo>
                  <a:pt x="612405" y="612139"/>
                </a:lnTo>
                <a:lnTo>
                  <a:pt x="594359" y="607060"/>
                </a:lnTo>
                <a:lnTo>
                  <a:pt x="575552" y="604519"/>
                </a:lnTo>
                <a:lnTo>
                  <a:pt x="556005" y="603250"/>
                </a:lnTo>
                <a:close/>
              </a:path>
              <a:path w="2393950" h="1202689">
                <a:moveTo>
                  <a:pt x="168528" y="748029"/>
                </a:moveTo>
                <a:lnTo>
                  <a:pt x="115147" y="756919"/>
                </a:lnTo>
                <a:lnTo>
                  <a:pt x="67643" y="777239"/>
                </a:lnTo>
                <a:lnTo>
                  <a:pt x="33758" y="803910"/>
                </a:lnTo>
                <a:lnTo>
                  <a:pt x="11683" y="836929"/>
                </a:lnTo>
                <a:lnTo>
                  <a:pt x="0" y="885189"/>
                </a:lnTo>
                <a:lnTo>
                  <a:pt x="212" y="897889"/>
                </a:lnTo>
                <a:lnTo>
                  <a:pt x="13590" y="946150"/>
                </a:lnTo>
                <a:lnTo>
                  <a:pt x="42193" y="984250"/>
                </a:lnTo>
                <a:lnTo>
                  <a:pt x="96521" y="1008379"/>
                </a:lnTo>
                <a:lnTo>
                  <a:pt x="106425" y="1009650"/>
                </a:lnTo>
                <a:lnTo>
                  <a:pt x="156287" y="1009650"/>
                </a:lnTo>
                <a:lnTo>
                  <a:pt x="166036" y="1008379"/>
                </a:lnTo>
                <a:lnTo>
                  <a:pt x="175666" y="1008379"/>
                </a:lnTo>
                <a:lnTo>
                  <a:pt x="194482" y="1005839"/>
                </a:lnTo>
                <a:lnTo>
                  <a:pt x="336087" y="1005839"/>
                </a:lnTo>
                <a:lnTo>
                  <a:pt x="334391" y="1000760"/>
                </a:lnTo>
                <a:lnTo>
                  <a:pt x="309499" y="960119"/>
                </a:lnTo>
                <a:lnTo>
                  <a:pt x="276351" y="938529"/>
                </a:lnTo>
                <a:lnTo>
                  <a:pt x="248080" y="930910"/>
                </a:lnTo>
                <a:lnTo>
                  <a:pt x="131510" y="930910"/>
                </a:lnTo>
                <a:lnTo>
                  <a:pt x="115577" y="928369"/>
                </a:lnTo>
                <a:lnTo>
                  <a:pt x="81270" y="908050"/>
                </a:lnTo>
                <a:lnTo>
                  <a:pt x="73787" y="885189"/>
                </a:lnTo>
                <a:lnTo>
                  <a:pt x="74295" y="871219"/>
                </a:lnTo>
                <a:lnTo>
                  <a:pt x="95630" y="839469"/>
                </a:lnTo>
                <a:lnTo>
                  <a:pt x="130514" y="821689"/>
                </a:lnTo>
                <a:lnTo>
                  <a:pt x="138763" y="819150"/>
                </a:lnTo>
                <a:lnTo>
                  <a:pt x="154177" y="816610"/>
                </a:lnTo>
                <a:lnTo>
                  <a:pt x="223392" y="816610"/>
                </a:lnTo>
                <a:lnTo>
                  <a:pt x="224408" y="815339"/>
                </a:lnTo>
                <a:lnTo>
                  <a:pt x="226568" y="811529"/>
                </a:lnTo>
                <a:lnTo>
                  <a:pt x="227838" y="807719"/>
                </a:lnTo>
                <a:lnTo>
                  <a:pt x="228346" y="802639"/>
                </a:lnTo>
                <a:lnTo>
                  <a:pt x="233172" y="759460"/>
                </a:lnTo>
                <a:lnTo>
                  <a:pt x="218070" y="754379"/>
                </a:lnTo>
                <a:lnTo>
                  <a:pt x="202279" y="750569"/>
                </a:lnTo>
                <a:lnTo>
                  <a:pt x="168528" y="748029"/>
                </a:lnTo>
                <a:close/>
              </a:path>
              <a:path w="2393950" h="1202689">
                <a:moveTo>
                  <a:pt x="696976" y="899160"/>
                </a:moveTo>
                <a:lnTo>
                  <a:pt x="692784" y="899160"/>
                </a:lnTo>
                <a:lnTo>
                  <a:pt x="688594" y="900429"/>
                </a:lnTo>
                <a:lnTo>
                  <a:pt x="686053" y="901700"/>
                </a:lnTo>
                <a:lnTo>
                  <a:pt x="684022" y="902969"/>
                </a:lnTo>
                <a:lnTo>
                  <a:pt x="682371" y="905510"/>
                </a:lnTo>
                <a:lnTo>
                  <a:pt x="680720" y="906779"/>
                </a:lnTo>
                <a:lnTo>
                  <a:pt x="679196" y="909319"/>
                </a:lnTo>
                <a:lnTo>
                  <a:pt x="677926" y="911860"/>
                </a:lnTo>
                <a:lnTo>
                  <a:pt x="673862" y="919479"/>
                </a:lnTo>
                <a:lnTo>
                  <a:pt x="669417" y="927100"/>
                </a:lnTo>
                <a:lnTo>
                  <a:pt x="659765" y="939800"/>
                </a:lnTo>
                <a:lnTo>
                  <a:pt x="654176" y="944879"/>
                </a:lnTo>
                <a:lnTo>
                  <a:pt x="648080" y="951229"/>
                </a:lnTo>
                <a:lnTo>
                  <a:pt x="643247" y="955039"/>
                </a:lnTo>
                <a:lnTo>
                  <a:pt x="638079" y="957579"/>
                </a:lnTo>
                <a:lnTo>
                  <a:pt x="632579" y="961389"/>
                </a:lnTo>
                <a:lnTo>
                  <a:pt x="626745" y="965200"/>
                </a:lnTo>
                <a:lnTo>
                  <a:pt x="620527" y="967739"/>
                </a:lnTo>
                <a:lnTo>
                  <a:pt x="613870" y="971550"/>
                </a:lnTo>
                <a:lnTo>
                  <a:pt x="606760" y="974089"/>
                </a:lnTo>
                <a:lnTo>
                  <a:pt x="599186" y="977900"/>
                </a:lnTo>
                <a:lnTo>
                  <a:pt x="572881" y="985519"/>
                </a:lnTo>
                <a:lnTo>
                  <a:pt x="559698" y="986789"/>
                </a:lnTo>
                <a:lnTo>
                  <a:pt x="707145" y="986789"/>
                </a:lnTo>
                <a:lnTo>
                  <a:pt x="714712" y="977900"/>
                </a:lnTo>
                <a:lnTo>
                  <a:pt x="726598" y="961389"/>
                </a:lnTo>
                <a:lnTo>
                  <a:pt x="736342" y="942339"/>
                </a:lnTo>
                <a:lnTo>
                  <a:pt x="743966" y="923289"/>
                </a:lnTo>
                <a:lnTo>
                  <a:pt x="701294" y="901700"/>
                </a:lnTo>
                <a:lnTo>
                  <a:pt x="696976" y="899160"/>
                </a:lnTo>
                <a:close/>
              </a:path>
              <a:path w="2393950" h="1202689">
                <a:moveTo>
                  <a:pt x="752221" y="515619"/>
                </a:moveTo>
                <a:lnTo>
                  <a:pt x="675386" y="544829"/>
                </a:lnTo>
                <a:lnTo>
                  <a:pt x="833754" y="956310"/>
                </a:lnTo>
                <a:lnTo>
                  <a:pt x="910463" y="927100"/>
                </a:lnTo>
                <a:lnTo>
                  <a:pt x="752221" y="515619"/>
                </a:lnTo>
                <a:close/>
              </a:path>
              <a:path w="2393950" h="1202689">
                <a:moveTo>
                  <a:pt x="238125" y="929639"/>
                </a:moveTo>
                <a:lnTo>
                  <a:pt x="168092" y="929639"/>
                </a:lnTo>
                <a:lnTo>
                  <a:pt x="158496" y="930910"/>
                </a:lnTo>
                <a:lnTo>
                  <a:pt x="248080" y="930910"/>
                </a:lnTo>
                <a:lnTo>
                  <a:pt x="238125" y="929639"/>
                </a:lnTo>
                <a:close/>
              </a:path>
              <a:path w="2393950" h="1202689">
                <a:moveTo>
                  <a:pt x="217931" y="928369"/>
                </a:moveTo>
                <a:lnTo>
                  <a:pt x="197739" y="928369"/>
                </a:lnTo>
                <a:lnTo>
                  <a:pt x="187713" y="929639"/>
                </a:lnTo>
                <a:lnTo>
                  <a:pt x="228028" y="929639"/>
                </a:lnTo>
                <a:lnTo>
                  <a:pt x="217931" y="928369"/>
                </a:lnTo>
                <a:close/>
              </a:path>
              <a:path w="2393950" h="1202689">
                <a:moveTo>
                  <a:pt x="985647" y="791210"/>
                </a:moveTo>
                <a:lnTo>
                  <a:pt x="979804" y="791210"/>
                </a:lnTo>
                <a:lnTo>
                  <a:pt x="974978" y="792479"/>
                </a:lnTo>
                <a:lnTo>
                  <a:pt x="953134" y="853439"/>
                </a:lnTo>
                <a:lnTo>
                  <a:pt x="961659" y="857250"/>
                </a:lnTo>
                <a:lnTo>
                  <a:pt x="970470" y="861060"/>
                </a:lnTo>
                <a:lnTo>
                  <a:pt x="979566" y="863600"/>
                </a:lnTo>
                <a:lnTo>
                  <a:pt x="988949" y="864869"/>
                </a:lnTo>
                <a:lnTo>
                  <a:pt x="998545" y="867410"/>
                </a:lnTo>
                <a:lnTo>
                  <a:pt x="1018166" y="869950"/>
                </a:lnTo>
                <a:lnTo>
                  <a:pt x="1048480" y="869950"/>
                </a:lnTo>
                <a:lnTo>
                  <a:pt x="1099230" y="859789"/>
                </a:lnTo>
                <a:lnTo>
                  <a:pt x="1140317" y="840739"/>
                </a:lnTo>
                <a:lnTo>
                  <a:pt x="1176279" y="811529"/>
                </a:lnTo>
                <a:lnTo>
                  <a:pt x="1185433" y="800100"/>
                </a:lnTo>
                <a:lnTo>
                  <a:pt x="1031906" y="800100"/>
                </a:lnTo>
                <a:lnTo>
                  <a:pt x="1017016" y="797560"/>
                </a:lnTo>
                <a:lnTo>
                  <a:pt x="1007745" y="796289"/>
                </a:lnTo>
                <a:lnTo>
                  <a:pt x="999617" y="793750"/>
                </a:lnTo>
                <a:lnTo>
                  <a:pt x="985647" y="791210"/>
                </a:lnTo>
                <a:close/>
              </a:path>
              <a:path w="2393950" h="1202689">
                <a:moveTo>
                  <a:pt x="223392" y="816610"/>
                </a:moveTo>
                <a:lnTo>
                  <a:pt x="168100" y="816610"/>
                </a:lnTo>
                <a:lnTo>
                  <a:pt x="174519" y="817879"/>
                </a:lnTo>
                <a:lnTo>
                  <a:pt x="180594" y="817879"/>
                </a:lnTo>
                <a:lnTo>
                  <a:pt x="188341" y="819150"/>
                </a:lnTo>
                <a:lnTo>
                  <a:pt x="195199" y="820419"/>
                </a:lnTo>
                <a:lnTo>
                  <a:pt x="207009" y="822960"/>
                </a:lnTo>
                <a:lnTo>
                  <a:pt x="211836" y="822960"/>
                </a:lnTo>
                <a:lnTo>
                  <a:pt x="215646" y="821689"/>
                </a:lnTo>
                <a:lnTo>
                  <a:pt x="219455" y="819150"/>
                </a:lnTo>
                <a:lnTo>
                  <a:pt x="222376" y="817879"/>
                </a:lnTo>
                <a:lnTo>
                  <a:pt x="223392" y="816610"/>
                </a:lnTo>
                <a:close/>
              </a:path>
              <a:path w="2393950" h="1202689">
                <a:moveTo>
                  <a:pt x="1202246" y="673100"/>
                </a:moveTo>
                <a:lnTo>
                  <a:pt x="1078168" y="673100"/>
                </a:lnTo>
                <a:lnTo>
                  <a:pt x="1086357" y="674369"/>
                </a:lnTo>
                <a:lnTo>
                  <a:pt x="1094118" y="674369"/>
                </a:lnTo>
                <a:lnTo>
                  <a:pt x="1101391" y="676910"/>
                </a:lnTo>
                <a:lnTo>
                  <a:pt x="1132713" y="706119"/>
                </a:lnTo>
                <a:lnTo>
                  <a:pt x="1138142" y="732789"/>
                </a:lnTo>
                <a:lnTo>
                  <a:pt x="1136499" y="745489"/>
                </a:lnTo>
                <a:lnTo>
                  <a:pt x="1114790" y="777239"/>
                </a:lnTo>
                <a:lnTo>
                  <a:pt x="1076836" y="796289"/>
                </a:lnTo>
                <a:lnTo>
                  <a:pt x="1057493" y="800100"/>
                </a:lnTo>
                <a:lnTo>
                  <a:pt x="1185433" y="800100"/>
                </a:lnTo>
                <a:lnTo>
                  <a:pt x="1204535" y="763269"/>
                </a:lnTo>
                <a:lnTo>
                  <a:pt x="1210998" y="725169"/>
                </a:lnTo>
                <a:lnTo>
                  <a:pt x="1210915" y="720089"/>
                </a:lnTo>
                <a:lnTo>
                  <a:pt x="1210496" y="709929"/>
                </a:lnTo>
                <a:lnTo>
                  <a:pt x="1208563" y="695960"/>
                </a:lnTo>
                <a:lnTo>
                  <a:pt x="1205249" y="681989"/>
                </a:lnTo>
                <a:lnTo>
                  <a:pt x="1202246" y="673100"/>
                </a:lnTo>
                <a:close/>
              </a:path>
              <a:path w="2393950" h="1202689">
                <a:moveTo>
                  <a:pt x="1291463" y="673100"/>
                </a:moveTo>
                <a:lnTo>
                  <a:pt x="1285494" y="673100"/>
                </a:lnTo>
                <a:lnTo>
                  <a:pt x="1280795" y="674369"/>
                </a:lnTo>
                <a:lnTo>
                  <a:pt x="1258951" y="736600"/>
                </a:lnTo>
                <a:lnTo>
                  <a:pt x="1267456" y="739139"/>
                </a:lnTo>
                <a:lnTo>
                  <a:pt x="1276223" y="742950"/>
                </a:lnTo>
                <a:lnTo>
                  <a:pt x="1294638" y="748029"/>
                </a:lnTo>
                <a:lnTo>
                  <a:pt x="1323963" y="751839"/>
                </a:lnTo>
                <a:lnTo>
                  <a:pt x="1354296" y="751839"/>
                </a:lnTo>
                <a:lnTo>
                  <a:pt x="1405046" y="741679"/>
                </a:lnTo>
                <a:lnTo>
                  <a:pt x="1446133" y="722629"/>
                </a:lnTo>
                <a:lnTo>
                  <a:pt x="1482078" y="693419"/>
                </a:lnTo>
                <a:lnTo>
                  <a:pt x="1491202" y="683260"/>
                </a:lnTo>
                <a:lnTo>
                  <a:pt x="1345799" y="683260"/>
                </a:lnTo>
                <a:lnTo>
                  <a:pt x="1337722" y="681989"/>
                </a:lnTo>
                <a:lnTo>
                  <a:pt x="1330074" y="681989"/>
                </a:lnTo>
                <a:lnTo>
                  <a:pt x="1322831" y="680719"/>
                </a:lnTo>
                <a:lnTo>
                  <a:pt x="1313561" y="678179"/>
                </a:lnTo>
                <a:lnTo>
                  <a:pt x="1305432" y="676910"/>
                </a:lnTo>
                <a:lnTo>
                  <a:pt x="1291463" y="673100"/>
                </a:lnTo>
                <a:close/>
              </a:path>
              <a:path w="2393950" h="1202689">
                <a:moveTo>
                  <a:pt x="1508062" y="554989"/>
                </a:moveTo>
                <a:lnTo>
                  <a:pt x="1383984" y="554989"/>
                </a:lnTo>
                <a:lnTo>
                  <a:pt x="1399934" y="557529"/>
                </a:lnTo>
                <a:lnTo>
                  <a:pt x="1407207" y="558800"/>
                </a:lnTo>
                <a:lnTo>
                  <a:pt x="1438528" y="588010"/>
                </a:lnTo>
                <a:lnTo>
                  <a:pt x="1443958" y="615950"/>
                </a:lnTo>
                <a:lnTo>
                  <a:pt x="1442315" y="628650"/>
                </a:lnTo>
                <a:lnTo>
                  <a:pt x="1408138" y="668019"/>
                </a:lnTo>
                <a:lnTo>
                  <a:pt x="1354327" y="683260"/>
                </a:lnTo>
                <a:lnTo>
                  <a:pt x="1491202" y="683260"/>
                </a:lnTo>
                <a:lnTo>
                  <a:pt x="1510333" y="646429"/>
                </a:lnTo>
                <a:lnTo>
                  <a:pt x="1516816" y="607060"/>
                </a:lnTo>
                <a:lnTo>
                  <a:pt x="1516731" y="601979"/>
                </a:lnTo>
                <a:lnTo>
                  <a:pt x="1516312" y="591819"/>
                </a:lnTo>
                <a:lnTo>
                  <a:pt x="1514379" y="577850"/>
                </a:lnTo>
                <a:lnTo>
                  <a:pt x="1511065" y="563879"/>
                </a:lnTo>
                <a:lnTo>
                  <a:pt x="1508062" y="554989"/>
                </a:lnTo>
                <a:close/>
              </a:path>
              <a:path w="2393950" h="1202689">
                <a:moveTo>
                  <a:pt x="614172" y="673100"/>
                </a:moveTo>
                <a:lnTo>
                  <a:pt x="554355" y="673100"/>
                </a:lnTo>
                <a:lnTo>
                  <a:pt x="561736" y="674369"/>
                </a:lnTo>
                <a:lnTo>
                  <a:pt x="568451" y="674369"/>
                </a:lnTo>
                <a:lnTo>
                  <a:pt x="576961" y="675639"/>
                </a:lnTo>
                <a:lnTo>
                  <a:pt x="584200" y="676910"/>
                </a:lnTo>
                <a:lnTo>
                  <a:pt x="595883" y="680719"/>
                </a:lnTo>
                <a:lnTo>
                  <a:pt x="601091" y="680719"/>
                </a:lnTo>
                <a:lnTo>
                  <a:pt x="605408" y="679450"/>
                </a:lnTo>
                <a:lnTo>
                  <a:pt x="609600" y="676910"/>
                </a:lnTo>
                <a:lnTo>
                  <a:pt x="612521" y="675639"/>
                </a:lnTo>
                <a:lnTo>
                  <a:pt x="614172" y="673100"/>
                </a:lnTo>
                <a:close/>
              </a:path>
              <a:path w="2393950" h="1202689">
                <a:moveTo>
                  <a:pt x="1022536" y="675639"/>
                </a:moveTo>
                <a:lnTo>
                  <a:pt x="972693" y="675639"/>
                </a:lnTo>
                <a:lnTo>
                  <a:pt x="982765" y="676910"/>
                </a:lnTo>
                <a:lnTo>
                  <a:pt x="1012698" y="676910"/>
                </a:lnTo>
                <a:lnTo>
                  <a:pt x="1022536" y="675639"/>
                </a:lnTo>
                <a:close/>
              </a:path>
              <a:path w="2393950" h="1202689">
                <a:moveTo>
                  <a:pt x="1051984" y="415289"/>
                </a:moveTo>
                <a:lnTo>
                  <a:pt x="1017176" y="415289"/>
                </a:lnTo>
                <a:lnTo>
                  <a:pt x="981414" y="422910"/>
                </a:lnTo>
                <a:lnTo>
                  <a:pt x="933862" y="443229"/>
                </a:lnTo>
                <a:lnTo>
                  <a:pt x="899951" y="471169"/>
                </a:lnTo>
                <a:lnTo>
                  <a:pt x="877824" y="504189"/>
                </a:lnTo>
                <a:lnTo>
                  <a:pt x="866378" y="549910"/>
                </a:lnTo>
                <a:lnTo>
                  <a:pt x="866373" y="557529"/>
                </a:lnTo>
                <a:lnTo>
                  <a:pt x="866479" y="563879"/>
                </a:lnTo>
                <a:lnTo>
                  <a:pt x="879856" y="612139"/>
                </a:lnTo>
                <a:lnTo>
                  <a:pt x="908387" y="651510"/>
                </a:lnTo>
                <a:lnTo>
                  <a:pt x="943475" y="670560"/>
                </a:lnTo>
                <a:lnTo>
                  <a:pt x="962715" y="675639"/>
                </a:lnTo>
                <a:lnTo>
                  <a:pt x="1032255" y="675639"/>
                </a:lnTo>
                <a:lnTo>
                  <a:pt x="1051432" y="673100"/>
                </a:lnTo>
                <a:lnTo>
                  <a:pt x="1202246" y="673100"/>
                </a:lnTo>
                <a:lnTo>
                  <a:pt x="1182903" y="635000"/>
                </a:lnTo>
                <a:lnTo>
                  <a:pt x="1151477" y="609600"/>
                </a:lnTo>
                <a:lnTo>
                  <a:pt x="1119103" y="598169"/>
                </a:lnTo>
                <a:lnTo>
                  <a:pt x="1006300" y="598169"/>
                </a:lnTo>
                <a:lnTo>
                  <a:pt x="997721" y="596900"/>
                </a:lnTo>
                <a:lnTo>
                  <a:pt x="989583" y="596900"/>
                </a:lnTo>
                <a:lnTo>
                  <a:pt x="981842" y="595629"/>
                </a:lnTo>
                <a:lnTo>
                  <a:pt x="947463" y="574039"/>
                </a:lnTo>
                <a:lnTo>
                  <a:pt x="940053" y="552450"/>
                </a:lnTo>
                <a:lnTo>
                  <a:pt x="940180" y="544829"/>
                </a:lnTo>
                <a:lnTo>
                  <a:pt x="961771" y="505460"/>
                </a:lnTo>
                <a:lnTo>
                  <a:pt x="988059" y="491489"/>
                </a:lnTo>
                <a:lnTo>
                  <a:pt x="996707" y="487679"/>
                </a:lnTo>
                <a:lnTo>
                  <a:pt x="1012813" y="485139"/>
                </a:lnTo>
                <a:lnTo>
                  <a:pt x="1020318" y="483869"/>
                </a:lnTo>
                <a:lnTo>
                  <a:pt x="1088517" y="483869"/>
                </a:lnTo>
                <a:lnTo>
                  <a:pt x="1092707" y="478789"/>
                </a:lnTo>
                <a:lnTo>
                  <a:pt x="1093977" y="474979"/>
                </a:lnTo>
                <a:lnTo>
                  <a:pt x="1094486" y="469900"/>
                </a:lnTo>
                <a:lnTo>
                  <a:pt x="1099312" y="426719"/>
                </a:lnTo>
                <a:lnTo>
                  <a:pt x="1084266" y="421639"/>
                </a:lnTo>
                <a:lnTo>
                  <a:pt x="1068482" y="417829"/>
                </a:lnTo>
                <a:lnTo>
                  <a:pt x="1051984" y="415289"/>
                </a:lnTo>
                <a:close/>
              </a:path>
              <a:path w="2393950" h="1202689">
                <a:moveTo>
                  <a:pt x="1732661" y="151129"/>
                </a:moveTo>
                <a:lnTo>
                  <a:pt x="1687591" y="154939"/>
                </a:lnTo>
                <a:lnTo>
                  <a:pt x="1641475" y="167639"/>
                </a:lnTo>
                <a:lnTo>
                  <a:pt x="1598342" y="189229"/>
                </a:lnTo>
                <a:lnTo>
                  <a:pt x="1562353" y="217169"/>
                </a:lnTo>
                <a:lnTo>
                  <a:pt x="1533779" y="250189"/>
                </a:lnTo>
                <a:lnTo>
                  <a:pt x="1513204" y="285750"/>
                </a:lnTo>
                <a:lnTo>
                  <a:pt x="1500711" y="326389"/>
                </a:lnTo>
                <a:lnTo>
                  <a:pt x="1496524" y="365760"/>
                </a:lnTo>
                <a:lnTo>
                  <a:pt x="1496431" y="372110"/>
                </a:lnTo>
                <a:lnTo>
                  <a:pt x="1497314" y="391160"/>
                </a:lnTo>
                <a:lnTo>
                  <a:pt x="1505886" y="436879"/>
                </a:lnTo>
                <a:lnTo>
                  <a:pt x="1522985" y="481329"/>
                </a:lnTo>
                <a:lnTo>
                  <a:pt x="1546659" y="519429"/>
                </a:lnTo>
                <a:lnTo>
                  <a:pt x="1576308" y="552450"/>
                </a:lnTo>
                <a:lnTo>
                  <a:pt x="1610407" y="577850"/>
                </a:lnTo>
                <a:lnTo>
                  <a:pt x="1648577" y="594360"/>
                </a:lnTo>
                <a:lnTo>
                  <a:pt x="1690054" y="604519"/>
                </a:lnTo>
                <a:lnTo>
                  <a:pt x="1711959" y="605789"/>
                </a:lnTo>
                <a:lnTo>
                  <a:pt x="1734389" y="604519"/>
                </a:lnTo>
                <a:lnTo>
                  <a:pt x="1780057" y="596900"/>
                </a:lnTo>
                <a:lnTo>
                  <a:pt x="1825650" y="579119"/>
                </a:lnTo>
                <a:lnTo>
                  <a:pt x="1865120" y="554989"/>
                </a:lnTo>
                <a:lnTo>
                  <a:pt x="1887204" y="534669"/>
                </a:lnTo>
                <a:lnTo>
                  <a:pt x="1719833" y="534669"/>
                </a:lnTo>
                <a:lnTo>
                  <a:pt x="1706072" y="533400"/>
                </a:lnTo>
                <a:lnTo>
                  <a:pt x="1667764" y="521969"/>
                </a:lnTo>
                <a:lnTo>
                  <a:pt x="1634224" y="496569"/>
                </a:lnTo>
                <a:lnTo>
                  <a:pt x="1606375" y="459739"/>
                </a:lnTo>
                <a:lnTo>
                  <a:pt x="1585950" y="411479"/>
                </a:lnTo>
                <a:lnTo>
                  <a:pt x="1577582" y="365760"/>
                </a:lnTo>
                <a:lnTo>
                  <a:pt x="1577564" y="349250"/>
                </a:lnTo>
                <a:lnTo>
                  <a:pt x="1579006" y="335279"/>
                </a:lnTo>
                <a:lnTo>
                  <a:pt x="1591498" y="297179"/>
                </a:lnTo>
                <a:lnTo>
                  <a:pt x="1615948" y="264160"/>
                </a:lnTo>
                <a:lnTo>
                  <a:pt x="1652041" y="240029"/>
                </a:lnTo>
                <a:lnTo>
                  <a:pt x="1696084" y="224789"/>
                </a:lnTo>
                <a:lnTo>
                  <a:pt x="1724532" y="222250"/>
                </a:lnTo>
                <a:lnTo>
                  <a:pt x="1884372" y="222250"/>
                </a:lnTo>
                <a:lnTo>
                  <a:pt x="1883282" y="220979"/>
                </a:lnTo>
                <a:lnTo>
                  <a:pt x="1851294" y="191769"/>
                </a:lnTo>
                <a:lnTo>
                  <a:pt x="1815211" y="170179"/>
                </a:lnTo>
                <a:lnTo>
                  <a:pt x="1775507" y="156210"/>
                </a:lnTo>
                <a:lnTo>
                  <a:pt x="1732661" y="151129"/>
                </a:lnTo>
                <a:close/>
              </a:path>
              <a:path w="2393950" h="1202689">
                <a:moveTo>
                  <a:pt x="1104265" y="595629"/>
                </a:moveTo>
                <a:lnTo>
                  <a:pt x="1053978" y="595629"/>
                </a:lnTo>
                <a:lnTo>
                  <a:pt x="1044082" y="596900"/>
                </a:lnTo>
                <a:lnTo>
                  <a:pt x="1024636" y="596900"/>
                </a:lnTo>
                <a:lnTo>
                  <a:pt x="1015283" y="598169"/>
                </a:lnTo>
                <a:lnTo>
                  <a:pt x="1119103" y="598169"/>
                </a:lnTo>
                <a:lnTo>
                  <a:pt x="1114240" y="596900"/>
                </a:lnTo>
                <a:lnTo>
                  <a:pt x="1104265" y="595629"/>
                </a:lnTo>
                <a:close/>
              </a:path>
              <a:path w="2393950" h="1202689">
                <a:moveTo>
                  <a:pt x="1357782" y="297179"/>
                </a:moveTo>
                <a:lnTo>
                  <a:pt x="1340612" y="297179"/>
                </a:lnTo>
                <a:lnTo>
                  <a:pt x="1322939" y="298450"/>
                </a:lnTo>
                <a:lnTo>
                  <a:pt x="1269111" y="311150"/>
                </a:lnTo>
                <a:lnTo>
                  <a:pt x="1227034" y="334010"/>
                </a:lnTo>
                <a:lnTo>
                  <a:pt x="1215771" y="344169"/>
                </a:lnTo>
                <a:lnTo>
                  <a:pt x="1205767" y="353060"/>
                </a:lnTo>
                <a:lnTo>
                  <a:pt x="1183640" y="386079"/>
                </a:lnTo>
                <a:lnTo>
                  <a:pt x="1172082" y="434339"/>
                </a:lnTo>
                <a:lnTo>
                  <a:pt x="1172277" y="447039"/>
                </a:lnTo>
                <a:lnTo>
                  <a:pt x="1185672" y="495300"/>
                </a:lnTo>
                <a:lnTo>
                  <a:pt x="1214203" y="533400"/>
                </a:lnTo>
                <a:lnTo>
                  <a:pt x="1249291" y="552450"/>
                </a:lnTo>
                <a:lnTo>
                  <a:pt x="1278508" y="558800"/>
                </a:lnTo>
                <a:lnTo>
                  <a:pt x="1328298" y="558800"/>
                </a:lnTo>
                <a:lnTo>
                  <a:pt x="1347694" y="556260"/>
                </a:lnTo>
                <a:lnTo>
                  <a:pt x="1357249" y="556260"/>
                </a:lnTo>
                <a:lnTo>
                  <a:pt x="1366510" y="554989"/>
                </a:lnTo>
                <a:lnTo>
                  <a:pt x="1508062" y="554989"/>
                </a:lnTo>
                <a:lnTo>
                  <a:pt x="1506347" y="549910"/>
                </a:lnTo>
                <a:lnTo>
                  <a:pt x="1481581" y="509269"/>
                </a:lnTo>
                <a:lnTo>
                  <a:pt x="1448434" y="487679"/>
                </a:lnTo>
                <a:lnTo>
                  <a:pt x="1420038" y="480060"/>
                </a:lnTo>
                <a:lnTo>
                  <a:pt x="1303484" y="480060"/>
                </a:lnTo>
                <a:lnTo>
                  <a:pt x="1287533" y="477519"/>
                </a:lnTo>
                <a:lnTo>
                  <a:pt x="1253279" y="457200"/>
                </a:lnTo>
                <a:lnTo>
                  <a:pt x="1245870" y="434339"/>
                </a:lnTo>
                <a:lnTo>
                  <a:pt x="1245997" y="427989"/>
                </a:lnTo>
                <a:lnTo>
                  <a:pt x="1267587" y="388619"/>
                </a:lnTo>
                <a:lnTo>
                  <a:pt x="1273141" y="383539"/>
                </a:lnTo>
                <a:lnTo>
                  <a:pt x="1279350" y="379729"/>
                </a:lnTo>
                <a:lnTo>
                  <a:pt x="1286250" y="377189"/>
                </a:lnTo>
                <a:lnTo>
                  <a:pt x="1293876" y="373379"/>
                </a:lnTo>
                <a:lnTo>
                  <a:pt x="1302523" y="370839"/>
                </a:lnTo>
                <a:lnTo>
                  <a:pt x="1310767" y="368300"/>
                </a:lnTo>
                <a:lnTo>
                  <a:pt x="1326133" y="365760"/>
                </a:lnTo>
                <a:lnTo>
                  <a:pt x="1395052" y="365760"/>
                </a:lnTo>
                <a:lnTo>
                  <a:pt x="1396492" y="363219"/>
                </a:lnTo>
                <a:lnTo>
                  <a:pt x="1398524" y="360679"/>
                </a:lnTo>
                <a:lnTo>
                  <a:pt x="1399794" y="356869"/>
                </a:lnTo>
                <a:lnTo>
                  <a:pt x="1400302" y="351789"/>
                </a:lnTo>
                <a:lnTo>
                  <a:pt x="1405127" y="308610"/>
                </a:lnTo>
                <a:lnTo>
                  <a:pt x="1390028" y="303529"/>
                </a:lnTo>
                <a:lnTo>
                  <a:pt x="1374251" y="299719"/>
                </a:lnTo>
                <a:lnTo>
                  <a:pt x="1357782" y="297179"/>
                </a:lnTo>
                <a:close/>
              </a:path>
              <a:path w="2393950" h="1202689">
                <a:moveTo>
                  <a:pt x="1884372" y="222250"/>
                </a:moveTo>
                <a:lnTo>
                  <a:pt x="1724532" y="222250"/>
                </a:lnTo>
                <a:lnTo>
                  <a:pt x="1738201" y="223519"/>
                </a:lnTo>
                <a:lnTo>
                  <a:pt x="1751393" y="226060"/>
                </a:lnTo>
                <a:lnTo>
                  <a:pt x="1788062" y="242569"/>
                </a:lnTo>
                <a:lnTo>
                  <a:pt x="1819655" y="271779"/>
                </a:lnTo>
                <a:lnTo>
                  <a:pt x="1845159" y="312419"/>
                </a:lnTo>
                <a:lnTo>
                  <a:pt x="1862121" y="361950"/>
                </a:lnTo>
                <a:lnTo>
                  <a:pt x="1866443" y="407669"/>
                </a:lnTo>
                <a:lnTo>
                  <a:pt x="1865090" y="421639"/>
                </a:lnTo>
                <a:lnTo>
                  <a:pt x="1852761" y="461010"/>
                </a:lnTo>
                <a:lnTo>
                  <a:pt x="1828419" y="492760"/>
                </a:lnTo>
                <a:lnTo>
                  <a:pt x="1792503" y="516889"/>
                </a:lnTo>
                <a:lnTo>
                  <a:pt x="1748393" y="532129"/>
                </a:lnTo>
                <a:lnTo>
                  <a:pt x="1719833" y="534669"/>
                </a:lnTo>
                <a:lnTo>
                  <a:pt x="1887204" y="534669"/>
                </a:lnTo>
                <a:lnTo>
                  <a:pt x="1921769" y="490219"/>
                </a:lnTo>
                <a:lnTo>
                  <a:pt x="1938224" y="450850"/>
                </a:lnTo>
                <a:lnTo>
                  <a:pt x="1946554" y="410210"/>
                </a:lnTo>
                <a:lnTo>
                  <a:pt x="1947540" y="391160"/>
                </a:lnTo>
                <a:lnTo>
                  <a:pt x="1947414" y="382269"/>
                </a:lnTo>
                <a:lnTo>
                  <a:pt x="1943576" y="342900"/>
                </a:lnTo>
                <a:lnTo>
                  <a:pt x="1930527" y="298450"/>
                </a:lnTo>
                <a:lnTo>
                  <a:pt x="1910048" y="256539"/>
                </a:lnTo>
                <a:lnTo>
                  <a:pt x="1897451" y="237489"/>
                </a:lnTo>
                <a:lnTo>
                  <a:pt x="1884372" y="222250"/>
                </a:lnTo>
                <a:close/>
              </a:path>
              <a:path w="2393950" h="1202689">
                <a:moveTo>
                  <a:pt x="1088517" y="483869"/>
                </a:moveTo>
                <a:lnTo>
                  <a:pt x="1040659" y="483869"/>
                </a:lnTo>
                <a:lnTo>
                  <a:pt x="1046733" y="485139"/>
                </a:lnTo>
                <a:lnTo>
                  <a:pt x="1054607" y="486410"/>
                </a:lnTo>
                <a:lnTo>
                  <a:pt x="1061466" y="487679"/>
                </a:lnTo>
                <a:lnTo>
                  <a:pt x="1067307" y="487679"/>
                </a:lnTo>
                <a:lnTo>
                  <a:pt x="1073150" y="488950"/>
                </a:lnTo>
                <a:lnTo>
                  <a:pt x="1077976" y="488950"/>
                </a:lnTo>
                <a:lnTo>
                  <a:pt x="1085596" y="486410"/>
                </a:lnTo>
                <a:lnTo>
                  <a:pt x="1088517" y="483869"/>
                </a:lnTo>
                <a:close/>
              </a:path>
              <a:path w="2393950" h="1202689">
                <a:moveTo>
                  <a:pt x="1399984" y="477519"/>
                </a:moveTo>
                <a:lnTo>
                  <a:pt x="1369695" y="477519"/>
                </a:lnTo>
                <a:lnTo>
                  <a:pt x="1359741" y="478789"/>
                </a:lnTo>
                <a:lnTo>
                  <a:pt x="1340119" y="478789"/>
                </a:lnTo>
                <a:lnTo>
                  <a:pt x="1330452" y="480060"/>
                </a:lnTo>
                <a:lnTo>
                  <a:pt x="1420038" y="480060"/>
                </a:lnTo>
                <a:lnTo>
                  <a:pt x="1399984" y="477519"/>
                </a:lnTo>
                <a:close/>
              </a:path>
              <a:path w="2393950" h="1202689">
                <a:moveTo>
                  <a:pt x="2131605" y="0"/>
                </a:moveTo>
                <a:lnTo>
                  <a:pt x="2079910" y="7619"/>
                </a:lnTo>
                <a:lnTo>
                  <a:pt x="2040001" y="20319"/>
                </a:lnTo>
                <a:lnTo>
                  <a:pt x="1914525" y="68579"/>
                </a:lnTo>
                <a:lnTo>
                  <a:pt x="2072894" y="480060"/>
                </a:lnTo>
                <a:lnTo>
                  <a:pt x="2149348" y="450850"/>
                </a:lnTo>
                <a:lnTo>
                  <a:pt x="2087499" y="289560"/>
                </a:lnTo>
                <a:lnTo>
                  <a:pt x="2127757" y="274319"/>
                </a:lnTo>
                <a:lnTo>
                  <a:pt x="2133980" y="273050"/>
                </a:lnTo>
                <a:lnTo>
                  <a:pt x="2274247" y="273050"/>
                </a:lnTo>
                <a:lnTo>
                  <a:pt x="2232532" y="243839"/>
                </a:lnTo>
                <a:lnTo>
                  <a:pt x="2224250" y="238760"/>
                </a:lnTo>
                <a:lnTo>
                  <a:pt x="2215800" y="234950"/>
                </a:lnTo>
                <a:lnTo>
                  <a:pt x="2066417" y="234950"/>
                </a:lnTo>
                <a:lnTo>
                  <a:pt x="2013839" y="97789"/>
                </a:lnTo>
                <a:lnTo>
                  <a:pt x="2062733" y="78739"/>
                </a:lnTo>
                <a:lnTo>
                  <a:pt x="2083000" y="72389"/>
                </a:lnTo>
                <a:lnTo>
                  <a:pt x="2101326" y="69850"/>
                </a:lnTo>
                <a:lnTo>
                  <a:pt x="2117723" y="68579"/>
                </a:lnTo>
                <a:lnTo>
                  <a:pt x="2240112" y="68579"/>
                </a:lnTo>
                <a:lnTo>
                  <a:pt x="2238462" y="64769"/>
                </a:lnTo>
                <a:lnTo>
                  <a:pt x="2216530" y="33019"/>
                </a:lnTo>
                <a:lnTo>
                  <a:pt x="2173986" y="6350"/>
                </a:lnTo>
                <a:lnTo>
                  <a:pt x="2160891" y="2539"/>
                </a:lnTo>
                <a:lnTo>
                  <a:pt x="2131605" y="0"/>
                </a:lnTo>
                <a:close/>
              </a:path>
              <a:path w="2393950" h="1202689">
                <a:moveTo>
                  <a:pt x="2274247" y="273050"/>
                </a:moveTo>
                <a:lnTo>
                  <a:pt x="2133980" y="273050"/>
                </a:lnTo>
                <a:lnTo>
                  <a:pt x="2143379" y="274319"/>
                </a:lnTo>
                <a:lnTo>
                  <a:pt x="2148204" y="275589"/>
                </a:lnTo>
                <a:lnTo>
                  <a:pt x="2290572" y="378460"/>
                </a:lnTo>
                <a:lnTo>
                  <a:pt x="2295652" y="382269"/>
                </a:lnTo>
                <a:lnTo>
                  <a:pt x="2300986" y="384810"/>
                </a:lnTo>
                <a:lnTo>
                  <a:pt x="2312416" y="386079"/>
                </a:lnTo>
                <a:lnTo>
                  <a:pt x="2318512" y="384810"/>
                </a:lnTo>
                <a:lnTo>
                  <a:pt x="2325116" y="382269"/>
                </a:lnTo>
                <a:lnTo>
                  <a:pt x="2393950" y="356869"/>
                </a:lnTo>
                <a:lnTo>
                  <a:pt x="2274247" y="273050"/>
                </a:lnTo>
                <a:close/>
              </a:path>
              <a:path w="2393950" h="1202689">
                <a:moveTo>
                  <a:pt x="1395052" y="365760"/>
                </a:moveTo>
                <a:lnTo>
                  <a:pt x="1340056" y="365760"/>
                </a:lnTo>
                <a:lnTo>
                  <a:pt x="1346475" y="367029"/>
                </a:lnTo>
                <a:lnTo>
                  <a:pt x="1352550" y="367029"/>
                </a:lnTo>
                <a:lnTo>
                  <a:pt x="1360424" y="368300"/>
                </a:lnTo>
                <a:lnTo>
                  <a:pt x="1367281" y="369569"/>
                </a:lnTo>
                <a:lnTo>
                  <a:pt x="1378966" y="372110"/>
                </a:lnTo>
                <a:lnTo>
                  <a:pt x="1383792" y="372110"/>
                </a:lnTo>
                <a:lnTo>
                  <a:pt x="1387602" y="369569"/>
                </a:lnTo>
                <a:lnTo>
                  <a:pt x="1391412" y="368300"/>
                </a:lnTo>
                <a:lnTo>
                  <a:pt x="1394332" y="367029"/>
                </a:lnTo>
                <a:lnTo>
                  <a:pt x="1395052" y="365760"/>
                </a:lnTo>
                <a:close/>
              </a:path>
              <a:path w="2393950" h="1202689">
                <a:moveTo>
                  <a:pt x="2240112" y="68579"/>
                </a:moveTo>
                <a:lnTo>
                  <a:pt x="2117723" y="68579"/>
                </a:lnTo>
                <a:lnTo>
                  <a:pt x="2132203" y="72389"/>
                </a:lnTo>
                <a:lnTo>
                  <a:pt x="2144797" y="77469"/>
                </a:lnTo>
                <a:lnTo>
                  <a:pt x="2171319" y="111760"/>
                </a:lnTo>
                <a:lnTo>
                  <a:pt x="2177288" y="142239"/>
                </a:lnTo>
                <a:lnTo>
                  <a:pt x="2176861" y="149860"/>
                </a:lnTo>
                <a:lnTo>
                  <a:pt x="2156305" y="190500"/>
                </a:lnTo>
                <a:lnTo>
                  <a:pt x="2124529" y="212089"/>
                </a:lnTo>
                <a:lnTo>
                  <a:pt x="2114169" y="215900"/>
                </a:lnTo>
                <a:lnTo>
                  <a:pt x="2066417" y="234950"/>
                </a:lnTo>
                <a:lnTo>
                  <a:pt x="2215800" y="234950"/>
                </a:lnTo>
                <a:lnTo>
                  <a:pt x="2198497" y="229869"/>
                </a:lnTo>
                <a:lnTo>
                  <a:pt x="2207543" y="222250"/>
                </a:lnTo>
                <a:lnTo>
                  <a:pt x="2235850" y="187960"/>
                </a:lnTo>
                <a:lnTo>
                  <a:pt x="2250711" y="149860"/>
                </a:lnTo>
                <a:lnTo>
                  <a:pt x="2253049" y="129539"/>
                </a:lnTo>
                <a:lnTo>
                  <a:pt x="2252979" y="119379"/>
                </a:lnTo>
                <a:lnTo>
                  <a:pt x="2252053" y="109219"/>
                </a:lnTo>
                <a:lnTo>
                  <a:pt x="2250233" y="97789"/>
                </a:lnTo>
                <a:lnTo>
                  <a:pt x="2247532" y="87629"/>
                </a:lnTo>
                <a:lnTo>
                  <a:pt x="2243963" y="77469"/>
                </a:lnTo>
                <a:lnTo>
                  <a:pt x="2240112" y="68579"/>
                </a:lnTo>
                <a:close/>
              </a:path>
            </a:pathLst>
          </a:custGeom>
          <a:solidFill>
            <a:srgbClr val="E7E6E6"/>
          </a:solidFill>
        </p:spPr>
        <p:txBody>
          <a:bodyPr wrap="square" lIns="0" tIns="0" rIns="0" bIns="0" rtlCol="0"/>
          <a:lstStyle/>
          <a:p>
            <a:endParaRPr sz="8400"/>
          </a:p>
        </p:txBody>
      </p:sp>
      <p:sp>
        <p:nvSpPr>
          <p:cNvPr id="300" name="object 295">
            <a:extLst>
              <a:ext uri="{FF2B5EF4-FFF2-40B4-BE49-F238E27FC236}">
                <a16:creationId xmlns:a16="http://schemas.microsoft.com/office/drawing/2014/main" id="{6EF4A904-E71F-4DFE-B0FB-621CAFED42CF}"/>
              </a:ext>
            </a:extLst>
          </p:cNvPr>
          <p:cNvSpPr/>
          <p:nvPr/>
        </p:nvSpPr>
        <p:spPr>
          <a:xfrm>
            <a:off x="9037849" y="897779"/>
            <a:ext cx="1116965" cy="774700"/>
          </a:xfrm>
          <a:custGeom>
            <a:avLst/>
            <a:gdLst/>
            <a:ahLst/>
            <a:cxnLst/>
            <a:rect l="l" t="t" r="r" b="b"/>
            <a:pathLst>
              <a:path w="1116965" h="774700">
                <a:moveTo>
                  <a:pt x="1104493" y="635000"/>
                </a:moveTo>
                <a:lnTo>
                  <a:pt x="975868" y="635000"/>
                </a:lnTo>
                <a:lnTo>
                  <a:pt x="990981" y="643890"/>
                </a:lnTo>
                <a:lnTo>
                  <a:pt x="994537" y="646430"/>
                </a:lnTo>
                <a:lnTo>
                  <a:pt x="996950" y="647700"/>
                </a:lnTo>
                <a:lnTo>
                  <a:pt x="998220" y="650240"/>
                </a:lnTo>
                <a:lnTo>
                  <a:pt x="999363" y="651510"/>
                </a:lnTo>
                <a:lnTo>
                  <a:pt x="1000125" y="654050"/>
                </a:lnTo>
                <a:lnTo>
                  <a:pt x="1000251" y="657860"/>
                </a:lnTo>
                <a:lnTo>
                  <a:pt x="1005077" y="741680"/>
                </a:lnTo>
                <a:lnTo>
                  <a:pt x="1005332" y="745490"/>
                </a:lnTo>
                <a:lnTo>
                  <a:pt x="1006094" y="748030"/>
                </a:lnTo>
                <a:lnTo>
                  <a:pt x="1007618" y="750570"/>
                </a:lnTo>
                <a:lnTo>
                  <a:pt x="1009015" y="753110"/>
                </a:lnTo>
                <a:lnTo>
                  <a:pt x="1011301" y="755650"/>
                </a:lnTo>
                <a:lnTo>
                  <a:pt x="1046352" y="774700"/>
                </a:lnTo>
                <a:lnTo>
                  <a:pt x="1039241" y="676910"/>
                </a:lnTo>
                <a:lnTo>
                  <a:pt x="1038733" y="670560"/>
                </a:lnTo>
                <a:lnTo>
                  <a:pt x="1036954" y="664210"/>
                </a:lnTo>
                <a:lnTo>
                  <a:pt x="1033907" y="659130"/>
                </a:lnTo>
                <a:lnTo>
                  <a:pt x="1070737" y="659130"/>
                </a:lnTo>
                <a:lnTo>
                  <a:pt x="1103757" y="636270"/>
                </a:lnTo>
                <a:lnTo>
                  <a:pt x="1104493" y="635000"/>
                </a:lnTo>
                <a:close/>
              </a:path>
              <a:path w="1116965" h="774700">
                <a:moveTo>
                  <a:pt x="1007491" y="497840"/>
                </a:moveTo>
                <a:lnTo>
                  <a:pt x="897254" y="689610"/>
                </a:lnTo>
                <a:lnTo>
                  <a:pt x="932815" y="709930"/>
                </a:lnTo>
                <a:lnTo>
                  <a:pt x="975868" y="635000"/>
                </a:lnTo>
                <a:lnTo>
                  <a:pt x="1104493" y="635000"/>
                </a:lnTo>
                <a:lnTo>
                  <a:pt x="1106703" y="631190"/>
                </a:lnTo>
                <a:lnTo>
                  <a:pt x="1037590" y="631190"/>
                </a:lnTo>
                <a:lnTo>
                  <a:pt x="1025778" y="628650"/>
                </a:lnTo>
                <a:lnTo>
                  <a:pt x="1019428" y="626110"/>
                </a:lnTo>
                <a:lnTo>
                  <a:pt x="990600" y="609600"/>
                </a:lnTo>
                <a:lnTo>
                  <a:pt x="1027176" y="546100"/>
                </a:lnTo>
                <a:lnTo>
                  <a:pt x="1086121" y="546100"/>
                </a:lnTo>
                <a:lnTo>
                  <a:pt x="1083214" y="543560"/>
                </a:lnTo>
                <a:lnTo>
                  <a:pt x="1074947" y="537210"/>
                </a:lnTo>
                <a:lnTo>
                  <a:pt x="1065657" y="532130"/>
                </a:lnTo>
                <a:lnTo>
                  <a:pt x="1007491" y="497840"/>
                </a:lnTo>
                <a:close/>
              </a:path>
              <a:path w="1116965" h="774700">
                <a:moveTo>
                  <a:pt x="1070737" y="659130"/>
                </a:moveTo>
                <a:lnTo>
                  <a:pt x="1033907" y="659130"/>
                </a:lnTo>
                <a:lnTo>
                  <a:pt x="1041781" y="661670"/>
                </a:lnTo>
                <a:lnTo>
                  <a:pt x="1049401" y="661670"/>
                </a:lnTo>
                <a:lnTo>
                  <a:pt x="1064006" y="660400"/>
                </a:lnTo>
                <a:lnTo>
                  <a:pt x="1070737" y="659130"/>
                </a:lnTo>
                <a:close/>
              </a:path>
              <a:path w="1116965" h="774700">
                <a:moveTo>
                  <a:pt x="839089" y="407670"/>
                </a:moveTo>
                <a:lnTo>
                  <a:pt x="817356" y="407670"/>
                </a:lnTo>
                <a:lnTo>
                  <a:pt x="806888" y="408940"/>
                </a:lnTo>
                <a:lnTo>
                  <a:pt x="767917" y="424180"/>
                </a:lnTo>
                <a:lnTo>
                  <a:pt x="735968" y="454660"/>
                </a:lnTo>
                <a:lnTo>
                  <a:pt x="716363" y="497840"/>
                </a:lnTo>
                <a:lnTo>
                  <a:pt x="713103" y="530860"/>
                </a:lnTo>
                <a:lnTo>
                  <a:pt x="713978" y="539750"/>
                </a:lnTo>
                <a:lnTo>
                  <a:pt x="728563" y="579120"/>
                </a:lnTo>
                <a:lnTo>
                  <a:pt x="759842" y="612140"/>
                </a:lnTo>
                <a:lnTo>
                  <a:pt x="802864" y="632460"/>
                </a:lnTo>
                <a:lnTo>
                  <a:pt x="824745" y="635000"/>
                </a:lnTo>
                <a:lnTo>
                  <a:pt x="835437" y="635000"/>
                </a:lnTo>
                <a:lnTo>
                  <a:pt x="875617" y="623570"/>
                </a:lnTo>
                <a:lnTo>
                  <a:pt x="907460" y="598170"/>
                </a:lnTo>
                <a:lnTo>
                  <a:pt x="815467" y="598170"/>
                </a:lnTo>
                <a:lnTo>
                  <a:pt x="808585" y="596900"/>
                </a:lnTo>
                <a:lnTo>
                  <a:pt x="769794" y="574040"/>
                </a:lnTo>
                <a:lnTo>
                  <a:pt x="752675" y="538480"/>
                </a:lnTo>
                <a:lnTo>
                  <a:pt x="752411" y="529590"/>
                </a:lnTo>
                <a:lnTo>
                  <a:pt x="752727" y="524510"/>
                </a:lnTo>
                <a:lnTo>
                  <a:pt x="765937" y="486410"/>
                </a:lnTo>
                <a:lnTo>
                  <a:pt x="792192" y="455930"/>
                </a:lnTo>
                <a:lnTo>
                  <a:pt x="823801" y="443230"/>
                </a:lnTo>
                <a:lnTo>
                  <a:pt x="908326" y="443230"/>
                </a:lnTo>
                <a:lnTo>
                  <a:pt x="902414" y="436880"/>
                </a:lnTo>
                <a:lnTo>
                  <a:pt x="893113" y="430530"/>
                </a:lnTo>
                <a:lnTo>
                  <a:pt x="882776" y="424180"/>
                </a:lnTo>
                <a:lnTo>
                  <a:pt x="871914" y="417830"/>
                </a:lnTo>
                <a:lnTo>
                  <a:pt x="850094" y="410210"/>
                </a:lnTo>
                <a:lnTo>
                  <a:pt x="839089" y="407670"/>
                </a:lnTo>
                <a:close/>
              </a:path>
              <a:path w="1116965" h="774700">
                <a:moveTo>
                  <a:pt x="1086121" y="546100"/>
                </a:moveTo>
                <a:lnTo>
                  <a:pt x="1027176" y="546100"/>
                </a:lnTo>
                <a:lnTo>
                  <a:pt x="1049782" y="558800"/>
                </a:lnTo>
                <a:lnTo>
                  <a:pt x="1058759" y="565150"/>
                </a:lnTo>
                <a:lnTo>
                  <a:pt x="1076277" y="598170"/>
                </a:lnTo>
                <a:lnTo>
                  <a:pt x="1074600" y="604520"/>
                </a:lnTo>
                <a:lnTo>
                  <a:pt x="1071245" y="612140"/>
                </a:lnTo>
                <a:lnTo>
                  <a:pt x="1068451" y="617220"/>
                </a:lnTo>
                <a:lnTo>
                  <a:pt x="1065149" y="621030"/>
                </a:lnTo>
                <a:lnTo>
                  <a:pt x="1061212" y="623570"/>
                </a:lnTo>
                <a:lnTo>
                  <a:pt x="1057275" y="627380"/>
                </a:lnTo>
                <a:lnTo>
                  <a:pt x="1052829" y="628650"/>
                </a:lnTo>
                <a:lnTo>
                  <a:pt x="1043051" y="631190"/>
                </a:lnTo>
                <a:lnTo>
                  <a:pt x="1106703" y="631190"/>
                </a:lnTo>
                <a:lnTo>
                  <a:pt x="1116655" y="598170"/>
                </a:lnTo>
                <a:lnTo>
                  <a:pt x="1116298" y="591820"/>
                </a:lnTo>
                <a:lnTo>
                  <a:pt x="1096772" y="554990"/>
                </a:lnTo>
                <a:lnTo>
                  <a:pt x="1090481" y="549910"/>
                </a:lnTo>
                <a:lnTo>
                  <a:pt x="1086121" y="546100"/>
                </a:lnTo>
                <a:close/>
              </a:path>
              <a:path w="1116965" h="774700">
                <a:moveTo>
                  <a:pt x="908326" y="443230"/>
                </a:moveTo>
                <a:lnTo>
                  <a:pt x="830554" y="443230"/>
                </a:lnTo>
                <a:lnTo>
                  <a:pt x="851360" y="447040"/>
                </a:lnTo>
                <a:lnTo>
                  <a:pt x="858351" y="449580"/>
                </a:lnTo>
                <a:lnTo>
                  <a:pt x="865377" y="453390"/>
                </a:lnTo>
                <a:lnTo>
                  <a:pt x="871997" y="458470"/>
                </a:lnTo>
                <a:lnTo>
                  <a:pt x="877951" y="462280"/>
                </a:lnTo>
                <a:lnTo>
                  <a:pt x="899033" y="497840"/>
                </a:lnTo>
                <a:lnTo>
                  <a:pt x="900309" y="511810"/>
                </a:lnTo>
                <a:lnTo>
                  <a:pt x="899943" y="518160"/>
                </a:lnTo>
                <a:lnTo>
                  <a:pt x="898778" y="525780"/>
                </a:lnTo>
                <a:lnTo>
                  <a:pt x="896875" y="533400"/>
                </a:lnTo>
                <a:lnTo>
                  <a:pt x="894222" y="539750"/>
                </a:lnTo>
                <a:lnTo>
                  <a:pt x="890831" y="548640"/>
                </a:lnTo>
                <a:lnTo>
                  <a:pt x="866267" y="581660"/>
                </a:lnTo>
                <a:lnTo>
                  <a:pt x="835683" y="598170"/>
                </a:lnTo>
                <a:lnTo>
                  <a:pt x="907460" y="598170"/>
                </a:lnTo>
                <a:lnTo>
                  <a:pt x="928582" y="566420"/>
                </a:lnTo>
                <a:lnTo>
                  <a:pt x="939645" y="523240"/>
                </a:lnTo>
                <a:lnTo>
                  <a:pt x="939523" y="510540"/>
                </a:lnTo>
                <a:lnTo>
                  <a:pt x="929401" y="472440"/>
                </a:lnTo>
                <a:lnTo>
                  <a:pt x="910691" y="445770"/>
                </a:lnTo>
                <a:lnTo>
                  <a:pt x="908326" y="443230"/>
                </a:lnTo>
                <a:close/>
              </a:path>
              <a:path w="1116965" h="774700">
                <a:moveTo>
                  <a:pt x="571500" y="441960"/>
                </a:moveTo>
                <a:lnTo>
                  <a:pt x="564261" y="441960"/>
                </a:lnTo>
                <a:lnTo>
                  <a:pt x="562610" y="443230"/>
                </a:lnTo>
                <a:lnTo>
                  <a:pt x="542417" y="453390"/>
                </a:lnTo>
                <a:lnTo>
                  <a:pt x="543941" y="459740"/>
                </a:lnTo>
                <a:lnTo>
                  <a:pt x="546226" y="466090"/>
                </a:lnTo>
                <a:lnTo>
                  <a:pt x="549148" y="471170"/>
                </a:lnTo>
                <a:lnTo>
                  <a:pt x="552069" y="477520"/>
                </a:lnTo>
                <a:lnTo>
                  <a:pt x="555625" y="482600"/>
                </a:lnTo>
                <a:lnTo>
                  <a:pt x="559689" y="487680"/>
                </a:lnTo>
                <a:lnTo>
                  <a:pt x="563879" y="494030"/>
                </a:lnTo>
                <a:lnTo>
                  <a:pt x="568578" y="497840"/>
                </a:lnTo>
                <a:lnTo>
                  <a:pt x="578993" y="508000"/>
                </a:lnTo>
                <a:lnTo>
                  <a:pt x="584581" y="511810"/>
                </a:lnTo>
                <a:lnTo>
                  <a:pt x="590676" y="514350"/>
                </a:lnTo>
                <a:lnTo>
                  <a:pt x="598535" y="519430"/>
                </a:lnTo>
                <a:lnTo>
                  <a:pt x="621538" y="527050"/>
                </a:lnTo>
                <a:lnTo>
                  <a:pt x="643201" y="527050"/>
                </a:lnTo>
                <a:lnTo>
                  <a:pt x="649986" y="525780"/>
                </a:lnTo>
                <a:lnTo>
                  <a:pt x="684307" y="502920"/>
                </a:lnTo>
                <a:lnTo>
                  <a:pt x="691078" y="494030"/>
                </a:lnTo>
                <a:lnTo>
                  <a:pt x="629709" y="494030"/>
                </a:lnTo>
                <a:lnTo>
                  <a:pt x="622966" y="492760"/>
                </a:lnTo>
                <a:lnTo>
                  <a:pt x="593090" y="473710"/>
                </a:lnTo>
                <a:lnTo>
                  <a:pt x="589407" y="469900"/>
                </a:lnTo>
                <a:lnTo>
                  <a:pt x="586486" y="464820"/>
                </a:lnTo>
                <a:lnTo>
                  <a:pt x="584326" y="461010"/>
                </a:lnTo>
                <a:lnTo>
                  <a:pt x="582041" y="457200"/>
                </a:lnTo>
                <a:lnTo>
                  <a:pt x="580263" y="453390"/>
                </a:lnTo>
                <a:lnTo>
                  <a:pt x="577215" y="447040"/>
                </a:lnTo>
                <a:lnTo>
                  <a:pt x="575310" y="444500"/>
                </a:lnTo>
                <a:lnTo>
                  <a:pt x="573151" y="443230"/>
                </a:lnTo>
                <a:lnTo>
                  <a:pt x="571500" y="441960"/>
                </a:lnTo>
                <a:close/>
              </a:path>
              <a:path w="1116965" h="774700">
                <a:moveTo>
                  <a:pt x="674457" y="312420"/>
                </a:moveTo>
                <a:lnTo>
                  <a:pt x="667670" y="312420"/>
                </a:lnTo>
                <a:lnTo>
                  <a:pt x="654812" y="314960"/>
                </a:lnTo>
                <a:lnTo>
                  <a:pt x="646557" y="316230"/>
                </a:lnTo>
                <a:lnTo>
                  <a:pt x="616585" y="342900"/>
                </a:lnTo>
                <a:lnTo>
                  <a:pt x="606882" y="375920"/>
                </a:lnTo>
                <a:lnTo>
                  <a:pt x="607187" y="381000"/>
                </a:lnTo>
                <a:lnTo>
                  <a:pt x="610997" y="393700"/>
                </a:lnTo>
                <a:lnTo>
                  <a:pt x="613791" y="400050"/>
                </a:lnTo>
                <a:lnTo>
                  <a:pt x="617601" y="405130"/>
                </a:lnTo>
                <a:lnTo>
                  <a:pt x="621538" y="411480"/>
                </a:lnTo>
                <a:lnTo>
                  <a:pt x="625601" y="416560"/>
                </a:lnTo>
                <a:lnTo>
                  <a:pt x="634492" y="425450"/>
                </a:lnTo>
                <a:lnTo>
                  <a:pt x="643382" y="435610"/>
                </a:lnTo>
                <a:lnTo>
                  <a:pt x="647826" y="439420"/>
                </a:lnTo>
                <a:lnTo>
                  <a:pt x="651510" y="444500"/>
                </a:lnTo>
                <a:lnTo>
                  <a:pt x="654303" y="449580"/>
                </a:lnTo>
                <a:lnTo>
                  <a:pt x="657225" y="453390"/>
                </a:lnTo>
                <a:lnTo>
                  <a:pt x="659002" y="458470"/>
                </a:lnTo>
                <a:lnTo>
                  <a:pt x="659638" y="462280"/>
                </a:lnTo>
                <a:lnTo>
                  <a:pt x="660400" y="467360"/>
                </a:lnTo>
                <a:lnTo>
                  <a:pt x="659257" y="472440"/>
                </a:lnTo>
                <a:lnTo>
                  <a:pt x="629709" y="494030"/>
                </a:lnTo>
                <a:lnTo>
                  <a:pt x="691078" y="494030"/>
                </a:lnTo>
                <a:lnTo>
                  <a:pt x="692658" y="491490"/>
                </a:lnTo>
                <a:lnTo>
                  <a:pt x="697229" y="483870"/>
                </a:lnTo>
                <a:lnTo>
                  <a:pt x="699897" y="476250"/>
                </a:lnTo>
                <a:lnTo>
                  <a:pt x="700532" y="468630"/>
                </a:lnTo>
                <a:lnTo>
                  <a:pt x="701294" y="462280"/>
                </a:lnTo>
                <a:lnTo>
                  <a:pt x="690118" y="431800"/>
                </a:lnTo>
                <a:lnTo>
                  <a:pt x="686181" y="425450"/>
                </a:lnTo>
                <a:lnTo>
                  <a:pt x="682117" y="420370"/>
                </a:lnTo>
                <a:lnTo>
                  <a:pt x="677672" y="415290"/>
                </a:lnTo>
                <a:lnTo>
                  <a:pt x="673353" y="410210"/>
                </a:lnTo>
                <a:lnTo>
                  <a:pt x="668909" y="405130"/>
                </a:lnTo>
                <a:lnTo>
                  <a:pt x="660273" y="396240"/>
                </a:lnTo>
                <a:lnTo>
                  <a:pt x="656717" y="391160"/>
                </a:lnTo>
                <a:lnTo>
                  <a:pt x="653796" y="387350"/>
                </a:lnTo>
                <a:lnTo>
                  <a:pt x="650875" y="382270"/>
                </a:lnTo>
                <a:lnTo>
                  <a:pt x="648970" y="378460"/>
                </a:lnTo>
                <a:lnTo>
                  <a:pt x="647446" y="369570"/>
                </a:lnTo>
                <a:lnTo>
                  <a:pt x="648335" y="364490"/>
                </a:lnTo>
                <a:lnTo>
                  <a:pt x="651001" y="360680"/>
                </a:lnTo>
                <a:lnTo>
                  <a:pt x="653034" y="356870"/>
                </a:lnTo>
                <a:lnTo>
                  <a:pt x="655447" y="354330"/>
                </a:lnTo>
                <a:lnTo>
                  <a:pt x="661289" y="349250"/>
                </a:lnTo>
                <a:lnTo>
                  <a:pt x="664718" y="347980"/>
                </a:lnTo>
                <a:lnTo>
                  <a:pt x="672084" y="346710"/>
                </a:lnTo>
                <a:lnTo>
                  <a:pt x="737766" y="346710"/>
                </a:lnTo>
                <a:lnTo>
                  <a:pt x="732801" y="340360"/>
                </a:lnTo>
                <a:lnTo>
                  <a:pt x="726154" y="335280"/>
                </a:lnTo>
                <a:lnTo>
                  <a:pt x="718792" y="328930"/>
                </a:lnTo>
                <a:lnTo>
                  <a:pt x="710692" y="323850"/>
                </a:lnTo>
                <a:lnTo>
                  <a:pt x="703288" y="320040"/>
                </a:lnTo>
                <a:lnTo>
                  <a:pt x="688671" y="314960"/>
                </a:lnTo>
                <a:lnTo>
                  <a:pt x="674457" y="312420"/>
                </a:lnTo>
                <a:close/>
              </a:path>
              <a:path w="1116965" h="774700">
                <a:moveTo>
                  <a:pt x="430275" y="360680"/>
                </a:moveTo>
                <a:lnTo>
                  <a:pt x="421386" y="360680"/>
                </a:lnTo>
                <a:lnTo>
                  <a:pt x="401193" y="372110"/>
                </a:lnTo>
                <a:lnTo>
                  <a:pt x="418465" y="406400"/>
                </a:lnTo>
                <a:lnTo>
                  <a:pt x="437769" y="425450"/>
                </a:lnTo>
                <a:lnTo>
                  <a:pt x="443357" y="430530"/>
                </a:lnTo>
                <a:lnTo>
                  <a:pt x="449452" y="433070"/>
                </a:lnTo>
                <a:lnTo>
                  <a:pt x="457311" y="438150"/>
                </a:lnTo>
                <a:lnTo>
                  <a:pt x="472741" y="443230"/>
                </a:lnTo>
                <a:lnTo>
                  <a:pt x="487741" y="445770"/>
                </a:lnTo>
                <a:lnTo>
                  <a:pt x="494966" y="445770"/>
                </a:lnTo>
                <a:lnTo>
                  <a:pt x="533019" y="431800"/>
                </a:lnTo>
                <a:lnTo>
                  <a:pt x="550647" y="411480"/>
                </a:lnTo>
                <a:lnTo>
                  <a:pt x="481742" y="411480"/>
                </a:lnTo>
                <a:lnTo>
                  <a:pt x="474666" y="408940"/>
                </a:lnTo>
                <a:lnTo>
                  <a:pt x="467233" y="405130"/>
                </a:lnTo>
                <a:lnTo>
                  <a:pt x="460628" y="401320"/>
                </a:lnTo>
                <a:lnTo>
                  <a:pt x="455549" y="397510"/>
                </a:lnTo>
                <a:lnTo>
                  <a:pt x="451866" y="392430"/>
                </a:lnTo>
                <a:lnTo>
                  <a:pt x="448183" y="388620"/>
                </a:lnTo>
                <a:lnTo>
                  <a:pt x="445262" y="383540"/>
                </a:lnTo>
                <a:lnTo>
                  <a:pt x="443102" y="379730"/>
                </a:lnTo>
                <a:lnTo>
                  <a:pt x="440817" y="374650"/>
                </a:lnTo>
                <a:lnTo>
                  <a:pt x="439039" y="372110"/>
                </a:lnTo>
                <a:lnTo>
                  <a:pt x="435991" y="364490"/>
                </a:lnTo>
                <a:lnTo>
                  <a:pt x="434086" y="363220"/>
                </a:lnTo>
                <a:lnTo>
                  <a:pt x="431926" y="361950"/>
                </a:lnTo>
                <a:lnTo>
                  <a:pt x="430275" y="360680"/>
                </a:lnTo>
                <a:close/>
              </a:path>
              <a:path w="1116965" h="774700">
                <a:moveTo>
                  <a:pt x="533233" y="231140"/>
                </a:moveTo>
                <a:lnTo>
                  <a:pt x="519898" y="231140"/>
                </a:lnTo>
                <a:lnTo>
                  <a:pt x="513588" y="232410"/>
                </a:lnTo>
                <a:lnTo>
                  <a:pt x="479425" y="254000"/>
                </a:lnTo>
                <a:lnTo>
                  <a:pt x="465730" y="292100"/>
                </a:lnTo>
                <a:lnTo>
                  <a:pt x="465658" y="294640"/>
                </a:lnTo>
                <a:lnTo>
                  <a:pt x="465963" y="299720"/>
                </a:lnTo>
                <a:lnTo>
                  <a:pt x="469773" y="312420"/>
                </a:lnTo>
                <a:lnTo>
                  <a:pt x="472567" y="318770"/>
                </a:lnTo>
                <a:lnTo>
                  <a:pt x="476376" y="323850"/>
                </a:lnTo>
                <a:lnTo>
                  <a:pt x="480314" y="328930"/>
                </a:lnTo>
                <a:lnTo>
                  <a:pt x="484377" y="335280"/>
                </a:lnTo>
                <a:lnTo>
                  <a:pt x="493268" y="344170"/>
                </a:lnTo>
                <a:lnTo>
                  <a:pt x="502158" y="354330"/>
                </a:lnTo>
                <a:lnTo>
                  <a:pt x="506602" y="358140"/>
                </a:lnTo>
                <a:lnTo>
                  <a:pt x="510286" y="363220"/>
                </a:lnTo>
                <a:lnTo>
                  <a:pt x="513079" y="367030"/>
                </a:lnTo>
                <a:lnTo>
                  <a:pt x="516000" y="372110"/>
                </a:lnTo>
                <a:lnTo>
                  <a:pt x="517778" y="377190"/>
                </a:lnTo>
                <a:lnTo>
                  <a:pt x="518414" y="381000"/>
                </a:lnTo>
                <a:lnTo>
                  <a:pt x="519175" y="386080"/>
                </a:lnTo>
                <a:lnTo>
                  <a:pt x="518033" y="389890"/>
                </a:lnTo>
                <a:lnTo>
                  <a:pt x="494919" y="411480"/>
                </a:lnTo>
                <a:lnTo>
                  <a:pt x="550647" y="411480"/>
                </a:lnTo>
                <a:lnTo>
                  <a:pt x="551434" y="410210"/>
                </a:lnTo>
                <a:lnTo>
                  <a:pt x="556006" y="402590"/>
                </a:lnTo>
                <a:lnTo>
                  <a:pt x="558673" y="394970"/>
                </a:lnTo>
                <a:lnTo>
                  <a:pt x="559308" y="387350"/>
                </a:lnTo>
                <a:lnTo>
                  <a:pt x="560070" y="381000"/>
                </a:lnTo>
                <a:lnTo>
                  <a:pt x="559435" y="373380"/>
                </a:lnTo>
                <a:lnTo>
                  <a:pt x="557529" y="368300"/>
                </a:lnTo>
                <a:lnTo>
                  <a:pt x="555498" y="361950"/>
                </a:lnTo>
                <a:lnTo>
                  <a:pt x="552703" y="355600"/>
                </a:lnTo>
                <a:lnTo>
                  <a:pt x="548894" y="350520"/>
                </a:lnTo>
                <a:lnTo>
                  <a:pt x="544957" y="344170"/>
                </a:lnTo>
                <a:lnTo>
                  <a:pt x="540893" y="339090"/>
                </a:lnTo>
                <a:lnTo>
                  <a:pt x="536448" y="334010"/>
                </a:lnTo>
                <a:lnTo>
                  <a:pt x="532129" y="328930"/>
                </a:lnTo>
                <a:lnTo>
                  <a:pt x="527685" y="323850"/>
                </a:lnTo>
                <a:lnTo>
                  <a:pt x="519049" y="314960"/>
                </a:lnTo>
                <a:lnTo>
                  <a:pt x="515493" y="309880"/>
                </a:lnTo>
                <a:lnTo>
                  <a:pt x="512572" y="306070"/>
                </a:lnTo>
                <a:lnTo>
                  <a:pt x="509650" y="300990"/>
                </a:lnTo>
                <a:lnTo>
                  <a:pt x="507746" y="297180"/>
                </a:lnTo>
                <a:lnTo>
                  <a:pt x="506222" y="288290"/>
                </a:lnTo>
                <a:lnTo>
                  <a:pt x="507111" y="283210"/>
                </a:lnTo>
                <a:lnTo>
                  <a:pt x="509777" y="279400"/>
                </a:lnTo>
                <a:lnTo>
                  <a:pt x="511810" y="275590"/>
                </a:lnTo>
                <a:lnTo>
                  <a:pt x="514223" y="273050"/>
                </a:lnTo>
                <a:lnTo>
                  <a:pt x="520065" y="267970"/>
                </a:lnTo>
                <a:lnTo>
                  <a:pt x="523494" y="266700"/>
                </a:lnTo>
                <a:lnTo>
                  <a:pt x="530860" y="265430"/>
                </a:lnTo>
                <a:lnTo>
                  <a:pt x="597535" y="265430"/>
                </a:lnTo>
                <a:lnTo>
                  <a:pt x="591577" y="259080"/>
                </a:lnTo>
                <a:lnTo>
                  <a:pt x="584930" y="254000"/>
                </a:lnTo>
                <a:lnTo>
                  <a:pt x="577568" y="247650"/>
                </a:lnTo>
                <a:lnTo>
                  <a:pt x="569468" y="242570"/>
                </a:lnTo>
                <a:lnTo>
                  <a:pt x="562064" y="238760"/>
                </a:lnTo>
                <a:lnTo>
                  <a:pt x="547447" y="233680"/>
                </a:lnTo>
                <a:lnTo>
                  <a:pt x="533233" y="231140"/>
                </a:lnTo>
                <a:close/>
              </a:path>
              <a:path w="1116965" h="774700">
                <a:moveTo>
                  <a:pt x="737766" y="346710"/>
                </a:moveTo>
                <a:lnTo>
                  <a:pt x="676148" y="346710"/>
                </a:lnTo>
                <a:lnTo>
                  <a:pt x="684784" y="349250"/>
                </a:lnTo>
                <a:lnTo>
                  <a:pt x="689483" y="350520"/>
                </a:lnTo>
                <a:lnTo>
                  <a:pt x="694436" y="353060"/>
                </a:lnTo>
                <a:lnTo>
                  <a:pt x="699897" y="356870"/>
                </a:lnTo>
                <a:lnTo>
                  <a:pt x="704215" y="359410"/>
                </a:lnTo>
                <a:lnTo>
                  <a:pt x="710565" y="367030"/>
                </a:lnTo>
                <a:lnTo>
                  <a:pt x="713232" y="370840"/>
                </a:lnTo>
                <a:lnTo>
                  <a:pt x="715264" y="374650"/>
                </a:lnTo>
                <a:lnTo>
                  <a:pt x="717296" y="377190"/>
                </a:lnTo>
                <a:lnTo>
                  <a:pt x="718947" y="381000"/>
                </a:lnTo>
                <a:lnTo>
                  <a:pt x="720471" y="383540"/>
                </a:lnTo>
                <a:lnTo>
                  <a:pt x="721868" y="386080"/>
                </a:lnTo>
                <a:lnTo>
                  <a:pt x="723392" y="387350"/>
                </a:lnTo>
                <a:lnTo>
                  <a:pt x="726948" y="389890"/>
                </a:lnTo>
                <a:lnTo>
                  <a:pt x="734060" y="389890"/>
                </a:lnTo>
                <a:lnTo>
                  <a:pt x="736092" y="387350"/>
                </a:lnTo>
                <a:lnTo>
                  <a:pt x="754507" y="375920"/>
                </a:lnTo>
                <a:lnTo>
                  <a:pt x="751814" y="368300"/>
                </a:lnTo>
                <a:lnTo>
                  <a:pt x="748299" y="361950"/>
                </a:lnTo>
                <a:lnTo>
                  <a:pt x="743952" y="354330"/>
                </a:lnTo>
                <a:lnTo>
                  <a:pt x="738759" y="347980"/>
                </a:lnTo>
                <a:lnTo>
                  <a:pt x="737766" y="346710"/>
                </a:lnTo>
                <a:close/>
              </a:path>
              <a:path w="1116965" h="774700">
                <a:moveTo>
                  <a:pt x="433832" y="167640"/>
                </a:moveTo>
                <a:lnTo>
                  <a:pt x="323723" y="358140"/>
                </a:lnTo>
                <a:lnTo>
                  <a:pt x="359283" y="378460"/>
                </a:lnTo>
                <a:lnTo>
                  <a:pt x="469519" y="187960"/>
                </a:lnTo>
                <a:lnTo>
                  <a:pt x="433832" y="167640"/>
                </a:lnTo>
                <a:close/>
              </a:path>
              <a:path w="1116965" h="774700">
                <a:moveTo>
                  <a:pt x="285847" y="93980"/>
                </a:moveTo>
                <a:lnTo>
                  <a:pt x="275097" y="93980"/>
                </a:lnTo>
                <a:lnTo>
                  <a:pt x="254253" y="96520"/>
                </a:lnTo>
                <a:lnTo>
                  <a:pt x="216408" y="116840"/>
                </a:lnTo>
                <a:lnTo>
                  <a:pt x="186436" y="151130"/>
                </a:lnTo>
                <a:lnTo>
                  <a:pt x="170307" y="194310"/>
                </a:lnTo>
                <a:lnTo>
                  <a:pt x="168417" y="215900"/>
                </a:lnTo>
                <a:lnTo>
                  <a:pt x="169074" y="226060"/>
                </a:lnTo>
                <a:lnTo>
                  <a:pt x="182334" y="264160"/>
                </a:lnTo>
                <a:lnTo>
                  <a:pt x="212074" y="295910"/>
                </a:lnTo>
                <a:lnTo>
                  <a:pt x="256502" y="316230"/>
                </a:lnTo>
                <a:lnTo>
                  <a:pt x="277909" y="318770"/>
                </a:lnTo>
                <a:lnTo>
                  <a:pt x="298535" y="316230"/>
                </a:lnTo>
                <a:lnTo>
                  <a:pt x="308610" y="312420"/>
                </a:lnTo>
                <a:lnTo>
                  <a:pt x="302895" y="287020"/>
                </a:lnTo>
                <a:lnTo>
                  <a:pt x="301625" y="285750"/>
                </a:lnTo>
                <a:lnTo>
                  <a:pt x="275590" y="285750"/>
                </a:lnTo>
                <a:lnTo>
                  <a:pt x="271652" y="284480"/>
                </a:lnTo>
                <a:lnTo>
                  <a:pt x="263651" y="283210"/>
                </a:lnTo>
                <a:lnTo>
                  <a:pt x="259588" y="281940"/>
                </a:lnTo>
                <a:lnTo>
                  <a:pt x="251206" y="278130"/>
                </a:lnTo>
                <a:lnTo>
                  <a:pt x="246634" y="275590"/>
                </a:lnTo>
                <a:lnTo>
                  <a:pt x="241808" y="273050"/>
                </a:lnTo>
                <a:lnTo>
                  <a:pt x="215058" y="245110"/>
                </a:lnTo>
                <a:lnTo>
                  <a:pt x="209502" y="218440"/>
                </a:lnTo>
                <a:lnTo>
                  <a:pt x="209821" y="210820"/>
                </a:lnTo>
                <a:lnTo>
                  <a:pt x="222758" y="172720"/>
                </a:lnTo>
                <a:lnTo>
                  <a:pt x="249511" y="142240"/>
                </a:lnTo>
                <a:lnTo>
                  <a:pt x="281813" y="130810"/>
                </a:lnTo>
                <a:lnTo>
                  <a:pt x="367440" y="130810"/>
                </a:lnTo>
                <a:lnTo>
                  <a:pt x="359711" y="124460"/>
                </a:lnTo>
                <a:lnTo>
                  <a:pt x="350815" y="116840"/>
                </a:lnTo>
                <a:lnTo>
                  <a:pt x="340741" y="110490"/>
                </a:lnTo>
                <a:lnTo>
                  <a:pt x="318865" y="100330"/>
                </a:lnTo>
                <a:lnTo>
                  <a:pt x="307844" y="96520"/>
                </a:lnTo>
                <a:lnTo>
                  <a:pt x="285847" y="93980"/>
                </a:lnTo>
                <a:close/>
              </a:path>
              <a:path w="1116965" h="774700">
                <a:moveTo>
                  <a:pt x="597535" y="265430"/>
                </a:moveTo>
                <a:lnTo>
                  <a:pt x="534924" y="265430"/>
                </a:lnTo>
                <a:lnTo>
                  <a:pt x="543560" y="266700"/>
                </a:lnTo>
                <a:lnTo>
                  <a:pt x="548259" y="269240"/>
                </a:lnTo>
                <a:lnTo>
                  <a:pt x="553212" y="271780"/>
                </a:lnTo>
                <a:lnTo>
                  <a:pt x="558673" y="275590"/>
                </a:lnTo>
                <a:lnTo>
                  <a:pt x="562991" y="278130"/>
                </a:lnTo>
                <a:lnTo>
                  <a:pt x="569341" y="285750"/>
                </a:lnTo>
                <a:lnTo>
                  <a:pt x="572008" y="289560"/>
                </a:lnTo>
                <a:lnTo>
                  <a:pt x="574040" y="292100"/>
                </a:lnTo>
                <a:lnTo>
                  <a:pt x="576072" y="295910"/>
                </a:lnTo>
                <a:lnTo>
                  <a:pt x="577723" y="298450"/>
                </a:lnTo>
                <a:lnTo>
                  <a:pt x="579247" y="302260"/>
                </a:lnTo>
                <a:lnTo>
                  <a:pt x="580644" y="304800"/>
                </a:lnTo>
                <a:lnTo>
                  <a:pt x="582168" y="306070"/>
                </a:lnTo>
                <a:lnTo>
                  <a:pt x="585724" y="308610"/>
                </a:lnTo>
                <a:lnTo>
                  <a:pt x="590931" y="308610"/>
                </a:lnTo>
                <a:lnTo>
                  <a:pt x="592836" y="307340"/>
                </a:lnTo>
                <a:lnTo>
                  <a:pt x="613283" y="294640"/>
                </a:lnTo>
                <a:lnTo>
                  <a:pt x="610590" y="287020"/>
                </a:lnTo>
                <a:lnTo>
                  <a:pt x="607075" y="279400"/>
                </a:lnTo>
                <a:lnTo>
                  <a:pt x="597535" y="265430"/>
                </a:lnTo>
                <a:close/>
              </a:path>
              <a:path w="1116965" h="774700">
                <a:moveTo>
                  <a:pt x="298576" y="283210"/>
                </a:moveTo>
                <a:lnTo>
                  <a:pt x="292226" y="283210"/>
                </a:lnTo>
                <a:lnTo>
                  <a:pt x="287782" y="284480"/>
                </a:lnTo>
                <a:lnTo>
                  <a:pt x="283591" y="284480"/>
                </a:lnTo>
                <a:lnTo>
                  <a:pt x="275590" y="285750"/>
                </a:lnTo>
                <a:lnTo>
                  <a:pt x="301625" y="285750"/>
                </a:lnTo>
                <a:lnTo>
                  <a:pt x="299720" y="284480"/>
                </a:lnTo>
                <a:lnTo>
                  <a:pt x="298576" y="283210"/>
                </a:lnTo>
                <a:close/>
              </a:path>
              <a:path w="1116965" h="774700">
                <a:moveTo>
                  <a:pt x="29083" y="128270"/>
                </a:moveTo>
                <a:lnTo>
                  <a:pt x="21844" y="128270"/>
                </a:lnTo>
                <a:lnTo>
                  <a:pt x="20193" y="129540"/>
                </a:lnTo>
                <a:lnTo>
                  <a:pt x="0" y="140970"/>
                </a:lnTo>
                <a:lnTo>
                  <a:pt x="1524" y="146050"/>
                </a:lnTo>
                <a:lnTo>
                  <a:pt x="3683" y="152400"/>
                </a:lnTo>
                <a:lnTo>
                  <a:pt x="6731" y="158750"/>
                </a:lnTo>
                <a:lnTo>
                  <a:pt x="9651" y="163830"/>
                </a:lnTo>
                <a:lnTo>
                  <a:pt x="13081" y="170180"/>
                </a:lnTo>
                <a:lnTo>
                  <a:pt x="42164" y="198120"/>
                </a:lnTo>
                <a:lnTo>
                  <a:pt x="86548" y="214630"/>
                </a:lnTo>
                <a:lnTo>
                  <a:pt x="93773" y="214630"/>
                </a:lnTo>
                <a:lnTo>
                  <a:pt x="131825" y="199390"/>
                </a:lnTo>
                <a:lnTo>
                  <a:pt x="137060" y="195580"/>
                </a:lnTo>
                <a:lnTo>
                  <a:pt x="141890" y="190500"/>
                </a:lnTo>
                <a:lnTo>
                  <a:pt x="146292" y="184150"/>
                </a:lnTo>
                <a:lnTo>
                  <a:pt x="148661" y="180340"/>
                </a:lnTo>
                <a:lnTo>
                  <a:pt x="87292" y="180340"/>
                </a:lnTo>
                <a:lnTo>
                  <a:pt x="80549" y="179070"/>
                </a:lnTo>
                <a:lnTo>
                  <a:pt x="73473" y="176530"/>
                </a:lnTo>
                <a:lnTo>
                  <a:pt x="66040" y="173990"/>
                </a:lnTo>
                <a:lnTo>
                  <a:pt x="59436" y="170180"/>
                </a:lnTo>
                <a:lnTo>
                  <a:pt x="54356" y="165100"/>
                </a:lnTo>
                <a:lnTo>
                  <a:pt x="50673" y="161290"/>
                </a:lnTo>
                <a:lnTo>
                  <a:pt x="46990" y="156210"/>
                </a:lnTo>
                <a:lnTo>
                  <a:pt x="44069" y="152400"/>
                </a:lnTo>
                <a:lnTo>
                  <a:pt x="41783" y="147320"/>
                </a:lnTo>
                <a:lnTo>
                  <a:pt x="39624" y="143510"/>
                </a:lnTo>
                <a:lnTo>
                  <a:pt x="37719" y="139700"/>
                </a:lnTo>
                <a:lnTo>
                  <a:pt x="36322" y="137160"/>
                </a:lnTo>
                <a:lnTo>
                  <a:pt x="34798" y="133350"/>
                </a:lnTo>
                <a:lnTo>
                  <a:pt x="32893" y="130810"/>
                </a:lnTo>
                <a:lnTo>
                  <a:pt x="30734" y="129540"/>
                </a:lnTo>
                <a:lnTo>
                  <a:pt x="29083" y="128270"/>
                </a:lnTo>
                <a:close/>
              </a:path>
              <a:path w="1116965" h="774700">
                <a:moveTo>
                  <a:pt x="367440" y="130810"/>
                </a:moveTo>
                <a:lnTo>
                  <a:pt x="295528" y="130810"/>
                </a:lnTo>
                <a:lnTo>
                  <a:pt x="302529" y="132080"/>
                </a:lnTo>
                <a:lnTo>
                  <a:pt x="316245" y="137160"/>
                </a:lnTo>
                <a:lnTo>
                  <a:pt x="322961" y="140970"/>
                </a:lnTo>
                <a:lnTo>
                  <a:pt x="330708" y="144780"/>
                </a:lnTo>
                <a:lnTo>
                  <a:pt x="336550" y="149860"/>
                </a:lnTo>
                <a:lnTo>
                  <a:pt x="353822" y="173990"/>
                </a:lnTo>
                <a:lnTo>
                  <a:pt x="355092" y="176530"/>
                </a:lnTo>
                <a:lnTo>
                  <a:pt x="356235" y="179070"/>
                </a:lnTo>
                <a:lnTo>
                  <a:pt x="357886" y="180340"/>
                </a:lnTo>
                <a:lnTo>
                  <a:pt x="359918" y="181610"/>
                </a:lnTo>
                <a:lnTo>
                  <a:pt x="361823" y="182880"/>
                </a:lnTo>
                <a:lnTo>
                  <a:pt x="363600" y="184150"/>
                </a:lnTo>
                <a:lnTo>
                  <a:pt x="366649" y="182880"/>
                </a:lnTo>
                <a:lnTo>
                  <a:pt x="368046" y="182880"/>
                </a:lnTo>
                <a:lnTo>
                  <a:pt x="390778" y="172720"/>
                </a:lnTo>
                <a:lnTo>
                  <a:pt x="387927" y="163830"/>
                </a:lnTo>
                <a:lnTo>
                  <a:pt x="384159" y="154940"/>
                </a:lnTo>
                <a:lnTo>
                  <a:pt x="379509" y="147320"/>
                </a:lnTo>
                <a:lnTo>
                  <a:pt x="374015" y="138430"/>
                </a:lnTo>
                <a:lnTo>
                  <a:pt x="367440" y="130810"/>
                </a:lnTo>
                <a:close/>
              </a:path>
              <a:path w="1116965" h="774700">
                <a:moveTo>
                  <a:pt x="139065" y="0"/>
                </a:moveTo>
                <a:lnTo>
                  <a:pt x="118705" y="0"/>
                </a:lnTo>
                <a:lnTo>
                  <a:pt x="112395" y="1270"/>
                </a:lnTo>
                <a:lnTo>
                  <a:pt x="78232" y="22860"/>
                </a:lnTo>
                <a:lnTo>
                  <a:pt x="64389" y="60960"/>
                </a:lnTo>
                <a:lnTo>
                  <a:pt x="64770" y="68580"/>
                </a:lnTo>
                <a:lnTo>
                  <a:pt x="66675" y="74930"/>
                </a:lnTo>
                <a:lnTo>
                  <a:pt x="68452" y="81280"/>
                </a:lnTo>
                <a:lnTo>
                  <a:pt x="96520" y="118110"/>
                </a:lnTo>
                <a:lnTo>
                  <a:pt x="100965" y="121920"/>
                </a:lnTo>
                <a:lnTo>
                  <a:pt x="105410" y="127000"/>
                </a:lnTo>
                <a:lnTo>
                  <a:pt x="108966" y="130810"/>
                </a:lnTo>
                <a:lnTo>
                  <a:pt x="114808" y="140970"/>
                </a:lnTo>
                <a:lnTo>
                  <a:pt x="116586" y="144780"/>
                </a:lnTo>
                <a:lnTo>
                  <a:pt x="117221" y="149860"/>
                </a:lnTo>
                <a:lnTo>
                  <a:pt x="117983" y="153670"/>
                </a:lnTo>
                <a:lnTo>
                  <a:pt x="93725" y="180340"/>
                </a:lnTo>
                <a:lnTo>
                  <a:pt x="148661" y="180340"/>
                </a:lnTo>
                <a:lnTo>
                  <a:pt x="150241" y="177800"/>
                </a:lnTo>
                <a:lnTo>
                  <a:pt x="154813" y="170180"/>
                </a:lnTo>
                <a:lnTo>
                  <a:pt x="157479" y="162560"/>
                </a:lnTo>
                <a:lnTo>
                  <a:pt x="158634" y="149860"/>
                </a:lnTo>
                <a:lnTo>
                  <a:pt x="158546" y="146050"/>
                </a:lnTo>
                <a:lnTo>
                  <a:pt x="158242" y="142240"/>
                </a:lnTo>
                <a:lnTo>
                  <a:pt x="156210" y="135890"/>
                </a:lnTo>
                <a:lnTo>
                  <a:pt x="154304" y="129540"/>
                </a:lnTo>
                <a:lnTo>
                  <a:pt x="126492" y="92710"/>
                </a:lnTo>
                <a:lnTo>
                  <a:pt x="117856" y="82550"/>
                </a:lnTo>
                <a:lnTo>
                  <a:pt x="114300" y="78740"/>
                </a:lnTo>
                <a:lnTo>
                  <a:pt x="111378" y="73660"/>
                </a:lnTo>
                <a:lnTo>
                  <a:pt x="108458" y="69850"/>
                </a:lnTo>
                <a:lnTo>
                  <a:pt x="106552" y="64770"/>
                </a:lnTo>
                <a:lnTo>
                  <a:pt x="105028" y="55880"/>
                </a:lnTo>
                <a:lnTo>
                  <a:pt x="105918" y="52070"/>
                </a:lnTo>
                <a:lnTo>
                  <a:pt x="110490" y="43180"/>
                </a:lnTo>
                <a:lnTo>
                  <a:pt x="113029" y="40640"/>
                </a:lnTo>
                <a:lnTo>
                  <a:pt x="115950" y="38100"/>
                </a:lnTo>
                <a:lnTo>
                  <a:pt x="118872" y="36830"/>
                </a:lnTo>
                <a:lnTo>
                  <a:pt x="122174" y="34290"/>
                </a:lnTo>
                <a:lnTo>
                  <a:pt x="129667" y="33020"/>
                </a:lnTo>
                <a:lnTo>
                  <a:pt x="195147" y="33020"/>
                </a:lnTo>
                <a:lnTo>
                  <a:pt x="190367" y="27940"/>
                </a:lnTo>
                <a:lnTo>
                  <a:pt x="153479" y="3810"/>
                </a:lnTo>
                <a:lnTo>
                  <a:pt x="146236" y="1270"/>
                </a:lnTo>
                <a:lnTo>
                  <a:pt x="139065" y="0"/>
                </a:lnTo>
                <a:close/>
              </a:path>
              <a:path w="1116965" h="774700">
                <a:moveTo>
                  <a:pt x="195147" y="33020"/>
                </a:moveTo>
                <a:lnTo>
                  <a:pt x="133731" y="33020"/>
                </a:lnTo>
                <a:lnTo>
                  <a:pt x="142367" y="35560"/>
                </a:lnTo>
                <a:lnTo>
                  <a:pt x="147066" y="36830"/>
                </a:lnTo>
                <a:lnTo>
                  <a:pt x="157352" y="43180"/>
                </a:lnTo>
                <a:lnTo>
                  <a:pt x="161798" y="46990"/>
                </a:lnTo>
                <a:lnTo>
                  <a:pt x="168148" y="54610"/>
                </a:lnTo>
                <a:lnTo>
                  <a:pt x="170815" y="57150"/>
                </a:lnTo>
                <a:lnTo>
                  <a:pt x="174878" y="64770"/>
                </a:lnTo>
                <a:lnTo>
                  <a:pt x="176529" y="67310"/>
                </a:lnTo>
                <a:lnTo>
                  <a:pt x="179324" y="72390"/>
                </a:lnTo>
                <a:lnTo>
                  <a:pt x="180975" y="74930"/>
                </a:lnTo>
                <a:lnTo>
                  <a:pt x="184531" y="76200"/>
                </a:lnTo>
                <a:lnTo>
                  <a:pt x="186182" y="77470"/>
                </a:lnTo>
                <a:lnTo>
                  <a:pt x="189738" y="77470"/>
                </a:lnTo>
                <a:lnTo>
                  <a:pt x="191643" y="76200"/>
                </a:lnTo>
                <a:lnTo>
                  <a:pt x="212090" y="63500"/>
                </a:lnTo>
                <a:lnTo>
                  <a:pt x="209397" y="55880"/>
                </a:lnTo>
                <a:lnTo>
                  <a:pt x="205882" y="48260"/>
                </a:lnTo>
                <a:lnTo>
                  <a:pt x="201535" y="40640"/>
                </a:lnTo>
                <a:lnTo>
                  <a:pt x="196342" y="34290"/>
                </a:lnTo>
                <a:lnTo>
                  <a:pt x="195147" y="33020"/>
                </a:lnTo>
                <a:close/>
              </a:path>
            </a:pathLst>
          </a:custGeom>
          <a:solidFill>
            <a:srgbClr val="E7E6E6"/>
          </a:solidFill>
        </p:spPr>
        <p:txBody>
          <a:bodyPr wrap="square" lIns="0" tIns="0" rIns="0" bIns="0" rtlCol="0"/>
          <a:lstStyle/>
          <a:p>
            <a:endParaRPr sz="8400"/>
          </a:p>
        </p:txBody>
      </p:sp>
      <p:sp>
        <p:nvSpPr>
          <p:cNvPr id="301" name="object 296">
            <a:extLst>
              <a:ext uri="{FF2B5EF4-FFF2-40B4-BE49-F238E27FC236}">
                <a16:creationId xmlns:a16="http://schemas.microsoft.com/office/drawing/2014/main" id="{FDC88931-BB74-4114-9FEB-735A3D52CBB0}"/>
              </a:ext>
            </a:extLst>
          </p:cNvPr>
          <p:cNvSpPr/>
          <p:nvPr/>
        </p:nvSpPr>
        <p:spPr>
          <a:xfrm>
            <a:off x="7775088" y="1395113"/>
            <a:ext cx="751077" cy="872489"/>
          </a:xfrm>
          <a:prstGeom prst="rect">
            <a:avLst/>
          </a:prstGeom>
          <a:blipFill>
            <a:blip r:embed="rId2" cstate="print"/>
            <a:stretch>
              <a:fillRect/>
            </a:stretch>
          </a:blipFill>
        </p:spPr>
        <p:txBody>
          <a:bodyPr wrap="square" lIns="0" tIns="0" rIns="0" bIns="0" rtlCol="0"/>
          <a:lstStyle/>
          <a:p>
            <a:endParaRPr sz="8400"/>
          </a:p>
        </p:txBody>
      </p:sp>
      <p:sp>
        <p:nvSpPr>
          <p:cNvPr id="302" name="object 297">
            <a:extLst>
              <a:ext uri="{FF2B5EF4-FFF2-40B4-BE49-F238E27FC236}">
                <a16:creationId xmlns:a16="http://schemas.microsoft.com/office/drawing/2014/main" id="{9D8C14E1-A365-453E-A03A-43D17C7481F5}"/>
              </a:ext>
            </a:extLst>
          </p:cNvPr>
          <p:cNvSpPr/>
          <p:nvPr/>
        </p:nvSpPr>
        <p:spPr>
          <a:xfrm>
            <a:off x="11141604" y="3213306"/>
            <a:ext cx="1043940" cy="773430"/>
          </a:xfrm>
          <a:custGeom>
            <a:avLst/>
            <a:gdLst/>
            <a:ahLst/>
            <a:cxnLst/>
            <a:rect l="l" t="t" r="r" b="b"/>
            <a:pathLst>
              <a:path w="1043940" h="773429">
                <a:moveTo>
                  <a:pt x="1043813" y="635000"/>
                </a:moveTo>
                <a:lnTo>
                  <a:pt x="975868" y="635000"/>
                </a:lnTo>
                <a:lnTo>
                  <a:pt x="991108" y="643889"/>
                </a:lnTo>
                <a:lnTo>
                  <a:pt x="994537" y="646429"/>
                </a:lnTo>
                <a:lnTo>
                  <a:pt x="1005205" y="742950"/>
                </a:lnTo>
                <a:lnTo>
                  <a:pt x="1005332" y="745489"/>
                </a:lnTo>
                <a:lnTo>
                  <a:pt x="1006094" y="748029"/>
                </a:lnTo>
                <a:lnTo>
                  <a:pt x="1007618" y="750569"/>
                </a:lnTo>
                <a:lnTo>
                  <a:pt x="1009015" y="753109"/>
                </a:lnTo>
                <a:lnTo>
                  <a:pt x="1011301" y="755650"/>
                </a:lnTo>
                <a:lnTo>
                  <a:pt x="1014349" y="756919"/>
                </a:lnTo>
                <a:lnTo>
                  <a:pt x="1043813" y="773429"/>
                </a:lnTo>
                <a:lnTo>
                  <a:pt x="1043813" y="740409"/>
                </a:lnTo>
                <a:lnTo>
                  <a:pt x="1039241" y="676909"/>
                </a:lnTo>
                <a:lnTo>
                  <a:pt x="1038733" y="670559"/>
                </a:lnTo>
                <a:lnTo>
                  <a:pt x="1036955" y="665479"/>
                </a:lnTo>
                <a:lnTo>
                  <a:pt x="1033907" y="660400"/>
                </a:lnTo>
                <a:lnTo>
                  <a:pt x="1043813" y="660400"/>
                </a:lnTo>
                <a:lnTo>
                  <a:pt x="1043813" y="635000"/>
                </a:lnTo>
                <a:close/>
              </a:path>
              <a:path w="1043940" h="773429">
                <a:moveTo>
                  <a:pt x="1007491" y="499109"/>
                </a:moveTo>
                <a:lnTo>
                  <a:pt x="897255" y="689609"/>
                </a:lnTo>
                <a:lnTo>
                  <a:pt x="932815" y="709929"/>
                </a:lnTo>
                <a:lnTo>
                  <a:pt x="975868" y="635000"/>
                </a:lnTo>
                <a:lnTo>
                  <a:pt x="1043813" y="635000"/>
                </a:lnTo>
                <a:lnTo>
                  <a:pt x="1043813" y="631189"/>
                </a:lnTo>
                <a:lnTo>
                  <a:pt x="1037590" y="631189"/>
                </a:lnTo>
                <a:lnTo>
                  <a:pt x="1025779" y="628650"/>
                </a:lnTo>
                <a:lnTo>
                  <a:pt x="1019429" y="626109"/>
                </a:lnTo>
                <a:lnTo>
                  <a:pt x="990600" y="609600"/>
                </a:lnTo>
                <a:lnTo>
                  <a:pt x="1027176" y="546100"/>
                </a:lnTo>
                <a:lnTo>
                  <a:pt x="1043813" y="546100"/>
                </a:lnTo>
                <a:lnTo>
                  <a:pt x="1043813" y="519429"/>
                </a:lnTo>
                <a:lnTo>
                  <a:pt x="1007491" y="499109"/>
                </a:lnTo>
                <a:close/>
              </a:path>
              <a:path w="1043940" h="773429">
                <a:moveTo>
                  <a:pt x="1043813" y="660400"/>
                </a:moveTo>
                <a:lnTo>
                  <a:pt x="1033907" y="660400"/>
                </a:lnTo>
                <a:lnTo>
                  <a:pt x="1041908" y="661669"/>
                </a:lnTo>
                <a:lnTo>
                  <a:pt x="1043813" y="661669"/>
                </a:lnTo>
                <a:lnTo>
                  <a:pt x="1043813" y="660400"/>
                </a:lnTo>
                <a:close/>
              </a:path>
              <a:path w="1043940" h="773429">
                <a:moveTo>
                  <a:pt x="828139" y="407669"/>
                </a:moveTo>
                <a:lnTo>
                  <a:pt x="817403" y="407669"/>
                </a:lnTo>
                <a:lnTo>
                  <a:pt x="806906" y="408939"/>
                </a:lnTo>
                <a:lnTo>
                  <a:pt x="767917" y="424179"/>
                </a:lnTo>
                <a:lnTo>
                  <a:pt x="736022" y="455929"/>
                </a:lnTo>
                <a:lnTo>
                  <a:pt x="716363" y="497839"/>
                </a:lnTo>
                <a:lnTo>
                  <a:pt x="712978" y="529589"/>
                </a:lnTo>
                <a:lnTo>
                  <a:pt x="713978" y="541019"/>
                </a:lnTo>
                <a:lnTo>
                  <a:pt x="728616" y="580389"/>
                </a:lnTo>
                <a:lnTo>
                  <a:pt x="742231" y="596900"/>
                </a:lnTo>
                <a:lnTo>
                  <a:pt x="750538" y="605789"/>
                </a:lnTo>
                <a:lnTo>
                  <a:pt x="802864" y="632459"/>
                </a:lnTo>
                <a:lnTo>
                  <a:pt x="813816" y="635000"/>
                </a:lnTo>
                <a:lnTo>
                  <a:pt x="835437" y="635000"/>
                </a:lnTo>
                <a:lnTo>
                  <a:pt x="875617" y="623569"/>
                </a:lnTo>
                <a:lnTo>
                  <a:pt x="907156" y="599439"/>
                </a:lnTo>
                <a:lnTo>
                  <a:pt x="822348" y="599439"/>
                </a:lnTo>
                <a:lnTo>
                  <a:pt x="801655" y="595629"/>
                </a:lnTo>
                <a:lnTo>
                  <a:pt x="765175" y="568959"/>
                </a:lnTo>
                <a:lnTo>
                  <a:pt x="761245" y="563879"/>
                </a:lnTo>
                <a:lnTo>
                  <a:pt x="752332" y="532129"/>
                </a:lnTo>
                <a:lnTo>
                  <a:pt x="752727" y="524509"/>
                </a:lnTo>
                <a:lnTo>
                  <a:pt x="765937" y="486409"/>
                </a:lnTo>
                <a:lnTo>
                  <a:pt x="792194" y="455929"/>
                </a:lnTo>
                <a:lnTo>
                  <a:pt x="810768" y="447039"/>
                </a:lnTo>
                <a:lnTo>
                  <a:pt x="817221" y="444500"/>
                </a:lnTo>
                <a:lnTo>
                  <a:pt x="823817" y="443229"/>
                </a:lnTo>
                <a:lnTo>
                  <a:pt x="907932" y="443229"/>
                </a:lnTo>
                <a:lnTo>
                  <a:pt x="902414" y="438150"/>
                </a:lnTo>
                <a:lnTo>
                  <a:pt x="893113" y="430529"/>
                </a:lnTo>
                <a:lnTo>
                  <a:pt x="882777" y="424179"/>
                </a:lnTo>
                <a:lnTo>
                  <a:pt x="871968" y="417829"/>
                </a:lnTo>
                <a:lnTo>
                  <a:pt x="850112" y="410209"/>
                </a:lnTo>
                <a:lnTo>
                  <a:pt x="828139" y="407669"/>
                </a:lnTo>
                <a:close/>
              </a:path>
              <a:path w="1043940" h="773429">
                <a:moveTo>
                  <a:pt x="907932" y="443229"/>
                </a:moveTo>
                <a:lnTo>
                  <a:pt x="830556" y="443229"/>
                </a:lnTo>
                <a:lnTo>
                  <a:pt x="851360" y="447039"/>
                </a:lnTo>
                <a:lnTo>
                  <a:pt x="865378" y="454659"/>
                </a:lnTo>
                <a:lnTo>
                  <a:pt x="871997" y="458469"/>
                </a:lnTo>
                <a:lnTo>
                  <a:pt x="877951" y="463550"/>
                </a:lnTo>
                <a:lnTo>
                  <a:pt x="883237" y="467359"/>
                </a:lnTo>
                <a:lnTo>
                  <a:pt x="887857" y="473709"/>
                </a:lnTo>
                <a:lnTo>
                  <a:pt x="891710" y="478789"/>
                </a:lnTo>
                <a:lnTo>
                  <a:pt x="894873" y="485139"/>
                </a:lnTo>
                <a:lnTo>
                  <a:pt x="900309" y="511809"/>
                </a:lnTo>
                <a:lnTo>
                  <a:pt x="899943" y="518159"/>
                </a:lnTo>
                <a:lnTo>
                  <a:pt x="886714" y="556259"/>
                </a:lnTo>
                <a:lnTo>
                  <a:pt x="860478" y="586739"/>
                </a:lnTo>
                <a:lnTo>
                  <a:pt x="842137" y="595629"/>
                </a:lnTo>
                <a:lnTo>
                  <a:pt x="835683" y="598169"/>
                </a:lnTo>
                <a:lnTo>
                  <a:pt x="829087" y="599439"/>
                </a:lnTo>
                <a:lnTo>
                  <a:pt x="907156" y="599439"/>
                </a:lnTo>
                <a:lnTo>
                  <a:pt x="928635" y="566419"/>
                </a:lnTo>
                <a:lnTo>
                  <a:pt x="939698" y="523239"/>
                </a:lnTo>
                <a:lnTo>
                  <a:pt x="939660" y="511809"/>
                </a:lnTo>
                <a:lnTo>
                  <a:pt x="929497" y="472439"/>
                </a:lnTo>
                <a:lnTo>
                  <a:pt x="910691" y="445769"/>
                </a:lnTo>
                <a:lnTo>
                  <a:pt x="907932" y="443229"/>
                </a:lnTo>
                <a:close/>
              </a:path>
              <a:path w="1043940" h="773429">
                <a:moveTo>
                  <a:pt x="1043813" y="546100"/>
                </a:moveTo>
                <a:lnTo>
                  <a:pt x="1027176" y="546100"/>
                </a:lnTo>
                <a:lnTo>
                  <a:pt x="1043813" y="556259"/>
                </a:lnTo>
                <a:lnTo>
                  <a:pt x="1043813" y="546100"/>
                </a:lnTo>
                <a:close/>
              </a:path>
              <a:path w="1043940" h="773429">
                <a:moveTo>
                  <a:pt x="571500" y="441959"/>
                </a:moveTo>
                <a:lnTo>
                  <a:pt x="564261" y="441959"/>
                </a:lnTo>
                <a:lnTo>
                  <a:pt x="562610" y="443229"/>
                </a:lnTo>
                <a:lnTo>
                  <a:pt x="542417" y="454659"/>
                </a:lnTo>
                <a:lnTo>
                  <a:pt x="563880" y="494029"/>
                </a:lnTo>
                <a:lnTo>
                  <a:pt x="573786" y="502919"/>
                </a:lnTo>
                <a:lnTo>
                  <a:pt x="578993" y="508000"/>
                </a:lnTo>
                <a:lnTo>
                  <a:pt x="613965" y="525779"/>
                </a:lnTo>
                <a:lnTo>
                  <a:pt x="621538" y="527050"/>
                </a:lnTo>
                <a:lnTo>
                  <a:pt x="643201" y="527050"/>
                </a:lnTo>
                <a:lnTo>
                  <a:pt x="679531" y="509269"/>
                </a:lnTo>
                <a:lnTo>
                  <a:pt x="691085" y="494029"/>
                </a:lnTo>
                <a:lnTo>
                  <a:pt x="629763" y="494029"/>
                </a:lnTo>
                <a:lnTo>
                  <a:pt x="623014" y="492759"/>
                </a:lnTo>
                <a:lnTo>
                  <a:pt x="589407" y="469900"/>
                </a:lnTo>
                <a:lnTo>
                  <a:pt x="584327" y="461009"/>
                </a:lnTo>
                <a:lnTo>
                  <a:pt x="582041" y="457200"/>
                </a:lnTo>
                <a:lnTo>
                  <a:pt x="580263" y="453389"/>
                </a:lnTo>
                <a:lnTo>
                  <a:pt x="578739" y="449579"/>
                </a:lnTo>
                <a:lnTo>
                  <a:pt x="577215" y="447039"/>
                </a:lnTo>
                <a:lnTo>
                  <a:pt x="575310" y="444500"/>
                </a:lnTo>
                <a:lnTo>
                  <a:pt x="573151" y="443229"/>
                </a:lnTo>
                <a:lnTo>
                  <a:pt x="571500" y="441959"/>
                </a:lnTo>
                <a:close/>
              </a:path>
              <a:path w="1043940" h="773429">
                <a:moveTo>
                  <a:pt x="667670" y="312419"/>
                </a:moveTo>
                <a:lnTo>
                  <a:pt x="654812" y="314959"/>
                </a:lnTo>
                <a:lnTo>
                  <a:pt x="646557" y="316229"/>
                </a:lnTo>
                <a:lnTo>
                  <a:pt x="639191" y="320039"/>
                </a:lnTo>
                <a:lnTo>
                  <a:pt x="613302" y="349250"/>
                </a:lnTo>
                <a:lnTo>
                  <a:pt x="606890" y="375919"/>
                </a:lnTo>
                <a:lnTo>
                  <a:pt x="607314" y="382269"/>
                </a:lnTo>
                <a:lnTo>
                  <a:pt x="625729" y="416559"/>
                </a:lnTo>
                <a:lnTo>
                  <a:pt x="638937" y="430529"/>
                </a:lnTo>
                <a:lnTo>
                  <a:pt x="647827" y="440689"/>
                </a:lnTo>
                <a:lnTo>
                  <a:pt x="651510" y="444500"/>
                </a:lnTo>
                <a:lnTo>
                  <a:pt x="654431" y="449579"/>
                </a:lnTo>
                <a:lnTo>
                  <a:pt x="657225" y="453389"/>
                </a:lnTo>
                <a:lnTo>
                  <a:pt x="659003" y="458469"/>
                </a:lnTo>
                <a:lnTo>
                  <a:pt x="659765" y="463550"/>
                </a:lnTo>
                <a:lnTo>
                  <a:pt x="660400" y="467359"/>
                </a:lnTo>
                <a:lnTo>
                  <a:pt x="629763" y="494029"/>
                </a:lnTo>
                <a:lnTo>
                  <a:pt x="691085" y="494029"/>
                </a:lnTo>
                <a:lnTo>
                  <a:pt x="692658" y="491489"/>
                </a:lnTo>
                <a:lnTo>
                  <a:pt x="697230" y="483869"/>
                </a:lnTo>
                <a:lnTo>
                  <a:pt x="699897" y="476250"/>
                </a:lnTo>
                <a:lnTo>
                  <a:pt x="701167" y="463550"/>
                </a:lnTo>
                <a:lnTo>
                  <a:pt x="701040" y="459739"/>
                </a:lnTo>
                <a:lnTo>
                  <a:pt x="700659" y="455929"/>
                </a:lnTo>
                <a:lnTo>
                  <a:pt x="696849" y="443229"/>
                </a:lnTo>
                <a:lnTo>
                  <a:pt x="693928" y="436879"/>
                </a:lnTo>
                <a:lnTo>
                  <a:pt x="686308" y="426719"/>
                </a:lnTo>
                <a:lnTo>
                  <a:pt x="682117" y="420369"/>
                </a:lnTo>
                <a:lnTo>
                  <a:pt x="677799" y="415289"/>
                </a:lnTo>
                <a:lnTo>
                  <a:pt x="664718" y="401319"/>
                </a:lnTo>
                <a:lnTo>
                  <a:pt x="660400" y="396239"/>
                </a:lnTo>
                <a:lnTo>
                  <a:pt x="656717" y="392429"/>
                </a:lnTo>
                <a:lnTo>
                  <a:pt x="650875" y="383539"/>
                </a:lnTo>
                <a:lnTo>
                  <a:pt x="649097" y="378459"/>
                </a:lnTo>
                <a:lnTo>
                  <a:pt x="648208" y="373379"/>
                </a:lnTo>
                <a:lnTo>
                  <a:pt x="647446" y="369569"/>
                </a:lnTo>
                <a:lnTo>
                  <a:pt x="648335" y="364489"/>
                </a:lnTo>
                <a:lnTo>
                  <a:pt x="651002" y="360679"/>
                </a:lnTo>
                <a:lnTo>
                  <a:pt x="653034" y="356869"/>
                </a:lnTo>
                <a:lnTo>
                  <a:pt x="655447" y="354329"/>
                </a:lnTo>
                <a:lnTo>
                  <a:pt x="658495" y="351789"/>
                </a:lnTo>
                <a:lnTo>
                  <a:pt x="661416" y="349250"/>
                </a:lnTo>
                <a:lnTo>
                  <a:pt x="664718" y="347979"/>
                </a:lnTo>
                <a:lnTo>
                  <a:pt x="672211" y="346709"/>
                </a:lnTo>
                <a:lnTo>
                  <a:pt x="737578" y="346709"/>
                </a:lnTo>
                <a:lnTo>
                  <a:pt x="732855" y="341629"/>
                </a:lnTo>
                <a:lnTo>
                  <a:pt x="726201" y="335279"/>
                </a:lnTo>
                <a:lnTo>
                  <a:pt x="718810" y="330200"/>
                </a:lnTo>
                <a:lnTo>
                  <a:pt x="710692" y="325119"/>
                </a:lnTo>
                <a:lnTo>
                  <a:pt x="703288" y="320039"/>
                </a:lnTo>
                <a:lnTo>
                  <a:pt x="688671" y="314959"/>
                </a:lnTo>
                <a:lnTo>
                  <a:pt x="681482" y="313689"/>
                </a:lnTo>
                <a:lnTo>
                  <a:pt x="674457" y="313689"/>
                </a:lnTo>
                <a:lnTo>
                  <a:pt x="667670" y="312419"/>
                </a:lnTo>
                <a:close/>
              </a:path>
              <a:path w="1043940" h="773429">
                <a:moveTo>
                  <a:pt x="430276" y="360679"/>
                </a:moveTo>
                <a:lnTo>
                  <a:pt x="423037" y="360679"/>
                </a:lnTo>
                <a:lnTo>
                  <a:pt x="421386" y="361950"/>
                </a:lnTo>
                <a:lnTo>
                  <a:pt x="401320" y="372109"/>
                </a:lnTo>
                <a:lnTo>
                  <a:pt x="422656" y="411479"/>
                </a:lnTo>
                <a:lnTo>
                  <a:pt x="457311" y="438150"/>
                </a:lnTo>
                <a:lnTo>
                  <a:pt x="480314" y="445769"/>
                </a:lnTo>
                <a:lnTo>
                  <a:pt x="501977" y="445769"/>
                </a:lnTo>
                <a:lnTo>
                  <a:pt x="538307" y="426719"/>
                </a:lnTo>
                <a:lnTo>
                  <a:pt x="549861" y="412750"/>
                </a:lnTo>
                <a:lnTo>
                  <a:pt x="488539" y="412750"/>
                </a:lnTo>
                <a:lnTo>
                  <a:pt x="481790" y="411479"/>
                </a:lnTo>
                <a:lnTo>
                  <a:pt x="448183" y="388619"/>
                </a:lnTo>
                <a:lnTo>
                  <a:pt x="437515" y="368300"/>
                </a:lnTo>
                <a:lnTo>
                  <a:pt x="435991" y="365759"/>
                </a:lnTo>
                <a:lnTo>
                  <a:pt x="434086" y="363219"/>
                </a:lnTo>
                <a:lnTo>
                  <a:pt x="431927" y="361950"/>
                </a:lnTo>
                <a:lnTo>
                  <a:pt x="430276" y="360679"/>
                </a:lnTo>
                <a:close/>
              </a:path>
              <a:path w="1043940" h="773429">
                <a:moveTo>
                  <a:pt x="533233" y="231139"/>
                </a:moveTo>
                <a:lnTo>
                  <a:pt x="526446" y="231139"/>
                </a:lnTo>
                <a:lnTo>
                  <a:pt x="513588" y="233679"/>
                </a:lnTo>
                <a:lnTo>
                  <a:pt x="505333" y="234950"/>
                </a:lnTo>
                <a:lnTo>
                  <a:pt x="475488" y="261619"/>
                </a:lnTo>
                <a:lnTo>
                  <a:pt x="465683" y="294639"/>
                </a:lnTo>
                <a:lnTo>
                  <a:pt x="466090" y="299719"/>
                </a:lnTo>
                <a:lnTo>
                  <a:pt x="467868" y="306069"/>
                </a:lnTo>
                <a:lnTo>
                  <a:pt x="469773" y="312419"/>
                </a:lnTo>
                <a:lnTo>
                  <a:pt x="472567" y="318769"/>
                </a:lnTo>
                <a:lnTo>
                  <a:pt x="476504" y="323850"/>
                </a:lnTo>
                <a:lnTo>
                  <a:pt x="480314" y="330200"/>
                </a:lnTo>
                <a:lnTo>
                  <a:pt x="484505" y="335279"/>
                </a:lnTo>
                <a:lnTo>
                  <a:pt x="488950" y="340359"/>
                </a:lnTo>
                <a:lnTo>
                  <a:pt x="493395" y="344169"/>
                </a:lnTo>
                <a:lnTo>
                  <a:pt x="497713" y="349250"/>
                </a:lnTo>
                <a:lnTo>
                  <a:pt x="502158" y="354329"/>
                </a:lnTo>
                <a:lnTo>
                  <a:pt x="506603" y="358139"/>
                </a:lnTo>
                <a:lnTo>
                  <a:pt x="510286" y="363219"/>
                </a:lnTo>
                <a:lnTo>
                  <a:pt x="513207" y="368300"/>
                </a:lnTo>
                <a:lnTo>
                  <a:pt x="516001" y="372109"/>
                </a:lnTo>
                <a:lnTo>
                  <a:pt x="517779" y="377189"/>
                </a:lnTo>
                <a:lnTo>
                  <a:pt x="518541" y="381000"/>
                </a:lnTo>
                <a:lnTo>
                  <a:pt x="519176" y="386079"/>
                </a:lnTo>
                <a:lnTo>
                  <a:pt x="518033" y="391159"/>
                </a:lnTo>
                <a:lnTo>
                  <a:pt x="488539" y="412750"/>
                </a:lnTo>
                <a:lnTo>
                  <a:pt x="549861" y="412750"/>
                </a:lnTo>
                <a:lnTo>
                  <a:pt x="551434" y="410209"/>
                </a:lnTo>
                <a:lnTo>
                  <a:pt x="556006" y="402589"/>
                </a:lnTo>
                <a:lnTo>
                  <a:pt x="558673" y="394969"/>
                </a:lnTo>
                <a:lnTo>
                  <a:pt x="559308" y="387350"/>
                </a:lnTo>
                <a:lnTo>
                  <a:pt x="560070" y="381000"/>
                </a:lnTo>
                <a:lnTo>
                  <a:pt x="545084" y="344169"/>
                </a:lnTo>
                <a:lnTo>
                  <a:pt x="532130" y="328929"/>
                </a:lnTo>
                <a:lnTo>
                  <a:pt x="527812" y="323850"/>
                </a:lnTo>
                <a:lnTo>
                  <a:pt x="507111" y="292100"/>
                </a:lnTo>
                <a:lnTo>
                  <a:pt x="506222" y="288289"/>
                </a:lnTo>
                <a:lnTo>
                  <a:pt x="507111" y="283209"/>
                </a:lnTo>
                <a:lnTo>
                  <a:pt x="509778" y="279400"/>
                </a:lnTo>
                <a:lnTo>
                  <a:pt x="511810" y="275589"/>
                </a:lnTo>
                <a:lnTo>
                  <a:pt x="514223" y="273050"/>
                </a:lnTo>
                <a:lnTo>
                  <a:pt x="517271" y="270509"/>
                </a:lnTo>
                <a:lnTo>
                  <a:pt x="520192" y="267969"/>
                </a:lnTo>
                <a:lnTo>
                  <a:pt x="523494" y="266700"/>
                </a:lnTo>
                <a:lnTo>
                  <a:pt x="527177" y="266700"/>
                </a:lnTo>
                <a:lnTo>
                  <a:pt x="530987" y="265429"/>
                </a:lnTo>
                <a:lnTo>
                  <a:pt x="596354" y="265429"/>
                </a:lnTo>
                <a:lnTo>
                  <a:pt x="591631" y="260350"/>
                </a:lnTo>
                <a:lnTo>
                  <a:pt x="547447" y="233679"/>
                </a:lnTo>
                <a:lnTo>
                  <a:pt x="533233" y="231139"/>
                </a:lnTo>
                <a:close/>
              </a:path>
              <a:path w="1043940" h="773429">
                <a:moveTo>
                  <a:pt x="737578" y="346709"/>
                </a:moveTo>
                <a:lnTo>
                  <a:pt x="676148" y="346709"/>
                </a:lnTo>
                <a:lnTo>
                  <a:pt x="684911" y="349250"/>
                </a:lnTo>
                <a:lnTo>
                  <a:pt x="689483" y="350519"/>
                </a:lnTo>
                <a:lnTo>
                  <a:pt x="694436" y="353059"/>
                </a:lnTo>
                <a:lnTo>
                  <a:pt x="699897" y="356869"/>
                </a:lnTo>
                <a:lnTo>
                  <a:pt x="704215" y="360679"/>
                </a:lnTo>
                <a:lnTo>
                  <a:pt x="707390" y="364489"/>
                </a:lnTo>
                <a:lnTo>
                  <a:pt x="710692" y="367029"/>
                </a:lnTo>
                <a:lnTo>
                  <a:pt x="713232" y="370839"/>
                </a:lnTo>
                <a:lnTo>
                  <a:pt x="717296" y="378459"/>
                </a:lnTo>
                <a:lnTo>
                  <a:pt x="719074" y="381000"/>
                </a:lnTo>
                <a:lnTo>
                  <a:pt x="721868" y="386079"/>
                </a:lnTo>
                <a:lnTo>
                  <a:pt x="723392" y="388619"/>
                </a:lnTo>
                <a:lnTo>
                  <a:pt x="726948" y="389889"/>
                </a:lnTo>
                <a:lnTo>
                  <a:pt x="728726" y="391159"/>
                </a:lnTo>
                <a:lnTo>
                  <a:pt x="730504" y="389889"/>
                </a:lnTo>
                <a:lnTo>
                  <a:pt x="734060" y="389889"/>
                </a:lnTo>
                <a:lnTo>
                  <a:pt x="736219" y="388619"/>
                </a:lnTo>
                <a:lnTo>
                  <a:pt x="754507" y="377189"/>
                </a:lnTo>
                <a:lnTo>
                  <a:pt x="751867" y="369569"/>
                </a:lnTo>
                <a:lnTo>
                  <a:pt x="748347" y="361950"/>
                </a:lnTo>
                <a:lnTo>
                  <a:pt x="743969" y="354329"/>
                </a:lnTo>
                <a:lnTo>
                  <a:pt x="738759" y="347979"/>
                </a:lnTo>
                <a:lnTo>
                  <a:pt x="737578" y="346709"/>
                </a:lnTo>
                <a:close/>
              </a:path>
              <a:path w="1043940" h="773429">
                <a:moveTo>
                  <a:pt x="433959" y="167639"/>
                </a:moveTo>
                <a:lnTo>
                  <a:pt x="323723" y="358139"/>
                </a:lnTo>
                <a:lnTo>
                  <a:pt x="359410" y="378459"/>
                </a:lnTo>
                <a:lnTo>
                  <a:pt x="469519" y="187959"/>
                </a:lnTo>
                <a:lnTo>
                  <a:pt x="433959" y="167639"/>
                </a:lnTo>
                <a:close/>
              </a:path>
              <a:path w="1043940" h="773429">
                <a:moveTo>
                  <a:pt x="285847" y="93979"/>
                </a:moveTo>
                <a:lnTo>
                  <a:pt x="275097" y="93979"/>
                </a:lnTo>
                <a:lnTo>
                  <a:pt x="264562" y="95250"/>
                </a:lnTo>
                <a:lnTo>
                  <a:pt x="225339" y="110489"/>
                </a:lnTo>
                <a:lnTo>
                  <a:pt x="193065" y="142239"/>
                </a:lnTo>
                <a:lnTo>
                  <a:pt x="172811" y="184150"/>
                </a:lnTo>
                <a:lnTo>
                  <a:pt x="168465" y="215900"/>
                </a:lnTo>
                <a:lnTo>
                  <a:pt x="169128" y="226059"/>
                </a:lnTo>
                <a:lnTo>
                  <a:pt x="182334" y="264159"/>
                </a:lnTo>
                <a:lnTo>
                  <a:pt x="212127" y="295909"/>
                </a:lnTo>
                <a:lnTo>
                  <a:pt x="267335" y="318769"/>
                </a:lnTo>
                <a:lnTo>
                  <a:pt x="277927" y="318769"/>
                </a:lnTo>
                <a:lnTo>
                  <a:pt x="298588" y="316229"/>
                </a:lnTo>
                <a:lnTo>
                  <a:pt x="308610" y="312419"/>
                </a:lnTo>
                <a:lnTo>
                  <a:pt x="302895" y="287019"/>
                </a:lnTo>
                <a:lnTo>
                  <a:pt x="301625" y="285750"/>
                </a:lnTo>
                <a:lnTo>
                  <a:pt x="275590" y="285750"/>
                </a:lnTo>
                <a:lnTo>
                  <a:pt x="271653" y="284479"/>
                </a:lnTo>
                <a:lnTo>
                  <a:pt x="263779" y="283209"/>
                </a:lnTo>
                <a:lnTo>
                  <a:pt x="251206" y="279400"/>
                </a:lnTo>
                <a:lnTo>
                  <a:pt x="246634" y="276859"/>
                </a:lnTo>
                <a:lnTo>
                  <a:pt x="241808" y="274319"/>
                </a:lnTo>
                <a:lnTo>
                  <a:pt x="235993" y="270509"/>
                </a:lnTo>
                <a:lnTo>
                  <a:pt x="230727" y="265429"/>
                </a:lnTo>
                <a:lnTo>
                  <a:pt x="225984" y="261619"/>
                </a:lnTo>
                <a:lnTo>
                  <a:pt x="221742" y="256539"/>
                </a:lnTo>
                <a:lnTo>
                  <a:pt x="218072" y="250189"/>
                </a:lnTo>
                <a:lnTo>
                  <a:pt x="215058" y="245109"/>
                </a:lnTo>
                <a:lnTo>
                  <a:pt x="212687" y="238759"/>
                </a:lnTo>
                <a:lnTo>
                  <a:pt x="210947" y="232409"/>
                </a:lnTo>
                <a:lnTo>
                  <a:pt x="209873" y="226059"/>
                </a:lnTo>
                <a:lnTo>
                  <a:pt x="209502" y="218439"/>
                </a:lnTo>
                <a:lnTo>
                  <a:pt x="209821" y="212089"/>
                </a:lnTo>
                <a:lnTo>
                  <a:pt x="222758" y="172719"/>
                </a:lnTo>
                <a:lnTo>
                  <a:pt x="249564" y="143509"/>
                </a:lnTo>
                <a:lnTo>
                  <a:pt x="281828" y="130809"/>
                </a:lnTo>
                <a:lnTo>
                  <a:pt x="367440" y="130809"/>
                </a:lnTo>
                <a:lnTo>
                  <a:pt x="359711" y="124459"/>
                </a:lnTo>
                <a:lnTo>
                  <a:pt x="350815" y="116839"/>
                </a:lnTo>
                <a:lnTo>
                  <a:pt x="340741" y="110489"/>
                </a:lnTo>
                <a:lnTo>
                  <a:pt x="318912" y="100329"/>
                </a:lnTo>
                <a:lnTo>
                  <a:pt x="296799" y="95250"/>
                </a:lnTo>
                <a:lnTo>
                  <a:pt x="285847" y="93979"/>
                </a:lnTo>
                <a:close/>
              </a:path>
              <a:path w="1043940" h="773429">
                <a:moveTo>
                  <a:pt x="596354" y="265429"/>
                </a:moveTo>
                <a:lnTo>
                  <a:pt x="534924" y="265429"/>
                </a:lnTo>
                <a:lnTo>
                  <a:pt x="539242" y="266700"/>
                </a:lnTo>
                <a:lnTo>
                  <a:pt x="548259" y="269239"/>
                </a:lnTo>
                <a:lnTo>
                  <a:pt x="553212" y="271779"/>
                </a:lnTo>
                <a:lnTo>
                  <a:pt x="558673" y="275589"/>
                </a:lnTo>
                <a:lnTo>
                  <a:pt x="562991" y="278129"/>
                </a:lnTo>
                <a:lnTo>
                  <a:pt x="566166" y="281939"/>
                </a:lnTo>
                <a:lnTo>
                  <a:pt x="569468" y="285750"/>
                </a:lnTo>
                <a:lnTo>
                  <a:pt x="572008" y="289559"/>
                </a:lnTo>
                <a:lnTo>
                  <a:pt x="574040" y="293369"/>
                </a:lnTo>
                <a:lnTo>
                  <a:pt x="576072" y="295909"/>
                </a:lnTo>
                <a:lnTo>
                  <a:pt x="577850" y="299719"/>
                </a:lnTo>
                <a:lnTo>
                  <a:pt x="580644" y="304800"/>
                </a:lnTo>
                <a:lnTo>
                  <a:pt x="582168" y="306069"/>
                </a:lnTo>
                <a:lnTo>
                  <a:pt x="585724" y="308609"/>
                </a:lnTo>
                <a:lnTo>
                  <a:pt x="592836" y="308609"/>
                </a:lnTo>
                <a:lnTo>
                  <a:pt x="594995" y="307339"/>
                </a:lnTo>
                <a:lnTo>
                  <a:pt x="613283" y="294639"/>
                </a:lnTo>
                <a:lnTo>
                  <a:pt x="610643" y="287019"/>
                </a:lnTo>
                <a:lnTo>
                  <a:pt x="607123" y="280669"/>
                </a:lnTo>
                <a:lnTo>
                  <a:pt x="602745" y="273050"/>
                </a:lnTo>
                <a:lnTo>
                  <a:pt x="597535" y="266700"/>
                </a:lnTo>
                <a:lnTo>
                  <a:pt x="596354" y="265429"/>
                </a:lnTo>
                <a:close/>
              </a:path>
              <a:path w="1043940" h="773429">
                <a:moveTo>
                  <a:pt x="298577" y="283209"/>
                </a:moveTo>
                <a:lnTo>
                  <a:pt x="292227" y="283209"/>
                </a:lnTo>
                <a:lnTo>
                  <a:pt x="287782" y="284479"/>
                </a:lnTo>
                <a:lnTo>
                  <a:pt x="283591" y="285750"/>
                </a:lnTo>
                <a:lnTo>
                  <a:pt x="301625" y="285750"/>
                </a:lnTo>
                <a:lnTo>
                  <a:pt x="299720" y="284479"/>
                </a:lnTo>
                <a:lnTo>
                  <a:pt x="298577" y="283209"/>
                </a:lnTo>
                <a:close/>
              </a:path>
              <a:path w="1043940" h="773429">
                <a:moveTo>
                  <a:pt x="30734" y="129539"/>
                </a:moveTo>
                <a:lnTo>
                  <a:pt x="20193" y="129539"/>
                </a:lnTo>
                <a:lnTo>
                  <a:pt x="0" y="140969"/>
                </a:lnTo>
                <a:lnTo>
                  <a:pt x="17272" y="175259"/>
                </a:lnTo>
                <a:lnTo>
                  <a:pt x="48260" y="201929"/>
                </a:lnTo>
                <a:lnTo>
                  <a:pt x="86548" y="214629"/>
                </a:lnTo>
                <a:lnTo>
                  <a:pt x="93773" y="214629"/>
                </a:lnTo>
                <a:lnTo>
                  <a:pt x="107569" y="212089"/>
                </a:lnTo>
                <a:lnTo>
                  <a:pt x="114091" y="210819"/>
                </a:lnTo>
                <a:lnTo>
                  <a:pt x="120316" y="207009"/>
                </a:lnTo>
                <a:lnTo>
                  <a:pt x="126232" y="204469"/>
                </a:lnTo>
                <a:lnTo>
                  <a:pt x="131826" y="200659"/>
                </a:lnTo>
                <a:lnTo>
                  <a:pt x="137114" y="195579"/>
                </a:lnTo>
                <a:lnTo>
                  <a:pt x="141938" y="190500"/>
                </a:lnTo>
                <a:lnTo>
                  <a:pt x="146309" y="184150"/>
                </a:lnTo>
                <a:lnTo>
                  <a:pt x="149258" y="180339"/>
                </a:lnTo>
                <a:lnTo>
                  <a:pt x="87292" y="180339"/>
                </a:lnTo>
                <a:lnTo>
                  <a:pt x="73473" y="177800"/>
                </a:lnTo>
                <a:lnTo>
                  <a:pt x="66040" y="173989"/>
                </a:lnTo>
                <a:lnTo>
                  <a:pt x="59436" y="170179"/>
                </a:lnTo>
                <a:lnTo>
                  <a:pt x="54356" y="166369"/>
                </a:lnTo>
                <a:lnTo>
                  <a:pt x="46990" y="156209"/>
                </a:lnTo>
                <a:lnTo>
                  <a:pt x="44069" y="152400"/>
                </a:lnTo>
                <a:lnTo>
                  <a:pt x="41910" y="148589"/>
                </a:lnTo>
                <a:lnTo>
                  <a:pt x="39624" y="143509"/>
                </a:lnTo>
                <a:lnTo>
                  <a:pt x="36322" y="137159"/>
                </a:lnTo>
                <a:lnTo>
                  <a:pt x="34798" y="133350"/>
                </a:lnTo>
                <a:lnTo>
                  <a:pt x="32893" y="130809"/>
                </a:lnTo>
                <a:lnTo>
                  <a:pt x="30734" y="129539"/>
                </a:lnTo>
                <a:close/>
              </a:path>
              <a:path w="1043940" h="773429">
                <a:moveTo>
                  <a:pt x="368173" y="182879"/>
                </a:moveTo>
                <a:lnTo>
                  <a:pt x="361823" y="182879"/>
                </a:lnTo>
                <a:lnTo>
                  <a:pt x="363601" y="184150"/>
                </a:lnTo>
                <a:lnTo>
                  <a:pt x="366649" y="184150"/>
                </a:lnTo>
                <a:lnTo>
                  <a:pt x="368173" y="182879"/>
                </a:lnTo>
                <a:close/>
              </a:path>
              <a:path w="1043940" h="773429">
                <a:moveTo>
                  <a:pt x="367440" y="130809"/>
                </a:moveTo>
                <a:lnTo>
                  <a:pt x="295656" y="130809"/>
                </a:lnTo>
                <a:lnTo>
                  <a:pt x="302585" y="132079"/>
                </a:lnTo>
                <a:lnTo>
                  <a:pt x="316301" y="137159"/>
                </a:lnTo>
                <a:lnTo>
                  <a:pt x="323088" y="140969"/>
                </a:lnTo>
                <a:lnTo>
                  <a:pt x="330708" y="146050"/>
                </a:lnTo>
                <a:lnTo>
                  <a:pt x="336550" y="149859"/>
                </a:lnTo>
                <a:lnTo>
                  <a:pt x="344678" y="158750"/>
                </a:lnTo>
                <a:lnTo>
                  <a:pt x="347853" y="162559"/>
                </a:lnTo>
                <a:lnTo>
                  <a:pt x="352171" y="170179"/>
                </a:lnTo>
                <a:lnTo>
                  <a:pt x="353822" y="173989"/>
                </a:lnTo>
                <a:lnTo>
                  <a:pt x="355092" y="176529"/>
                </a:lnTo>
                <a:lnTo>
                  <a:pt x="356235" y="179069"/>
                </a:lnTo>
                <a:lnTo>
                  <a:pt x="357886" y="181609"/>
                </a:lnTo>
                <a:lnTo>
                  <a:pt x="359918" y="182879"/>
                </a:lnTo>
                <a:lnTo>
                  <a:pt x="369443" y="182879"/>
                </a:lnTo>
                <a:lnTo>
                  <a:pt x="390906" y="172719"/>
                </a:lnTo>
                <a:lnTo>
                  <a:pt x="387998" y="163829"/>
                </a:lnTo>
                <a:lnTo>
                  <a:pt x="384222" y="156209"/>
                </a:lnTo>
                <a:lnTo>
                  <a:pt x="379565" y="147319"/>
                </a:lnTo>
                <a:lnTo>
                  <a:pt x="374015" y="139700"/>
                </a:lnTo>
                <a:lnTo>
                  <a:pt x="367440" y="130809"/>
                </a:lnTo>
                <a:close/>
              </a:path>
              <a:path w="1043940" h="773429">
                <a:moveTo>
                  <a:pt x="132040" y="0"/>
                </a:moveTo>
                <a:lnTo>
                  <a:pt x="118705" y="0"/>
                </a:lnTo>
                <a:lnTo>
                  <a:pt x="112395" y="1269"/>
                </a:lnTo>
                <a:lnTo>
                  <a:pt x="104140" y="3809"/>
                </a:lnTo>
                <a:lnTo>
                  <a:pt x="96647" y="7619"/>
                </a:lnTo>
                <a:lnTo>
                  <a:pt x="90170" y="12700"/>
                </a:lnTo>
                <a:lnTo>
                  <a:pt x="83566" y="16509"/>
                </a:lnTo>
                <a:lnTo>
                  <a:pt x="65278" y="54609"/>
                </a:lnTo>
                <a:lnTo>
                  <a:pt x="64465" y="63500"/>
                </a:lnTo>
                <a:lnTo>
                  <a:pt x="64770" y="68579"/>
                </a:lnTo>
                <a:lnTo>
                  <a:pt x="83185" y="102869"/>
                </a:lnTo>
                <a:lnTo>
                  <a:pt x="100965" y="121919"/>
                </a:lnTo>
                <a:lnTo>
                  <a:pt x="105410" y="127000"/>
                </a:lnTo>
                <a:lnTo>
                  <a:pt x="109093" y="132079"/>
                </a:lnTo>
                <a:lnTo>
                  <a:pt x="111887" y="135889"/>
                </a:lnTo>
                <a:lnTo>
                  <a:pt x="114808" y="140969"/>
                </a:lnTo>
                <a:lnTo>
                  <a:pt x="116586" y="144779"/>
                </a:lnTo>
                <a:lnTo>
                  <a:pt x="117221" y="149859"/>
                </a:lnTo>
                <a:lnTo>
                  <a:pt x="117983" y="154939"/>
                </a:lnTo>
                <a:lnTo>
                  <a:pt x="93726" y="180339"/>
                </a:lnTo>
                <a:lnTo>
                  <a:pt x="149258" y="180339"/>
                </a:lnTo>
                <a:lnTo>
                  <a:pt x="150241" y="179069"/>
                </a:lnTo>
                <a:lnTo>
                  <a:pt x="154813" y="170179"/>
                </a:lnTo>
                <a:lnTo>
                  <a:pt x="157480" y="162559"/>
                </a:lnTo>
                <a:lnTo>
                  <a:pt x="158750" y="149859"/>
                </a:lnTo>
                <a:lnTo>
                  <a:pt x="158623" y="146050"/>
                </a:lnTo>
                <a:lnTo>
                  <a:pt x="139700" y="107950"/>
                </a:lnTo>
                <a:lnTo>
                  <a:pt x="135255" y="102869"/>
                </a:lnTo>
                <a:lnTo>
                  <a:pt x="130937" y="97789"/>
                </a:lnTo>
                <a:lnTo>
                  <a:pt x="117856" y="83819"/>
                </a:lnTo>
                <a:lnTo>
                  <a:pt x="114300" y="78739"/>
                </a:lnTo>
                <a:lnTo>
                  <a:pt x="111379" y="73659"/>
                </a:lnTo>
                <a:lnTo>
                  <a:pt x="108458" y="69850"/>
                </a:lnTo>
                <a:lnTo>
                  <a:pt x="106553" y="64769"/>
                </a:lnTo>
                <a:lnTo>
                  <a:pt x="105029" y="55879"/>
                </a:lnTo>
                <a:lnTo>
                  <a:pt x="105918" y="52069"/>
                </a:lnTo>
                <a:lnTo>
                  <a:pt x="108585" y="46989"/>
                </a:lnTo>
                <a:lnTo>
                  <a:pt x="110617" y="44450"/>
                </a:lnTo>
                <a:lnTo>
                  <a:pt x="113030" y="40639"/>
                </a:lnTo>
                <a:lnTo>
                  <a:pt x="118872" y="36829"/>
                </a:lnTo>
                <a:lnTo>
                  <a:pt x="122301" y="35559"/>
                </a:lnTo>
                <a:lnTo>
                  <a:pt x="125984" y="34289"/>
                </a:lnTo>
                <a:lnTo>
                  <a:pt x="196342" y="34289"/>
                </a:lnTo>
                <a:lnTo>
                  <a:pt x="190384" y="27939"/>
                </a:lnTo>
                <a:lnTo>
                  <a:pt x="183737" y="21589"/>
                </a:lnTo>
                <a:lnTo>
                  <a:pt x="176375" y="16509"/>
                </a:lnTo>
                <a:lnTo>
                  <a:pt x="168275" y="11429"/>
                </a:lnTo>
                <a:lnTo>
                  <a:pt x="153527" y="3809"/>
                </a:lnTo>
                <a:lnTo>
                  <a:pt x="132040" y="0"/>
                </a:lnTo>
                <a:close/>
              </a:path>
              <a:path w="1043940" h="773429">
                <a:moveTo>
                  <a:pt x="27305" y="128269"/>
                </a:moveTo>
                <a:lnTo>
                  <a:pt x="23622" y="128269"/>
                </a:lnTo>
                <a:lnTo>
                  <a:pt x="21844" y="129539"/>
                </a:lnTo>
                <a:lnTo>
                  <a:pt x="29083" y="129539"/>
                </a:lnTo>
                <a:lnTo>
                  <a:pt x="27305" y="128269"/>
                </a:lnTo>
                <a:close/>
              </a:path>
              <a:path w="1043940" h="773429">
                <a:moveTo>
                  <a:pt x="196342" y="34289"/>
                </a:moveTo>
                <a:lnTo>
                  <a:pt x="138049" y="34289"/>
                </a:lnTo>
                <a:lnTo>
                  <a:pt x="142367" y="35559"/>
                </a:lnTo>
                <a:lnTo>
                  <a:pt x="147066" y="38100"/>
                </a:lnTo>
                <a:lnTo>
                  <a:pt x="152019" y="40639"/>
                </a:lnTo>
                <a:lnTo>
                  <a:pt x="157480" y="43179"/>
                </a:lnTo>
                <a:lnTo>
                  <a:pt x="161798" y="46989"/>
                </a:lnTo>
                <a:lnTo>
                  <a:pt x="168148" y="54609"/>
                </a:lnTo>
                <a:lnTo>
                  <a:pt x="170815" y="58419"/>
                </a:lnTo>
                <a:lnTo>
                  <a:pt x="172847" y="60959"/>
                </a:lnTo>
                <a:lnTo>
                  <a:pt x="174879" y="64769"/>
                </a:lnTo>
                <a:lnTo>
                  <a:pt x="176530" y="67309"/>
                </a:lnTo>
                <a:lnTo>
                  <a:pt x="178054" y="69850"/>
                </a:lnTo>
                <a:lnTo>
                  <a:pt x="179451" y="72389"/>
                </a:lnTo>
                <a:lnTo>
                  <a:pt x="180975" y="74929"/>
                </a:lnTo>
                <a:lnTo>
                  <a:pt x="184531" y="77469"/>
                </a:lnTo>
                <a:lnTo>
                  <a:pt x="189738" y="77469"/>
                </a:lnTo>
                <a:lnTo>
                  <a:pt x="191643" y="76200"/>
                </a:lnTo>
                <a:lnTo>
                  <a:pt x="212090" y="63500"/>
                </a:lnTo>
                <a:lnTo>
                  <a:pt x="209397" y="55879"/>
                </a:lnTo>
                <a:lnTo>
                  <a:pt x="205882" y="48259"/>
                </a:lnTo>
                <a:lnTo>
                  <a:pt x="196342" y="34289"/>
                </a:lnTo>
                <a:close/>
              </a:path>
            </a:pathLst>
          </a:custGeom>
          <a:solidFill>
            <a:srgbClr val="E7E6E6"/>
          </a:solidFill>
        </p:spPr>
        <p:txBody>
          <a:bodyPr wrap="square" lIns="0" tIns="0" rIns="0" bIns="0" rtlCol="0"/>
          <a:lstStyle/>
          <a:p>
            <a:endParaRPr sz="8400"/>
          </a:p>
        </p:txBody>
      </p:sp>
      <p:sp>
        <p:nvSpPr>
          <p:cNvPr id="303" name="object 298">
            <a:extLst>
              <a:ext uri="{FF2B5EF4-FFF2-40B4-BE49-F238E27FC236}">
                <a16:creationId xmlns:a16="http://schemas.microsoft.com/office/drawing/2014/main" id="{18BE5E66-BDAB-4699-BE00-8DD846031C92}"/>
              </a:ext>
            </a:extLst>
          </p:cNvPr>
          <p:cNvSpPr txBox="1"/>
          <p:nvPr/>
        </p:nvSpPr>
        <p:spPr>
          <a:xfrm>
            <a:off x="1094977" y="2554200"/>
            <a:ext cx="5335270" cy="440313"/>
          </a:xfrm>
          <a:prstGeom prst="rect">
            <a:avLst/>
          </a:prstGeom>
        </p:spPr>
        <p:txBody>
          <a:bodyPr vert="horz" wrap="square" lIns="0" tIns="12700" rIns="0" bIns="0" rtlCol="0">
            <a:spAutoFit/>
          </a:bodyPr>
          <a:lstStyle/>
          <a:p>
            <a:pPr marL="12700" marR="5080">
              <a:lnSpc>
                <a:spcPct val="125000"/>
              </a:lnSpc>
              <a:spcBef>
                <a:spcPts val="100"/>
              </a:spcBef>
            </a:pPr>
            <a:r>
              <a:rPr lang="en-US" sz="2400">
                <a:solidFill>
                  <a:srgbClr val="7C7C7C"/>
                </a:solidFill>
                <a:latin typeface="Lato"/>
                <a:cs typeface="Lato"/>
              </a:rPr>
              <a:t>End of Session</a:t>
            </a:r>
            <a:endParaRPr sz="2400">
              <a:latin typeface="Lato"/>
              <a:cs typeface="Lato"/>
            </a:endParaRPr>
          </a:p>
        </p:txBody>
      </p:sp>
      <p:sp>
        <p:nvSpPr>
          <p:cNvPr id="306" name="object 301">
            <a:extLst>
              <a:ext uri="{FF2B5EF4-FFF2-40B4-BE49-F238E27FC236}">
                <a16:creationId xmlns:a16="http://schemas.microsoft.com/office/drawing/2014/main" id="{D830532B-8F6E-46C8-9C33-F307E5909C29}"/>
              </a:ext>
            </a:extLst>
          </p:cNvPr>
          <p:cNvSpPr/>
          <p:nvPr/>
        </p:nvSpPr>
        <p:spPr>
          <a:xfrm>
            <a:off x="1168421" y="3984896"/>
            <a:ext cx="937260" cy="938530"/>
          </a:xfrm>
          <a:custGeom>
            <a:avLst/>
            <a:gdLst/>
            <a:ahLst/>
            <a:cxnLst/>
            <a:rect l="l" t="t" r="r" b="b"/>
            <a:pathLst>
              <a:path w="937260" h="938529">
                <a:moveTo>
                  <a:pt x="468629" y="0"/>
                </a:moveTo>
                <a:lnTo>
                  <a:pt x="420713" y="2540"/>
                </a:lnTo>
                <a:lnTo>
                  <a:pt x="374182" y="10160"/>
                </a:lnTo>
                <a:lnTo>
                  <a:pt x="329270" y="21590"/>
                </a:lnTo>
                <a:lnTo>
                  <a:pt x="286214" y="36830"/>
                </a:lnTo>
                <a:lnTo>
                  <a:pt x="245249" y="57150"/>
                </a:lnTo>
                <a:lnTo>
                  <a:pt x="206610" y="80010"/>
                </a:lnTo>
                <a:lnTo>
                  <a:pt x="170534" y="107950"/>
                </a:lnTo>
                <a:lnTo>
                  <a:pt x="137255" y="138430"/>
                </a:lnTo>
                <a:lnTo>
                  <a:pt x="107009" y="171450"/>
                </a:lnTo>
                <a:lnTo>
                  <a:pt x="80032" y="207010"/>
                </a:lnTo>
                <a:lnTo>
                  <a:pt x="56559" y="246380"/>
                </a:lnTo>
                <a:lnTo>
                  <a:pt x="36826" y="287020"/>
                </a:lnTo>
                <a:lnTo>
                  <a:pt x="21067" y="330200"/>
                </a:lnTo>
                <a:lnTo>
                  <a:pt x="9520" y="374650"/>
                </a:lnTo>
                <a:lnTo>
                  <a:pt x="2419" y="421640"/>
                </a:lnTo>
                <a:lnTo>
                  <a:pt x="0" y="469900"/>
                </a:lnTo>
                <a:lnTo>
                  <a:pt x="2419" y="518160"/>
                </a:lnTo>
                <a:lnTo>
                  <a:pt x="9520" y="563880"/>
                </a:lnTo>
                <a:lnTo>
                  <a:pt x="21067" y="609600"/>
                </a:lnTo>
                <a:lnTo>
                  <a:pt x="36826" y="652780"/>
                </a:lnTo>
                <a:lnTo>
                  <a:pt x="56559" y="693420"/>
                </a:lnTo>
                <a:lnTo>
                  <a:pt x="80032" y="732790"/>
                </a:lnTo>
                <a:lnTo>
                  <a:pt x="107009" y="768350"/>
                </a:lnTo>
                <a:lnTo>
                  <a:pt x="137255" y="801370"/>
                </a:lnTo>
                <a:lnTo>
                  <a:pt x="170534" y="831850"/>
                </a:lnTo>
                <a:lnTo>
                  <a:pt x="206610" y="858520"/>
                </a:lnTo>
                <a:lnTo>
                  <a:pt x="245249" y="882650"/>
                </a:lnTo>
                <a:lnTo>
                  <a:pt x="286214" y="901700"/>
                </a:lnTo>
                <a:lnTo>
                  <a:pt x="329270" y="918210"/>
                </a:lnTo>
                <a:lnTo>
                  <a:pt x="374182" y="929640"/>
                </a:lnTo>
                <a:lnTo>
                  <a:pt x="420713" y="937260"/>
                </a:lnTo>
                <a:lnTo>
                  <a:pt x="468629" y="938530"/>
                </a:lnTo>
                <a:lnTo>
                  <a:pt x="516546" y="937260"/>
                </a:lnTo>
                <a:lnTo>
                  <a:pt x="563077" y="929640"/>
                </a:lnTo>
                <a:lnTo>
                  <a:pt x="607989" y="918210"/>
                </a:lnTo>
                <a:lnTo>
                  <a:pt x="651045" y="901700"/>
                </a:lnTo>
                <a:lnTo>
                  <a:pt x="661969" y="896620"/>
                </a:lnTo>
                <a:lnTo>
                  <a:pt x="468629" y="896620"/>
                </a:lnTo>
                <a:lnTo>
                  <a:pt x="422202" y="894080"/>
                </a:lnTo>
                <a:lnTo>
                  <a:pt x="377224" y="886460"/>
                </a:lnTo>
                <a:lnTo>
                  <a:pt x="333956" y="875030"/>
                </a:lnTo>
                <a:lnTo>
                  <a:pt x="292658" y="858520"/>
                </a:lnTo>
                <a:lnTo>
                  <a:pt x="253588" y="838200"/>
                </a:lnTo>
                <a:lnTo>
                  <a:pt x="217007" y="814070"/>
                </a:lnTo>
                <a:lnTo>
                  <a:pt x="183174" y="786130"/>
                </a:lnTo>
                <a:lnTo>
                  <a:pt x="152349" y="755650"/>
                </a:lnTo>
                <a:lnTo>
                  <a:pt x="124792" y="721360"/>
                </a:lnTo>
                <a:lnTo>
                  <a:pt x="100762" y="684530"/>
                </a:lnTo>
                <a:lnTo>
                  <a:pt x="80519" y="646430"/>
                </a:lnTo>
                <a:lnTo>
                  <a:pt x="64322" y="604520"/>
                </a:lnTo>
                <a:lnTo>
                  <a:pt x="52432" y="561340"/>
                </a:lnTo>
                <a:lnTo>
                  <a:pt x="45107" y="516890"/>
                </a:lnTo>
                <a:lnTo>
                  <a:pt x="42608" y="469900"/>
                </a:lnTo>
                <a:lnTo>
                  <a:pt x="45107" y="422910"/>
                </a:lnTo>
                <a:lnTo>
                  <a:pt x="52432" y="378460"/>
                </a:lnTo>
                <a:lnTo>
                  <a:pt x="64322" y="335280"/>
                </a:lnTo>
                <a:lnTo>
                  <a:pt x="80519" y="293370"/>
                </a:lnTo>
                <a:lnTo>
                  <a:pt x="100762" y="254000"/>
                </a:lnTo>
                <a:lnTo>
                  <a:pt x="124792" y="217170"/>
                </a:lnTo>
                <a:lnTo>
                  <a:pt x="152349" y="184150"/>
                </a:lnTo>
                <a:lnTo>
                  <a:pt x="183174" y="152400"/>
                </a:lnTo>
                <a:lnTo>
                  <a:pt x="217007" y="125730"/>
                </a:lnTo>
                <a:lnTo>
                  <a:pt x="253588" y="101600"/>
                </a:lnTo>
                <a:lnTo>
                  <a:pt x="292658" y="81280"/>
                </a:lnTo>
                <a:lnTo>
                  <a:pt x="333956" y="64770"/>
                </a:lnTo>
                <a:lnTo>
                  <a:pt x="377224" y="53340"/>
                </a:lnTo>
                <a:lnTo>
                  <a:pt x="422202" y="45720"/>
                </a:lnTo>
                <a:lnTo>
                  <a:pt x="468629" y="43180"/>
                </a:lnTo>
                <a:lnTo>
                  <a:pt x="663847" y="43180"/>
                </a:lnTo>
                <a:lnTo>
                  <a:pt x="651045" y="36830"/>
                </a:lnTo>
                <a:lnTo>
                  <a:pt x="607989" y="21590"/>
                </a:lnTo>
                <a:lnTo>
                  <a:pt x="563077" y="10160"/>
                </a:lnTo>
                <a:lnTo>
                  <a:pt x="516546" y="2540"/>
                </a:lnTo>
                <a:lnTo>
                  <a:pt x="468629" y="0"/>
                </a:lnTo>
                <a:close/>
              </a:path>
              <a:path w="937260" h="938529">
                <a:moveTo>
                  <a:pt x="663847" y="43180"/>
                </a:moveTo>
                <a:lnTo>
                  <a:pt x="468629" y="43180"/>
                </a:lnTo>
                <a:lnTo>
                  <a:pt x="515056" y="45720"/>
                </a:lnTo>
                <a:lnTo>
                  <a:pt x="560032" y="53340"/>
                </a:lnTo>
                <a:lnTo>
                  <a:pt x="603296" y="64770"/>
                </a:lnTo>
                <a:lnTo>
                  <a:pt x="644590" y="81280"/>
                </a:lnTo>
                <a:lnTo>
                  <a:pt x="683655" y="101600"/>
                </a:lnTo>
                <a:lnTo>
                  <a:pt x="720230" y="125730"/>
                </a:lnTo>
                <a:lnTo>
                  <a:pt x="754056" y="152400"/>
                </a:lnTo>
                <a:lnTo>
                  <a:pt x="784875" y="184150"/>
                </a:lnTo>
                <a:lnTo>
                  <a:pt x="812426" y="217170"/>
                </a:lnTo>
                <a:lnTo>
                  <a:pt x="836450" y="254000"/>
                </a:lnTo>
                <a:lnTo>
                  <a:pt x="856688" y="293370"/>
                </a:lnTo>
                <a:lnTo>
                  <a:pt x="872880" y="335280"/>
                </a:lnTo>
                <a:lnTo>
                  <a:pt x="884767" y="378460"/>
                </a:lnTo>
                <a:lnTo>
                  <a:pt x="892089" y="422910"/>
                </a:lnTo>
                <a:lnTo>
                  <a:pt x="894588" y="469900"/>
                </a:lnTo>
                <a:lnTo>
                  <a:pt x="892089" y="516890"/>
                </a:lnTo>
                <a:lnTo>
                  <a:pt x="884767" y="561340"/>
                </a:lnTo>
                <a:lnTo>
                  <a:pt x="872880" y="604520"/>
                </a:lnTo>
                <a:lnTo>
                  <a:pt x="856688" y="646430"/>
                </a:lnTo>
                <a:lnTo>
                  <a:pt x="836450" y="684530"/>
                </a:lnTo>
                <a:lnTo>
                  <a:pt x="812426" y="721360"/>
                </a:lnTo>
                <a:lnTo>
                  <a:pt x="784875" y="755650"/>
                </a:lnTo>
                <a:lnTo>
                  <a:pt x="754056" y="786130"/>
                </a:lnTo>
                <a:lnTo>
                  <a:pt x="720230" y="814070"/>
                </a:lnTo>
                <a:lnTo>
                  <a:pt x="683655" y="838200"/>
                </a:lnTo>
                <a:lnTo>
                  <a:pt x="644590" y="858520"/>
                </a:lnTo>
                <a:lnTo>
                  <a:pt x="603296" y="875030"/>
                </a:lnTo>
                <a:lnTo>
                  <a:pt x="560032" y="886460"/>
                </a:lnTo>
                <a:lnTo>
                  <a:pt x="515056" y="894080"/>
                </a:lnTo>
                <a:lnTo>
                  <a:pt x="468629" y="896620"/>
                </a:lnTo>
                <a:lnTo>
                  <a:pt x="661969" y="896620"/>
                </a:lnTo>
                <a:lnTo>
                  <a:pt x="730649" y="858520"/>
                </a:lnTo>
                <a:lnTo>
                  <a:pt x="766725" y="831850"/>
                </a:lnTo>
                <a:lnTo>
                  <a:pt x="800004" y="801370"/>
                </a:lnTo>
                <a:lnTo>
                  <a:pt x="830250" y="768350"/>
                </a:lnTo>
                <a:lnTo>
                  <a:pt x="857227" y="732790"/>
                </a:lnTo>
                <a:lnTo>
                  <a:pt x="880700" y="693420"/>
                </a:lnTo>
                <a:lnTo>
                  <a:pt x="900433" y="652780"/>
                </a:lnTo>
                <a:lnTo>
                  <a:pt x="916192" y="609600"/>
                </a:lnTo>
                <a:lnTo>
                  <a:pt x="927739" y="563880"/>
                </a:lnTo>
                <a:lnTo>
                  <a:pt x="934840" y="518160"/>
                </a:lnTo>
                <a:lnTo>
                  <a:pt x="937260" y="469900"/>
                </a:lnTo>
                <a:lnTo>
                  <a:pt x="934840" y="421640"/>
                </a:lnTo>
                <a:lnTo>
                  <a:pt x="927739" y="374650"/>
                </a:lnTo>
                <a:lnTo>
                  <a:pt x="916192" y="330200"/>
                </a:lnTo>
                <a:lnTo>
                  <a:pt x="900433" y="287020"/>
                </a:lnTo>
                <a:lnTo>
                  <a:pt x="880700" y="246380"/>
                </a:lnTo>
                <a:lnTo>
                  <a:pt x="857227" y="207010"/>
                </a:lnTo>
                <a:lnTo>
                  <a:pt x="830250" y="171450"/>
                </a:lnTo>
                <a:lnTo>
                  <a:pt x="800004" y="138430"/>
                </a:lnTo>
                <a:lnTo>
                  <a:pt x="766725" y="107950"/>
                </a:lnTo>
                <a:lnTo>
                  <a:pt x="730649" y="80010"/>
                </a:lnTo>
                <a:lnTo>
                  <a:pt x="692010" y="57150"/>
                </a:lnTo>
                <a:lnTo>
                  <a:pt x="663847" y="43180"/>
                </a:lnTo>
                <a:close/>
              </a:path>
              <a:path w="937260" h="938529">
                <a:moveTo>
                  <a:pt x="468629" y="768350"/>
                </a:moveTo>
                <a:lnTo>
                  <a:pt x="460313" y="769620"/>
                </a:lnTo>
                <a:lnTo>
                  <a:pt x="453532" y="774700"/>
                </a:lnTo>
                <a:lnTo>
                  <a:pt x="448966" y="781050"/>
                </a:lnTo>
                <a:lnTo>
                  <a:pt x="447294" y="789940"/>
                </a:lnTo>
                <a:lnTo>
                  <a:pt x="448966" y="797560"/>
                </a:lnTo>
                <a:lnTo>
                  <a:pt x="453532" y="805180"/>
                </a:lnTo>
                <a:lnTo>
                  <a:pt x="460313" y="808990"/>
                </a:lnTo>
                <a:lnTo>
                  <a:pt x="468629" y="811530"/>
                </a:lnTo>
                <a:lnTo>
                  <a:pt x="476946" y="808990"/>
                </a:lnTo>
                <a:lnTo>
                  <a:pt x="483727" y="805180"/>
                </a:lnTo>
                <a:lnTo>
                  <a:pt x="488293" y="797560"/>
                </a:lnTo>
                <a:lnTo>
                  <a:pt x="489966" y="789940"/>
                </a:lnTo>
                <a:lnTo>
                  <a:pt x="488293" y="781050"/>
                </a:lnTo>
                <a:lnTo>
                  <a:pt x="483727" y="774700"/>
                </a:lnTo>
                <a:lnTo>
                  <a:pt x="476946" y="769620"/>
                </a:lnTo>
                <a:lnTo>
                  <a:pt x="468629" y="768350"/>
                </a:lnTo>
                <a:close/>
              </a:path>
              <a:path w="937260" h="938529">
                <a:moveTo>
                  <a:pt x="311523" y="725170"/>
                </a:moveTo>
                <a:lnTo>
                  <a:pt x="303371" y="726440"/>
                </a:lnTo>
                <a:lnTo>
                  <a:pt x="296029" y="730250"/>
                </a:lnTo>
                <a:lnTo>
                  <a:pt x="290449" y="736600"/>
                </a:lnTo>
                <a:lnTo>
                  <a:pt x="287766" y="744220"/>
                </a:lnTo>
                <a:lnTo>
                  <a:pt x="288321" y="753110"/>
                </a:lnTo>
                <a:lnTo>
                  <a:pt x="291877" y="759460"/>
                </a:lnTo>
                <a:lnTo>
                  <a:pt x="298196" y="765810"/>
                </a:lnTo>
                <a:lnTo>
                  <a:pt x="306258" y="768350"/>
                </a:lnTo>
                <a:lnTo>
                  <a:pt x="314404" y="767080"/>
                </a:lnTo>
                <a:lnTo>
                  <a:pt x="321716" y="764540"/>
                </a:lnTo>
                <a:lnTo>
                  <a:pt x="327279" y="756920"/>
                </a:lnTo>
                <a:lnTo>
                  <a:pt x="330015" y="749300"/>
                </a:lnTo>
                <a:lnTo>
                  <a:pt x="329453" y="741680"/>
                </a:lnTo>
                <a:lnTo>
                  <a:pt x="325868" y="734060"/>
                </a:lnTo>
                <a:lnTo>
                  <a:pt x="319532" y="728980"/>
                </a:lnTo>
                <a:lnTo>
                  <a:pt x="311523" y="725170"/>
                </a:lnTo>
                <a:close/>
              </a:path>
              <a:path w="937260" h="938529">
                <a:moveTo>
                  <a:pt x="625790" y="725170"/>
                </a:moveTo>
                <a:lnTo>
                  <a:pt x="617728" y="728980"/>
                </a:lnTo>
                <a:lnTo>
                  <a:pt x="611391" y="734060"/>
                </a:lnTo>
                <a:lnTo>
                  <a:pt x="607806" y="741680"/>
                </a:lnTo>
                <a:lnTo>
                  <a:pt x="607244" y="749300"/>
                </a:lnTo>
                <a:lnTo>
                  <a:pt x="609981" y="756920"/>
                </a:lnTo>
                <a:lnTo>
                  <a:pt x="615561" y="764540"/>
                </a:lnTo>
                <a:lnTo>
                  <a:pt x="622903" y="767080"/>
                </a:lnTo>
                <a:lnTo>
                  <a:pt x="631055" y="768350"/>
                </a:lnTo>
                <a:lnTo>
                  <a:pt x="639064" y="765810"/>
                </a:lnTo>
                <a:lnTo>
                  <a:pt x="645382" y="759460"/>
                </a:lnTo>
                <a:lnTo>
                  <a:pt x="648938" y="753110"/>
                </a:lnTo>
                <a:lnTo>
                  <a:pt x="649493" y="744220"/>
                </a:lnTo>
                <a:lnTo>
                  <a:pt x="646810" y="736600"/>
                </a:lnTo>
                <a:lnTo>
                  <a:pt x="641248" y="730250"/>
                </a:lnTo>
                <a:lnTo>
                  <a:pt x="633936" y="726440"/>
                </a:lnTo>
                <a:lnTo>
                  <a:pt x="625790" y="725170"/>
                </a:lnTo>
                <a:close/>
              </a:path>
              <a:path w="937260" h="938529">
                <a:moveTo>
                  <a:pt x="189237" y="608330"/>
                </a:moveTo>
                <a:lnTo>
                  <a:pt x="181229" y="610870"/>
                </a:lnTo>
                <a:lnTo>
                  <a:pt x="174910" y="617220"/>
                </a:lnTo>
                <a:lnTo>
                  <a:pt x="171354" y="624840"/>
                </a:lnTo>
                <a:lnTo>
                  <a:pt x="170799" y="632460"/>
                </a:lnTo>
                <a:lnTo>
                  <a:pt x="173482" y="640080"/>
                </a:lnTo>
                <a:lnTo>
                  <a:pt x="179062" y="646430"/>
                </a:lnTo>
                <a:lnTo>
                  <a:pt x="186404" y="650240"/>
                </a:lnTo>
                <a:lnTo>
                  <a:pt x="194556" y="651510"/>
                </a:lnTo>
                <a:lnTo>
                  <a:pt x="202565" y="647700"/>
                </a:lnTo>
                <a:lnTo>
                  <a:pt x="208901" y="642620"/>
                </a:lnTo>
                <a:lnTo>
                  <a:pt x="212486" y="635000"/>
                </a:lnTo>
                <a:lnTo>
                  <a:pt x="213048" y="627380"/>
                </a:lnTo>
                <a:lnTo>
                  <a:pt x="210312" y="619760"/>
                </a:lnTo>
                <a:lnTo>
                  <a:pt x="204731" y="612140"/>
                </a:lnTo>
                <a:lnTo>
                  <a:pt x="197389" y="609600"/>
                </a:lnTo>
                <a:lnTo>
                  <a:pt x="189237" y="608330"/>
                </a:lnTo>
                <a:close/>
              </a:path>
              <a:path w="937260" h="938529">
                <a:moveTo>
                  <a:pt x="747968" y="608330"/>
                </a:moveTo>
                <a:lnTo>
                  <a:pt x="739854" y="609600"/>
                </a:lnTo>
                <a:lnTo>
                  <a:pt x="732526" y="612140"/>
                </a:lnTo>
                <a:lnTo>
                  <a:pt x="726947" y="619760"/>
                </a:lnTo>
                <a:lnTo>
                  <a:pt x="724211" y="627380"/>
                </a:lnTo>
                <a:lnTo>
                  <a:pt x="724773" y="635000"/>
                </a:lnTo>
                <a:lnTo>
                  <a:pt x="728358" y="642620"/>
                </a:lnTo>
                <a:lnTo>
                  <a:pt x="734695" y="647700"/>
                </a:lnTo>
                <a:lnTo>
                  <a:pt x="742703" y="651510"/>
                </a:lnTo>
                <a:lnTo>
                  <a:pt x="750855" y="650240"/>
                </a:lnTo>
                <a:lnTo>
                  <a:pt x="758197" y="646430"/>
                </a:lnTo>
                <a:lnTo>
                  <a:pt x="763778" y="640080"/>
                </a:lnTo>
                <a:lnTo>
                  <a:pt x="766458" y="632460"/>
                </a:lnTo>
                <a:lnTo>
                  <a:pt x="765889" y="624840"/>
                </a:lnTo>
                <a:lnTo>
                  <a:pt x="762295" y="617220"/>
                </a:lnTo>
                <a:lnTo>
                  <a:pt x="755904" y="610870"/>
                </a:lnTo>
                <a:lnTo>
                  <a:pt x="747968" y="608330"/>
                </a:lnTo>
                <a:close/>
              </a:path>
              <a:path w="937260" h="938529">
                <a:moveTo>
                  <a:pt x="468629" y="128270"/>
                </a:moveTo>
                <a:lnTo>
                  <a:pt x="460313" y="129540"/>
                </a:lnTo>
                <a:lnTo>
                  <a:pt x="453532" y="134620"/>
                </a:lnTo>
                <a:lnTo>
                  <a:pt x="448966" y="140970"/>
                </a:lnTo>
                <a:lnTo>
                  <a:pt x="447294" y="149860"/>
                </a:lnTo>
                <a:lnTo>
                  <a:pt x="447294" y="387350"/>
                </a:lnTo>
                <a:lnTo>
                  <a:pt x="421828" y="398780"/>
                </a:lnTo>
                <a:lnTo>
                  <a:pt x="401589" y="417830"/>
                </a:lnTo>
                <a:lnTo>
                  <a:pt x="388233" y="441960"/>
                </a:lnTo>
                <a:lnTo>
                  <a:pt x="383413" y="469900"/>
                </a:lnTo>
                <a:lnTo>
                  <a:pt x="390120" y="502920"/>
                </a:lnTo>
                <a:lnTo>
                  <a:pt x="408400" y="529590"/>
                </a:lnTo>
                <a:lnTo>
                  <a:pt x="435490" y="548640"/>
                </a:lnTo>
                <a:lnTo>
                  <a:pt x="468629" y="554990"/>
                </a:lnTo>
                <a:lnTo>
                  <a:pt x="496863" y="549910"/>
                </a:lnTo>
                <a:lnTo>
                  <a:pt x="521049" y="537210"/>
                </a:lnTo>
                <a:lnTo>
                  <a:pt x="539567" y="516890"/>
                </a:lnTo>
                <a:lnTo>
                  <a:pt x="541252" y="513080"/>
                </a:lnTo>
                <a:lnTo>
                  <a:pt x="468629" y="513080"/>
                </a:lnTo>
                <a:lnTo>
                  <a:pt x="452050" y="509270"/>
                </a:lnTo>
                <a:lnTo>
                  <a:pt x="438483" y="500380"/>
                </a:lnTo>
                <a:lnTo>
                  <a:pt x="429321" y="486410"/>
                </a:lnTo>
                <a:lnTo>
                  <a:pt x="425958" y="469900"/>
                </a:lnTo>
                <a:lnTo>
                  <a:pt x="429321" y="453390"/>
                </a:lnTo>
                <a:lnTo>
                  <a:pt x="438483" y="439420"/>
                </a:lnTo>
                <a:lnTo>
                  <a:pt x="452050" y="430530"/>
                </a:lnTo>
                <a:lnTo>
                  <a:pt x="468629" y="426720"/>
                </a:lnTo>
                <a:lnTo>
                  <a:pt x="541234" y="426720"/>
                </a:lnTo>
                <a:lnTo>
                  <a:pt x="528621" y="410210"/>
                </a:lnTo>
                <a:lnTo>
                  <a:pt x="510919" y="396240"/>
                </a:lnTo>
                <a:lnTo>
                  <a:pt x="489966" y="387350"/>
                </a:lnTo>
                <a:lnTo>
                  <a:pt x="489966" y="149860"/>
                </a:lnTo>
                <a:lnTo>
                  <a:pt x="488293" y="140970"/>
                </a:lnTo>
                <a:lnTo>
                  <a:pt x="483727" y="134620"/>
                </a:lnTo>
                <a:lnTo>
                  <a:pt x="476946" y="129540"/>
                </a:lnTo>
                <a:lnTo>
                  <a:pt x="468629" y="128270"/>
                </a:lnTo>
                <a:close/>
              </a:path>
              <a:path w="937260" h="938529">
                <a:moveTo>
                  <a:pt x="541234" y="426720"/>
                </a:moveTo>
                <a:lnTo>
                  <a:pt x="468629" y="426720"/>
                </a:lnTo>
                <a:lnTo>
                  <a:pt x="485189" y="430530"/>
                </a:lnTo>
                <a:lnTo>
                  <a:pt x="498713" y="439420"/>
                </a:lnTo>
                <a:lnTo>
                  <a:pt x="507831" y="453390"/>
                </a:lnTo>
                <a:lnTo>
                  <a:pt x="511175" y="469900"/>
                </a:lnTo>
                <a:lnTo>
                  <a:pt x="507831" y="486410"/>
                </a:lnTo>
                <a:lnTo>
                  <a:pt x="498713" y="500380"/>
                </a:lnTo>
                <a:lnTo>
                  <a:pt x="485189" y="509270"/>
                </a:lnTo>
                <a:lnTo>
                  <a:pt x="468629" y="513080"/>
                </a:lnTo>
                <a:lnTo>
                  <a:pt x="541252" y="513080"/>
                </a:lnTo>
                <a:lnTo>
                  <a:pt x="550798" y="491490"/>
                </a:lnTo>
                <a:lnTo>
                  <a:pt x="660272" y="491490"/>
                </a:lnTo>
                <a:lnTo>
                  <a:pt x="668589" y="488950"/>
                </a:lnTo>
                <a:lnTo>
                  <a:pt x="675370" y="485140"/>
                </a:lnTo>
                <a:lnTo>
                  <a:pt x="679936" y="477520"/>
                </a:lnTo>
                <a:lnTo>
                  <a:pt x="681609" y="469900"/>
                </a:lnTo>
                <a:lnTo>
                  <a:pt x="679936" y="461010"/>
                </a:lnTo>
                <a:lnTo>
                  <a:pt x="675370" y="454660"/>
                </a:lnTo>
                <a:lnTo>
                  <a:pt x="668589" y="449580"/>
                </a:lnTo>
                <a:lnTo>
                  <a:pt x="660272" y="448310"/>
                </a:lnTo>
                <a:lnTo>
                  <a:pt x="550798" y="448310"/>
                </a:lnTo>
                <a:lnTo>
                  <a:pt x="542204" y="427990"/>
                </a:lnTo>
                <a:lnTo>
                  <a:pt x="541234" y="426720"/>
                </a:lnTo>
                <a:close/>
              </a:path>
              <a:path w="937260" h="938529">
                <a:moveTo>
                  <a:pt x="149098" y="448310"/>
                </a:moveTo>
                <a:lnTo>
                  <a:pt x="140835" y="449580"/>
                </a:lnTo>
                <a:lnTo>
                  <a:pt x="134048" y="454660"/>
                </a:lnTo>
                <a:lnTo>
                  <a:pt x="129452" y="461010"/>
                </a:lnTo>
                <a:lnTo>
                  <a:pt x="127762" y="469900"/>
                </a:lnTo>
                <a:lnTo>
                  <a:pt x="129452" y="477520"/>
                </a:lnTo>
                <a:lnTo>
                  <a:pt x="134048" y="485140"/>
                </a:lnTo>
                <a:lnTo>
                  <a:pt x="140835" y="488950"/>
                </a:lnTo>
                <a:lnTo>
                  <a:pt x="149098" y="491490"/>
                </a:lnTo>
                <a:lnTo>
                  <a:pt x="157414" y="488950"/>
                </a:lnTo>
                <a:lnTo>
                  <a:pt x="164195" y="485140"/>
                </a:lnTo>
                <a:lnTo>
                  <a:pt x="168761" y="477520"/>
                </a:lnTo>
                <a:lnTo>
                  <a:pt x="170434" y="469900"/>
                </a:lnTo>
                <a:lnTo>
                  <a:pt x="168761" y="461010"/>
                </a:lnTo>
                <a:lnTo>
                  <a:pt x="164195" y="454660"/>
                </a:lnTo>
                <a:lnTo>
                  <a:pt x="157414" y="449580"/>
                </a:lnTo>
                <a:lnTo>
                  <a:pt x="149098" y="448310"/>
                </a:lnTo>
                <a:close/>
              </a:path>
              <a:path w="937260" h="938529">
                <a:moveTo>
                  <a:pt x="788162" y="448310"/>
                </a:moveTo>
                <a:lnTo>
                  <a:pt x="779845" y="449580"/>
                </a:lnTo>
                <a:lnTo>
                  <a:pt x="773064" y="454660"/>
                </a:lnTo>
                <a:lnTo>
                  <a:pt x="768498" y="461010"/>
                </a:lnTo>
                <a:lnTo>
                  <a:pt x="766826" y="469900"/>
                </a:lnTo>
                <a:lnTo>
                  <a:pt x="768498" y="477520"/>
                </a:lnTo>
                <a:lnTo>
                  <a:pt x="773064" y="485140"/>
                </a:lnTo>
                <a:lnTo>
                  <a:pt x="779845" y="488950"/>
                </a:lnTo>
                <a:lnTo>
                  <a:pt x="788162" y="491490"/>
                </a:lnTo>
                <a:lnTo>
                  <a:pt x="796424" y="488950"/>
                </a:lnTo>
                <a:lnTo>
                  <a:pt x="803211" y="485140"/>
                </a:lnTo>
                <a:lnTo>
                  <a:pt x="807807" y="477520"/>
                </a:lnTo>
                <a:lnTo>
                  <a:pt x="809497" y="469900"/>
                </a:lnTo>
                <a:lnTo>
                  <a:pt x="807807" y="461010"/>
                </a:lnTo>
                <a:lnTo>
                  <a:pt x="803211" y="454660"/>
                </a:lnTo>
                <a:lnTo>
                  <a:pt x="796424" y="449580"/>
                </a:lnTo>
                <a:lnTo>
                  <a:pt x="788162" y="448310"/>
                </a:lnTo>
                <a:close/>
              </a:path>
              <a:path w="937260" h="938529">
                <a:moveTo>
                  <a:pt x="194556" y="288290"/>
                </a:moveTo>
                <a:lnTo>
                  <a:pt x="186404" y="289560"/>
                </a:lnTo>
                <a:lnTo>
                  <a:pt x="179062" y="293370"/>
                </a:lnTo>
                <a:lnTo>
                  <a:pt x="173482" y="299720"/>
                </a:lnTo>
                <a:lnTo>
                  <a:pt x="170799" y="307340"/>
                </a:lnTo>
                <a:lnTo>
                  <a:pt x="171354" y="314960"/>
                </a:lnTo>
                <a:lnTo>
                  <a:pt x="174910" y="322580"/>
                </a:lnTo>
                <a:lnTo>
                  <a:pt x="181229" y="327660"/>
                </a:lnTo>
                <a:lnTo>
                  <a:pt x="189237" y="331470"/>
                </a:lnTo>
                <a:lnTo>
                  <a:pt x="197389" y="330200"/>
                </a:lnTo>
                <a:lnTo>
                  <a:pt x="204731" y="326390"/>
                </a:lnTo>
                <a:lnTo>
                  <a:pt x="210312" y="320040"/>
                </a:lnTo>
                <a:lnTo>
                  <a:pt x="213048" y="312420"/>
                </a:lnTo>
                <a:lnTo>
                  <a:pt x="212486" y="304800"/>
                </a:lnTo>
                <a:lnTo>
                  <a:pt x="208901" y="297180"/>
                </a:lnTo>
                <a:lnTo>
                  <a:pt x="202565" y="290830"/>
                </a:lnTo>
                <a:lnTo>
                  <a:pt x="194556" y="288290"/>
                </a:lnTo>
                <a:close/>
              </a:path>
              <a:path w="937260" h="938529">
                <a:moveTo>
                  <a:pt x="742703" y="288290"/>
                </a:moveTo>
                <a:lnTo>
                  <a:pt x="734695" y="290830"/>
                </a:lnTo>
                <a:lnTo>
                  <a:pt x="728358" y="297180"/>
                </a:lnTo>
                <a:lnTo>
                  <a:pt x="724773" y="304800"/>
                </a:lnTo>
                <a:lnTo>
                  <a:pt x="724211" y="312420"/>
                </a:lnTo>
                <a:lnTo>
                  <a:pt x="726947" y="320040"/>
                </a:lnTo>
                <a:lnTo>
                  <a:pt x="732526" y="326390"/>
                </a:lnTo>
                <a:lnTo>
                  <a:pt x="739854" y="330200"/>
                </a:lnTo>
                <a:lnTo>
                  <a:pt x="747968" y="331470"/>
                </a:lnTo>
                <a:lnTo>
                  <a:pt x="755904" y="327660"/>
                </a:lnTo>
                <a:lnTo>
                  <a:pt x="762295" y="322580"/>
                </a:lnTo>
                <a:lnTo>
                  <a:pt x="765889" y="314960"/>
                </a:lnTo>
                <a:lnTo>
                  <a:pt x="766458" y="307340"/>
                </a:lnTo>
                <a:lnTo>
                  <a:pt x="763778" y="299720"/>
                </a:lnTo>
                <a:lnTo>
                  <a:pt x="758197" y="293370"/>
                </a:lnTo>
                <a:lnTo>
                  <a:pt x="750855" y="289560"/>
                </a:lnTo>
                <a:lnTo>
                  <a:pt x="742703" y="288290"/>
                </a:lnTo>
                <a:close/>
              </a:path>
              <a:path w="937260" h="938529">
                <a:moveTo>
                  <a:pt x="314404" y="171450"/>
                </a:moveTo>
                <a:lnTo>
                  <a:pt x="306258" y="171450"/>
                </a:lnTo>
                <a:lnTo>
                  <a:pt x="298196" y="173990"/>
                </a:lnTo>
                <a:lnTo>
                  <a:pt x="291877" y="180340"/>
                </a:lnTo>
                <a:lnTo>
                  <a:pt x="288321" y="186690"/>
                </a:lnTo>
                <a:lnTo>
                  <a:pt x="287766" y="195580"/>
                </a:lnTo>
                <a:lnTo>
                  <a:pt x="290449" y="203200"/>
                </a:lnTo>
                <a:lnTo>
                  <a:pt x="296029" y="209550"/>
                </a:lnTo>
                <a:lnTo>
                  <a:pt x="303371" y="213360"/>
                </a:lnTo>
                <a:lnTo>
                  <a:pt x="311523" y="213360"/>
                </a:lnTo>
                <a:lnTo>
                  <a:pt x="319532" y="210820"/>
                </a:lnTo>
                <a:lnTo>
                  <a:pt x="325868" y="205740"/>
                </a:lnTo>
                <a:lnTo>
                  <a:pt x="329453" y="198120"/>
                </a:lnTo>
                <a:lnTo>
                  <a:pt x="330015" y="190500"/>
                </a:lnTo>
                <a:lnTo>
                  <a:pt x="327279" y="181610"/>
                </a:lnTo>
                <a:lnTo>
                  <a:pt x="321716" y="175260"/>
                </a:lnTo>
                <a:lnTo>
                  <a:pt x="314404" y="171450"/>
                </a:lnTo>
                <a:close/>
              </a:path>
              <a:path w="937260" h="938529">
                <a:moveTo>
                  <a:pt x="631055" y="171450"/>
                </a:moveTo>
                <a:lnTo>
                  <a:pt x="622903" y="171450"/>
                </a:lnTo>
                <a:lnTo>
                  <a:pt x="615561" y="175260"/>
                </a:lnTo>
                <a:lnTo>
                  <a:pt x="609981" y="181610"/>
                </a:lnTo>
                <a:lnTo>
                  <a:pt x="607244" y="190500"/>
                </a:lnTo>
                <a:lnTo>
                  <a:pt x="607806" y="198120"/>
                </a:lnTo>
                <a:lnTo>
                  <a:pt x="611391" y="205740"/>
                </a:lnTo>
                <a:lnTo>
                  <a:pt x="617728" y="210820"/>
                </a:lnTo>
                <a:lnTo>
                  <a:pt x="625790" y="213360"/>
                </a:lnTo>
                <a:lnTo>
                  <a:pt x="633936" y="213360"/>
                </a:lnTo>
                <a:lnTo>
                  <a:pt x="641248" y="209550"/>
                </a:lnTo>
                <a:lnTo>
                  <a:pt x="646810" y="203200"/>
                </a:lnTo>
                <a:lnTo>
                  <a:pt x="649493" y="195580"/>
                </a:lnTo>
                <a:lnTo>
                  <a:pt x="648938" y="186690"/>
                </a:lnTo>
                <a:lnTo>
                  <a:pt x="645382" y="180340"/>
                </a:lnTo>
                <a:lnTo>
                  <a:pt x="639064" y="173990"/>
                </a:lnTo>
                <a:lnTo>
                  <a:pt x="631055" y="171450"/>
                </a:lnTo>
                <a:close/>
              </a:path>
            </a:pathLst>
          </a:custGeom>
          <a:solidFill>
            <a:srgbClr val="181818"/>
          </a:solidFill>
        </p:spPr>
        <p:txBody>
          <a:bodyPr wrap="square" lIns="0" tIns="0" rIns="0" bIns="0" rtlCol="0"/>
          <a:lstStyle/>
          <a:p>
            <a:endParaRPr sz="8400"/>
          </a:p>
        </p:txBody>
      </p:sp>
      <p:sp>
        <p:nvSpPr>
          <p:cNvPr id="307" name="object 302">
            <a:extLst>
              <a:ext uri="{FF2B5EF4-FFF2-40B4-BE49-F238E27FC236}">
                <a16:creationId xmlns:a16="http://schemas.microsoft.com/office/drawing/2014/main" id="{43CC2B2E-FBAD-4B6A-91E7-614241AF6F5A}"/>
              </a:ext>
            </a:extLst>
          </p:cNvPr>
          <p:cNvSpPr/>
          <p:nvPr/>
        </p:nvSpPr>
        <p:spPr>
          <a:xfrm>
            <a:off x="8713746" y="2267089"/>
            <a:ext cx="2443480" cy="2209800"/>
          </a:xfrm>
          <a:custGeom>
            <a:avLst/>
            <a:gdLst/>
            <a:ahLst/>
            <a:cxnLst/>
            <a:rect l="l" t="t" r="r" b="b"/>
            <a:pathLst>
              <a:path w="2443479" h="2209800">
                <a:moveTo>
                  <a:pt x="1649624" y="1346200"/>
                </a:moveTo>
                <a:lnTo>
                  <a:pt x="1445132" y="1346200"/>
                </a:lnTo>
                <a:lnTo>
                  <a:pt x="1560702" y="1422400"/>
                </a:lnTo>
                <a:lnTo>
                  <a:pt x="1538644" y="1447800"/>
                </a:lnTo>
                <a:lnTo>
                  <a:pt x="1500052" y="1485900"/>
                </a:lnTo>
                <a:lnTo>
                  <a:pt x="1464644" y="1549400"/>
                </a:lnTo>
                <a:lnTo>
                  <a:pt x="1451253" y="1587500"/>
                </a:lnTo>
                <a:lnTo>
                  <a:pt x="1443508" y="1625600"/>
                </a:lnTo>
                <a:lnTo>
                  <a:pt x="1441094" y="1663700"/>
                </a:lnTo>
                <a:lnTo>
                  <a:pt x="1443698" y="1714500"/>
                </a:lnTo>
                <a:lnTo>
                  <a:pt x="1451007" y="1752600"/>
                </a:lnTo>
                <a:lnTo>
                  <a:pt x="1462707" y="1803400"/>
                </a:lnTo>
                <a:lnTo>
                  <a:pt x="1478485" y="1841500"/>
                </a:lnTo>
                <a:lnTo>
                  <a:pt x="1498026" y="1892300"/>
                </a:lnTo>
                <a:lnTo>
                  <a:pt x="1521017" y="1930400"/>
                </a:lnTo>
                <a:lnTo>
                  <a:pt x="1547145" y="1968500"/>
                </a:lnTo>
                <a:lnTo>
                  <a:pt x="1576096" y="2006600"/>
                </a:lnTo>
                <a:lnTo>
                  <a:pt x="1607556" y="2044700"/>
                </a:lnTo>
                <a:lnTo>
                  <a:pt x="1641212" y="2082800"/>
                </a:lnTo>
                <a:lnTo>
                  <a:pt x="1676750" y="2108200"/>
                </a:lnTo>
                <a:lnTo>
                  <a:pt x="1713857" y="2133600"/>
                </a:lnTo>
                <a:lnTo>
                  <a:pt x="1752219" y="2159000"/>
                </a:lnTo>
                <a:lnTo>
                  <a:pt x="1797019" y="2184400"/>
                </a:lnTo>
                <a:lnTo>
                  <a:pt x="1890010" y="2209800"/>
                </a:lnTo>
                <a:lnTo>
                  <a:pt x="2078785" y="2209800"/>
                </a:lnTo>
                <a:lnTo>
                  <a:pt x="2168417" y="2184400"/>
                </a:lnTo>
                <a:lnTo>
                  <a:pt x="2210698" y="2159000"/>
                </a:lnTo>
                <a:lnTo>
                  <a:pt x="2250777" y="2133600"/>
                </a:lnTo>
                <a:lnTo>
                  <a:pt x="2288268" y="2108200"/>
                </a:lnTo>
                <a:lnTo>
                  <a:pt x="1930084" y="2108200"/>
                </a:lnTo>
                <a:lnTo>
                  <a:pt x="1839161" y="2082800"/>
                </a:lnTo>
                <a:lnTo>
                  <a:pt x="1795526" y="2057400"/>
                </a:lnTo>
                <a:lnTo>
                  <a:pt x="1756763" y="2032000"/>
                </a:lnTo>
                <a:lnTo>
                  <a:pt x="1719795" y="2006600"/>
                </a:lnTo>
                <a:lnTo>
                  <a:pt x="1685165" y="1981200"/>
                </a:lnTo>
                <a:lnTo>
                  <a:pt x="1653419" y="1943100"/>
                </a:lnTo>
                <a:lnTo>
                  <a:pt x="1625102" y="1905000"/>
                </a:lnTo>
                <a:lnTo>
                  <a:pt x="1600758" y="1866900"/>
                </a:lnTo>
                <a:lnTo>
                  <a:pt x="1580932" y="1816100"/>
                </a:lnTo>
                <a:lnTo>
                  <a:pt x="1566169" y="1778000"/>
                </a:lnTo>
                <a:lnTo>
                  <a:pt x="1557014" y="1739900"/>
                </a:lnTo>
                <a:lnTo>
                  <a:pt x="1554012" y="1689100"/>
                </a:lnTo>
                <a:lnTo>
                  <a:pt x="1557708" y="1651000"/>
                </a:lnTo>
                <a:lnTo>
                  <a:pt x="1568647" y="1612900"/>
                </a:lnTo>
                <a:lnTo>
                  <a:pt x="1587373" y="1574800"/>
                </a:lnTo>
                <a:lnTo>
                  <a:pt x="1613476" y="1536700"/>
                </a:lnTo>
                <a:lnTo>
                  <a:pt x="1645715" y="1511300"/>
                </a:lnTo>
                <a:lnTo>
                  <a:pt x="1683206" y="1485900"/>
                </a:lnTo>
                <a:lnTo>
                  <a:pt x="1725069" y="1473200"/>
                </a:lnTo>
                <a:lnTo>
                  <a:pt x="1770423" y="1447800"/>
                </a:lnTo>
                <a:lnTo>
                  <a:pt x="1818386" y="1447800"/>
                </a:lnTo>
                <a:lnTo>
                  <a:pt x="1868078" y="1435100"/>
                </a:lnTo>
                <a:lnTo>
                  <a:pt x="2258407" y="1435100"/>
                </a:lnTo>
                <a:lnTo>
                  <a:pt x="2237994" y="1422400"/>
                </a:lnTo>
                <a:lnTo>
                  <a:pt x="2148904" y="1358900"/>
                </a:lnTo>
                <a:lnTo>
                  <a:pt x="1670939" y="1358900"/>
                </a:lnTo>
                <a:lnTo>
                  <a:pt x="1649624" y="1346200"/>
                </a:lnTo>
                <a:close/>
              </a:path>
              <a:path w="2443479" h="2209800">
                <a:moveTo>
                  <a:pt x="2258407" y="1435100"/>
                </a:moveTo>
                <a:lnTo>
                  <a:pt x="1969118" y="1435100"/>
                </a:lnTo>
                <a:lnTo>
                  <a:pt x="2066495" y="1460500"/>
                </a:lnTo>
                <a:lnTo>
                  <a:pt x="2111606" y="1473200"/>
                </a:lnTo>
                <a:lnTo>
                  <a:pt x="2153157" y="1498600"/>
                </a:lnTo>
                <a:lnTo>
                  <a:pt x="2193528" y="1524000"/>
                </a:lnTo>
                <a:lnTo>
                  <a:pt x="2229064" y="1549400"/>
                </a:lnTo>
                <a:lnTo>
                  <a:pt x="2259607" y="1574800"/>
                </a:lnTo>
                <a:lnTo>
                  <a:pt x="2285002" y="1612900"/>
                </a:lnTo>
                <a:lnTo>
                  <a:pt x="2305092" y="1651000"/>
                </a:lnTo>
                <a:lnTo>
                  <a:pt x="2319718" y="1689100"/>
                </a:lnTo>
                <a:lnTo>
                  <a:pt x="2328725" y="1739900"/>
                </a:lnTo>
                <a:lnTo>
                  <a:pt x="2331955" y="1778000"/>
                </a:lnTo>
                <a:lnTo>
                  <a:pt x="2329251" y="1816100"/>
                </a:lnTo>
                <a:lnTo>
                  <a:pt x="2320456" y="1854200"/>
                </a:lnTo>
                <a:lnTo>
                  <a:pt x="2305414" y="1905000"/>
                </a:lnTo>
                <a:lnTo>
                  <a:pt x="2283968" y="1943100"/>
                </a:lnTo>
                <a:lnTo>
                  <a:pt x="2256892" y="1981200"/>
                </a:lnTo>
                <a:lnTo>
                  <a:pt x="2225394" y="2006600"/>
                </a:lnTo>
                <a:lnTo>
                  <a:pt x="2190057" y="2044700"/>
                </a:lnTo>
                <a:lnTo>
                  <a:pt x="2151464" y="2057400"/>
                </a:lnTo>
                <a:lnTo>
                  <a:pt x="2110199" y="2082800"/>
                </a:lnTo>
                <a:lnTo>
                  <a:pt x="2021986" y="2108200"/>
                </a:lnTo>
                <a:lnTo>
                  <a:pt x="2288268" y="2108200"/>
                </a:lnTo>
                <a:lnTo>
                  <a:pt x="2322788" y="2070100"/>
                </a:lnTo>
                <a:lnTo>
                  <a:pt x="2353953" y="2032000"/>
                </a:lnTo>
                <a:lnTo>
                  <a:pt x="2381377" y="1993900"/>
                </a:lnTo>
                <a:lnTo>
                  <a:pt x="2404660" y="1955800"/>
                </a:lnTo>
                <a:lnTo>
                  <a:pt x="2422333" y="1905000"/>
                </a:lnTo>
                <a:lnTo>
                  <a:pt x="2434510" y="1866900"/>
                </a:lnTo>
                <a:lnTo>
                  <a:pt x="2441303" y="1816100"/>
                </a:lnTo>
                <a:lnTo>
                  <a:pt x="2442825" y="1765300"/>
                </a:lnTo>
                <a:lnTo>
                  <a:pt x="2439190" y="1727200"/>
                </a:lnTo>
                <a:lnTo>
                  <a:pt x="2430510" y="1676400"/>
                </a:lnTo>
                <a:lnTo>
                  <a:pt x="2416898" y="1638300"/>
                </a:lnTo>
                <a:lnTo>
                  <a:pt x="2398468" y="1587500"/>
                </a:lnTo>
                <a:lnTo>
                  <a:pt x="2375332" y="1549400"/>
                </a:lnTo>
                <a:lnTo>
                  <a:pt x="2347604" y="1511300"/>
                </a:lnTo>
                <a:lnTo>
                  <a:pt x="2315396" y="1473200"/>
                </a:lnTo>
                <a:lnTo>
                  <a:pt x="2278821" y="1447800"/>
                </a:lnTo>
                <a:lnTo>
                  <a:pt x="2258407" y="1435100"/>
                </a:lnTo>
                <a:close/>
              </a:path>
              <a:path w="2443479" h="2209800">
                <a:moveTo>
                  <a:pt x="392107" y="165100"/>
                </a:moveTo>
                <a:lnTo>
                  <a:pt x="289597" y="165100"/>
                </a:lnTo>
                <a:lnTo>
                  <a:pt x="192362" y="190500"/>
                </a:lnTo>
                <a:lnTo>
                  <a:pt x="143815" y="215900"/>
                </a:lnTo>
                <a:lnTo>
                  <a:pt x="98589" y="241300"/>
                </a:lnTo>
                <a:lnTo>
                  <a:pt x="59139" y="266700"/>
                </a:lnTo>
                <a:lnTo>
                  <a:pt x="27921" y="304800"/>
                </a:lnTo>
                <a:lnTo>
                  <a:pt x="7389" y="342900"/>
                </a:lnTo>
                <a:lnTo>
                  <a:pt x="0" y="381000"/>
                </a:lnTo>
                <a:lnTo>
                  <a:pt x="1083437" y="1104900"/>
                </a:lnTo>
                <a:lnTo>
                  <a:pt x="0" y="1828800"/>
                </a:lnTo>
                <a:lnTo>
                  <a:pt x="7389" y="1866900"/>
                </a:lnTo>
                <a:lnTo>
                  <a:pt x="27921" y="1905000"/>
                </a:lnTo>
                <a:lnTo>
                  <a:pt x="59139" y="1943100"/>
                </a:lnTo>
                <a:lnTo>
                  <a:pt x="98589" y="1968500"/>
                </a:lnTo>
                <a:lnTo>
                  <a:pt x="143815" y="1993900"/>
                </a:lnTo>
                <a:lnTo>
                  <a:pt x="192362" y="2019300"/>
                </a:lnTo>
                <a:lnTo>
                  <a:pt x="289597" y="2044700"/>
                </a:lnTo>
                <a:lnTo>
                  <a:pt x="404339" y="2044700"/>
                </a:lnTo>
                <a:lnTo>
                  <a:pt x="418219" y="2032000"/>
                </a:lnTo>
                <a:lnTo>
                  <a:pt x="434046" y="2032000"/>
                </a:lnTo>
                <a:lnTo>
                  <a:pt x="452165" y="2019300"/>
                </a:lnTo>
                <a:lnTo>
                  <a:pt x="472922" y="2006600"/>
                </a:lnTo>
                <a:lnTo>
                  <a:pt x="496661" y="1993900"/>
                </a:lnTo>
                <a:lnTo>
                  <a:pt x="523727" y="1981200"/>
                </a:lnTo>
                <a:lnTo>
                  <a:pt x="554466" y="1955800"/>
                </a:lnTo>
                <a:lnTo>
                  <a:pt x="571843" y="1943100"/>
                </a:lnTo>
                <a:lnTo>
                  <a:pt x="325854" y="1943100"/>
                </a:lnTo>
                <a:lnTo>
                  <a:pt x="281273" y="1930400"/>
                </a:lnTo>
                <a:lnTo>
                  <a:pt x="217594" y="1905000"/>
                </a:lnTo>
                <a:lnTo>
                  <a:pt x="143510" y="1866900"/>
                </a:lnTo>
                <a:lnTo>
                  <a:pt x="1384546" y="1041400"/>
                </a:lnTo>
                <a:lnTo>
                  <a:pt x="1183640" y="1041400"/>
                </a:lnTo>
                <a:lnTo>
                  <a:pt x="143510" y="342900"/>
                </a:lnTo>
                <a:lnTo>
                  <a:pt x="217594" y="304800"/>
                </a:lnTo>
                <a:lnTo>
                  <a:pt x="281273" y="279400"/>
                </a:lnTo>
                <a:lnTo>
                  <a:pt x="589425" y="279400"/>
                </a:lnTo>
                <a:lnTo>
                  <a:pt x="554656" y="254000"/>
                </a:lnTo>
                <a:lnTo>
                  <a:pt x="523902" y="241300"/>
                </a:lnTo>
                <a:lnTo>
                  <a:pt x="496819" y="215900"/>
                </a:lnTo>
                <a:lnTo>
                  <a:pt x="473061" y="203200"/>
                </a:lnTo>
                <a:lnTo>
                  <a:pt x="452285" y="190500"/>
                </a:lnTo>
                <a:lnTo>
                  <a:pt x="434146" y="190500"/>
                </a:lnTo>
                <a:lnTo>
                  <a:pt x="418299" y="177800"/>
                </a:lnTo>
                <a:lnTo>
                  <a:pt x="404401" y="177800"/>
                </a:lnTo>
                <a:lnTo>
                  <a:pt x="392107" y="165100"/>
                </a:lnTo>
                <a:close/>
              </a:path>
              <a:path w="2443479" h="2209800">
                <a:moveTo>
                  <a:pt x="2163487" y="850900"/>
                </a:moveTo>
                <a:lnTo>
                  <a:pt x="1670939" y="850900"/>
                </a:lnTo>
                <a:lnTo>
                  <a:pt x="1717436" y="863600"/>
                </a:lnTo>
                <a:lnTo>
                  <a:pt x="1766036" y="876300"/>
                </a:lnTo>
                <a:lnTo>
                  <a:pt x="1816191" y="876300"/>
                </a:lnTo>
                <a:lnTo>
                  <a:pt x="1867352" y="889000"/>
                </a:lnTo>
                <a:lnTo>
                  <a:pt x="1918970" y="889000"/>
                </a:lnTo>
                <a:lnTo>
                  <a:pt x="1632139" y="1079500"/>
                </a:lnTo>
                <a:lnTo>
                  <a:pt x="1461879" y="1206500"/>
                </a:lnTo>
                <a:lnTo>
                  <a:pt x="1382738" y="1257300"/>
                </a:lnTo>
                <a:lnTo>
                  <a:pt x="1307455" y="1308100"/>
                </a:lnTo>
                <a:lnTo>
                  <a:pt x="1235932" y="1358900"/>
                </a:lnTo>
                <a:lnTo>
                  <a:pt x="1168068" y="1409700"/>
                </a:lnTo>
                <a:lnTo>
                  <a:pt x="1103763" y="1447800"/>
                </a:lnTo>
                <a:lnTo>
                  <a:pt x="1042918" y="1498600"/>
                </a:lnTo>
                <a:lnTo>
                  <a:pt x="985432" y="1536700"/>
                </a:lnTo>
                <a:lnTo>
                  <a:pt x="931205" y="1574800"/>
                </a:lnTo>
                <a:lnTo>
                  <a:pt x="880138" y="1600200"/>
                </a:lnTo>
                <a:lnTo>
                  <a:pt x="832131" y="1638300"/>
                </a:lnTo>
                <a:lnTo>
                  <a:pt x="787084" y="1663700"/>
                </a:lnTo>
                <a:lnTo>
                  <a:pt x="744897" y="1701800"/>
                </a:lnTo>
                <a:lnTo>
                  <a:pt x="705469" y="1727200"/>
                </a:lnTo>
                <a:lnTo>
                  <a:pt x="668702" y="1752600"/>
                </a:lnTo>
                <a:lnTo>
                  <a:pt x="634495" y="1778000"/>
                </a:lnTo>
                <a:lnTo>
                  <a:pt x="602748" y="1790700"/>
                </a:lnTo>
                <a:lnTo>
                  <a:pt x="573361" y="1816100"/>
                </a:lnTo>
                <a:lnTo>
                  <a:pt x="546235" y="1828800"/>
                </a:lnTo>
                <a:lnTo>
                  <a:pt x="521269" y="1841500"/>
                </a:lnTo>
                <a:lnTo>
                  <a:pt x="498364" y="1866900"/>
                </a:lnTo>
                <a:lnTo>
                  <a:pt x="477420" y="1879600"/>
                </a:lnTo>
                <a:lnTo>
                  <a:pt x="458336" y="1879600"/>
                </a:lnTo>
                <a:lnTo>
                  <a:pt x="441013" y="1892300"/>
                </a:lnTo>
                <a:lnTo>
                  <a:pt x="425351" y="1905000"/>
                </a:lnTo>
                <a:lnTo>
                  <a:pt x="411249" y="1917700"/>
                </a:lnTo>
                <a:lnTo>
                  <a:pt x="398609" y="1917700"/>
                </a:lnTo>
                <a:lnTo>
                  <a:pt x="387330" y="1930400"/>
                </a:lnTo>
                <a:lnTo>
                  <a:pt x="360661" y="1930400"/>
                </a:lnTo>
                <a:lnTo>
                  <a:pt x="353828" y="1943100"/>
                </a:lnTo>
                <a:lnTo>
                  <a:pt x="571843" y="1943100"/>
                </a:lnTo>
                <a:lnTo>
                  <a:pt x="589221" y="1930400"/>
                </a:lnTo>
                <a:lnTo>
                  <a:pt x="628337" y="1905000"/>
                </a:lnTo>
                <a:lnTo>
                  <a:pt x="672161" y="1879600"/>
                </a:lnTo>
                <a:lnTo>
                  <a:pt x="721035" y="1841500"/>
                </a:lnTo>
                <a:lnTo>
                  <a:pt x="775307" y="1803400"/>
                </a:lnTo>
                <a:lnTo>
                  <a:pt x="835319" y="1765300"/>
                </a:lnTo>
                <a:lnTo>
                  <a:pt x="901418" y="1727200"/>
                </a:lnTo>
                <a:lnTo>
                  <a:pt x="973947" y="1676400"/>
                </a:lnTo>
                <a:lnTo>
                  <a:pt x="1053253" y="1612900"/>
                </a:lnTo>
                <a:lnTo>
                  <a:pt x="1139679" y="1562100"/>
                </a:lnTo>
                <a:lnTo>
                  <a:pt x="1233572" y="1498600"/>
                </a:lnTo>
                <a:lnTo>
                  <a:pt x="1335274" y="1422400"/>
                </a:lnTo>
                <a:lnTo>
                  <a:pt x="1445132" y="1346200"/>
                </a:lnTo>
                <a:lnTo>
                  <a:pt x="1649624" y="1346200"/>
                </a:lnTo>
                <a:lnTo>
                  <a:pt x="1543050" y="1282700"/>
                </a:lnTo>
                <a:lnTo>
                  <a:pt x="1617964" y="1231900"/>
                </a:lnTo>
                <a:lnTo>
                  <a:pt x="1656724" y="1193800"/>
                </a:lnTo>
                <a:lnTo>
                  <a:pt x="1696212" y="1168400"/>
                </a:lnTo>
                <a:lnTo>
                  <a:pt x="1881635" y="1168400"/>
                </a:lnTo>
                <a:lnTo>
                  <a:pt x="1828181" y="1130300"/>
                </a:lnTo>
                <a:lnTo>
                  <a:pt x="1790953" y="1104900"/>
                </a:lnTo>
                <a:lnTo>
                  <a:pt x="2163487" y="850900"/>
                </a:lnTo>
                <a:close/>
              </a:path>
              <a:path w="2443479" h="2209800">
                <a:moveTo>
                  <a:pt x="1996201" y="1612900"/>
                </a:moveTo>
                <a:lnTo>
                  <a:pt x="1866036" y="1612900"/>
                </a:lnTo>
                <a:lnTo>
                  <a:pt x="1815004" y="1625600"/>
                </a:lnTo>
                <a:lnTo>
                  <a:pt x="1771663" y="1638300"/>
                </a:lnTo>
                <a:lnTo>
                  <a:pt x="1739646" y="1676400"/>
                </a:lnTo>
                <a:lnTo>
                  <a:pt x="1723358" y="1714500"/>
                </a:lnTo>
                <a:lnTo>
                  <a:pt x="1721497" y="1752600"/>
                </a:lnTo>
                <a:lnTo>
                  <a:pt x="1732068" y="1790700"/>
                </a:lnTo>
                <a:lnTo>
                  <a:pt x="1753076" y="1828800"/>
                </a:lnTo>
                <a:lnTo>
                  <a:pt x="1782526" y="1866900"/>
                </a:lnTo>
                <a:lnTo>
                  <a:pt x="1818423" y="1892300"/>
                </a:lnTo>
                <a:lnTo>
                  <a:pt x="1858772" y="1917700"/>
                </a:lnTo>
                <a:lnTo>
                  <a:pt x="1883366" y="1930400"/>
                </a:lnTo>
                <a:lnTo>
                  <a:pt x="1908746" y="1930400"/>
                </a:lnTo>
                <a:lnTo>
                  <a:pt x="1934602" y="1943100"/>
                </a:lnTo>
                <a:lnTo>
                  <a:pt x="1960626" y="1943100"/>
                </a:lnTo>
                <a:lnTo>
                  <a:pt x="2012775" y="1930400"/>
                </a:lnTo>
                <a:lnTo>
                  <a:pt x="2061495" y="1917700"/>
                </a:lnTo>
                <a:lnTo>
                  <a:pt x="2104072" y="1892300"/>
                </a:lnTo>
                <a:lnTo>
                  <a:pt x="2137791" y="1854200"/>
                </a:lnTo>
                <a:lnTo>
                  <a:pt x="2151677" y="1828800"/>
                </a:lnTo>
                <a:lnTo>
                  <a:pt x="1918209" y="1828800"/>
                </a:lnTo>
                <a:lnTo>
                  <a:pt x="1905380" y="1816100"/>
                </a:lnTo>
                <a:lnTo>
                  <a:pt x="1875639" y="1803400"/>
                </a:lnTo>
                <a:lnTo>
                  <a:pt x="1852993" y="1778000"/>
                </a:lnTo>
                <a:lnTo>
                  <a:pt x="1838158" y="1752600"/>
                </a:lnTo>
                <a:lnTo>
                  <a:pt x="1831848" y="1739900"/>
                </a:lnTo>
                <a:lnTo>
                  <a:pt x="1842619" y="1727200"/>
                </a:lnTo>
                <a:lnTo>
                  <a:pt x="1861153" y="1727200"/>
                </a:lnTo>
                <a:lnTo>
                  <a:pt x="1887354" y="1714500"/>
                </a:lnTo>
                <a:lnTo>
                  <a:pt x="2144984" y="1714500"/>
                </a:lnTo>
                <a:lnTo>
                  <a:pt x="2138374" y="1701800"/>
                </a:lnTo>
                <a:lnTo>
                  <a:pt x="2106399" y="1663700"/>
                </a:lnTo>
                <a:lnTo>
                  <a:pt x="2062988" y="1638300"/>
                </a:lnTo>
                <a:lnTo>
                  <a:pt x="2031232" y="1625600"/>
                </a:lnTo>
                <a:lnTo>
                  <a:pt x="1996201" y="1612900"/>
                </a:lnTo>
                <a:close/>
              </a:path>
              <a:path w="2443479" h="2209800">
                <a:moveTo>
                  <a:pt x="2144984" y="1714500"/>
                </a:moveTo>
                <a:lnTo>
                  <a:pt x="1947475" y="1714500"/>
                </a:lnTo>
                <a:lnTo>
                  <a:pt x="1972833" y="1727200"/>
                </a:lnTo>
                <a:lnTo>
                  <a:pt x="1996120" y="1727200"/>
                </a:lnTo>
                <a:lnTo>
                  <a:pt x="2016252" y="1739900"/>
                </a:lnTo>
                <a:lnTo>
                  <a:pt x="2029922" y="1739900"/>
                </a:lnTo>
                <a:lnTo>
                  <a:pt x="2040937" y="1752600"/>
                </a:lnTo>
                <a:lnTo>
                  <a:pt x="2048881" y="1765300"/>
                </a:lnTo>
                <a:lnTo>
                  <a:pt x="2053336" y="1765300"/>
                </a:lnTo>
                <a:lnTo>
                  <a:pt x="2054605" y="1778000"/>
                </a:lnTo>
                <a:lnTo>
                  <a:pt x="2055114" y="1778000"/>
                </a:lnTo>
                <a:lnTo>
                  <a:pt x="2047621" y="1790700"/>
                </a:lnTo>
                <a:lnTo>
                  <a:pt x="2032688" y="1803400"/>
                </a:lnTo>
                <a:lnTo>
                  <a:pt x="2012076" y="1816100"/>
                </a:lnTo>
                <a:lnTo>
                  <a:pt x="1987488" y="1828800"/>
                </a:lnTo>
                <a:lnTo>
                  <a:pt x="2151677" y="1828800"/>
                </a:lnTo>
                <a:lnTo>
                  <a:pt x="2158620" y="1816100"/>
                </a:lnTo>
                <a:lnTo>
                  <a:pt x="2165190" y="1778000"/>
                </a:lnTo>
                <a:lnTo>
                  <a:pt x="2158206" y="1739900"/>
                </a:lnTo>
                <a:lnTo>
                  <a:pt x="2144984" y="1714500"/>
                </a:lnTo>
                <a:close/>
              </a:path>
              <a:path w="2443479" h="2209800">
                <a:moveTo>
                  <a:pt x="1881635" y="1168400"/>
                </a:moveTo>
                <a:lnTo>
                  <a:pt x="1696212" y="1168400"/>
                </a:lnTo>
                <a:lnTo>
                  <a:pt x="1826971" y="1257300"/>
                </a:lnTo>
                <a:lnTo>
                  <a:pt x="1918970" y="1333500"/>
                </a:lnTo>
                <a:lnTo>
                  <a:pt x="1766036" y="1333500"/>
                </a:lnTo>
                <a:lnTo>
                  <a:pt x="1717436" y="1346200"/>
                </a:lnTo>
                <a:lnTo>
                  <a:pt x="1670939" y="1358900"/>
                </a:lnTo>
                <a:lnTo>
                  <a:pt x="2148904" y="1358900"/>
                </a:lnTo>
                <a:lnTo>
                  <a:pt x="1881635" y="1168400"/>
                </a:lnTo>
                <a:close/>
              </a:path>
              <a:path w="2443479" h="2209800">
                <a:moveTo>
                  <a:pt x="1867352" y="1320800"/>
                </a:moveTo>
                <a:lnTo>
                  <a:pt x="1816191" y="1333500"/>
                </a:lnTo>
                <a:lnTo>
                  <a:pt x="1918970" y="1333500"/>
                </a:lnTo>
                <a:lnTo>
                  <a:pt x="1867352" y="1320800"/>
                </a:lnTo>
                <a:close/>
              </a:path>
              <a:path w="2443479" h="2209800">
                <a:moveTo>
                  <a:pt x="1464558" y="1054100"/>
                </a:moveTo>
                <a:lnTo>
                  <a:pt x="1421296" y="1054100"/>
                </a:lnTo>
                <a:lnTo>
                  <a:pt x="1403572" y="1066800"/>
                </a:lnTo>
                <a:lnTo>
                  <a:pt x="1391610" y="1079500"/>
                </a:lnTo>
                <a:lnTo>
                  <a:pt x="1387221" y="1104900"/>
                </a:lnTo>
                <a:lnTo>
                  <a:pt x="1391610" y="1130300"/>
                </a:lnTo>
                <a:lnTo>
                  <a:pt x="1403572" y="1143000"/>
                </a:lnTo>
                <a:lnTo>
                  <a:pt x="1421296" y="1155700"/>
                </a:lnTo>
                <a:lnTo>
                  <a:pt x="1464558" y="1155700"/>
                </a:lnTo>
                <a:lnTo>
                  <a:pt x="1482201" y="1143000"/>
                </a:lnTo>
                <a:lnTo>
                  <a:pt x="1494105" y="1130300"/>
                </a:lnTo>
                <a:lnTo>
                  <a:pt x="1498473" y="1104900"/>
                </a:lnTo>
                <a:lnTo>
                  <a:pt x="1494105" y="1079500"/>
                </a:lnTo>
                <a:lnTo>
                  <a:pt x="1482201" y="1066800"/>
                </a:lnTo>
                <a:lnTo>
                  <a:pt x="1464558" y="1054100"/>
                </a:lnTo>
                <a:close/>
              </a:path>
              <a:path w="2443479" h="2209800">
                <a:moveTo>
                  <a:pt x="589425" y="279400"/>
                </a:moveTo>
                <a:lnTo>
                  <a:pt x="379923" y="279400"/>
                </a:lnTo>
                <a:lnTo>
                  <a:pt x="393830" y="292100"/>
                </a:lnTo>
                <a:lnTo>
                  <a:pt x="410021" y="304800"/>
                </a:lnTo>
                <a:lnTo>
                  <a:pt x="428721" y="304800"/>
                </a:lnTo>
                <a:lnTo>
                  <a:pt x="450153" y="317500"/>
                </a:lnTo>
                <a:lnTo>
                  <a:pt x="474544" y="330200"/>
                </a:lnTo>
                <a:lnTo>
                  <a:pt x="502116" y="355600"/>
                </a:lnTo>
                <a:lnTo>
                  <a:pt x="533095" y="368300"/>
                </a:lnTo>
                <a:lnTo>
                  <a:pt x="567705" y="393700"/>
                </a:lnTo>
                <a:lnTo>
                  <a:pt x="606171" y="419100"/>
                </a:lnTo>
                <a:lnTo>
                  <a:pt x="648717" y="444500"/>
                </a:lnTo>
                <a:lnTo>
                  <a:pt x="695568" y="482600"/>
                </a:lnTo>
                <a:lnTo>
                  <a:pt x="746948" y="520700"/>
                </a:lnTo>
                <a:lnTo>
                  <a:pt x="803081" y="558800"/>
                </a:lnTo>
                <a:lnTo>
                  <a:pt x="864193" y="596900"/>
                </a:lnTo>
                <a:lnTo>
                  <a:pt x="930507" y="635000"/>
                </a:lnTo>
                <a:lnTo>
                  <a:pt x="1002249" y="685800"/>
                </a:lnTo>
                <a:lnTo>
                  <a:pt x="1079642" y="749300"/>
                </a:lnTo>
                <a:lnTo>
                  <a:pt x="1162912" y="800100"/>
                </a:lnTo>
                <a:lnTo>
                  <a:pt x="1252282" y="863600"/>
                </a:lnTo>
                <a:lnTo>
                  <a:pt x="1347977" y="927100"/>
                </a:lnTo>
                <a:lnTo>
                  <a:pt x="1183640" y="1041400"/>
                </a:lnTo>
                <a:lnTo>
                  <a:pt x="1384546" y="1041400"/>
                </a:lnTo>
                <a:lnTo>
                  <a:pt x="1651846" y="863600"/>
                </a:lnTo>
                <a:lnTo>
                  <a:pt x="1445132" y="863600"/>
                </a:lnTo>
                <a:lnTo>
                  <a:pt x="1335329" y="787400"/>
                </a:lnTo>
                <a:lnTo>
                  <a:pt x="1233671" y="723900"/>
                </a:lnTo>
                <a:lnTo>
                  <a:pt x="1139817" y="647700"/>
                </a:lnTo>
                <a:lnTo>
                  <a:pt x="1053421" y="596900"/>
                </a:lnTo>
                <a:lnTo>
                  <a:pt x="974139" y="533400"/>
                </a:lnTo>
                <a:lnTo>
                  <a:pt x="901626" y="482600"/>
                </a:lnTo>
                <a:lnTo>
                  <a:pt x="835538" y="444500"/>
                </a:lnTo>
                <a:lnTo>
                  <a:pt x="775531" y="406400"/>
                </a:lnTo>
                <a:lnTo>
                  <a:pt x="721261" y="368300"/>
                </a:lnTo>
                <a:lnTo>
                  <a:pt x="672383" y="330200"/>
                </a:lnTo>
                <a:lnTo>
                  <a:pt x="628552" y="304800"/>
                </a:lnTo>
                <a:lnTo>
                  <a:pt x="589425" y="279400"/>
                </a:lnTo>
                <a:close/>
              </a:path>
              <a:path w="2443479" h="2209800">
                <a:moveTo>
                  <a:pt x="2078785" y="0"/>
                </a:moveTo>
                <a:lnTo>
                  <a:pt x="1890010" y="0"/>
                </a:lnTo>
                <a:lnTo>
                  <a:pt x="1843078" y="12700"/>
                </a:lnTo>
                <a:lnTo>
                  <a:pt x="1797019" y="38100"/>
                </a:lnTo>
                <a:lnTo>
                  <a:pt x="1752219" y="50800"/>
                </a:lnTo>
                <a:lnTo>
                  <a:pt x="1713857" y="76200"/>
                </a:lnTo>
                <a:lnTo>
                  <a:pt x="1676750" y="101600"/>
                </a:lnTo>
                <a:lnTo>
                  <a:pt x="1641212" y="139700"/>
                </a:lnTo>
                <a:lnTo>
                  <a:pt x="1607556" y="165100"/>
                </a:lnTo>
                <a:lnTo>
                  <a:pt x="1576096" y="203200"/>
                </a:lnTo>
                <a:lnTo>
                  <a:pt x="1547145" y="241300"/>
                </a:lnTo>
                <a:lnTo>
                  <a:pt x="1521017" y="279400"/>
                </a:lnTo>
                <a:lnTo>
                  <a:pt x="1498026" y="330200"/>
                </a:lnTo>
                <a:lnTo>
                  <a:pt x="1478485" y="368300"/>
                </a:lnTo>
                <a:lnTo>
                  <a:pt x="1462707" y="406400"/>
                </a:lnTo>
                <a:lnTo>
                  <a:pt x="1451007" y="457200"/>
                </a:lnTo>
                <a:lnTo>
                  <a:pt x="1443698" y="495300"/>
                </a:lnTo>
                <a:lnTo>
                  <a:pt x="1441094" y="546100"/>
                </a:lnTo>
                <a:lnTo>
                  <a:pt x="1443508" y="584200"/>
                </a:lnTo>
                <a:lnTo>
                  <a:pt x="1451253" y="622300"/>
                </a:lnTo>
                <a:lnTo>
                  <a:pt x="1464644" y="673100"/>
                </a:lnTo>
                <a:lnTo>
                  <a:pt x="1483995" y="711200"/>
                </a:lnTo>
                <a:lnTo>
                  <a:pt x="1500052" y="723900"/>
                </a:lnTo>
                <a:lnTo>
                  <a:pt x="1518348" y="749300"/>
                </a:lnTo>
                <a:lnTo>
                  <a:pt x="1538644" y="774700"/>
                </a:lnTo>
                <a:lnTo>
                  <a:pt x="1560702" y="787400"/>
                </a:lnTo>
                <a:lnTo>
                  <a:pt x="1445132" y="863600"/>
                </a:lnTo>
                <a:lnTo>
                  <a:pt x="1651846" y="863600"/>
                </a:lnTo>
                <a:lnTo>
                  <a:pt x="1670939" y="850900"/>
                </a:lnTo>
                <a:lnTo>
                  <a:pt x="2163487" y="850900"/>
                </a:lnTo>
                <a:lnTo>
                  <a:pt x="2237994" y="800100"/>
                </a:lnTo>
                <a:lnTo>
                  <a:pt x="2265228" y="774700"/>
                </a:lnTo>
                <a:lnTo>
                  <a:pt x="1868078" y="774700"/>
                </a:lnTo>
                <a:lnTo>
                  <a:pt x="1818386" y="762000"/>
                </a:lnTo>
                <a:lnTo>
                  <a:pt x="1770423" y="762000"/>
                </a:lnTo>
                <a:lnTo>
                  <a:pt x="1725069" y="749300"/>
                </a:lnTo>
                <a:lnTo>
                  <a:pt x="1683206" y="723900"/>
                </a:lnTo>
                <a:lnTo>
                  <a:pt x="1645715" y="698500"/>
                </a:lnTo>
                <a:lnTo>
                  <a:pt x="1613476" y="673100"/>
                </a:lnTo>
                <a:lnTo>
                  <a:pt x="1587373" y="635000"/>
                </a:lnTo>
                <a:lnTo>
                  <a:pt x="1568647" y="596900"/>
                </a:lnTo>
                <a:lnTo>
                  <a:pt x="1557708" y="558800"/>
                </a:lnTo>
                <a:lnTo>
                  <a:pt x="1554012" y="520700"/>
                </a:lnTo>
                <a:lnTo>
                  <a:pt x="1557014" y="482600"/>
                </a:lnTo>
                <a:lnTo>
                  <a:pt x="1566169" y="431800"/>
                </a:lnTo>
                <a:lnTo>
                  <a:pt x="1580932" y="393700"/>
                </a:lnTo>
                <a:lnTo>
                  <a:pt x="1600758" y="342900"/>
                </a:lnTo>
                <a:lnTo>
                  <a:pt x="1625102" y="304800"/>
                </a:lnTo>
                <a:lnTo>
                  <a:pt x="1653419" y="266700"/>
                </a:lnTo>
                <a:lnTo>
                  <a:pt x="1685165" y="228600"/>
                </a:lnTo>
                <a:lnTo>
                  <a:pt x="1719795" y="203200"/>
                </a:lnTo>
                <a:lnTo>
                  <a:pt x="1756763" y="177800"/>
                </a:lnTo>
                <a:lnTo>
                  <a:pt x="1795526" y="152400"/>
                </a:lnTo>
                <a:lnTo>
                  <a:pt x="1839161" y="127000"/>
                </a:lnTo>
                <a:lnTo>
                  <a:pt x="1884209" y="114300"/>
                </a:lnTo>
                <a:lnTo>
                  <a:pt x="1930084" y="114300"/>
                </a:lnTo>
                <a:lnTo>
                  <a:pt x="1976204" y="101600"/>
                </a:lnTo>
                <a:lnTo>
                  <a:pt x="2288268" y="101600"/>
                </a:lnTo>
                <a:lnTo>
                  <a:pt x="2250777" y="76200"/>
                </a:lnTo>
                <a:lnTo>
                  <a:pt x="2210698" y="50800"/>
                </a:lnTo>
                <a:lnTo>
                  <a:pt x="2168417" y="38100"/>
                </a:lnTo>
                <a:lnTo>
                  <a:pt x="2124318" y="12700"/>
                </a:lnTo>
                <a:lnTo>
                  <a:pt x="2078785" y="0"/>
                </a:lnTo>
                <a:close/>
              </a:path>
              <a:path w="2443479" h="2209800">
                <a:moveTo>
                  <a:pt x="2288268" y="101600"/>
                </a:moveTo>
                <a:lnTo>
                  <a:pt x="1976204" y="101600"/>
                </a:lnTo>
                <a:lnTo>
                  <a:pt x="2021986" y="114300"/>
                </a:lnTo>
                <a:lnTo>
                  <a:pt x="2066845" y="114300"/>
                </a:lnTo>
                <a:lnTo>
                  <a:pt x="2110199" y="127000"/>
                </a:lnTo>
                <a:lnTo>
                  <a:pt x="2151464" y="152400"/>
                </a:lnTo>
                <a:lnTo>
                  <a:pt x="2190057" y="177800"/>
                </a:lnTo>
                <a:lnTo>
                  <a:pt x="2225394" y="203200"/>
                </a:lnTo>
                <a:lnTo>
                  <a:pt x="2256892" y="228600"/>
                </a:lnTo>
                <a:lnTo>
                  <a:pt x="2283968" y="266700"/>
                </a:lnTo>
                <a:lnTo>
                  <a:pt x="2305414" y="304800"/>
                </a:lnTo>
                <a:lnTo>
                  <a:pt x="2320456" y="355600"/>
                </a:lnTo>
                <a:lnTo>
                  <a:pt x="2329251" y="393700"/>
                </a:lnTo>
                <a:lnTo>
                  <a:pt x="2331955" y="431800"/>
                </a:lnTo>
                <a:lnTo>
                  <a:pt x="2328725" y="482600"/>
                </a:lnTo>
                <a:lnTo>
                  <a:pt x="2319718" y="520700"/>
                </a:lnTo>
                <a:lnTo>
                  <a:pt x="2305092" y="558800"/>
                </a:lnTo>
                <a:lnTo>
                  <a:pt x="2285002" y="596900"/>
                </a:lnTo>
                <a:lnTo>
                  <a:pt x="2259607" y="635000"/>
                </a:lnTo>
                <a:lnTo>
                  <a:pt x="2229064" y="660400"/>
                </a:lnTo>
                <a:lnTo>
                  <a:pt x="2193528" y="698500"/>
                </a:lnTo>
                <a:lnTo>
                  <a:pt x="2153157" y="711200"/>
                </a:lnTo>
                <a:lnTo>
                  <a:pt x="2111606" y="736600"/>
                </a:lnTo>
                <a:lnTo>
                  <a:pt x="2066495" y="749300"/>
                </a:lnTo>
                <a:lnTo>
                  <a:pt x="1969118" y="774700"/>
                </a:lnTo>
                <a:lnTo>
                  <a:pt x="2265228" y="774700"/>
                </a:lnTo>
                <a:lnTo>
                  <a:pt x="2278845" y="762000"/>
                </a:lnTo>
                <a:lnTo>
                  <a:pt x="2315436" y="736600"/>
                </a:lnTo>
                <a:lnTo>
                  <a:pt x="2347654" y="698500"/>
                </a:lnTo>
                <a:lnTo>
                  <a:pt x="2375388" y="660400"/>
                </a:lnTo>
                <a:lnTo>
                  <a:pt x="2398524" y="622300"/>
                </a:lnTo>
                <a:lnTo>
                  <a:pt x="2416951" y="571500"/>
                </a:lnTo>
                <a:lnTo>
                  <a:pt x="2430557" y="533400"/>
                </a:lnTo>
                <a:lnTo>
                  <a:pt x="2439230" y="482600"/>
                </a:lnTo>
                <a:lnTo>
                  <a:pt x="2442856" y="444500"/>
                </a:lnTo>
                <a:lnTo>
                  <a:pt x="2441325" y="393700"/>
                </a:lnTo>
                <a:lnTo>
                  <a:pt x="2434524" y="342900"/>
                </a:lnTo>
                <a:lnTo>
                  <a:pt x="2422340" y="304800"/>
                </a:lnTo>
                <a:lnTo>
                  <a:pt x="2404661" y="254000"/>
                </a:lnTo>
                <a:lnTo>
                  <a:pt x="2381377" y="215900"/>
                </a:lnTo>
                <a:lnTo>
                  <a:pt x="2353953" y="177800"/>
                </a:lnTo>
                <a:lnTo>
                  <a:pt x="2322788" y="139700"/>
                </a:lnTo>
                <a:lnTo>
                  <a:pt x="2288268" y="101600"/>
                </a:lnTo>
                <a:close/>
              </a:path>
              <a:path w="2443479" h="2209800">
                <a:moveTo>
                  <a:pt x="1960626" y="266700"/>
                </a:moveTo>
                <a:lnTo>
                  <a:pt x="1934602" y="266700"/>
                </a:lnTo>
                <a:lnTo>
                  <a:pt x="1908746" y="279400"/>
                </a:lnTo>
                <a:lnTo>
                  <a:pt x="1883366" y="279400"/>
                </a:lnTo>
                <a:lnTo>
                  <a:pt x="1818423" y="317500"/>
                </a:lnTo>
                <a:lnTo>
                  <a:pt x="1782526" y="342900"/>
                </a:lnTo>
                <a:lnTo>
                  <a:pt x="1753076" y="381000"/>
                </a:lnTo>
                <a:lnTo>
                  <a:pt x="1732068" y="419100"/>
                </a:lnTo>
                <a:lnTo>
                  <a:pt x="1721497" y="457200"/>
                </a:lnTo>
                <a:lnTo>
                  <a:pt x="1723358" y="495300"/>
                </a:lnTo>
                <a:lnTo>
                  <a:pt x="1739646" y="533400"/>
                </a:lnTo>
                <a:lnTo>
                  <a:pt x="1771663" y="571500"/>
                </a:lnTo>
                <a:lnTo>
                  <a:pt x="1815004" y="584200"/>
                </a:lnTo>
                <a:lnTo>
                  <a:pt x="1866036" y="596900"/>
                </a:lnTo>
                <a:lnTo>
                  <a:pt x="1921128" y="609600"/>
                </a:lnTo>
                <a:lnTo>
                  <a:pt x="1959100" y="596900"/>
                </a:lnTo>
                <a:lnTo>
                  <a:pt x="1996201" y="596900"/>
                </a:lnTo>
                <a:lnTo>
                  <a:pt x="2062988" y="571500"/>
                </a:lnTo>
                <a:lnTo>
                  <a:pt x="2106399" y="546100"/>
                </a:lnTo>
                <a:lnTo>
                  <a:pt x="2138374" y="520700"/>
                </a:lnTo>
                <a:lnTo>
                  <a:pt x="2151595" y="495300"/>
                </a:lnTo>
                <a:lnTo>
                  <a:pt x="1887354" y="495300"/>
                </a:lnTo>
                <a:lnTo>
                  <a:pt x="1861153" y="482600"/>
                </a:lnTo>
                <a:lnTo>
                  <a:pt x="1842619" y="482600"/>
                </a:lnTo>
                <a:lnTo>
                  <a:pt x="1831848" y="469900"/>
                </a:lnTo>
                <a:lnTo>
                  <a:pt x="1838158" y="457200"/>
                </a:lnTo>
                <a:lnTo>
                  <a:pt x="1852993" y="431800"/>
                </a:lnTo>
                <a:lnTo>
                  <a:pt x="1875639" y="406400"/>
                </a:lnTo>
                <a:lnTo>
                  <a:pt x="1905380" y="393700"/>
                </a:lnTo>
                <a:lnTo>
                  <a:pt x="1918209" y="393700"/>
                </a:lnTo>
                <a:lnTo>
                  <a:pt x="1931812" y="381000"/>
                </a:lnTo>
                <a:lnTo>
                  <a:pt x="2151677" y="381000"/>
                </a:lnTo>
                <a:lnTo>
                  <a:pt x="2137791" y="355600"/>
                </a:lnTo>
                <a:lnTo>
                  <a:pt x="2104072" y="317500"/>
                </a:lnTo>
                <a:lnTo>
                  <a:pt x="2061495" y="292100"/>
                </a:lnTo>
                <a:lnTo>
                  <a:pt x="2012775" y="279400"/>
                </a:lnTo>
                <a:lnTo>
                  <a:pt x="1960626" y="266700"/>
                </a:lnTo>
                <a:close/>
              </a:path>
              <a:path w="2443479" h="2209800">
                <a:moveTo>
                  <a:pt x="2151677" y="381000"/>
                </a:moveTo>
                <a:lnTo>
                  <a:pt x="1987488" y="381000"/>
                </a:lnTo>
                <a:lnTo>
                  <a:pt x="2012076" y="393700"/>
                </a:lnTo>
                <a:lnTo>
                  <a:pt x="2032688" y="406400"/>
                </a:lnTo>
                <a:lnTo>
                  <a:pt x="2047621" y="419100"/>
                </a:lnTo>
                <a:lnTo>
                  <a:pt x="2055114" y="431800"/>
                </a:lnTo>
                <a:lnTo>
                  <a:pt x="2054605" y="431800"/>
                </a:lnTo>
                <a:lnTo>
                  <a:pt x="2053336" y="444500"/>
                </a:lnTo>
                <a:lnTo>
                  <a:pt x="2048881" y="444500"/>
                </a:lnTo>
                <a:lnTo>
                  <a:pt x="2040937" y="457200"/>
                </a:lnTo>
                <a:lnTo>
                  <a:pt x="2029922" y="469900"/>
                </a:lnTo>
                <a:lnTo>
                  <a:pt x="2016252" y="469900"/>
                </a:lnTo>
                <a:lnTo>
                  <a:pt x="1996120" y="482600"/>
                </a:lnTo>
                <a:lnTo>
                  <a:pt x="1972833" y="495300"/>
                </a:lnTo>
                <a:lnTo>
                  <a:pt x="2151595" y="495300"/>
                </a:lnTo>
                <a:lnTo>
                  <a:pt x="2158206" y="482600"/>
                </a:lnTo>
                <a:lnTo>
                  <a:pt x="2165190" y="431800"/>
                </a:lnTo>
                <a:lnTo>
                  <a:pt x="2158620" y="393700"/>
                </a:lnTo>
                <a:lnTo>
                  <a:pt x="2151677" y="381000"/>
                </a:lnTo>
                <a:close/>
              </a:path>
            </a:pathLst>
          </a:custGeom>
          <a:solidFill>
            <a:srgbClr val="181818"/>
          </a:solidFill>
        </p:spPr>
        <p:txBody>
          <a:bodyPr wrap="square" lIns="0" tIns="0" rIns="0" bIns="0" rtlCol="0"/>
          <a:lstStyle/>
          <a:p>
            <a:endParaRPr sz="8400"/>
          </a:p>
        </p:txBody>
      </p:sp>
      <p:sp>
        <p:nvSpPr>
          <p:cNvPr id="308" name="object 3">
            <a:extLst>
              <a:ext uri="{FF2B5EF4-FFF2-40B4-BE49-F238E27FC236}">
                <a16:creationId xmlns:a16="http://schemas.microsoft.com/office/drawing/2014/main" id="{6C614B65-C909-4849-879C-C35A8329C229}"/>
              </a:ext>
            </a:extLst>
          </p:cNvPr>
          <p:cNvSpPr/>
          <p:nvPr userDrawn="1"/>
        </p:nvSpPr>
        <p:spPr>
          <a:xfrm>
            <a:off x="7820682" y="2631203"/>
            <a:ext cx="3646804" cy="3646170"/>
          </a:xfrm>
          <a:custGeom>
            <a:avLst/>
            <a:gdLst/>
            <a:ahLst/>
            <a:cxnLst/>
            <a:rect l="l" t="t" r="r" b="b"/>
            <a:pathLst>
              <a:path w="3646804" h="3646170">
                <a:moveTo>
                  <a:pt x="1823084" y="0"/>
                </a:moveTo>
                <a:lnTo>
                  <a:pt x="3646296" y="1823085"/>
                </a:lnTo>
                <a:lnTo>
                  <a:pt x="1823084" y="3646170"/>
                </a:lnTo>
                <a:lnTo>
                  <a:pt x="0" y="1823085"/>
                </a:lnTo>
                <a:lnTo>
                  <a:pt x="1823084" y="0"/>
                </a:lnTo>
                <a:close/>
              </a:path>
            </a:pathLst>
          </a:custGeom>
          <a:ln w="101599">
            <a:solidFill>
              <a:srgbClr val="FAFAFA"/>
            </a:solidFill>
          </a:ln>
        </p:spPr>
        <p:txBody>
          <a:bodyPr wrap="square" lIns="0" tIns="0" rIns="0" bIns="0" rtlCol="0"/>
          <a:lstStyle/>
          <a:p>
            <a:endParaRPr sz="8400"/>
          </a:p>
        </p:txBody>
      </p:sp>
      <p:sp>
        <p:nvSpPr>
          <p:cNvPr id="309" name="object 4">
            <a:extLst>
              <a:ext uri="{FF2B5EF4-FFF2-40B4-BE49-F238E27FC236}">
                <a16:creationId xmlns:a16="http://schemas.microsoft.com/office/drawing/2014/main" id="{13A6B693-1D67-4C70-9387-021914805EFB}"/>
              </a:ext>
            </a:extLst>
          </p:cNvPr>
          <p:cNvSpPr/>
          <p:nvPr userDrawn="1"/>
        </p:nvSpPr>
        <p:spPr>
          <a:xfrm>
            <a:off x="17801" y="3396379"/>
            <a:ext cx="73660" cy="5715"/>
          </a:xfrm>
          <a:custGeom>
            <a:avLst/>
            <a:gdLst/>
            <a:ahLst/>
            <a:cxnLst/>
            <a:rect l="l" t="t" r="r" b="b"/>
            <a:pathLst>
              <a:path w="73660"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310" name="object 5">
            <a:extLst>
              <a:ext uri="{FF2B5EF4-FFF2-40B4-BE49-F238E27FC236}">
                <a16:creationId xmlns:a16="http://schemas.microsoft.com/office/drawing/2014/main" id="{CE008681-56A1-4681-8A27-E9E1A330BAEA}"/>
              </a:ext>
            </a:extLst>
          </p:cNvPr>
          <p:cNvSpPr/>
          <p:nvPr userDrawn="1"/>
        </p:nvSpPr>
        <p:spPr>
          <a:xfrm>
            <a:off x="17801" y="3403744"/>
            <a:ext cx="73660" cy="1905"/>
          </a:xfrm>
          <a:custGeom>
            <a:avLst/>
            <a:gdLst/>
            <a:ahLst/>
            <a:cxnLst/>
            <a:rect l="l" t="t" r="r" b="b"/>
            <a:pathLst>
              <a:path w="73660"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311" name="object 6">
            <a:extLst>
              <a:ext uri="{FF2B5EF4-FFF2-40B4-BE49-F238E27FC236}">
                <a16:creationId xmlns:a16="http://schemas.microsoft.com/office/drawing/2014/main" id="{2A6E0D2A-E1FE-4FEA-A589-37DA9EB70F40}"/>
              </a:ext>
            </a:extLst>
          </p:cNvPr>
          <p:cNvSpPr/>
          <p:nvPr userDrawn="1"/>
        </p:nvSpPr>
        <p:spPr>
          <a:xfrm>
            <a:off x="11838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312" name="object 7">
            <a:extLst>
              <a:ext uri="{FF2B5EF4-FFF2-40B4-BE49-F238E27FC236}">
                <a16:creationId xmlns:a16="http://schemas.microsoft.com/office/drawing/2014/main" id="{F8D3AA39-5BBE-4383-9E35-1F92D4A18AC3}"/>
              </a:ext>
            </a:extLst>
          </p:cNvPr>
          <p:cNvSpPr/>
          <p:nvPr userDrawn="1"/>
        </p:nvSpPr>
        <p:spPr>
          <a:xfrm>
            <a:off x="11838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313" name="object 8">
            <a:extLst>
              <a:ext uri="{FF2B5EF4-FFF2-40B4-BE49-F238E27FC236}">
                <a16:creationId xmlns:a16="http://schemas.microsoft.com/office/drawing/2014/main" id="{69C1D7A3-2FBF-4CB5-B9FA-DB3ED34D1C1D}"/>
              </a:ext>
            </a:extLst>
          </p:cNvPr>
          <p:cNvSpPr/>
          <p:nvPr userDrawn="1"/>
        </p:nvSpPr>
        <p:spPr>
          <a:xfrm>
            <a:off x="154962" y="3396379"/>
            <a:ext cx="73660" cy="5715"/>
          </a:xfrm>
          <a:custGeom>
            <a:avLst/>
            <a:gdLst/>
            <a:ahLst/>
            <a:cxnLst/>
            <a:rect l="l" t="t" r="r" b="b"/>
            <a:pathLst>
              <a:path w="73660"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314" name="object 9">
            <a:extLst>
              <a:ext uri="{FF2B5EF4-FFF2-40B4-BE49-F238E27FC236}">
                <a16:creationId xmlns:a16="http://schemas.microsoft.com/office/drawing/2014/main" id="{A1AFA98B-E45E-45D0-9E87-565CCF569B61}"/>
              </a:ext>
            </a:extLst>
          </p:cNvPr>
          <p:cNvSpPr/>
          <p:nvPr userDrawn="1"/>
        </p:nvSpPr>
        <p:spPr>
          <a:xfrm>
            <a:off x="154962" y="3403744"/>
            <a:ext cx="73660" cy="1905"/>
          </a:xfrm>
          <a:custGeom>
            <a:avLst/>
            <a:gdLst/>
            <a:ahLst/>
            <a:cxnLst/>
            <a:rect l="l" t="t" r="r" b="b"/>
            <a:pathLst>
              <a:path w="73660"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315" name="object 10">
            <a:extLst>
              <a:ext uri="{FF2B5EF4-FFF2-40B4-BE49-F238E27FC236}">
                <a16:creationId xmlns:a16="http://schemas.microsoft.com/office/drawing/2014/main" id="{38B1430D-E5B4-4998-BA1C-CB74C163514D}"/>
              </a:ext>
            </a:extLst>
          </p:cNvPr>
          <p:cNvSpPr/>
          <p:nvPr userDrawn="1"/>
        </p:nvSpPr>
        <p:spPr>
          <a:xfrm>
            <a:off x="25554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16" name="object 11">
            <a:extLst>
              <a:ext uri="{FF2B5EF4-FFF2-40B4-BE49-F238E27FC236}">
                <a16:creationId xmlns:a16="http://schemas.microsoft.com/office/drawing/2014/main" id="{A4EAA878-2316-4058-8D7B-681F4C86A9CC}"/>
              </a:ext>
            </a:extLst>
          </p:cNvPr>
          <p:cNvSpPr/>
          <p:nvPr userDrawn="1"/>
        </p:nvSpPr>
        <p:spPr>
          <a:xfrm>
            <a:off x="25554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17" name="object 12">
            <a:extLst>
              <a:ext uri="{FF2B5EF4-FFF2-40B4-BE49-F238E27FC236}">
                <a16:creationId xmlns:a16="http://schemas.microsoft.com/office/drawing/2014/main" id="{B04D0723-9DD0-4C05-A4F2-6480186C856F}"/>
              </a:ext>
            </a:extLst>
          </p:cNvPr>
          <p:cNvSpPr/>
          <p:nvPr userDrawn="1"/>
        </p:nvSpPr>
        <p:spPr>
          <a:xfrm>
            <a:off x="292122" y="3396379"/>
            <a:ext cx="73660" cy="5715"/>
          </a:xfrm>
          <a:custGeom>
            <a:avLst/>
            <a:gdLst/>
            <a:ahLst/>
            <a:cxnLst/>
            <a:rect l="l" t="t" r="r" b="b"/>
            <a:pathLst>
              <a:path w="73660"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318" name="object 13">
            <a:extLst>
              <a:ext uri="{FF2B5EF4-FFF2-40B4-BE49-F238E27FC236}">
                <a16:creationId xmlns:a16="http://schemas.microsoft.com/office/drawing/2014/main" id="{96FA60A1-50ED-41EF-9C6F-A4CF385CF480}"/>
              </a:ext>
            </a:extLst>
          </p:cNvPr>
          <p:cNvSpPr/>
          <p:nvPr userDrawn="1"/>
        </p:nvSpPr>
        <p:spPr>
          <a:xfrm>
            <a:off x="292122" y="3403744"/>
            <a:ext cx="73660" cy="1905"/>
          </a:xfrm>
          <a:custGeom>
            <a:avLst/>
            <a:gdLst/>
            <a:ahLst/>
            <a:cxnLst/>
            <a:rect l="l" t="t" r="r" b="b"/>
            <a:pathLst>
              <a:path w="73660"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319" name="object 14">
            <a:extLst>
              <a:ext uri="{FF2B5EF4-FFF2-40B4-BE49-F238E27FC236}">
                <a16:creationId xmlns:a16="http://schemas.microsoft.com/office/drawing/2014/main" id="{0A2B58B3-67BD-4804-BFDE-02F496D07F0D}"/>
              </a:ext>
            </a:extLst>
          </p:cNvPr>
          <p:cNvSpPr/>
          <p:nvPr userDrawn="1"/>
        </p:nvSpPr>
        <p:spPr>
          <a:xfrm>
            <a:off x="3927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20" name="object 15">
            <a:extLst>
              <a:ext uri="{FF2B5EF4-FFF2-40B4-BE49-F238E27FC236}">
                <a16:creationId xmlns:a16="http://schemas.microsoft.com/office/drawing/2014/main" id="{8EF01542-C8D2-4616-AD91-0922690EB8EF}"/>
              </a:ext>
            </a:extLst>
          </p:cNvPr>
          <p:cNvSpPr/>
          <p:nvPr userDrawn="1"/>
        </p:nvSpPr>
        <p:spPr>
          <a:xfrm>
            <a:off x="3927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21" name="object 16">
            <a:extLst>
              <a:ext uri="{FF2B5EF4-FFF2-40B4-BE49-F238E27FC236}">
                <a16:creationId xmlns:a16="http://schemas.microsoft.com/office/drawing/2014/main" id="{2A5C9B32-85D2-4A53-9770-E7055538B3B3}"/>
              </a:ext>
            </a:extLst>
          </p:cNvPr>
          <p:cNvSpPr/>
          <p:nvPr userDrawn="1"/>
        </p:nvSpPr>
        <p:spPr>
          <a:xfrm>
            <a:off x="42928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322" name="object 17">
            <a:extLst>
              <a:ext uri="{FF2B5EF4-FFF2-40B4-BE49-F238E27FC236}">
                <a16:creationId xmlns:a16="http://schemas.microsoft.com/office/drawing/2014/main" id="{AD12F00D-FAD9-4C94-BD67-B439071F9FF4}"/>
              </a:ext>
            </a:extLst>
          </p:cNvPr>
          <p:cNvSpPr/>
          <p:nvPr userDrawn="1"/>
        </p:nvSpPr>
        <p:spPr>
          <a:xfrm>
            <a:off x="42928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323" name="object 18">
            <a:extLst>
              <a:ext uri="{FF2B5EF4-FFF2-40B4-BE49-F238E27FC236}">
                <a16:creationId xmlns:a16="http://schemas.microsoft.com/office/drawing/2014/main" id="{95C519E5-9BF0-4DEC-B7FE-EF01532A63B7}"/>
              </a:ext>
            </a:extLst>
          </p:cNvPr>
          <p:cNvSpPr/>
          <p:nvPr userDrawn="1"/>
        </p:nvSpPr>
        <p:spPr>
          <a:xfrm>
            <a:off x="52986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24" name="object 19">
            <a:extLst>
              <a:ext uri="{FF2B5EF4-FFF2-40B4-BE49-F238E27FC236}">
                <a16:creationId xmlns:a16="http://schemas.microsoft.com/office/drawing/2014/main" id="{32A759FB-C24F-45BF-A3E3-A1DBCE17A266}"/>
              </a:ext>
            </a:extLst>
          </p:cNvPr>
          <p:cNvSpPr/>
          <p:nvPr userDrawn="1"/>
        </p:nvSpPr>
        <p:spPr>
          <a:xfrm>
            <a:off x="52986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25" name="object 20">
            <a:extLst>
              <a:ext uri="{FF2B5EF4-FFF2-40B4-BE49-F238E27FC236}">
                <a16:creationId xmlns:a16="http://schemas.microsoft.com/office/drawing/2014/main" id="{CD12BAA0-CADD-4371-A573-BF3C7B2792A7}"/>
              </a:ext>
            </a:extLst>
          </p:cNvPr>
          <p:cNvSpPr/>
          <p:nvPr userDrawn="1"/>
        </p:nvSpPr>
        <p:spPr>
          <a:xfrm>
            <a:off x="566441" y="3396379"/>
            <a:ext cx="73660" cy="5715"/>
          </a:xfrm>
          <a:custGeom>
            <a:avLst/>
            <a:gdLst/>
            <a:ahLst/>
            <a:cxnLst/>
            <a:rect l="l" t="t" r="r" b="b"/>
            <a:pathLst>
              <a:path w="73659"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326" name="object 21">
            <a:extLst>
              <a:ext uri="{FF2B5EF4-FFF2-40B4-BE49-F238E27FC236}">
                <a16:creationId xmlns:a16="http://schemas.microsoft.com/office/drawing/2014/main" id="{93A68AF8-EA3C-4F0F-9993-ED0E32859B44}"/>
              </a:ext>
            </a:extLst>
          </p:cNvPr>
          <p:cNvSpPr/>
          <p:nvPr userDrawn="1"/>
        </p:nvSpPr>
        <p:spPr>
          <a:xfrm>
            <a:off x="566441" y="3403744"/>
            <a:ext cx="73660" cy="1905"/>
          </a:xfrm>
          <a:custGeom>
            <a:avLst/>
            <a:gdLst/>
            <a:ahLst/>
            <a:cxnLst/>
            <a:rect l="l" t="t" r="r" b="b"/>
            <a:pathLst>
              <a:path w="73659"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327" name="object 22">
            <a:extLst>
              <a:ext uri="{FF2B5EF4-FFF2-40B4-BE49-F238E27FC236}">
                <a16:creationId xmlns:a16="http://schemas.microsoft.com/office/drawing/2014/main" id="{5BE1AAA2-FEE1-47D0-A20C-0A6897EBB6FB}"/>
              </a:ext>
            </a:extLst>
          </p:cNvPr>
          <p:cNvSpPr/>
          <p:nvPr userDrawn="1"/>
        </p:nvSpPr>
        <p:spPr>
          <a:xfrm>
            <a:off x="66702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28" name="object 23">
            <a:extLst>
              <a:ext uri="{FF2B5EF4-FFF2-40B4-BE49-F238E27FC236}">
                <a16:creationId xmlns:a16="http://schemas.microsoft.com/office/drawing/2014/main" id="{77B63D83-6098-40F8-9EC3-17852C1389D2}"/>
              </a:ext>
            </a:extLst>
          </p:cNvPr>
          <p:cNvSpPr/>
          <p:nvPr userDrawn="1"/>
        </p:nvSpPr>
        <p:spPr>
          <a:xfrm>
            <a:off x="66702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29" name="object 24">
            <a:extLst>
              <a:ext uri="{FF2B5EF4-FFF2-40B4-BE49-F238E27FC236}">
                <a16:creationId xmlns:a16="http://schemas.microsoft.com/office/drawing/2014/main" id="{A5D1A02F-2404-4724-9CC7-F8D04DE7E62D}"/>
              </a:ext>
            </a:extLst>
          </p:cNvPr>
          <p:cNvSpPr/>
          <p:nvPr userDrawn="1"/>
        </p:nvSpPr>
        <p:spPr>
          <a:xfrm>
            <a:off x="70360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330" name="object 25">
            <a:extLst>
              <a:ext uri="{FF2B5EF4-FFF2-40B4-BE49-F238E27FC236}">
                <a16:creationId xmlns:a16="http://schemas.microsoft.com/office/drawing/2014/main" id="{F0C4DBC4-3855-40B5-A2F1-060B799AD191}"/>
              </a:ext>
            </a:extLst>
          </p:cNvPr>
          <p:cNvSpPr/>
          <p:nvPr userDrawn="1"/>
        </p:nvSpPr>
        <p:spPr>
          <a:xfrm>
            <a:off x="70360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331" name="object 26">
            <a:extLst>
              <a:ext uri="{FF2B5EF4-FFF2-40B4-BE49-F238E27FC236}">
                <a16:creationId xmlns:a16="http://schemas.microsoft.com/office/drawing/2014/main" id="{1C433209-ADEA-4FF4-863E-F949BE538778}"/>
              </a:ext>
            </a:extLst>
          </p:cNvPr>
          <p:cNvSpPr/>
          <p:nvPr userDrawn="1"/>
        </p:nvSpPr>
        <p:spPr>
          <a:xfrm>
            <a:off x="80418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32" name="object 27">
            <a:extLst>
              <a:ext uri="{FF2B5EF4-FFF2-40B4-BE49-F238E27FC236}">
                <a16:creationId xmlns:a16="http://schemas.microsoft.com/office/drawing/2014/main" id="{E36E7AF3-0ABB-4507-B7DD-B23BB7C89D84}"/>
              </a:ext>
            </a:extLst>
          </p:cNvPr>
          <p:cNvSpPr/>
          <p:nvPr userDrawn="1"/>
        </p:nvSpPr>
        <p:spPr>
          <a:xfrm>
            <a:off x="80418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33" name="object 28">
            <a:extLst>
              <a:ext uri="{FF2B5EF4-FFF2-40B4-BE49-F238E27FC236}">
                <a16:creationId xmlns:a16="http://schemas.microsoft.com/office/drawing/2014/main" id="{49B8DF9D-CAED-445B-A4B3-ACF0EF65DE1B}"/>
              </a:ext>
            </a:extLst>
          </p:cNvPr>
          <p:cNvSpPr/>
          <p:nvPr userDrawn="1"/>
        </p:nvSpPr>
        <p:spPr>
          <a:xfrm>
            <a:off x="840762" y="3396379"/>
            <a:ext cx="73660" cy="5715"/>
          </a:xfrm>
          <a:custGeom>
            <a:avLst/>
            <a:gdLst/>
            <a:ahLst/>
            <a:cxnLst/>
            <a:rect l="l" t="t" r="r" b="b"/>
            <a:pathLst>
              <a:path w="73659"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334" name="object 29">
            <a:extLst>
              <a:ext uri="{FF2B5EF4-FFF2-40B4-BE49-F238E27FC236}">
                <a16:creationId xmlns:a16="http://schemas.microsoft.com/office/drawing/2014/main" id="{F4EA06E4-CEC4-4505-8EFA-9DF0C5E0A132}"/>
              </a:ext>
            </a:extLst>
          </p:cNvPr>
          <p:cNvSpPr/>
          <p:nvPr userDrawn="1"/>
        </p:nvSpPr>
        <p:spPr>
          <a:xfrm>
            <a:off x="840762" y="3403744"/>
            <a:ext cx="73660" cy="1905"/>
          </a:xfrm>
          <a:custGeom>
            <a:avLst/>
            <a:gdLst/>
            <a:ahLst/>
            <a:cxnLst/>
            <a:rect l="l" t="t" r="r" b="b"/>
            <a:pathLst>
              <a:path w="73659"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335" name="object 30">
            <a:extLst>
              <a:ext uri="{FF2B5EF4-FFF2-40B4-BE49-F238E27FC236}">
                <a16:creationId xmlns:a16="http://schemas.microsoft.com/office/drawing/2014/main" id="{BD03FA53-9A29-4D63-B4AD-6369E88C6945}"/>
              </a:ext>
            </a:extLst>
          </p:cNvPr>
          <p:cNvSpPr/>
          <p:nvPr userDrawn="1"/>
        </p:nvSpPr>
        <p:spPr>
          <a:xfrm>
            <a:off x="94134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36" name="object 31">
            <a:extLst>
              <a:ext uri="{FF2B5EF4-FFF2-40B4-BE49-F238E27FC236}">
                <a16:creationId xmlns:a16="http://schemas.microsoft.com/office/drawing/2014/main" id="{3472B52A-CCD2-4C26-8F28-D7E2C1961EE9}"/>
              </a:ext>
            </a:extLst>
          </p:cNvPr>
          <p:cNvSpPr/>
          <p:nvPr userDrawn="1"/>
        </p:nvSpPr>
        <p:spPr>
          <a:xfrm>
            <a:off x="94134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37" name="object 32">
            <a:extLst>
              <a:ext uri="{FF2B5EF4-FFF2-40B4-BE49-F238E27FC236}">
                <a16:creationId xmlns:a16="http://schemas.microsoft.com/office/drawing/2014/main" id="{4722EBFC-BF19-4C9B-AC75-6A63712F8959}"/>
              </a:ext>
            </a:extLst>
          </p:cNvPr>
          <p:cNvSpPr/>
          <p:nvPr userDrawn="1"/>
        </p:nvSpPr>
        <p:spPr>
          <a:xfrm>
            <a:off x="977920" y="3396379"/>
            <a:ext cx="73660" cy="5715"/>
          </a:xfrm>
          <a:custGeom>
            <a:avLst/>
            <a:gdLst/>
            <a:ahLst/>
            <a:cxnLst/>
            <a:rect l="l" t="t" r="r" b="b"/>
            <a:pathLst>
              <a:path w="73659"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338" name="object 33">
            <a:extLst>
              <a:ext uri="{FF2B5EF4-FFF2-40B4-BE49-F238E27FC236}">
                <a16:creationId xmlns:a16="http://schemas.microsoft.com/office/drawing/2014/main" id="{88A04EB5-1B06-46A2-B13D-14F04103C3FB}"/>
              </a:ext>
            </a:extLst>
          </p:cNvPr>
          <p:cNvSpPr/>
          <p:nvPr userDrawn="1"/>
        </p:nvSpPr>
        <p:spPr>
          <a:xfrm>
            <a:off x="977920" y="3403744"/>
            <a:ext cx="73660" cy="1905"/>
          </a:xfrm>
          <a:custGeom>
            <a:avLst/>
            <a:gdLst/>
            <a:ahLst/>
            <a:cxnLst/>
            <a:rect l="l" t="t" r="r" b="b"/>
            <a:pathLst>
              <a:path w="73659"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339" name="object 34">
            <a:extLst>
              <a:ext uri="{FF2B5EF4-FFF2-40B4-BE49-F238E27FC236}">
                <a16:creationId xmlns:a16="http://schemas.microsoft.com/office/drawing/2014/main" id="{E679B189-C2E7-4CA9-85D3-85644FC2C4B9}"/>
              </a:ext>
            </a:extLst>
          </p:cNvPr>
          <p:cNvSpPr/>
          <p:nvPr userDrawn="1"/>
        </p:nvSpPr>
        <p:spPr>
          <a:xfrm>
            <a:off x="10785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40" name="object 35">
            <a:extLst>
              <a:ext uri="{FF2B5EF4-FFF2-40B4-BE49-F238E27FC236}">
                <a16:creationId xmlns:a16="http://schemas.microsoft.com/office/drawing/2014/main" id="{7F5351C6-8481-46EE-9918-A737B3B73591}"/>
              </a:ext>
            </a:extLst>
          </p:cNvPr>
          <p:cNvSpPr/>
          <p:nvPr userDrawn="1"/>
        </p:nvSpPr>
        <p:spPr>
          <a:xfrm>
            <a:off x="10785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41" name="object 36">
            <a:extLst>
              <a:ext uri="{FF2B5EF4-FFF2-40B4-BE49-F238E27FC236}">
                <a16:creationId xmlns:a16="http://schemas.microsoft.com/office/drawing/2014/main" id="{FF1D5A15-FE95-4A62-BC86-CE364A71B30F}"/>
              </a:ext>
            </a:extLst>
          </p:cNvPr>
          <p:cNvSpPr/>
          <p:nvPr userDrawn="1"/>
        </p:nvSpPr>
        <p:spPr>
          <a:xfrm>
            <a:off x="1115081" y="3396379"/>
            <a:ext cx="73660" cy="5715"/>
          </a:xfrm>
          <a:custGeom>
            <a:avLst/>
            <a:gdLst/>
            <a:ahLst/>
            <a:cxnLst/>
            <a:rect l="l" t="t" r="r" b="b"/>
            <a:pathLst>
              <a:path w="73659"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342" name="object 37">
            <a:extLst>
              <a:ext uri="{FF2B5EF4-FFF2-40B4-BE49-F238E27FC236}">
                <a16:creationId xmlns:a16="http://schemas.microsoft.com/office/drawing/2014/main" id="{D7CC6155-4137-4852-B77F-29B000144112}"/>
              </a:ext>
            </a:extLst>
          </p:cNvPr>
          <p:cNvSpPr/>
          <p:nvPr userDrawn="1"/>
        </p:nvSpPr>
        <p:spPr>
          <a:xfrm>
            <a:off x="1115081" y="3403744"/>
            <a:ext cx="73660" cy="1905"/>
          </a:xfrm>
          <a:custGeom>
            <a:avLst/>
            <a:gdLst/>
            <a:ahLst/>
            <a:cxnLst/>
            <a:rect l="l" t="t" r="r" b="b"/>
            <a:pathLst>
              <a:path w="73659"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343" name="object 38">
            <a:extLst>
              <a:ext uri="{FF2B5EF4-FFF2-40B4-BE49-F238E27FC236}">
                <a16:creationId xmlns:a16="http://schemas.microsoft.com/office/drawing/2014/main" id="{694DC77A-6C42-4164-8318-93B313F4578D}"/>
              </a:ext>
            </a:extLst>
          </p:cNvPr>
          <p:cNvSpPr/>
          <p:nvPr userDrawn="1"/>
        </p:nvSpPr>
        <p:spPr>
          <a:xfrm>
            <a:off x="121566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44" name="object 39">
            <a:extLst>
              <a:ext uri="{FF2B5EF4-FFF2-40B4-BE49-F238E27FC236}">
                <a16:creationId xmlns:a16="http://schemas.microsoft.com/office/drawing/2014/main" id="{3080DE1B-D3A5-4889-975C-31CA82A54071}"/>
              </a:ext>
            </a:extLst>
          </p:cNvPr>
          <p:cNvSpPr/>
          <p:nvPr userDrawn="1"/>
        </p:nvSpPr>
        <p:spPr>
          <a:xfrm>
            <a:off x="121566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45" name="object 40">
            <a:extLst>
              <a:ext uri="{FF2B5EF4-FFF2-40B4-BE49-F238E27FC236}">
                <a16:creationId xmlns:a16="http://schemas.microsoft.com/office/drawing/2014/main" id="{E1935B0D-944D-4485-8255-304BCDDB2FA8}"/>
              </a:ext>
            </a:extLst>
          </p:cNvPr>
          <p:cNvSpPr/>
          <p:nvPr userDrawn="1"/>
        </p:nvSpPr>
        <p:spPr>
          <a:xfrm>
            <a:off x="1252242"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346" name="object 41">
            <a:extLst>
              <a:ext uri="{FF2B5EF4-FFF2-40B4-BE49-F238E27FC236}">
                <a16:creationId xmlns:a16="http://schemas.microsoft.com/office/drawing/2014/main" id="{4CAA8CBA-B48A-41C5-BE9B-7E987801858E}"/>
              </a:ext>
            </a:extLst>
          </p:cNvPr>
          <p:cNvSpPr/>
          <p:nvPr userDrawn="1"/>
        </p:nvSpPr>
        <p:spPr>
          <a:xfrm>
            <a:off x="1252242"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347" name="object 42">
            <a:extLst>
              <a:ext uri="{FF2B5EF4-FFF2-40B4-BE49-F238E27FC236}">
                <a16:creationId xmlns:a16="http://schemas.microsoft.com/office/drawing/2014/main" id="{DD4D06A5-D325-437E-9683-BC7ADEAE8446}"/>
              </a:ext>
            </a:extLst>
          </p:cNvPr>
          <p:cNvSpPr/>
          <p:nvPr userDrawn="1"/>
        </p:nvSpPr>
        <p:spPr>
          <a:xfrm>
            <a:off x="135282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48" name="object 43">
            <a:extLst>
              <a:ext uri="{FF2B5EF4-FFF2-40B4-BE49-F238E27FC236}">
                <a16:creationId xmlns:a16="http://schemas.microsoft.com/office/drawing/2014/main" id="{DF7B68FF-93CF-449B-A6D0-5B18E21643D2}"/>
              </a:ext>
            </a:extLst>
          </p:cNvPr>
          <p:cNvSpPr/>
          <p:nvPr userDrawn="1"/>
        </p:nvSpPr>
        <p:spPr>
          <a:xfrm>
            <a:off x="135282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49" name="object 44">
            <a:extLst>
              <a:ext uri="{FF2B5EF4-FFF2-40B4-BE49-F238E27FC236}">
                <a16:creationId xmlns:a16="http://schemas.microsoft.com/office/drawing/2014/main" id="{393873F9-719C-4245-A007-97FF08A260A3}"/>
              </a:ext>
            </a:extLst>
          </p:cNvPr>
          <p:cNvSpPr/>
          <p:nvPr userDrawn="1"/>
        </p:nvSpPr>
        <p:spPr>
          <a:xfrm>
            <a:off x="1389401" y="3396379"/>
            <a:ext cx="73660" cy="5715"/>
          </a:xfrm>
          <a:custGeom>
            <a:avLst/>
            <a:gdLst/>
            <a:ahLst/>
            <a:cxnLst/>
            <a:rect l="l" t="t" r="r" b="b"/>
            <a:pathLst>
              <a:path w="73659"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350" name="object 45">
            <a:extLst>
              <a:ext uri="{FF2B5EF4-FFF2-40B4-BE49-F238E27FC236}">
                <a16:creationId xmlns:a16="http://schemas.microsoft.com/office/drawing/2014/main" id="{065FB70A-EC74-4B2F-883C-758C45AB8994}"/>
              </a:ext>
            </a:extLst>
          </p:cNvPr>
          <p:cNvSpPr/>
          <p:nvPr userDrawn="1"/>
        </p:nvSpPr>
        <p:spPr>
          <a:xfrm>
            <a:off x="1389401" y="3403744"/>
            <a:ext cx="73660" cy="1905"/>
          </a:xfrm>
          <a:custGeom>
            <a:avLst/>
            <a:gdLst/>
            <a:ahLst/>
            <a:cxnLst/>
            <a:rect l="l" t="t" r="r" b="b"/>
            <a:pathLst>
              <a:path w="73659"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351" name="object 46">
            <a:extLst>
              <a:ext uri="{FF2B5EF4-FFF2-40B4-BE49-F238E27FC236}">
                <a16:creationId xmlns:a16="http://schemas.microsoft.com/office/drawing/2014/main" id="{07700DFC-6C10-43DB-8ED0-2091A6252D44}"/>
              </a:ext>
            </a:extLst>
          </p:cNvPr>
          <p:cNvSpPr/>
          <p:nvPr userDrawn="1"/>
        </p:nvSpPr>
        <p:spPr>
          <a:xfrm>
            <a:off x="148998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52" name="object 47">
            <a:extLst>
              <a:ext uri="{FF2B5EF4-FFF2-40B4-BE49-F238E27FC236}">
                <a16:creationId xmlns:a16="http://schemas.microsoft.com/office/drawing/2014/main" id="{42648F91-35DF-4137-AAA5-D97130578F05}"/>
              </a:ext>
            </a:extLst>
          </p:cNvPr>
          <p:cNvSpPr/>
          <p:nvPr userDrawn="1"/>
        </p:nvSpPr>
        <p:spPr>
          <a:xfrm>
            <a:off x="148998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53" name="object 48">
            <a:extLst>
              <a:ext uri="{FF2B5EF4-FFF2-40B4-BE49-F238E27FC236}">
                <a16:creationId xmlns:a16="http://schemas.microsoft.com/office/drawing/2014/main" id="{931AEB00-FD6A-40D9-A246-5A8E71AD5055}"/>
              </a:ext>
            </a:extLst>
          </p:cNvPr>
          <p:cNvSpPr/>
          <p:nvPr userDrawn="1"/>
        </p:nvSpPr>
        <p:spPr>
          <a:xfrm>
            <a:off x="1526562" y="3396379"/>
            <a:ext cx="73660" cy="5715"/>
          </a:xfrm>
          <a:custGeom>
            <a:avLst/>
            <a:gdLst/>
            <a:ahLst/>
            <a:cxnLst/>
            <a:rect l="l" t="t" r="r" b="b"/>
            <a:pathLst>
              <a:path w="73659"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354" name="object 49">
            <a:extLst>
              <a:ext uri="{FF2B5EF4-FFF2-40B4-BE49-F238E27FC236}">
                <a16:creationId xmlns:a16="http://schemas.microsoft.com/office/drawing/2014/main" id="{738C2E80-99C8-4F8F-A2DA-4931E9CAD8E7}"/>
              </a:ext>
            </a:extLst>
          </p:cNvPr>
          <p:cNvSpPr/>
          <p:nvPr userDrawn="1"/>
        </p:nvSpPr>
        <p:spPr>
          <a:xfrm>
            <a:off x="1526562" y="3403744"/>
            <a:ext cx="73660" cy="1905"/>
          </a:xfrm>
          <a:custGeom>
            <a:avLst/>
            <a:gdLst/>
            <a:ahLst/>
            <a:cxnLst/>
            <a:rect l="l" t="t" r="r" b="b"/>
            <a:pathLst>
              <a:path w="73659"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355" name="object 50">
            <a:extLst>
              <a:ext uri="{FF2B5EF4-FFF2-40B4-BE49-F238E27FC236}">
                <a16:creationId xmlns:a16="http://schemas.microsoft.com/office/drawing/2014/main" id="{4BF09D0A-F9D2-4C5E-873B-9D356C0F6FE8}"/>
              </a:ext>
            </a:extLst>
          </p:cNvPr>
          <p:cNvSpPr/>
          <p:nvPr userDrawn="1"/>
        </p:nvSpPr>
        <p:spPr>
          <a:xfrm>
            <a:off x="162714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356" name="object 51">
            <a:extLst>
              <a:ext uri="{FF2B5EF4-FFF2-40B4-BE49-F238E27FC236}">
                <a16:creationId xmlns:a16="http://schemas.microsoft.com/office/drawing/2014/main" id="{90496F8C-8070-452D-BD6C-C5886DC927D8}"/>
              </a:ext>
            </a:extLst>
          </p:cNvPr>
          <p:cNvSpPr/>
          <p:nvPr userDrawn="1"/>
        </p:nvSpPr>
        <p:spPr>
          <a:xfrm>
            <a:off x="162714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357" name="object 52">
            <a:extLst>
              <a:ext uri="{FF2B5EF4-FFF2-40B4-BE49-F238E27FC236}">
                <a16:creationId xmlns:a16="http://schemas.microsoft.com/office/drawing/2014/main" id="{44AFCC31-75B7-479C-A690-91D947DB0B40}"/>
              </a:ext>
            </a:extLst>
          </p:cNvPr>
          <p:cNvSpPr/>
          <p:nvPr userDrawn="1"/>
        </p:nvSpPr>
        <p:spPr>
          <a:xfrm>
            <a:off x="166372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358" name="object 53">
            <a:extLst>
              <a:ext uri="{FF2B5EF4-FFF2-40B4-BE49-F238E27FC236}">
                <a16:creationId xmlns:a16="http://schemas.microsoft.com/office/drawing/2014/main" id="{1F17121B-123D-4AB1-8158-7066D114CBAF}"/>
              </a:ext>
            </a:extLst>
          </p:cNvPr>
          <p:cNvSpPr/>
          <p:nvPr userDrawn="1"/>
        </p:nvSpPr>
        <p:spPr>
          <a:xfrm>
            <a:off x="166372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359" name="object 54">
            <a:extLst>
              <a:ext uri="{FF2B5EF4-FFF2-40B4-BE49-F238E27FC236}">
                <a16:creationId xmlns:a16="http://schemas.microsoft.com/office/drawing/2014/main" id="{44959E5D-D79A-4D13-A1C5-B8CC404980CB}"/>
              </a:ext>
            </a:extLst>
          </p:cNvPr>
          <p:cNvSpPr/>
          <p:nvPr userDrawn="1"/>
        </p:nvSpPr>
        <p:spPr>
          <a:xfrm>
            <a:off x="17643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60" name="object 55">
            <a:extLst>
              <a:ext uri="{FF2B5EF4-FFF2-40B4-BE49-F238E27FC236}">
                <a16:creationId xmlns:a16="http://schemas.microsoft.com/office/drawing/2014/main" id="{5BD2B6DC-A8AC-4DC7-A352-8064D942E661}"/>
              </a:ext>
            </a:extLst>
          </p:cNvPr>
          <p:cNvSpPr/>
          <p:nvPr userDrawn="1"/>
        </p:nvSpPr>
        <p:spPr>
          <a:xfrm>
            <a:off x="17643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61" name="object 56">
            <a:extLst>
              <a:ext uri="{FF2B5EF4-FFF2-40B4-BE49-F238E27FC236}">
                <a16:creationId xmlns:a16="http://schemas.microsoft.com/office/drawing/2014/main" id="{B1AAFC2C-128D-48C7-9751-05C722AD6E03}"/>
              </a:ext>
            </a:extLst>
          </p:cNvPr>
          <p:cNvSpPr/>
          <p:nvPr userDrawn="1"/>
        </p:nvSpPr>
        <p:spPr>
          <a:xfrm>
            <a:off x="1800882" y="3396379"/>
            <a:ext cx="73660" cy="5715"/>
          </a:xfrm>
          <a:custGeom>
            <a:avLst/>
            <a:gdLst/>
            <a:ahLst/>
            <a:cxnLst/>
            <a:rect l="l" t="t" r="r" b="b"/>
            <a:pathLst>
              <a:path w="73660"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362" name="object 57">
            <a:extLst>
              <a:ext uri="{FF2B5EF4-FFF2-40B4-BE49-F238E27FC236}">
                <a16:creationId xmlns:a16="http://schemas.microsoft.com/office/drawing/2014/main" id="{1F7B763A-DB48-4B11-8443-97204F5450DF}"/>
              </a:ext>
            </a:extLst>
          </p:cNvPr>
          <p:cNvSpPr/>
          <p:nvPr userDrawn="1"/>
        </p:nvSpPr>
        <p:spPr>
          <a:xfrm>
            <a:off x="1800882" y="3403744"/>
            <a:ext cx="73660" cy="1905"/>
          </a:xfrm>
          <a:custGeom>
            <a:avLst/>
            <a:gdLst/>
            <a:ahLst/>
            <a:cxnLst/>
            <a:rect l="l" t="t" r="r" b="b"/>
            <a:pathLst>
              <a:path w="73660"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363" name="object 58">
            <a:extLst>
              <a:ext uri="{FF2B5EF4-FFF2-40B4-BE49-F238E27FC236}">
                <a16:creationId xmlns:a16="http://schemas.microsoft.com/office/drawing/2014/main" id="{308D084E-88C4-47CB-AD0E-FF076749DB5F}"/>
              </a:ext>
            </a:extLst>
          </p:cNvPr>
          <p:cNvSpPr/>
          <p:nvPr userDrawn="1"/>
        </p:nvSpPr>
        <p:spPr>
          <a:xfrm>
            <a:off x="190146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64" name="object 59">
            <a:extLst>
              <a:ext uri="{FF2B5EF4-FFF2-40B4-BE49-F238E27FC236}">
                <a16:creationId xmlns:a16="http://schemas.microsoft.com/office/drawing/2014/main" id="{E67B1B45-40DC-4E24-A0F4-C6FF011B72B2}"/>
              </a:ext>
            </a:extLst>
          </p:cNvPr>
          <p:cNvSpPr/>
          <p:nvPr userDrawn="1"/>
        </p:nvSpPr>
        <p:spPr>
          <a:xfrm>
            <a:off x="190146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65" name="object 60">
            <a:extLst>
              <a:ext uri="{FF2B5EF4-FFF2-40B4-BE49-F238E27FC236}">
                <a16:creationId xmlns:a16="http://schemas.microsoft.com/office/drawing/2014/main" id="{F28B48DB-A4DE-42BE-91C6-A63DB358721C}"/>
              </a:ext>
            </a:extLst>
          </p:cNvPr>
          <p:cNvSpPr/>
          <p:nvPr userDrawn="1"/>
        </p:nvSpPr>
        <p:spPr>
          <a:xfrm>
            <a:off x="193804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366" name="object 61">
            <a:extLst>
              <a:ext uri="{FF2B5EF4-FFF2-40B4-BE49-F238E27FC236}">
                <a16:creationId xmlns:a16="http://schemas.microsoft.com/office/drawing/2014/main" id="{690EBD54-5868-4C2C-A0E2-88A10B436218}"/>
              </a:ext>
            </a:extLst>
          </p:cNvPr>
          <p:cNvSpPr/>
          <p:nvPr userDrawn="1"/>
        </p:nvSpPr>
        <p:spPr>
          <a:xfrm>
            <a:off x="193804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367" name="object 62">
            <a:extLst>
              <a:ext uri="{FF2B5EF4-FFF2-40B4-BE49-F238E27FC236}">
                <a16:creationId xmlns:a16="http://schemas.microsoft.com/office/drawing/2014/main" id="{CB43DAEA-1150-479E-A0A5-A881465457D2}"/>
              </a:ext>
            </a:extLst>
          </p:cNvPr>
          <p:cNvSpPr/>
          <p:nvPr userDrawn="1"/>
        </p:nvSpPr>
        <p:spPr>
          <a:xfrm>
            <a:off x="203862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68" name="object 63">
            <a:extLst>
              <a:ext uri="{FF2B5EF4-FFF2-40B4-BE49-F238E27FC236}">
                <a16:creationId xmlns:a16="http://schemas.microsoft.com/office/drawing/2014/main" id="{7EA61273-B2FF-447B-AAA7-8A2895C3352A}"/>
              </a:ext>
            </a:extLst>
          </p:cNvPr>
          <p:cNvSpPr/>
          <p:nvPr userDrawn="1"/>
        </p:nvSpPr>
        <p:spPr>
          <a:xfrm>
            <a:off x="203862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69" name="object 64">
            <a:extLst>
              <a:ext uri="{FF2B5EF4-FFF2-40B4-BE49-F238E27FC236}">
                <a16:creationId xmlns:a16="http://schemas.microsoft.com/office/drawing/2014/main" id="{8BA10CF2-F26E-4D48-ADE5-BCB9F9298715}"/>
              </a:ext>
            </a:extLst>
          </p:cNvPr>
          <p:cNvSpPr/>
          <p:nvPr userDrawn="1"/>
        </p:nvSpPr>
        <p:spPr>
          <a:xfrm>
            <a:off x="2075201" y="3396379"/>
            <a:ext cx="73660" cy="5715"/>
          </a:xfrm>
          <a:custGeom>
            <a:avLst/>
            <a:gdLst/>
            <a:ahLst/>
            <a:cxnLst/>
            <a:rect l="l" t="t" r="r" b="b"/>
            <a:pathLst>
              <a:path w="73660"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370" name="object 65">
            <a:extLst>
              <a:ext uri="{FF2B5EF4-FFF2-40B4-BE49-F238E27FC236}">
                <a16:creationId xmlns:a16="http://schemas.microsoft.com/office/drawing/2014/main" id="{AC92D9D9-878B-4666-A863-5F8DB5BDB99B}"/>
              </a:ext>
            </a:extLst>
          </p:cNvPr>
          <p:cNvSpPr/>
          <p:nvPr userDrawn="1"/>
        </p:nvSpPr>
        <p:spPr>
          <a:xfrm>
            <a:off x="2075201" y="3403744"/>
            <a:ext cx="73660" cy="1905"/>
          </a:xfrm>
          <a:custGeom>
            <a:avLst/>
            <a:gdLst/>
            <a:ahLst/>
            <a:cxnLst/>
            <a:rect l="l" t="t" r="r" b="b"/>
            <a:pathLst>
              <a:path w="73660"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371" name="object 66">
            <a:extLst>
              <a:ext uri="{FF2B5EF4-FFF2-40B4-BE49-F238E27FC236}">
                <a16:creationId xmlns:a16="http://schemas.microsoft.com/office/drawing/2014/main" id="{6294A3E7-ECAD-4CE7-AA26-4AEDFC42C74D}"/>
              </a:ext>
            </a:extLst>
          </p:cNvPr>
          <p:cNvSpPr/>
          <p:nvPr userDrawn="1"/>
        </p:nvSpPr>
        <p:spPr>
          <a:xfrm>
            <a:off x="217578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72" name="object 67">
            <a:extLst>
              <a:ext uri="{FF2B5EF4-FFF2-40B4-BE49-F238E27FC236}">
                <a16:creationId xmlns:a16="http://schemas.microsoft.com/office/drawing/2014/main" id="{9B61F479-3E59-4D8A-B87D-E6587C497B9D}"/>
              </a:ext>
            </a:extLst>
          </p:cNvPr>
          <p:cNvSpPr/>
          <p:nvPr userDrawn="1"/>
        </p:nvSpPr>
        <p:spPr>
          <a:xfrm>
            <a:off x="217578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73" name="object 68">
            <a:extLst>
              <a:ext uri="{FF2B5EF4-FFF2-40B4-BE49-F238E27FC236}">
                <a16:creationId xmlns:a16="http://schemas.microsoft.com/office/drawing/2014/main" id="{702791F7-DDEF-492A-9335-8DBB55499557}"/>
              </a:ext>
            </a:extLst>
          </p:cNvPr>
          <p:cNvSpPr/>
          <p:nvPr userDrawn="1"/>
        </p:nvSpPr>
        <p:spPr>
          <a:xfrm>
            <a:off x="221236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374" name="object 69">
            <a:extLst>
              <a:ext uri="{FF2B5EF4-FFF2-40B4-BE49-F238E27FC236}">
                <a16:creationId xmlns:a16="http://schemas.microsoft.com/office/drawing/2014/main" id="{88106391-D534-4675-9018-6C4467600550}"/>
              </a:ext>
            </a:extLst>
          </p:cNvPr>
          <p:cNvSpPr/>
          <p:nvPr userDrawn="1"/>
        </p:nvSpPr>
        <p:spPr>
          <a:xfrm>
            <a:off x="221236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375" name="object 70">
            <a:extLst>
              <a:ext uri="{FF2B5EF4-FFF2-40B4-BE49-F238E27FC236}">
                <a16:creationId xmlns:a16="http://schemas.microsoft.com/office/drawing/2014/main" id="{8DD7CEB3-F028-4CD7-BD0F-393BF310C442}"/>
              </a:ext>
            </a:extLst>
          </p:cNvPr>
          <p:cNvSpPr/>
          <p:nvPr userDrawn="1"/>
        </p:nvSpPr>
        <p:spPr>
          <a:xfrm>
            <a:off x="231294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376" name="object 71">
            <a:extLst>
              <a:ext uri="{FF2B5EF4-FFF2-40B4-BE49-F238E27FC236}">
                <a16:creationId xmlns:a16="http://schemas.microsoft.com/office/drawing/2014/main" id="{B4844A83-851F-44D7-A79F-A52B880AB6DD}"/>
              </a:ext>
            </a:extLst>
          </p:cNvPr>
          <p:cNvSpPr/>
          <p:nvPr userDrawn="1"/>
        </p:nvSpPr>
        <p:spPr>
          <a:xfrm>
            <a:off x="231294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377" name="object 72">
            <a:extLst>
              <a:ext uri="{FF2B5EF4-FFF2-40B4-BE49-F238E27FC236}">
                <a16:creationId xmlns:a16="http://schemas.microsoft.com/office/drawing/2014/main" id="{BCA5156A-3523-466E-BDC2-F387ED9CD84E}"/>
              </a:ext>
            </a:extLst>
          </p:cNvPr>
          <p:cNvSpPr/>
          <p:nvPr userDrawn="1"/>
        </p:nvSpPr>
        <p:spPr>
          <a:xfrm>
            <a:off x="234952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378" name="object 73">
            <a:extLst>
              <a:ext uri="{FF2B5EF4-FFF2-40B4-BE49-F238E27FC236}">
                <a16:creationId xmlns:a16="http://schemas.microsoft.com/office/drawing/2014/main" id="{4B0B0C56-020C-4E95-BBDF-2C5333C137C7}"/>
              </a:ext>
            </a:extLst>
          </p:cNvPr>
          <p:cNvSpPr/>
          <p:nvPr userDrawn="1"/>
        </p:nvSpPr>
        <p:spPr>
          <a:xfrm>
            <a:off x="234952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379" name="object 74">
            <a:extLst>
              <a:ext uri="{FF2B5EF4-FFF2-40B4-BE49-F238E27FC236}">
                <a16:creationId xmlns:a16="http://schemas.microsoft.com/office/drawing/2014/main" id="{B5498CDA-F8BF-4249-8B51-8404694E58A6}"/>
              </a:ext>
            </a:extLst>
          </p:cNvPr>
          <p:cNvSpPr/>
          <p:nvPr userDrawn="1"/>
        </p:nvSpPr>
        <p:spPr>
          <a:xfrm>
            <a:off x="24501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80" name="object 75">
            <a:extLst>
              <a:ext uri="{FF2B5EF4-FFF2-40B4-BE49-F238E27FC236}">
                <a16:creationId xmlns:a16="http://schemas.microsoft.com/office/drawing/2014/main" id="{D974C5D6-EFDA-4BBE-8EE6-0FDAD6CDB7E3}"/>
              </a:ext>
            </a:extLst>
          </p:cNvPr>
          <p:cNvSpPr/>
          <p:nvPr userDrawn="1"/>
        </p:nvSpPr>
        <p:spPr>
          <a:xfrm>
            <a:off x="24501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81" name="object 76">
            <a:extLst>
              <a:ext uri="{FF2B5EF4-FFF2-40B4-BE49-F238E27FC236}">
                <a16:creationId xmlns:a16="http://schemas.microsoft.com/office/drawing/2014/main" id="{008A4D1E-2220-4587-B248-8922E693ABAD}"/>
              </a:ext>
            </a:extLst>
          </p:cNvPr>
          <p:cNvSpPr/>
          <p:nvPr userDrawn="1"/>
        </p:nvSpPr>
        <p:spPr>
          <a:xfrm>
            <a:off x="2486682" y="3396379"/>
            <a:ext cx="73660" cy="5715"/>
          </a:xfrm>
          <a:custGeom>
            <a:avLst/>
            <a:gdLst/>
            <a:ahLst/>
            <a:cxnLst/>
            <a:rect l="l" t="t" r="r" b="b"/>
            <a:pathLst>
              <a:path w="73660"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382" name="object 77">
            <a:extLst>
              <a:ext uri="{FF2B5EF4-FFF2-40B4-BE49-F238E27FC236}">
                <a16:creationId xmlns:a16="http://schemas.microsoft.com/office/drawing/2014/main" id="{93737FB0-F4D4-4BA1-A97A-6448C5662764}"/>
              </a:ext>
            </a:extLst>
          </p:cNvPr>
          <p:cNvSpPr/>
          <p:nvPr userDrawn="1"/>
        </p:nvSpPr>
        <p:spPr>
          <a:xfrm>
            <a:off x="2486682" y="3403744"/>
            <a:ext cx="73660" cy="1905"/>
          </a:xfrm>
          <a:custGeom>
            <a:avLst/>
            <a:gdLst/>
            <a:ahLst/>
            <a:cxnLst/>
            <a:rect l="l" t="t" r="r" b="b"/>
            <a:pathLst>
              <a:path w="73660"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383" name="object 78">
            <a:extLst>
              <a:ext uri="{FF2B5EF4-FFF2-40B4-BE49-F238E27FC236}">
                <a16:creationId xmlns:a16="http://schemas.microsoft.com/office/drawing/2014/main" id="{5C1719CC-238F-4EDA-BEF3-C7F3248F267B}"/>
              </a:ext>
            </a:extLst>
          </p:cNvPr>
          <p:cNvSpPr/>
          <p:nvPr userDrawn="1"/>
        </p:nvSpPr>
        <p:spPr>
          <a:xfrm>
            <a:off x="258726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84" name="object 79">
            <a:extLst>
              <a:ext uri="{FF2B5EF4-FFF2-40B4-BE49-F238E27FC236}">
                <a16:creationId xmlns:a16="http://schemas.microsoft.com/office/drawing/2014/main" id="{4D534086-E351-4917-9953-E46F45E1FDEA}"/>
              </a:ext>
            </a:extLst>
          </p:cNvPr>
          <p:cNvSpPr/>
          <p:nvPr userDrawn="1"/>
        </p:nvSpPr>
        <p:spPr>
          <a:xfrm>
            <a:off x="258726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85" name="object 80">
            <a:extLst>
              <a:ext uri="{FF2B5EF4-FFF2-40B4-BE49-F238E27FC236}">
                <a16:creationId xmlns:a16="http://schemas.microsoft.com/office/drawing/2014/main" id="{E88A0E8E-C608-4D40-9B84-F3E44ADF9E27}"/>
              </a:ext>
            </a:extLst>
          </p:cNvPr>
          <p:cNvSpPr/>
          <p:nvPr userDrawn="1"/>
        </p:nvSpPr>
        <p:spPr>
          <a:xfrm>
            <a:off x="262384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386" name="object 81">
            <a:extLst>
              <a:ext uri="{FF2B5EF4-FFF2-40B4-BE49-F238E27FC236}">
                <a16:creationId xmlns:a16="http://schemas.microsoft.com/office/drawing/2014/main" id="{593B1E0A-F403-472C-B296-5A5169BAB3E6}"/>
              </a:ext>
            </a:extLst>
          </p:cNvPr>
          <p:cNvSpPr/>
          <p:nvPr userDrawn="1"/>
        </p:nvSpPr>
        <p:spPr>
          <a:xfrm>
            <a:off x="262384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387" name="object 82">
            <a:extLst>
              <a:ext uri="{FF2B5EF4-FFF2-40B4-BE49-F238E27FC236}">
                <a16:creationId xmlns:a16="http://schemas.microsoft.com/office/drawing/2014/main" id="{113D3FD4-D50E-4343-A5A3-751709F57797}"/>
              </a:ext>
            </a:extLst>
          </p:cNvPr>
          <p:cNvSpPr/>
          <p:nvPr userDrawn="1"/>
        </p:nvSpPr>
        <p:spPr>
          <a:xfrm>
            <a:off x="272442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88" name="object 83">
            <a:extLst>
              <a:ext uri="{FF2B5EF4-FFF2-40B4-BE49-F238E27FC236}">
                <a16:creationId xmlns:a16="http://schemas.microsoft.com/office/drawing/2014/main" id="{57785F33-6E20-4A70-B5A2-16B27BF60581}"/>
              </a:ext>
            </a:extLst>
          </p:cNvPr>
          <p:cNvSpPr/>
          <p:nvPr userDrawn="1"/>
        </p:nvSpPr>
        <p:spPr>
          <a:xfrm>
            <a:off x="272442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89" name="object 84">
            <a:extLst>
              <a:ext uri="{FF2B5EF4-FFF2-40B4-BE49-F238E27FC236}">
                <a16:creationId xmlns:a16="http://schemas.microsoft.com/office/drawing/2014/main" id="{9EF8F234-36BE-472A-857C-8F7E55B3E8A6}"/>
              </a:ext>
            </a:extLst>
          </p:cNvPr>
          <p:cNvSpPr/>
          <p:nvPr userDrawn="1"/>
        </p:nvSpPr>
        <p:spPr>
          <a:xfrm>
            <a:off x="2761001" y="3396379"/>
            <a:ext cx="73660" cy="5715"/>
          </a:xfrm>
          <a:custGeom>
            <a:avLst/>
            <a:gdLst/>
            <a:ahLst/>
            <a:cxnLst/>
            <a:rect l="l" t="t" r="r" b="b"/>
            <a:pathLst>
              <a:path w="73660" h="5714">
                <a:moveTo>
                  <a:pt x="73152" y="0"/>
                </a:moveTo>
                <a:lnTo>
                  <a:pt x="0" y="0"/>
                </a:lnTo>
                <a:lnTo>
                  <a:pt x="0" y="5461"/>
                </a:lnTo>
                <a:lnTo>
                  <a:pt x="73152" y="5461"/>
                </a:lnTo>
                <a:lnTo>
                  <a:pt x="73152" y="0"/>
                </a:lnTo>
                <a:close/>
              </a:path>
            </a:pathLst>
          </a:custGeom>
          <a:solidFill>
            <a:srgbClr val="1F2833"/>
          </a:solidFill>
        </p:spPr>
        <p:txBody>
          <a:bodyPr wrap="square" lIns="0" tIns="0" rIns="0" bIns="0" rtlCol="0"/>
          <a:lstStyle/>
          <a:p>
            <a:endParaRPr sz="8400"/>
          </a:p>
        </p:txBody>
      </p:sp>
      <p:sp>
        <p:nvSpPr>
          <p:cNvPr id="390" name="object 85">
            <a:extLst>
              <a:ext uri="{FF2B5EF4-FFF2-40B4-BE49-F238E27FC236}">
                <a16:creationId xmlns:a16="http://schemas.microsoft.com/office/drawing/2014/main" id="{3545645E-08A2-4D4C-8B7F-978DF7F4CD43}"/>
              </a:ext>
            </a:extLst>
          </p:cNvPr>
          <p:cNvSpPr/>
          <p:nvPr userDrawn="1"/>
        </p:nvSpPr>
        <p:spPr>
          <a:xfrm>
            <a:off x="2761001" y="3403744"/>
            <a:ext cx="73660" cy="1905"/>
          </a:xfrm>
          <a:custGeom>
            <a:avLst/>
            <a:gdLst/>
            <a:ahLst/>
            <a:cxnLst/>
            <a:rect l="l" t="t" r="r" b="b"/>
            <a:pathLst>
              <a:path w="73660" h="1905">
                <a:moveTo>
                  <a:pt x="73152" y="0"/>
                </a:moveTo>
                <a:lnTo>
                  <a:pt x="0" y="0"/>
                </a:lnTo>
                <a:lnTo>
                  <a:pt x="0" y="1778"/>
                </a:lnTo>
                <a:lnTo>
                  <a:pt x="73152" y="1778"/>
                </a:lnTo>
                <a:lnTo>
                  <a:pt x="73152" y="0"/>
                </a:lnTo>
                <a:close/>
              </a:path>
            </a:pathLst>
          </a:custGeom>
          <a:solidFill>
            <a:srgbClr val="1F2833"/>
          </a:solidFill>
        </p:spPr>
        <p:txBody>
          <a:bodyPr wrap="square" lIns="0" tIns="0" rIns="0" bIns="0" rtlCol="0"/>
          <a:lstStyle/>
          <a:p>
            <a:endParaRPr sz="8400"/>
          </a:p>
        </p:txBody>
      </p:sp>
      <p:sp>
        <p:nvSpPr>
          <p:cNvPr id="391" name="object 86">
            <a:extLst>
              <a:ext uri="{FF2B5EF4-FFF2-40B4-BE49-F238E27FC236}">
                <a16:creationId xmlns:a16="http://schemas.microsoft.com/office/drawing/2014/main" id="{05811FAA-0369-41E3-8F25-459305C30A97}"/>
              </a:ext>
            </a:extLst>
          </p:cNvPr>
          <p:cNvSpPr/>
          <p:nvPr userDrawn="1"/>
        </p:nvSpPr>
        <p:spPr>
          <a:xfrm>
            <a:off x="286158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392" name="object 87">
            <a:extLst>
              <a:ext uri="{FF2B5EF4-FFF2-40B4-BE49-F238E27FC236}">
                <a16:creationId xmlns:a16="http://schemas.microsoft.com/office/drawing/2014/main" id="{69F26A46-DC0E-4CAF-BEE5-E60DA74D0DB9}"/>
              </a:ext>
            </a:extLst>
          </p:cNvPr>
          <p:cNvSpPr/>
          <p:nvPr userDrawn="1"/>
        </p:nvSpPr>
        <p:spPr>
          <a:xfrm>
            <a:off x="286158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393" name="object 88">
            <a:extLst>
              <a:ext uri="{FF2B5EF4-FFF2-40B4-BE49-F238E27FC236}">
                <a16:creationId xmlns:a16="http://schemas.microsoft.com/office/drawing/2014/main" id="{F9694596-9C2E-4490-9034-74FA07F3CFDD}"/>
              </a:ext>
            </a:extLst>
          </p:cNvPr>
          <p:cNvSpPr/>
          <p:nvPr userDrawn="1"/>
        </p:nvSpPr>
        <p:spPr>
          <a:xfrm>
            <a:off x="289816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394" name="object 89">
            <a:extLst>
              <a:ext uri="{FF2B5EF4-FFF2-40B4-BE49-F238E27FC236}">
                <a16:creationId xmlns:a16="http://schemas.microsoft.com/office/drawing/2014/main" id="{C037673F-1F60-42BE-9328-B541BED35DB3}"/>
              </a:ext>
            </a:extLst>
          </p:cNvPr>
          <p:cNvSpPr/>
          <p:nvPr userDrawn="1"/>
        </p:nvSpPr>
        <p:spPr>
          <a:xfrm>
            <a:off x="289816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395" name="object 90">
            <a:extLst>
              <a:ext uri="{FF2B5EF4-FFF2-40B4-BE49-F238E27FC236}">
                <a16:creationId xmlns:a16="http://schemas.microsoft.com/office/drawing/2014/main" id="{A44CF396-F9CD-4640-AA25-40E706CD00A4}"/>
              </a:ext>
            </a:extLst>
          </p:cNvPr>
          <p:cNvSpPr/>
          <p:nvPr userDrawn="1"/>
        </p:nvSpPr>
        <p:spPr>
          <a:xfrm>
            <a:off x="299874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396" name="object 91">
            <a:extLst>
              <a:ext uri="{FF2B5EF4-FFF2-40B4-BE49-F238E27FC236}">
                <a16:creationId xmlns:a16="http://schemas.microsoft.com/office/drawing/2014/main" id="{0DC8B859-BC56-4803-8FA0-D30ABF23BC7B}"/>
              </a:ext>
            </a:extLst>
          </p:cNvPr>
          <p:cNvSpPr/>
          <p:nvPr userDrawn="1"/>
        </p:nvSpPr>
        <p:spPr>
          <a:xfrm>
            <a:off x="299874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397" name="object 92">
            <a:extLst>
              <a:ext uri="{FF2B5EF4-FFF2-40B4-BE49-F238E27FC236}">
                <a16:creationId xmlns:a16="http://schemas.microsoft.com/office/drawing/2014/main" id="{0DFE4C4F-C6A3-4108-9781-ED3311E70836}"/>
              </a:ext>
            </a:extLst>
          </p:cNvPr>
          <p:cNvSpPr/>
          <p:nvPr userDrawn="1"/>
        </p:nvSpPr>
        <p:spPr>
          <a:xfrm>
            <a:off x="303532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398" name="object 93">
            <a:extLst>
              <a:ext uri="{FF2B5EF4-FFF2-40B4-BE49-F238E27FC236}">
                <a16:creationId xmlns:a16="http://schemas.microsoft.com/office/drawing/2014/main" id="{752C0FAC-5AC1-427F-B8D4-0BC5CDB698E2}"/>
              </a:ext>
            </a:extLst>
          </p:cNvPr>
          <p:cNvSpPr/>
          <p:nvPr userDrawn="1"/>
        </p:nvSpPr>
        <p:spPr>
          <a:xfrm>
            <a:off x="303532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399" name="object 94">
            <a:extLst>
              <a:ext uri="{FF2B5EF4-FFF2-40B4-BE49-F238E27FC236}">
                <a16:creationId xmlns:a16="http://schemas.microsoft.com/office/drawing/2014/main" id="{555FC824-AC9B-4AE9-88E6-A00F23A4F27E}"/>
              </a:ext>
            </a:extLst>
          </p:cNvPr>
          <p:cNvSpPr/>
          <p:nvPr userDrawn="1"/>
        </p:nvSpPr>
        <p:spPr>
          <a:xfrm>
            <a:off x="31359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400" name="object 95">
            <a:extLst>
              <a:ext uri="{FF2B5EF4-FFF2-40B4-BE49-F238E27FC236}">
                <a16:creationId xmlns:a16="http://schemas.microsoft.com/office/drawing/2014/main" id="{DEC35309-C5DC-4348-9858-CC36F116EE7A}"/>
              </a:ext>
            </a:extLst>
          </p:cNvPr>
          <p:cNvSpPr/>
          <p:nvPr userDrawn="1"/>
        </p:nvSpPr>
        <p:spPr>
          <a:xfrm>
            <a:off x="31359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401" name="object 96">
            <a:extLst>
              <a:ext uri="{FF2B5EF4-FFF2-40B4-BE49-F238E27FC236}">
                <a16:creationId xmlns:a16="http://schemas.microsoft.com/office/drawing/2014/main" id="{7E8350D5-1969-4E99-BF22-1D9896936CA2}"/>
              </a:ext>
            </a:extLst>
          </p:cNvPr>
          <p:cNvSpPr/>
          <p:nvPr userDrawn="1"/>
        </p:nvSpPr>
        <p:spPr>
          <a:xfrm>
            <a:off x="317248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02" name="object 97">
            <a:extLst>
              <a:ext uri="{FF2B5EF4-FFF2-40B4-BE49-F238E27FC236}">
                <a16:creationId xmlns:a16="http://schemas.microsoft.com/office/drawing/2014/main" id="{75684E97-77D7-4F65-8882-591BDDA0FA82}"/>
              </a:ext>
            </a:extLst>
          </p:cNvPr>
          <p:cNvSpPr/>
          <p:nvPr userDrawn="1"/>
        </p:nvSpPr>
        <p:spPr>
          <a:xfrm>
            <a:off x="317248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03" name="object 98">
            <a:extLst>
              <a:ext uri="{FF2B5EF4-FFF2-40B4-BE49-F238E27FC236}">
                <a16:creationId xmlns:a16="http://schemas.microsoft.com/office/drawing/2014/main" id="{CB71B9B3-FF8A-46B9-B49D-CE4F06E73CB4}"/>
              </a:ext>
            </a:extLst>
          </p:cNvPr>
          <p:cNvSpPr/>
          <p:nvPr userDrawn="1"/>
        </p:nvSpPr>
        <p:spPr>
          <a:xfrm>
            <a:off x="327306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404" name="object 99">
            <a:extLst>
              <a:ext uri="{FF2B5EF4-FFF2-40B4-BE49-F238E27FC236}">
                <a16:creationId xmlns:a16="http://schemas.microsoft.com/office/drawing/2014/main" id="{0853E2FB-CEAE-4AE8-84C6-8D4BE2628E36}"/>
              </a:ext>
            </a:extLst>
          </p:cNvPr>
          <p:cNvSpPr/>
          <p:nvPr userDrawn="1"/>
        </p:nvSpPr>
        <p:spPr>
          <a:xfrm>
            <a:off x="327306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405" name="object 100">
            <a:extLst>
              <a:ext uri="{FF2B5EF4-FFF2-40B4-BE49-F238E27FC236}">
                <a16:creationId xmlns:a16="http://schemas.microsoft.com/office/drawing/2014/main" id="{5FF73E0C-5CBA-49B6-9477-30654322AB3D}"/>
              </a:ext>
            </a:extLst>
          </p:cNvPr>
          <p:cNvSpPr/>
          <p:nvPr userDrawn="1"/>
        </p:nvSpPr>
        <p:spPr>
          <a:xfrm>
            <a:off x="330964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06" name="object 101">
            <a:extLst>
              <a:ext uri="{FF2B5EF4-FFF2-40B4-BE49-F238E27FC236}">
                <a16:creationId xmlns:a16="http://schemas.microsoft.com/office/drawing/2014/main" id="{325C3C4F-FCB4-4B9A-BB4F-78EFD13AAE08}"/>
              </a:ext>
            </a:extLst>
          </p:cNvPr>
          <p:cNvSpPr/>
          <p:nvPr userDrawn="1"/>
        </p:nvSpPr>
        <p:spPr>
          <a:xfrm>
            <a:off x="330964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07" name="object 102">
            <a:extLst>
              <a:ext uri="{FF2B5EF4-FFF2-40B4-BE49-F238E27FC236}">
                <a16:creationId xmlns:a16="http://schemas.microsoft.com/office/drawing/2014/main" id="{510B4100-D296-45C2-8357-9AEBDD504BAD}"/>
              </a:ext>
            </a:extLst>
          </p:cNvPr>
          <p:cNvSpPr/>
          <p:nvPr userDrawn="1"/>
        </p:nvSpPr>
        <p:spPr>
          <a:xfrm>
            <a:off x="341022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408" name="object 103">
            <a:extLst>
              <a:ext uri="{FF2B5EF4-FFF2-40B4-BE49-F238E27FC236}">
                <a16:creationId xmlns:a16="http://schemas.microsoft.com/office/drawing/2014/main" id="{1F1B7B81-E3C7-48CF-9C55-377DF1BCCA4F}"/>
              </a:ext>
            </a:extLst>
          </p:cNvPr>
          <p:cNvSpPr/>
          <p:nvPr userDrawn="1"/>
        </p:nvSpPr>
        <p:spPr>
          <a:xfrm>
            <a:off x="341022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409" name="object 104">
            <a:extLst>
              <a:ext uri="{FF2B5EF4-FFF2-40B4-BE49-F238E27FC236}">
                <a16:creationId xmlns:a16="http://schemas.microsoft.com/office/drawing/2014/main" id="{731D7C3D-3440-418C-B443-81C7FFC2339F}"/>
              </a:ext>
            </a:extLst>
          </p:cNvPr>
          <p:cNvSpPr/>
          <p:nvPr userDrawn="1"/>
        </p:nvSpPr>
        <p:spPr>
          <a:xfrm>
            <a:off x="344680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10" name="object 105">
            <a:extLst>
              <a:ext uri="{FF2B5EF4-FFF2-40B4-BE49-F238E27FC236}">
                <a16:creationId xmlns:a16="http://schemas.microsoft.com/office/drawing/2014/main" id="{4197C26A-0987-49DA-AD4B-0CCB461EAAF1}"/>
              </a:ext>
            </a:extLst>
          </p:cNvPr>
          <p:cNvSpPr/>
          <p:nvPr userDrawn="1"/>
        </p:nvSpPr>
        <p:spPr>
          <a:xfrm>
            <a:off x="344680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11" name="object 106">
            <a:extLst>
              <a:ext uri="{FF2B5EF4-FFF2-40B4-BE49-F238E27FC236}">
                <a16:creationId xmlns:a16="http://schemas.microsoft.com/office/drawing/2014/main" id="{CF1F5493-20FF-4648-9417-D3341BA877B3}"/>
              </a:ext>
            </a:extLst>
          </p:cNvPr>
          <p:cNvSpPr/>
          <p:nvPr userDrawn="1"/>
        </p:nvSpPr>
        <p:spPr>
          <a:xfrm>
            <a:off x="354738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412" name="object 107">
            <a:extLst>
              <a:ext uri="{FF2B5EF4-FFF2-40B4-BE49-F238E27FC236}">
                <a16:creationId xmlns:a16="http://schemas.microsoft.com/office/drawing/2014/main" id="{4903EE59-604D-4FD4-809B-9556ACF52DD0}"/>
              </a:ext>
            </a:extLst>
          </p:cNvPr>
          <p:cNvSpPr/>
          <p:nvPr userDrawn="1"/>
        </p:nvSpPr>
        <p:spPr>
          <a:xfrm>
            <a:off x="354738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413" name="object 108">
            <a:extLst>
              <a:ext uri="{FF2B5EF4-FFF2-40B4-BE49-F238E27FC236}">
                <a16:creationId xmlns:a16="http://schemas.microsoft.com/office/drawing/2014/main" id="{5278989F-03DF-4B03-8C20-D5CA5FAAA8CB}"/>
              </a:ext>
            </a:extLst>
          </p:cNvPr>
          <p:cNvSpPr/>
          <p:nvPr userDrawn="1"/>
        </p:nvSpPr>
        <p:spPr>
          <a:xfrm>
            <a:off x="358396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14" name="object 109">
            <a:extLst>
              <a:ext uri="{FF2B5EF4-FFF2-40B4-BE49-F238E27FC236}">
                <a16:creationId xmlns:a16="http://schemas.microsoft.com/office/drawing/2014/main" id="{67F886A7-8288-4C08-8CAB-C64D45FF229A}"/>
              </a:ext>
            </a:extLst>
          </p:cNvPr>
          <p:cNvSpPr/>
          <p:nvPr userDrawn="1"/>
        </p:nvSpPr>
        <p:spPr>
          <a:xfrm>
            <a:off x="358396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15" name="object 110">
            <a:extLst>
              <a:ext uri="{FF2B5EF4-FFF2-40B4-BE49-F238E27FC236}">
                <a16:creationId xmlns:a16="http://schemas.microsoft.com/office/drawing/2014/main" id="{A07DE97D-636D-4EF6-9C45-F356CBA85591}"/>
              </a:ext>
            </a:extLst>
          </p:cNvPr>
          <p:cNvSpPr/>
          <p:nvPr userDrawn="1"/>
        </p:nvSpPr>
        <p:spPr>
          <a:xfrm>
            <a:off x="36845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416" name="object 111">
            <a:extLst>
              <a:ext uri="{FF2B5EF4-FFF2-40B4-BE49-F238E27FC236}">
                <a16:creationId xmlns:a16="http://schemas.microsoft.com/office/drawing/2014/main" id="{0FB780EC-1133-40B2-9C11-04FCC9CB6378}"/>
              </a:ext>
            </a:extLst>
          </p:cNvPr>
          <p:cNvSpPr/>
          <p:nvPr userDrawn="1"/>
        </p:nvSpPr>
        <p:spPr>
          <a:xfrm>
            <a:off x="36845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417" name="object 112">
            <a:extLst>
              <a:ext uri="{FF2B5EF4-FFF2-40B4-BE49-F238E27FC236}">
                <a16:creationId xmlns:a16="http://schemas.microsoft.com/office/drawing/2014/main" id="{991373EF-ABBB-422C-B084-3E75FE197017}"/>
              </a:ext>
            </a:extLst>
          </p:cNvPr>
          <p:cNvSpPr/>
          <p:nvPr userDrawn="1"/>
        </p:nvSpPr>
        <p:spPr>
          <a:xfrm>
            <a:off x="372112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18" name="object 113">
            <a:extLst>
              <a:ext uri="{FF2B5EF4-FFF2-40B4-BE49-F238E27FC236}">
                <a16:creationId xmlns:a16="http://schemas.microsoft.com/office/drawing/2014/main" id="{6612833E-F889-4570-8185-6E481E5E09A6}"/>
              </a:ext>
            </a:extLst>
          </p:cNvPr>
          <p:cNvSpPr/>
          <p:nvPr userDrawn="1"/>
        </p:nvSpPr>
        <p:spPr>
          <a:xfrm>
            <a:off x="372112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19" name="object 114">
            <a:extLst>
              <a:ext uri="{FF2B5EF4-FFF2-40B4-BE49-F238E27FC236}">
                <a16:creationId xmlns:a16="http://schemas.microsoft.com/office/drawing/2014/main" id="{2FCFD802-418E-4810-9AE8-B1D03185C920}"/>
              </a:ext>
            </a:extLst>
          </p:cNvPr>
          <p:cNvSpPr/>
          <p:nvPr userDrawn="1"/>
        </p:nvSpPr>
        <p:spPr>
          <a:xfrm>
            <a:off x="382170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420" name="object 115">
            <a:extLst>
              <a:ext uri="{FF2B5EF4-FFF2-40B4-BE49-F238E27FC236}">
                <a16:creationId xmlns:a16="http://schemas.microsoft.com/office/drawing/2014/main" id="{3CD6AA17-E06D-4A71-86CE-F084A237131B}"/>
              </a:ext>
            </a:extLst>
          </p:cNvPr>
          <p:cNvSpPr/>
          <p:nvPr userDrawn="1"/>
        </p:nvSpPr>
        <p:spPr>
          <a:xfrm>
            <a:off x="382170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421" name="object 116">
            <a:extLst>
              <a:ext uri="{FF2B5EF4-FFF2-40B4-BE49-F238E27FC236}">
                <a16:creationId xmlns:a16="http://schemas.microsoft.com/office/drawing/2014/main" id="{2C4050B2-07AA-4FB9-8B8E-807CD67D4FFC}"/>
              </a:ext>
            </a:extLst>
          </p:cNvPr>
          <p:cNvSpPr/>
          <p:nvPr userDrawn="1"/>
        </p:nvSpPr>
        <p:spPr>
          <a:xfrm>
            <a:off x="385828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22" name="object 117">
            <a:extLst>
              <a:ext uri="{FF2B5EF4-FFF2-40B4-BE49-F238E27FC236}">
                <a16:creationId xmlns:a16="http://schemas.microsoft.com/office/drawing/2014/main" id="{423A8DB4-D7BE-479C-A750-8D9AC48E27A0}"/>
              </a:ext>
            </a:extLst>
          </p:cNvPr>
          <p:cNvSpPr/>
          <p:nvPr userDrawn="1"/>
        </p:nvSpPr>
        <p:spPr>
          <a:xfrm>
            <a:off x="385828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23" name="object 118">
            <a:extLst>
              <a:ext uri="{FF2B5EF4-FFF2-40B4-BE49-F238E27FC236}">
                <a16:creationId xmlns:a16="http://schemas.microsoft.com/office/drawing/2014/main" id="{14AFFF33-0713-42A2-93D4-ADA07E8FEF23}"/>
              </a:ext>
            </a:extLst>
          </p:cNvPr>
          <p:cNvSpPr/>
          <p:nvPr userDrawn="1"/>
        </p:nvSpPr>
        <p:spPr>
          <a:xfrm>
            <a:off x="395886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424" name="object 119">
            <a:extLst>
              <a:ext uri="{FF2B5EF4-FFF2-40B4-BE49-F238E27FC236}">
                <a16:creationId xmlns:a16="http://schemas.microsoft.com/office/drawing/2014/main" id="{D276716C-AAE5-4217-8B7D-B58369296B8D}"/>
              </a:ext>
            </a:extLst>
          </p:cNvPr>
          <p:cNvSpPr/>
          <p:nvPr userDrawn="1"/>
        </p:nvSpPr>
        <p:spPr>
          <a:xfrm>
            <a:off x="395886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425" name="object 120">
            <a:extLst>
              <a:ext uri="{FF2B5EF4-FFF2-40B4-BE49-F238E27FC236}">
                <a16:creationId xmlns:a16="http://schemas.microsoft.com/office/drawing/2014/main" id="{400A28C5-5838-45FB-AA49-DD5E33EDD288}"/>
              </a:ext>
            </a:extLst>
          </p:cNvPr>
          <p:cNvSpPr/>
          <p:nvPr userDrawn="1"/>
        </p:nvSpPr>
        <p:spPr>
          <a:xfrm>
            <a:off x="3995440"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26" name="object 121">
            <a:extLst>
              <a:ext uri="{FF2B5EF4-FFF2-40B4-BE49-F238E27FC236}">
                <a16:creationId xmlns:a16="http://schemas.microsoft.com/office/drawing/2014/main" id="{CCCA6FC4-2FBD-4199-B94E-EB676F76A002}"/>
              </a:ext>
            </a:extLst>
          </p:cNvPr>
          <p:cNvSpPr/>
          <p:nvPr userDrawn="1"/>
        </p:nvSpPr>
        <p:spPr>
          <a:xfrm>
            <a:off x="3995440"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27" name="object 122">
            <a:extLst>
              <a:ext uri="{FF2B5EF4-FFF2-40B4-BE49-F238E27FC236}">
                <a16:creationId xmlns:a16="http://schemas.microsoft.com/office/drawing/2014/main" id="{65609D3E-E323-4E51-8FD8-1D602B229AF0}"/>
              </a:ext>
            </a:extLst>
          </p:cNvPr>
          <p:cNvSpPr/>
          <p:nvPr userDrawn="1"/>
        </p:nvSpPr>
        <p:spPr>
          <a:xfrm>
            <a:off x="409602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428" name="object 123">
            <a:extLst>
              <a:ext uri="{FF2B5EF4-FFF2-40B4-BE49-F238E27FC236}">
                <a16:creationId xmlns:a16="http://schemas.microsoft.com/office/drawing/2014/main" id="{030614EA-E1EB-4D80-BCF1-EC298E7586EA}"/>
              </a:ext>
            </a:extLst>
          </p:cNvPr>
          <p:cNvSpPr/>
          <p:nvPr userDrawn="1"/>
        </p:nvSpPr>
        <p:spPr>
          <a:xfrm>
            <a:off x="409602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429" name="object 124">
            <a:extLst>
              <a:ext uri="{FF2B5EF4-FFF2-40B4-BE49-F238E27FC236}">
                <a16:creationId xmlns:a16="http://schemas.microsoft.com/office/drawing/2014/main" id="{1C8D7A67-859C-401F-AD39-67FB283995DB}"/>
              </a:ext>
            </a:extLst>
          </p:cNvPr>
          <p:cNvSpPr/>
          <p:nvPr userDrawn="1"/>
        </p:nvSpPr>
        <p:spPr>
          <a:xfrm>
            <a:off x="413260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30" name="object 125">
            <a:extLst>
              <a:ext uri="{FF2B5EF4-FFF2-40B4-BE49-F238E27FC236}">
                <a16:creationId xmlns:a16="http://schemas.microsoft.com/office/drawing/2014/main" id="{4D6144C7-E3B0-4F9C-91EC-B5216BFDE0C4}"/>
              </a:ext>
            </a:extLst>
          </p:cNvPr>
          <p:cNvSpPr/>
          <p:nvPr userDrawn="1"/>
        </p:nvSpPr>
        <p:spPr>
          <a:xfrm>
            <a:off x="413260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31" name="object 126">
            <a:extLst>
              <a:ext uri="{FF2B5EF4-FFF2-40B4-BE49-F238E27FC236}">
                <a16:creationId xmlns:a16="http://schemas.microsoft.com/office/drawing/2014/main" id="{384172A3-9020-45A3-B6D9-DBD2B5B8F096}"/>
              </a:ext>
            </a:extLst>
          </p:cNvPr>
          <p:cNvSpPr/>
          <p:nvPr userDrawn="1"/>
        </p:nvSpPr>
        <p:spPr>
          <a:xfrm>
            <a:off x="423318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432" name="object 127">
            <a:extLst>
              <a:ext uri="{FF2B5EF4-FFF2-40B4-BE49-F238E27FC236}">
                <a16:creationId xmlns:a16="http://schemas.microsoft.com/office/drawing/2014/main" id="{8AA97C21-9215-46A8-9BF4-87641E48B2D8}"/>
              </a:ext>
            </a:extLst>
          </p:cNvPr>
          <p:cNvSpPr/>
          <p:nvPr userDrawn="1"/>
        </p:nvSpPr>
        <p:spPr>
          <a:xfrm>
            <a:off x="423318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433" name="object 128">
            <a:extLst>
              <a:ext uri="{FF2B5EF4-FFF2-40B4-BE49-F238E27FC236}">
                <a16:creationId xmlns:a16="http://schemas.microsoft.com/office/drawing/2014/main" id="{17595ACF-5D8E-4266-A37D-98DE39C27687}"/>
              </a:ext>
            </a:extLst>
          </p:cNvPr>
          <p:cNvSpPr/>
          <p:nvPr userDrawn="1"/>
        </p:nvSpPr>
        <p:spPr>
          <a:xfrm>
            <a:off x="426976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34" name="object 129">
            <a:extLst>
              <a:ext uri="{FF2B5EF4-FFF2-40B4-BE49-F238E27FC236}">
                <a16:creationId xmlns:a16="http://schemas.microsoft.com/office/drawing/2014/main" id="{2B00B476-C515-477A-931E-DF881D3D1010}"/>
              </a:ext>
            </a:extLst>
          </p:cNvPr>
          <p:cNvSpPr/>
          <p:nvPr userDrawn="1"/>
        </p:nvSpPr>
        <p:spPr>
          <a:xfrm>
            <a:off x="426976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35" name="object 130">
            <a:extLst>
              <a:ext uri="{FF2B5EF4-FFF2-40B4-BE49-F238E27FC236}">
                <a16:creationId xmlns:a16="http://schemas.microsoft.com/office/drawing/2014/main" id="{85128485-5F69-4AB8-BF7A-93FF1B2D392A}"/>
              </a:ext>
            </a:extLst>
          </p:cNvPr>
          <p:cNvSpPr/>
          <p:nvPr userDrawn="1"/>
        </p:nvSpPr>
        <p:spPr>
          <a:xfrm>
            <a:off x="43703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436" name="object 131">
            <a:extLst>
              <a:ext uri="{FF2B5EF4-FFF2-40B4-BE49-F238E27FC236}">
                <a16:creationId xmlns:a16="http://schemas.microsoft.com/office/drawing/2014/main" id="{8FBC0FD7-1DA9-472F-BA53-99B99F712161}"/>
              </a:ext>
            </a:extLst>
          </p:cNvPr>
          <p:cNvSpPr/>
          <p:nvPr userDrawn="1"/>
        </p:nvSpPr>
        <p:spPr>
          <a:xfrm>
            <a:off x="43703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437" name="object 132">
            <a:extLst>
              <a:ext uri="{FF2B5EF4-FFF2-40B4-BE49-F238E27FC236}">
                <a16:creationId xmlns:a16="http://schemas.microsoft.com/office/drawing/2014/main" id="{650D82A0-53CB-490F-B833-DA836B348DC3}"/>
              </a:ext>
            </a:extLst>
          </p:cNvPr>
          <p:cNvSpPr/>
          <p:nvPr userDrawn="1"/>
        </p:nvSpPr>
        <p:spPr>
          <a:xfrm>
            <a:off x="440692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38" name="object 133">
            <a:extLst>
              <a:ext uri="{FF2B5EF4-FFF2-40B4-BE49-F238E27FC236}">
                <a16:creationId xmlns:a16="http://schemas.microsoft.com/office/drawing/2014/main" id="{279E1E5E-4774-4119-B61E-9145E67AAAF5}"/>
              </a:ext>
            </a:extLst>
          </p:cNvPr>
          <p:cNvSpPr/>
          <p:nvPr userDrawn="1"/>
        </p:nvSpPr>
        <p:spPr>
          <a:xfrm>
            <a:off x="440692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39" name="object 134">
            <a:extLst>
              <a:ext uri="{FF2B5EF4-FFF2-40B4-BE49-F238E27FC236}">
                <a16:creationId xmlns:a16="http://schemas.microsoft.com/office/drawing/2014/main" id="{7CA8314B-20CC-4601-A184-07B33339670F}"/>
              </a:ext>
            </a:extLst>
          </p:cNvPr>
          <p:cNvSpPr/>
          <p:nvPr userDrawn="1"/>
        </p:nvSpPr>
        <p:spPr>
          <a:xfrm>
            <a:off x="450750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440" name="object 135">
            <a:extLst>
              <a:ext uri="{FF2B5EF4-FFF2-40B4-BE49-F238E27FC236}">
                <a16:creationId xmlns:a16="http://schemas.microsoft.com/office/drawing/2014/main" id="{B1638CA3-3F48-4F49-A87C-9966EA304B9F}"/>
              </a:ext>
            </a:extLst>
          </p:cNvPr>
          <p:cNvSpPr/>
          <p:nvPr userDrawn="1"/>
        </p:nvSpPr>
        <p:spPr>
          <a:xfrm>
            <a:off x="450750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441" name="object 136">
            <a:extLst>
              <a:ext uri="{FF2B5EF4-FFF2-40B4-BE49-F238E27FC236}">
                <a16:creationId xmlns:a16="http://schemas.microsoft.com/office/drawing/2014/main" id="{362107D2-6B02-45E2-AE15-DD724B8039AD}"/>
              </a:ext>
            </a:extLst>
          </p:cNvPr>
          <p:cNvSpPr/>
          <p:nvPr userDrawn="1"/>
        </p:nvSpPr>
        <p:spPr>
          <a:xfrm>
            <a:off x="454408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42" name="object 137">
            <a:extLst>
              <a:ext uri="{FF2B5EF4-FFF2-40B4-BE49-F238E27FC236}">
                <a16:creationId xmlns:a16="http://schemas.microsoft.com/office/drawing/2014/main" id="{3BE518D6-917F-4B23-BDD5-01E61F2A5E50}"/>
              </a:ext>
            </a:extLst>
          </p:cNvPr>
          <p:cNvSpPr/>
          <p:nvPr userDrawn="1"/>
        </p:nvSpPr>
        <p:spPr>
          <a:xfrm>
            <a:off x="454408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43" name="object 138">
            <a:extLst>
              <a:ext uri="{FF2B5EF4-FFF2-40B4-BE49-F238E27FC236}">
                <a16:creationId xmlns:a16="http://schemas.microsoft.com/office/drawing/2014/main" id="{97FA7ED0-C234-4714-A6A9-A0487AA54FCD}"/>
              </a:ext>
            </a:extLst>
          </p:cNvPr>
          <p:cNvSpPr/>
          <p:nvPr userDrawn="1"/>
        </p:nvSpPr>
        <p:spPr>
          <a:xfrm>
            <a:off x="464466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444" name="object 139">
            <a:extLst>
              <a:ext uri="{FF2B5EF4-FFF2-40B4-BE49-F238E27FC236}">
                <a16:creationId xmlns:a16="http://schemas.microsoft.com/office/drawing/2014/main" id="{DBF8546B-4D00-4C78-B4A2-1C6C7575C658}"/>
              </a:ext>
            </a:extLst>
          </p:cNvPr>
          <p:cNvSpPr/>
          <p:nvPr userDrawn="1"/>
        </p:nvSpPr>
        <p:spPr>
          <a:xfrm>
            <a:off x="464466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445" name="object 140">
            <a:extLst>
              <a:ext uri="{FF2B5EF4-FFF2-40B4-BE49-F238E27FC236}">
                <a16:creationId xmlns:a16="http://schemas.microsoft.com/office/drawing/2014/main" id="{1A2D77FB-E6DE-4E33-9106-78D2F74F2F06}"/>
              </a:ext>
            </a:extLst>
          </p:cNvPr>
          <p:cNvSpPr/>
          <p:nvPr userDrawn="1"/>
        </p:nvSpPr>
        <p:spPr>
          <a:xfrm>
            <a:off x="468124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46" name="object 141">
            <a:extLst>
              <a:ext uri="{FF2B5EF4-FFF2-40B4-BE49-F238E27FC236}">
                <a16:creationId xmlns:a16="http://schemas.microsoft.com/office/drawing/2014/main" id="{E5201ACB-FCC5-498B-A7D1-9A045539D132}"/>
              </a:ext>
            </a:extLst>
          </p:cNvPr>
          <p:cNvSpPr/>
          <p:nvPr userDrawn="1"/>
        </p:nvSpPr>
        <p:spPr>
          <a:xfrm>
            <a:off x="468124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47" name="object 142">
            <a:extLst>
              <a:ext uri="{FF2B5EF4-FFF2-40B4-BE49-F238E27FC236}">
                <a16:creationId xmlns:a16="http://schemas.microsoft.com/office/drawing/2014/main" id="{19DF2D7D-9A02-4ADE-893B-E34B702F3D25}"/>
              </a:ext>
            </a:extLst>
          </p:cNvPr>
          <p:cNvSpPr/>
          <p:nvPr userDrawn="1"/>
        </p:nvSpPr>
        <p:spPr>
          <a:xfrm>
            <a:off x="478182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448" name="object 143">
            <a:extLst>
              <a:ext uri="{FF2B5EF4-FFF2-40B4-BE49-F238E27FC236}">
                <a16:creationId xmlns:a16="http://schemas.microsoft.com/office/drawing/2014/main" id="{5D312FEC-7AC1-460A-B88A-EDCD0E0A7EC1}"/>
              </a:ext>
            </a:extLst>
          </p:cNvPr>
          <p:cNvSpPr/>
          <p:nvPr userDrawn="1"/>
        </p:nvSpPr>
        <p:spPr>
          <a:xfrm>
            <a:off x="478182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449" name="object 144">
            <a:extLst>
              <a:ext uri="{FF2B5EF4-FFF2-40B4-BE49-F238E27FC236}">
                <a16:creationId xmlns:a16="http://schemas.microsoft.com/office/drawing/2014/main" id="{6CE52063-AF7D-41BF-B5E5-66DD91377F79}"/>
              </a:ext>
            </a:extLst>
          </p:cNvPr>
          <p:cNvSpPr/>
          <p:nvPr userDrawn="1"/>
        </p:nvSpPr>
        <p:spPr>
          <a:xfrm>
            <a:off x="481840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50" name="object 145">
            <a:extLst>
              <a:ext uri="{FF2B5EF4-FFF2-40B4-BE49-F238E27FC236}">
                <a16:creationId xmlns:a16="http://schemas.microsoft.com/office/drawing/2014/main" id="{36E93C30-EC84-4B0C-A448-F3762B95D33E}"/>
              </a:ext>
            </a:extLst>
          </p:cNvPr>
          <p:cNvSpPr/>
          <p:nvPr userDrawn="1"/>
        </p:nvSpPr>
        <p:spPr>
          <a:xfrm>
            <a:off x="481840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51" name="object 146">
            <a:extLst>
              <a:ext uri="{FF2B5EF4-FFF2-40B4-BE49-F238E27FC236}">
                <a16:creationId xmlns:a16="http://schemas.microsoft.com/office/drawing/2014/main" id="{A7BC17FD-C091-46C8-83C9-039558017BC6}"/>
              </a:ext>
            </a:extLst>
          </p:cNvPr>
          <p:cNvSpPr/>
          <p:nvPr userDrawn="1"/>
        </p:nvSpPr>
        <p:spPr>
          <a:xfrm>
            <a:off x="491898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452" name="object 147">
            <a:extLst>
              <a:ext uri="{FF2B5EF4-FFF2-40B4-BE49-F238E27FC236}">
                <a16:creationId xmlns:a16="http://schemas.microsoft.com/office/drawing/2014/main" id="{02043CC5-0534-48A7-AA32-ED673B7BB3AD}"/>
              </a:ext>
            </a:extLst>
          </p:cNvPr>
          <p:cNvSpPr/>
          <p:nvPr userDrawn="1"/>
        </p:nvSpPr>
        <p:spPr>
          <a:xfrm>
            <a:off x="491898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453" name="object 148">
            <a:extLst>
              <a:ext uri="{FF2B5EF4-FFF2-40B4-BE49-F238E27FC236}">
                <a16:creationId xmlns:a16="http://schemas.microsoft.com/office/drawing/2014/main" id="{6DCDEAAA-B262-499B-BA11-4E10E9FEE29B}"/>
              </a:ext>
            </a:extLst>
          </p:cNvPr>
          <p:cNvSpPr/>
          <p:nvPr userDrawn="1"/>
        </p:nvSpPr>
        <p:spPr>
          <a:xfrm>
            <a:off x="495556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54" name="object 149">
            <a:extLst>
              <a:ext uri="{FF2B5EF4-FFF2-40B4-BE49-F238E27FC236}">
                <a16:creationId xmlns:a16="http://schemas.microsoft.com/office/drawing/2014/main" id="{3E57B578-3E26-4382-AA4C-24C4EDB1E6ED}"/>
              </a:ext>
            </a:extLst>
          </p:cNvPr>
          <p:cNvSpPr/>
          <p:nvPr userDrawn="1"/>
        </p:nvSpPr>
        <p:spPr>
          <a:xfrm>
            <a:off x="495556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55" name="object 150">
            <a:extLst>
              <a:ext uri="{FF2B5EF4-FFF2-40B4-BE49-F238E27FC236}">
                <a16:creationId xmlns:a16="http://schemas.microsoft.com/office/drawing/2014/main" id="{F0DC462E-C79C-4330-BB31-7F28F4C86158}"/>
              </a:ext>
            </a:extLst>
          </p:cNvPr>
          <p:cNvSpPr/>
          <p:nvPr userDrawn="1"/>
        </p:nvSpPr>
        <p:spPr>
          <a:xfrm>
            <a:off x="50561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456" name="object 151">
            <a:extLst>
              <a:ext uri="{FF2B5EF4-FFF2-40B4-BE49-F238E27FC236}">
                <a16:creationId xmlns:a16="http://schemas.microsoft.com/office/drawing/2014/main" id="{E627D7F5-44DE-4814-957C-1014830D92A0}"/>
              </a:ext>
            </a:extLst>
          </p:cNvPr>
          <p:cNvSpPr/>
          <p:nvPr userDrawn="1"/>
        </p:nvSpPr>
        <p:spPr>
          <a:xfrm>
            <a:off x="50561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457" name="object 152">
            <a:extLst>
              <a:ext uri="{FF2B5EF4-FFF2-40B4-BE49-F238E27FC236}">
                <a16:creationId xmlns:a16="http://schemas.microsoft.com/office/drawing/2014/main" id="{0D463F72-89B9-4E1B-9EA3-C9609CEDCF74}"/>
              </a:ext>
            </a:extLst>
          </p:cNvPr>
          <p:cNvSpPr/>
          <p:nvPr userDrawn="1"/>
        </p:nvSpPr>
        <p:spPr>
          <a:xfrm>
            <a:off x="509272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58" name="object 153">
            <a:extLst>
              <a:ext uri="{FF2B5EF4-FFF2-40B4-BE49-F238E27FC236}">
                <a16:creationId xmlns:a16="http://schemas.microsoft.com/office/drawing/2014/main" id="{26DA848A-4287-4024-B6A2-315B9C1F23D3}"/>
              </a:ext>
            </a:extLst>
          </p:cNvPr>
          <p:cNvSpPr/>
          <p:nvPr userDrawn="1"/>
        </p:nvSpPr>
        <p:spPr>
          <a:xfrm>
            <a:off x="509272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59" name="object 154">
            <a:extLst>
              <a:ext uri="{FF2B5EF4-FFF2-40B4-BE49-F238E27FC236}">
                <a16:creationId xmlns:a16="http://schemas.microsoft.com/office/drawing/2014/main" id="{80D1BB9B-74A7-4B9D-A15C-5E7C690B063A}"/>
              </a:ext>
            </a:extLst>
          </p:cNvPr>
          <p:cNvSpPr/>
          <p:nvPr userDrawn="1"/>
        </p:nvSpPr>
        <p:spPr>
          <a:xfrm>
            <a:off x="519330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460" name="object 155">
            <a:extLst>
              <a:ext uri="{FF2B5EF4-FFF2-40B4-BE49-F238E27FC236}">
                <a16:creationId xmlns:a16="http://schemas.microsoft.com/office/drawing/2014/main" id="{A0461DD9-D771-4979-B198-0C44D67B7326}"/>
              </a:ext>
            </a:extLst>
          </p:cNvPr>
          <p:cNvSpPr/>
          <p:nvPr userDrawn="1"/>
        </p:nvSpPr>
        <p:spPr>
          <a:xfrm>
            <a:off x="519330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461" name="object 156">
            <a:extLst>
              <a:ext uri="{FF2B5EF4-FFF2-40B4-BE49-F238E27FC236}">
                <a16:creationId xmlns:a16="http://schemas.microsoft.com/office/drawing/2014/main" id="{FD3B2CFD-FEE4-4C0A-A3DE-93BE246339CF}"/>
              </a:ext>
            </a:extLst>
          </p:cNvPr>
          <p:cNvSpPr/>
          <p:nvPr userDrawn="1"/>
        </p:nvSpPr>
        <p:spPr>
          <a:xfrm>
            <a:off x="522988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62" name="object 157">
            <a:extLst>
              <a:ext uri="{FF2B5EF4-FFF2-40B4-BE49-F238E27FC236}">
                <a16:creationId xmlns:a16="http://schemas.microsoft.com/office/drawing/2014/main" id="{9660F443-EAC0-428B-A94A-8287FA87E391}"/>
              </a:ext>
            </a:extLst>
          </p:cNvPr>
          <p:cNvSpPr/>
          <p:nvPr userDrawn="1"/>
        </p:nvSpPr>
        <p:spPr>
          <a:xfrm>
            <a:off x="522988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63" name="object 158">
            <a:extLst>
              <a:ext uri="{FF2B5EF4-FFF2-40B4-BE49-F238E27FC236}">
                <a16:creationId xmlns:a16="http://schemas.microsoft.com/office/drawing/2014/main" id="{30A68F34-7E0C-4A46-8A5F-F0ED70434499}"/>
              </a:ext>
            </a:extLst>
          </p:cNvPr>
          <p:cNvSpPr/>
          <p:nvPr userDrawn="1"/>
        </p:nvSpPr>
        <p:spPr>
          <a:xfrm>
            <a:off x="533046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464" name="object 159">
            <a:extLst>
              <a:ext uri="{FF2B5EF4-FFF2-40B4-BE49-F238E27FC236}">
                <a16:creationId xmlns:a16="http://schemas.microsoft.com/office/drawing/2014/main" id="{0BCE948E-29F2-4C2E-977A-AE41BE569C13}"/>
              </a:ext>
            </a:extLst>
          </p:cNvPr>
          <p:cNvSpPr/>
          <p:nvPr userDrawn="1"/>
        </p:nvSpPr>
        <p:spPr>
          <a:xfrm>
            <a:off x="533046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465" name="object 160">
            <a:extLst>
              <a:ext uri="{FF2B5EF4-FFF2-40B4-BE49-F238E27FC236}">
                <a16:creationId xmlns:a16="http://schemas.microsoft.com/office/drawing/2014/main" id="{4088B2A6-3F84-423A-B831-AFC0B0DED8C8}"/>
              </a:ext>
            </a:extLst>
          </p:cNvPr>
          <p:cNvSpPr/>
          <p:nvPr userDrawn="1"/>
        </p:nvSpPr>
        <p:spPr>
          <a:xfrm>
            <a:off x="536704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66" name="object 161">
            <a:extLst>
              <a:ext uri="{FF2B5EF4-FFF2-40B4-BE49-F238E27FC236}">
                <a16:creationId xmlns:a16="http://schemas.microsoft.com/office/drawing/2014/main" id="{F8745D88-D69C-4114-8A11-1728C0449C98}"/>
              </a:ext>
            </a:extLst>
          </p:cNvPr>
          <p:cNvSpPr/>
          <p:nvPr userDrawn="1"/>
        </p:nvSpPr>
        <p:spPr>
          <a:xfrm>
            <a:off x="536704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67" name="object 162">
            <a:extLst>
              <a:ext uri="{FF2B5EF4-FFF2-40B4-BE49-F238E27FC236}">
                <a16:creationId xmlns:a16="http://schemas.microsoft.com/office/drawing/2014/main" id="{CFC46DF1-2054-41A1-A194-3ACEE78CF23F}"/>
              </a:ext>
            </a:extLst>
          </p:cNvPr>
          <p:cNvSpPr/>
          <p:nvPr userDrawn="1"/>
        </p:nvSpPr>
        <p:spPr>
          <a:xfrm>
            <a:off x="546762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468" name="object 163">
            <a:extLst>
              <a:ext uri="{FF2B5EF4-FFF2-40B4-BE49-F238E27FC236}">
                <a16:creationId xmlns:a16="http://schemas.microsoft.com/office/drawing/2014/main" id="{8A433B71-07B4-4AD7-8A99-CEE9BF5E3AD2}"/>
              </a:ext>
            </a:extLst>
          </p:cNvPr>
          <p:cNvSpPr/>
          <p:nvPr userDrawn="1"/>
        </p:nvSpPr>
        <p:spPr>
          <a:xfrm>
            <a:off x="546762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469" name="object 164">
            <a:extLst>
              <a:ext uri="{FF2B5EF4-FFF2-40B4-BE49-F238E27FC236}">
                <a16:creationId xmlns:a16="http://schemas.microsoft.com/office/drawing/2014/main" id="{EF304423-8988-4B77-A33A-42910062DB8A}"/>
              </a:ext>
            </a:extLst>
          </p:cNvPr>
          <p:cNvSpPr/>
          <p:nvPr userDrawn="1"/>
        </p:nvSpPr>
        <p:spPr>
          <a:xfrm>
            <a:off x="550420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70" name="object 165">
            <a:extLst>
              <a:ext uri="{FF2B5EF4-FFF2-40B4-BE49-F238E27FC236}">
                <a16:creationId xmlns:a16="http://schemas.microsoft.com/office/drawing/2014/main" id="{5D24591B-F713-44EB-9602-C6B761B96FA9}"/>
              </a:ext>
            </a:extLst>
          </p:cNvPr>
          <p:cNvSpPr/>
          <p:nvPr userDrawn="1"/>
        </p:nvSpPr>
        <p:spPr>
          <a:xfrm>
            <a:off x="550420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71" name="object 166">
            <a:extLst>
              <a:ext uri="{FF2B5EF4-FFF2-40B4-BE49-F238E27FC236}">
                <a16:creationId xmlns:a16="http://schemas.microsoft.com/office/drawing/2014/main" id="{F2451B03-8440-453B-B9DC-376652144A2E}"/>
              </a:ext>
            </a:extLst>
          </p:cNvPr>
          <p:cNvSpPr/>
          <p:nvPr userDrawn="1"/>
        </p:nvSpPr>
        <p:spPr>
          <a:xfrm>
            <a:off x="560478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472" name="object 167">
            <a:extLst>
              <a:ext uri="{FF2B5EF4-FFF2-40B4-BE49-F238E27FC236}">
                <a16:creationId xmlns:a16="http://schemas.microsoft.com/office/drawing/2014/main" id="{447D672F-D755-489E-8F94-F8C56D30A4A9}"/>
              </a:ext>
            </a:extLst>
          </p:cNvPr>
          <p:cNvSpPr/>
          <p:nvPr userDrawn="1"/>
        </p:nvSpPr>
        <p:spPr>
          <a:xfrm>
            <a:off x="560478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473" name="object 168">
            <a:extLst>
              <a:ext uri="{FF2B5EF4-FFF2-40B4-BE49-F238E27FC236}">
                <a16:creationId xmlns:a16="http://schemas.microsoft.com/office/drawing/2014/main" id="{08A5CE4D-E238-4A15-92D7-5BD2CB2BB8D6}"/>
              </a:ext>
            </a:extLst>
          </p:cNvPr>
          <p:cNvSpPr/>
          <p:nvPr userDrawn="1"/>
        </p:nvSpPr>
        <p:spPr>
          <a:xfrm>
            <a:off x="564136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74" name="object 169">
            <a:extLst>
              <a:ext uri="{FF2B5EF4-FFF2-40B4-BE49-F238E27FC236}">
                <a16:creationId xmlns:a16="http://schemas.microsoft.com/office/drawing/2014/main" id="{BC796BCB-98C2-44A2-ACA9-408C268B9587}"/>
              </a:ext>
            </a:extLst>
          </p:cNvPr>
          <p:cNvSpPr/>
          <p:nvPr userDrawn="1"/>
        </p:nvSpPr>
        <p:spPr>
          <a:xfrm>
            <a:off x="564136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75" name="object 170">
            <a:extLst>
              <a:ext uri="{FF2B5EF4-FFF2-40B4-BE49-F238E27FC236}">
                <a16:creationId xmlns:a16="http://schemas.microsoft.com/office/drawing/2014/main" id="{7F4EE595-50F0-4075-AD8B-E91D809F9AAF}"/>
              </a:ext>
            </a:extLst>
          </p:cNvPr>
          <p:cNvSpPr/>
          <p:nvPr userDrawn="1"/>
        </p:nvSpPr>
        <p:spPr>
          <a:xfrm>
            <a:off x="57419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476" name="object 171">
            <a:extLst>
              <a:ext uri="{FF2B5EF4-FFF2-40B4-BE49-F238E27FC236}">
                <a16:creationId xmlns:a16="http://schemas.microsoft.com/office/drawing/2014/main" id="{9344D89B-549F-4881-BC9E-A80E6464779D}"/>
              </a:ext>
            </a:extLst>
          </p:cNvPr>
          <p:cNvSpPr/>
          <p:nvPr userDrawn="1"/>
        </p:nvSpPr>
        <p:spPr>
          <a:xfrm>
            <a:off x="57419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477" name="object 172">
            <a:extLst>
              <a:ext uri="{FF2B5EF4-FFF2-40B4-BE49-F238E27FC236}">
                <a16:creationId xmlns:a16="http://schemas.microsoft.com/office/drawing/2014/main" id="{23A51CEE-DBD7-4E43-9C91-4E19C4AD1E25}"/>
              </a:ext>
            </a:extLst>
          </p:cNvPr>
          <p:cNvSpPr/>
          <p:nvPr userDrawn="1"/>
        </p:nvSpPr>
        <p:spPr>
          <a:xfrm>
            <a:off x="577852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78" name="object 173">
            <a:extLst>
              <a:ext uri="{FF2B5EF4-FFF2-40B4-BE49-F238E27FC236}">
                <a16:creationId xmlns:a16="http://schemas.microsoft.com/office/drawing/2014/main" id="{F6CA4EB4-F278-4D2D-9090-479EFE1244B4}"/>
              </a:ext>
            </a:extLst>
          </p:cNvPr>
          <p:cNvSpPr/>
          <p:nvPr userDrawn="1"/>
        </p:nvSpPr>
        <p:spPr>
          <a:xfrm>
            <a:off x="577852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79" name="object 174">
            <a:extLst>
              <a:ext uri="{FF2B5EF4-FFF2-40B4-BE49-F238E27FC236}">
                <a16:creationId xmlns:a16="http://schemas.microsoft.com/office/drawing/2014/main" id="{8066E7D5-A375-48C7-9F39-4DEE350805AD}"/>
              </a:ext>
            </a:extLst>
          </p:cNvPr>
          <p:cNvSpPr/>
          <p:nvPr userDrawn="1"/>
        </p:nvSpPr>
        <p:spPr>
          <a:xfrm>
            <a:off x="587910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480" name="object 175">
            <a:extLst>
              <a:ext uri="{FF2B5EF4-FFF2-40B4-BE49-F238E27FC236}">
                <a16:creationId xmlns:a16="http://schemas.microsoft.com/office/drawing/2014/main" id="{9E141540-5407-4D62-BCA3-9539102EDE2A}"/>
              </a:ext>
            </a:extLst>
          </p:cNvPr>
          <p:cNvSpPr/>
          <p:nvPr userDrawn="1"/>
        </p:nvSpPr>
        <p:spPr>
          <a:xfrm>
            <a:off x="587910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481" name="object 176">
            <a:extLst>
              <a:ext uri="{FF2B5EF4-FFF2-40B4-BE49-F238E27FC236}">
                <a16:creationId xmlns:a16="http://schemas.microsoft.com/office/drawing/2014/main" id="{340F3FB7-7643-4E60-BB70-CDBB117925EE}"/>
              </a:ext>
            </a:extLst>
          </p:cNvPr>
          <p:cNvSpPr/>
          <p:nvPr userDrawn="1"/>
        </p:nvSpPr>
        <p:spPr>
          <a:xfrm>
            <a:off x="591568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82" name="object 177">
            <a:extLst>
              <a:ext uri="{FF2B5EF4-FFF2-40B4-BE49-F238E27FC236}">
                <a16:creationId xmlns:a16="http://schemas.microsoft.com/office/drawing/2014/main" id="{5C44DFCB-F3B6-465A-81DD-1B637A489B50}"/>
              </a:ext>
            </a:extLst>
          </p:cNvPr>
          <p:cNvSpPr/>
          <p:nvPr userDrawn="1"/>
        </p:nvSpPr>
        <p:spPr>
          <a:xfrm>
            <a:off x="591568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83" name="object 178">
            <a:extLst>
              <a:ext uri="{FF2B5EF4-FFF2-40B4-BE49-F238E27FC236}">
                <a16:creationId xmlns:a16="http://schemas.microsoft.com/office/drawing/2014/main" id="{8423A713-E37D-4DB0-93DC-E97A252C6FD9}"/>
              </a:ext>
            </a:extLst>
          </p:cNvPr>
          <p:cNvSpPr/>
          <p:nvPr userDrawn="1"/>
        </p:nvSpPr>
        <p:spPr>
          <a:xfrm>
            <a:off x="6016265"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484" name="object 179">
            <a:extLst>
              <a:ext uri="{FF2B5EF4-FFF2-40B4-BE49-F238E27FC236}">
                <a16:creationId xmlns:a16="http://schemas.microsoft.com/office/drawing/2014/main" id="{8F7E2D0D-D098-4FC6-85EE-21850244C18A}"/>
              </a:ext>
            </a:extLst>
          </p:cNvPr>
          <p:cNvSpPr/>
          <p:nvPr userDrawn="1"/>
        </p:nvSpPr>
        <p:spPr>
          <a:xfrm>
            <a:off x="6016265"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485" name="object 180">
            <a:extLst>
              <a:ext uri="{FF2B5EF4-FFF2-40B4-BE49-F238E27FC236}">
                <a16:creationId xmlns:a16="http://schemas.microsoft.com/office/drawing/2014/main" id="{A7056668-E38E-45E3-BD31-87683FD9BB34}"/>
              </a:ext>
            </a:extLst>
          </p:cNvPr>
          <p:cNvSpPr/>
          <p:nvPr userDrawn="1"/>
        </p:nvSpPr>
        <p:spPr>
          <a:xfrm>
            <a:off x="605284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86" name="object 181">
            <a:extLst>
              <a:ext uri="{FF2B5EF4-FFF2-40B4-BE49-F238E27FC236}">
                <a16:creationId xmlns:a16="http://schemas.microsoft.com/office/drawing/2014/main" id="{647935BA-10CA-4D54-9C66-4402A66F501E}"/>
              </a:ext>
            </a:extLst>
          </p:cNvPr>
          <p:cNvSpPr/>
          <p:nvPr userDrawn="1"/>
        </p:nvSpPr>
        <p:spPr>
          <a:xfrm>
            <a:off x="605284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87" name="object 182">
            <a:extLst>
              <a:ext uri="{FF2B5EF4-FFF2-40B4-BE49-F238E27FC236}">
                <a16:creationId xmlns:a16="http://schemas.microsoft.com/office/drawing/2014/main" id="{8B513610-6424-41E0-928E-3893A4931047}"/>
              </a:ext>
            </a:extLst>
          </p:cNvPr>
          <p:cNvSpPr/>
          <p:nvPr userDrawn="1"/>
        </p:nvSpPr>
        <p:spPr>
          <a:xfrm>
            <a:off x="615342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488" name="object 183">
            <a:extLst>
              <a:ext uri="{FF2B5EF4-FFF2-40B4-BE49-F238E27FC236}">
                <a16:creationId xmlns:a16="http://schemas.microsoft.com/office/drawing/2014/main" id="{9E88D704-B771-4A4B-9A9E-443E667BEDFF}"/>
              </a:ext>
            </a:extLst>
          </p:cNvPr>
          <p:cNvSpPr/>
          <p:nvPr userDrawn="1"/>
        </p:nvSpPr>
        <p:spPr>
          <a:xfrm>
            <a:off x="615342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489" name="object 184">
            <a:extLst>
              <a:ext uri="{FF2B5EF4-FFF2-40B4-BE49-F238E27FC236}">
                <a16:creationId xmlns:a16="http://schemas.microsoft.com/office/drawing/2014/main" id="{0C4B9B22-F3C1-403B-BAB6-E425859B4C6A}"/>
              </a:ext>
            </a:extLst>
          </p:cNvPr>
          <p:cNvSpPr/>
          <p:nvPr userDrawn="1"/>
        </p:nvSpPr>
        <p:spPr>
          <a:xfrm>
            <a:off x="6190002"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90" name="object 185">
            <a:extLst>
              <a:ext uri="{FF2B5EF4-FFF2-40B4-BE49-F238E27FC236}">
                <a16:creationId xmlns:a16="http://schemas.microsoft.com/office/drawing/2014/main" id="{16CD6ADE-B4A9-494B-85DE-31A8B865EF26}"/>
              </a:ext>
            </a:extLst>
          </p:cNvPr>
          <p:cNvSpPr/>
          <p:nvPr userDrawn="1"/>
        </p:nvSpPr>
        <p:spPr>
          <a:xfrm>
            <a:off x="6190002"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91" name="object 186">
            <a:extLst>
              <a:ext uri="{FF2B5EF4-FFF2-40B4-BE49-F238E27FC236}">
                <a16:creationId xmlns:a16="http://schemas.microsoft.com/office/drawing/2014/main" id="{466586BB-82F0-4379-9E2F-015572407DAE}"/>
              </a:ext>
            </a:extLst>
          </p:cNvPr>
          <p:cNvSpPr/>
          <p:nvPr userDrawn="1"/>
        </p:nvSpPr>
        <p:spPr>
          <a:xfrm>
            <a:off x="629058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492" name="object 187">
            <a:extLst>
              <a:ext uri="{FF2B5EF4-FFF2-40B4-BE49-F238E27FC236}">
                <a16:creationId xmlns:a16="http://schemas.microsoft.com/office/drawing/2014/main" id="{19F9C282-6E64-4A44-9185-F197312D68B9}"/>
              </a:ext>
            </a:extLst>
          </p:cNvPr>
          <p:cNvSpPr/>
          <p:nvPr userDrawn="1"/>
        </p:nvSpPr>
        <p:spPr>
          <a:xfrm>
            <a:off x="629058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493" name="object 188">
            <a:extLst>
              <a:ext uri="{FF2B5EF4-FFF2-40B4-BE49-F238E27FC236}">
                <a16:creationId xmlns:a16="http://schemas.microsoft.com/office/drawing/2014/main" id="{27E1FF4D-F215-47F4-A022-2DC651622EB9}"/>
              </a:ext>
            </a:extLst>
          </p:cNvPr>
          <p:cNvSpPr/>
          <p:nvPr userDrawn="1"/>
        </p:nvSpPr>
        <p:spPr>
          <a:xfrm>
            <a:off x="6327161" y="3396379"/>
            <a:ext cx="73660" cy="5715"/>
          </a:xfrm>
          <a:custGeom>
            <a:avLst/>
            <a:gdLst/>
            <a:ahLst/>
            <a:cxnLst/>
            <a:rect l="l" t="t" r="r" b="b"/>
            <a:pathLst>
              <a:path w="73660"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94" name="object 189">
            <a:extLst>
              <a:ext uri="{FF2B5EF4-FFF2-40B4-BE49-F238E27FC236}">
                <a16:creationId xmlns:a16="http://schemas.microsoft.com/office/drawing/2014/main" id="{B82B29C1-C1B6-4CD4-BF40-D9A466CBD453}"/>
              </a:ext>
            </a:extLst>
          </p:cNvPr>
          <p:cNvSpPr/>
          <p:nvPr userDrawn="1"/>
        </p:nvSpPr>
        <p:spPr>
          <a:xfrm>
            <a:off x="6327161" y="3403744"/>
            <a:ext cx="73660" cy="1905"/>
          </a:xfrm>
          <a:custGeom>
            <a:avLst/>
            <a:gdLst/>
            <a:ahLst/>
            <a:cxnLst/>
            <a:rect l="l" t="t" r="r" b="b"/>
            <a:pathLst>
              <a:path w="73660"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95" name="object 190">
            <a:extLst>
              <a:ext uri="{FF2B5EF4-FFF2-40B4-BE49-F238E27FC236}">
                <a16:creationId xmlns:a16="http://schemas.microsoft.com/office/drawing/2014/main" id="{45B91235-FB96-4983-9BAC-554870F0F971}"/>
              </a:ext>
            </a:extLst>
          </p:cNvPr>
          <p:cNvSpPr/>
          <p:nvPr userDrawn="1"/>
        </p:nvSpPr>
        <p:spPr>
          <a:xfrm>
            <a:off x="64277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496" name="object 191">
            <a:extLst>
              <a:ext uri="{FF2B5EF4-FFF2-40B4-BE49-F238E27FC236}">
                <a16:creationId xmlns:a16="http://schemas.microsoft.com/office/drawing/2014/main" id="{CD0A38B9-764C-4501-A6C2-426D074427AB}"/>
              </a:ext>
            </a:extLst>
          </p:cNvPr>
          <p:cNvSpPr/>
          <p:nvPr userDrawn="1"/>
        </p:nvSpPr>
        <p:spPr>
          <a:xfrm>
            <a:off x="64277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497" name="object 192">
            <a:extLst>
              <a:ext uri="{FF2B5EF4-FFF2-40B4-BE49-F238E27FC236}">
                <a16:creationId xmlns:a16="http://schemas.microsoft.com/office/drawing/2014/main" id="{4ED89173-B926-4E5A-BB81-F17166BF2EA9}"/>
              </a:ext>
            </a:extLst>
          </p:cNvPr>
          <p:cNvSpPr/>
          <p:nvPr userDrawn="1"/>
        </p:nvSpPr>
        <p:spPr>
          <a:xfrm>
            <a:off x="646432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498" name="object 193">
            <a:extLst>
              <a:ext uri="{FF2B5EF4-FFF2-40B4-BE49-F238E27FC236}">
                <a16:creationId xmlns:a16="http://schemas.microsoft.com/office/drawing/2014/main" id="{DEC440C3-30D3-460B-B665-CA379C3F0921}"/>
              </a:ext>
            </a:extLst>
          </p:cNvPr>
          <p:cNvSpPr/>
          <p:nvPr userDrawn="1"/>
        </p:nvSpPr>
        <p:spPr>
          <a:xfrm>
            <a:off x="646432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499" name="object 194">
            <a:extLst>
              <a:ext uri="{FF2B5EF4-FFF2-40B4-BE49-F238E27FC236}">
                <a16:creationId xmlns:a16="http://schemas.microsoft.com/office/drawing/2014/main" id="{3989BA79-379C-40A8-A208-54D8C1B79121}"/>
              </a:ext>
            </a:extLst>
          </p:cNvPr>
          <p:cNvSpPr/>
          <p:nvPr userDrawn="1"/>
        </p:nvSpPr>
        <p:spPr>
          <a:xfrm>
            <a:off x="65649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500" name="object 195">
            <a:extLst>
              <a:ext uri="{FF2B5EF4-FFF2-40B4-BE49-F238E27FC236}">
                <a16:creationId xmlns:a16="http://schemas.microsoft.com/office/drawing/2014/main" id="{A38DC130-8C7A-4991-A95E-CE9371596E02}"/>
              </a:ext>
            </a:extLst>
          </p:cNvPr>
          <p:cNvSpPr/>
          <p:nvPr userDrawn="1"/>
        </p:nvSpPr>
        <p:spPr>
          <a:xfrm>
            <a:off x="65649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501" name="object 196">
            <a:extLst>
              <a:ext uri="{FF2B5EF4-FFF2-40B4-BE49-F238E27FC236}">
                <a16:creationId xmlns:a16="http://schemas.microsoft.com/office/drawing/2014/main" id="{E8EAD991-DE04-48E6-BD3B-59F11DD11B40}"/>
              </a:ext>
            </a:extLst>
          </p:cNvPr>
          <p:cNvSpPr/>
          <p:nvPr userDrawn="1"/>
        </p:nvSpPr>
        <p:spPr>
          <a:xfrm>
            <a:off x="6601482"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02" name="object 197">
            <a:extLst>
              <a:ext uri="{FF2B5EF4-FFF2-40B4-BE49-F238E27FC236}">
                <a16:creationId xmlns:a16="http://schemas.microsoft.com/office/drawing/2014/main" id="{84392269-A650-4C00-83C8-413597CD1A15}"/>
              </a:ext>
            </a:extLst>
          </p:cNvPr>
          <p:cNvSpPr/>
          <p:nvPr userDrawn="1"/>
        </p:nvSpPr>
        <p:spPr>
          <a:xfrm>
            <a:off x="6601482"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03" name="object 198">
            <a:extLst>
              <a:ext uri="{FF2B5EF4-FFF2-40B4-BE49-F238E27FC236}">
                <a16:creationId xmlns:a16="http://schemas.microsoft.com/office/drawing/2014/main" id="{1B6253A6-96D4-4907-BC34-9FCDC18C4878}"/>
              </a:ext>
            </a:extLst>
          </p:cNvPr>
          <p:cNvSpPr/>
          <p:nvPr userDrawn="1"/>
        </p:nvSpPr>
        <p:spPr>
          <a:xfrm>
            <a:off x="670206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504" name="object 199">
            <a:extLst>
              <a:ext uri="{FF2B5EF4-FFF2-40B4-BE49-F238E27FC236}">
                <a16:creationId xmlns:a16="http://schemas.microsoft.com/office/drawing/2014/main" id="{267BBB72-7164-4964-97DC-069329FFD19D}"/>
              </a:ext>
            </a:extLst>
          </p:cNvPr>
          <p:cNvSpPr/>
          <p:nvPr userDrawn="1"/>
        </p:nvSpPr>
        <p:spPr>
          <a:xfrm>
            <a:off x="670206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505" name="object 200">
            <a:extLst>
              <a:ext uri="{FF2B5EF4-FFF2-40B4-BE49-F238E27FC236}">
                <a16:creationId xmlns:a16="http://schemas.microsoft.com/office/drawing/2014/main" id="{36A0B550-FC48-4DDD-8890-C6A50D91E620}"/>
              </a:ext>
            </a:extLst>
          </p:cNvPr>
          <p:cNvSpPr/>
          <p:nvPr userDrawn="1"/>
        </p:nvSpPr>
        <p:spPr>
          <a:xfrm>
            <a:off x="6738640"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06" name="object 201">
            <a:extLst>
              <a:ext uri="{FF2B5EF4-FFF2-40B4-BE49-F238E27FC236}">
                <a16:creationId xmlns:a16="http://schemas.microsoft.com/office/drawing/2014/main" id="{71EC1A15-9FE1-42B0-8455-B7238928EF3B}"/>
              </a:ext>
            </a:extLst>
          </p:cNvPr>
          <p:cNvSpPr/>
          <p:nvPr userDrawn="1"/>
        </p:nvSpPr>
        <p:spPr>
          <a:xfrm>
            <a:off x="6738640"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07" name="object 202">
            <a:extLst>
              <a:ext uri="{FF2B5EF4-FFF2-40B4-BE49-F238E27FC236}">
                <a16:creationId xmlns:a16="http://schemas.microsoft.com/office/drawing/2014/main" id="{A0647B6D-7387-442B-99DE-BA1FAB51D83A}"/>
              </a:ext>
            </a:extLst>
          </p:cNvPr>
          <p:cNvSpPr/>
          <p:nvPr userDrawn="1"/>
        </p:nvSpPr>
        <p:spPr>
          <a:xfrm>
            <a:off x="683922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508" name="object 203">
            <a:extLst>
              <a:ext uri="{FF2B5EF4-FFF2-40B4-BE49-F238E27FC236}">
                <a16:creationId xmlns:a16="http://schemas.microsoft.com/office/drawing/2014/main" id="{5DFAD7F2-2FB3-4507-9D27-1AE24A1A9F6E}"/>
              </a:ext>
            </a:extLst>
          </p:cNvPr>
          <p:cNvSpPr/>
          <p:nvPr userDrawn="1"/>
        </p:nvSpPr>
        <p:spPr>
          <a:xfrm>
            <a:off x="683922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509" name="object 204">
            <a:extLst>
              <a:ext uri="{FF2B5EF4-FFF2-40B4-BE49-F238E27FC236}">
                <a16:creationId xmlns:a16="http://schemas.microsoft.com/office/drawing/2014/main" id="{59FBE36F-2C7D-41A8-8962-724744354CBA}"/>
              </a:ext>
            </a:extLst>
          </p:cNvPr>
          <p:cNvSpPr/>
          <p:nvPr userDrawn="1"/>
        </p:nvSpPr>
        <p:spPr>
          <a:xfrm>
            <a:off x="687580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10" name="object 205">
            <a:extLst>
              <a:ext uri="{FF2B5EF4-FFF2-40B4-BE49-F238E27FC236}">
                <a16:creationId xmlns:a16="http://schemas.microsoft.com/office/drawing/2014/main" id="{E5030D62-15F8-472D-B109-489057CDD8B6}"/>
              </a:ext>
            </a:extLst>
          </p:cNvPr>
          <p:cNvSpPr/>
          <p:nvPr userDrawn="1"/>
        </p:nvSpPr>
        <p:spPr>
          <a:xfrm>
            <a:off x="687580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11" name="object 206">
            <a:extLst>
              <a:ext uri="{FF2B5EF4-FFF2-40B4-BE49-F238E27FC236}">
                <a16:creationId xmlns:a16="http://schemas.microsoft.com/office/drawing/2014/main" id="{905C5DCB-2EA6-4DF6-A108-B052A14155EB}"/>
              </a:ext>
            </a:extLst>
          </p:cNvPr>
          <p:cNvSpPr/>
          <p:nvPr userDrawn="1"/>
        </p:nvSpPr>
        <p:spPr>
          <a:xfrm>
            <a:off x="697638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512" name="object 207">
            <a:extLst>
              <a:ext uri="{FF2B5EF4-FFF2-40B4-BE49-F238E27FC236}">
                <a16:creationId xmlns:a16="http://schemas.microsoft.com/office/drawing/2014/main" id="{E78A3B6F-CFBB-4D2E-B9F1-132F7F361DC5}"/>
              </a:ext>
            </a:extLst>
          </p:cNvPr>
          <p:cNvSpPr/>
          <p:nvPr userDrawn="1"/>
        </p:nvSpPr>
        <p:spPr>
          <a:xfrm>
            <a:off x="697638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513" name="object 208">
            <a:extLst>
              <a:ext uri="{FF2B5EF4-FFF2-40B4-BE49-F238E27FC236}">
                <a16:creationId xmlns:a16="http://schemas.microsoft.com/office/drawing/2014/main" id="{7A8EFCE9-86DB-46F9-928D-D16DEB899562}"/>
              </a:ext>
            </a:extLst>
          </p:cNvPr>
          <p:cNvSpPr/>
          <p:nvPr userDrawn="1"/>
        </p:nvSpPr>
        <p:spPr>
          <a:xfrm>
            <a:off x="701296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14" name="object 209">
            <a:extLst>
              <a:ext uri="{FF2B5EF4-FFF2-40B4-BE49-F238E27FC236}">
                <a16:creationId xmlns:a16="http://schemas.microsoft.com/office/drawing/2014/main" id="{F7552FBF-3AC6-45E1-A0D2-69B44100CA23}"/>
              </a:ext>
            </a:extLst>
          </p:cNvPr>
          <p:cNvSpPr/>
          <p:nvPr userDrawn="1"/>
        </p:nvSpPr>
        <p:spPr>
          <a:xfrm>
            <a:off x="701296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15" name="object 210">
            <a:extLst>
              <a:ext uri="{FF2B5EF4-FFF2-40B4-BE49-F238E27FC236}">
                <a16:creationId xmlns:a16="http://schemas.microsoft.com/office/drawing/2014/main" id="{E82F8B2C-EE2C-483F-B097-4666A032D068}"/>
              </a:ext>
            </a:extLst>
          </p:cNvPr>
          <p:cNvSpPr/>
          <p:nvPr userDrawn="1"/>
        </p:nvSpPr>
        <p:spPr>
          <a:xfrm>
            <a:off x="71135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516" name="object 211">
            <a:extLst>
              <a:ext uri="{FF2B5EF4-FFF2-40B4-BE49-F238E27FC236}">
                <a16:creationId xmlns:a16="http://schemas.microsoft.com/office/drawing/2014/main" id="{C0CD8D78-D435-4E98-BD61-99554CED9DE0}"/>
              </a:ext>
            </a:extLst>
          </p:cNvPr>
          <p:cNvSpPr/>
          <p:nvPr userDrawn="1"/>
        </p:nvSpPr>
        <p:spPr>
          <a:xfrm>
            <a:off x="71135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517" name="object 212">
            <a:extLst>
              <a:ext uri="{FF2B5EF4-FFF2-40B4-BE49-F238E27FC236}">
                <a16:creationId xmlns:a16="http://schemas.microsoft.com/office/drawing/2014/main" id="{5D0A3A76-0B73-4993-8B45-6463B684A17C}"/>
              </a:ext>
            </a:extLst>
          </p:cNvPr>
          <p:cNvSpPr/>
          <p:nvPr userDrawn="1"/>
        </p:nvSpPr>
        <p:spPr>
          <a:xfrm>
            <a:off x="7150122"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18" name="object 213">
            <a:extLst>
              <a:ext uri="{FF2B5EF4-FFF2-40B4-BE49-F238E27FC236}">
                <a16:creationId xmlns:a16="http://schemas.microsoft.com/office/drawing/2014/main" id="{9D67C957-05B9-4FD6-A7B3-9B6AE7FA65DC}"/>
              </a:ext>
            </a:extLst>
          </p:cNvPr>
          <p:cNvSpPr/>
          <p:nvPr userDrawn="1"/>
        </p:nvSpPr>
        <p:spPr>
          <a:xfrm>
            <a:off x="7150122"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19" name="object 214">
            <a:extLst>
              <a:ext uri="{FF2B5EF4-FFF2-40B4-BE49-F238E27FC236}">
                <a16:creationId xmlns:a16="http://schemas.microsoft.com/office/drawing/2014/main" id="{F0137022-236C-4649-BB9C-C188176D3162}"/>
              </a:ext>
            </a:extLst>
          </p:cNvPr>
          <p:cNvSpPr/>
          <p:nvPr userDrawn="1"/>
        </p:nvSpPr>
        <p:spPr>
          <a:xfrm>
            <a:off x="72507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520" name="object 215">
            <a:extLst>
              <a:ext uri="{FF2B5EF4-FFF2-40B4-BE49-F238E27FC236}">
                <a16:creationId xmlns:a16="http://schemas.microsoft.com/office/drawing/2014/main" id="{34E91FA1-4487-4F3E-ABC9-29BEEE9CC5C9}"/>
              </a:ext>
            </a:extLst>
          </p:cNvPr>
          <p:cNvSpPr/>
          <p:nvPr userDrawn="1"/>
        </p:nvSpPr>
        <p:spPr>
          <a:xfrm>
            <a:off x="72507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521" name="object 216">
            <a:extLst>
              <a:ext uri="{FF2B5EF4-FFF2-40B4-BE49-F238E27FC236}">
                <a16:creationId xmlns:a16="http://schemas.microsoft.com/office/drawing/2014/main" id="{4CAB41A7-4487-42DB-9BC6-54B852DD7B5C}"/>
              </a:ext>
            </a:extLst>
          </p:cNvPr>
          <p:cNvSpPr/>
          <p:nvPr userDrawn="1"/>
        </p:nvSpPr>
        <p:spPr>
          <a:xfrm>
            <a:off x="728728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22" name="object 217">
            <a:extLst>
              <a:ext uri="{FF2B5EF4-FFF2-40B4-BE49-F238E27FC236}">
                <a16:creationId xmlns:a16="http://schemas.microsoft.com/office/drawing/2014/main" id="{0307FED9-297A-4FAA-8B86-4F61C69C3AEF}"/>
              </a:ext>
            </a:extLst>
          </p:cNvPr>
          <p:cNvSpPr/>
          <p:nvPr userDrawn="1"/>
        </p:nvSpPr>
        <p:spPr>
          <a:xfrm>
            <a:off x="728728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23" name="object 218">
            <a:extLst>
              <a:ext uri="{FF2B5EF4-FFF2-40B4-BE49-F238E27FC236}">
                <a16:creationId xmlns:a16="http://schemas.microsoft.com/office/drawing/2014/main" id="{F20DD90C-D1CF-4861-81CD-EEB4E36F8B7E}"/>
              </a:ext>
            </a:extLst>
          </p:cNvPr>
          <p:cNvSpPr/>
          <p:nvPr userDrawn="1"/>
        </p:nvSpPr>
        <p:spPr>
          <a:xfrm>
            <a:off x="738786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524" name="object 219">
            <a:extLst>
              <a:ext uri="{FF2B5EF4-FFF2-40B4-BE49-F238E27FC236}">
                <a16:creationId xmlns:a16="http://schemas.microsoft.com/office/drawing/2014/main" id="{406C6195-78F8-451E-B037-F0C12FC1B385}"/>
              </a:ext>
            </a:extLst>
          </p:cNvPr>
          <p:cNvSpPr/>
          <p:nvPr userDrawn="1"/>
        </p:nvSpPr>
        <p:spPr>
          <a:xfrm>
            <a:off x="738786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525" name="object 220">
            <a:extLst>
              <a:ext uri="{FF2B5EF4-FFF2-40B4-BE49-F238E27FC236}">
                <a16:creationId xmlns:a16="http://schemas.microsoft.com/office/drawing/2014/main" id="{3434EAB8-CC07-4930-8F32-404C34EFDE66}"/>
              </a:ext>
            </a:extLst>
          </p:cNvPr>
          <p:cNvSpPr/>
          <p:nvPr userDrawn="1"/>
        </p:nvSpPr>
        <p:spPr>
          <a:xfrm>
            <a:off x="742444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26" name="object 221">
            <a:extLst>
              <a:ext uri="{FF2B5EF4-FFF2-40B4-BE49-F238E27FC236}">
                <a16:creationId xmlns:a16="http://schemas.microsoft.com/office/drawing/2014/main" id="{7E511E98-9C73-4350-85BD-80D0EF630A8B}"/>
              </a:ext>
            </a:extLst>
          </p:cNvPr>
          <p:cNvSpPr/>
          <p:nvPr userDrawn="1"/>
        </p:nvSpPr>
        <p:spPr>
          <a:xfrm>
            <a:off x="742444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27" name="object 222">
            <a:extLst>
              <a:ext uri="{FF2B5EF4-FFF2-40B4-BE49-F238E27FC236}">
                <a16:creationId xmlns:a16="http://schemas.microsoft.com/office/drawing/2014/main" id="{C23891CB-107E-4018-A8E0-23B45A1D8E57}"/>
              </a:ext>
            </a:extLst>
          </p:cNvPr>
          <p:cNvSpPr/>
          <p:nvPr userDrawn="1"/>
        </p:nvSpPr>
        <p:spPr>
          <a:xfrm>
            <a:off x="752502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528" name="object 223">
            <a:extLst>
              <a:ext uri="{FF2B5EF4-FFF2-40B4-BE49-F238E27FC236}">
                <a16:creationId xmlns:a16="http://schemas.microsoft.com/office/drawing/2014/main" id="{7A159E87-2F80-4A3C-9B10-893B6E92D8A6}"/>
              </a:ext>
            </a:extLst>
          </p:cNvPr>
          <p:cNvSpPr/>
          <p:nvPr userDrawn="1"/>
        </p:nvSpPr>
        <p:spPr>
          <a:xfrm>
            <a:off x="752502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529" name="object 224">
            <a:extLst>
              <a:ext uri="{FF2B5EF4-FFF2-40B4-BE49-F238E27FC236}">
                <a16:creationId xmlns:a16="http://schemas.microsoft.com/office/drawing/2014/main" id="{D3891D9D-4403-421D-8962-9D1927DB0425}"/>
              </a:ext>
            </a:extLst>
          </p:cNvPr>
          <p:cNvSpPr/>
          <p:nvPr userDrawn="1"/>
        </p:nvSpPr>
        <p:spPr>
          <a:xfrm>
            <a:off x="7561600"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30" name="object 225">
            <a:extLst>
              <a:ext uri="{FF2B5EF4-FFF2-40B4-BE49-F238E27FC236}">
                <a16:creationId xmlns:a16="http://schemas.microsoft.com/office/drawing/2014/main" id="{293A7896-1FF3-4352-A918-0DEBAF9DD57C}"/>
              </a:ext>
            </a:extLst>
          </p:cNvPr>
          <p:cNvSpPr/>
          <p:nvPr userDrawn="1"/>
        </p:nvSpPr>
        <p:spPr>
          <a:xfrm>
            <a:off x="7561600"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31" name="object 226">
            <a:extLst>
              <a:ext uri="{FF2B5EF4-FFF2-40B4-BE49-F238E27FC236}">
                <a16:creationId xmlns:a16="http://schemas.microsoft.com/office/drawing/2014/main" id="{79EB674C-A62B-401B-A134-F20599002366}"/>
              </a:ext>
            </a:extLst>
          </p:cNvPr>
          <p:cNvSpPr/>
          <p:nvPr userDrawn="1"/>
        </p:nvSpPr>
        <p:spPr>
          <a:xfrm>
            <a:off x="766218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532" name="object 227">
            <a:extLst>
              <a:ext uri="{FF2B5EF4-FFF2-40B4-BE49-F238E27FC236}">
                <a16:creationId xmlns:a16="http://schemas.microsoft.com/office/drawing/2014/main" id="{0D10752C-490A-4405-9838-A65E9B18FC31}"/>
              </a:ext>
            </a:extLst>
          </p:cNvPr>
          <p:cNvSpPr/>
          <p:nvPr userDrawn="1"/>
        </p:nvSpPr>
        <p:spPr>
          <a:xfrm>
            <a:off x="766218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533" name="object 228">
            <a:extLst>
              <a:ext uri="{FF2B5EF4-FFF2-40B4-BE49-F238E27FC236}">
                <a16:creationId xmlns:a16="http://schemas.microsoft.com/office/drawing/2014/main" id="{7E56790B-1898-4BBE-AC09-B99E6068DBCB}"/>
              </a:ext>
            </a:extLst>
          </p:cNvPr>
          <p:cNvSpPr/>
          <p:nvPr userDrawn="1"/>
        </p:nvSpPr>
        <p:spPr>
          <a:xfrm>
            <a:off x="769876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34" name="object 229">
            <a:extLst>
              <a:ext uri="{FF2B5EF4-FFF2-40B4-BE49-F238E27FC236}">
                <a16:creationId xmlns:a16="http://schemas.microsoft.com/office/drawing/2014/main" id="{5E7FDB4F-1F96-423F-9A7A-42E6CE15595D}"/>
              </a:ext>
            </a:extLst>
          </p:cNvPr>
          <p:cNvSpPr/>
          <p:nvPr userDrawn="1"/>
        </p:nvSpPr>
        <p:spPr>
          <a:xfrm>
            <a:off x="769876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35" name="object 230">
            <a:extLst>
              <a:ext uri="{FF2B5EF4-FFF2-40B4-BE49-F238E27FC236}">
                <a16:creationId xmlns:a16="http://schemas.microsoft.com/office/drawing/2014/main" id="{0A155A69-5A1C-46E2-AE83-B98B70F84692}"/>
              </a:ext>
            </a:extLst>
          </p:cNvPr>
          <p:cNvSpPr/>
          <p:nvPr userDrawn="1"/>
        </p:nvSpPr>
        <p:spPr>
          <a:xfrm>
            <a:off x="77993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536" name="object 231">
            <a:extLst>
              <a:ext uri="{FF2B5EF4-FFF2-40B4-BE49-F238E27FC236}">
                <a16:creationId xmlns:a16="http://schemas.microsoft.com/office/drawing/2014/main" id="{39D0BE60-2D04-4353-935D-D50A2EFF9052}"/>
              </a:ext>
            </a:extLst>
          </p:cNvPr>
          <p:cNvSpPr/>
          <p:nvPr userDrawn="1"/>
        </p:nvSpPr>
        <p:spPr>
          <a:xfrm>
            <a:off x="77993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537" name="object 232">
            <a:extLst>
              <a:ext uri="{FF2B5EF4-FFF2-40B4-BE49-F238E27FC236}">
                <a16:creationId xmlns:a16="http://schemas.microsoft.com/office/drawing/2014/main" id="{3BD9EFA7-48FA-4834-8E98-28EABA739143}"/>
              </a:ext>
            </a:extLst>
          </p:cNvPr>
          <p:cNvSpPr/>
          <p:nvPr userDrawn="1"/>
        </p:nvSpPr>
        <p:spPr>
          <a:xfrm>
            <a:off x="7835922"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38" name="object 233">
            <a:extLst>
              <a:ext uri="{FF2B5EF4-FFF2-40B4-BE49-F238E27FC236}">
                <a16:creationId xmlns:a16="http://schemas.microsoft.com/office/drawing/2014/main" id="{CAE55684-2F49-4757-8D80-199822E253CE}"/>
              </a:ext>
            </a:extLst>
          </p:cNvPr>
          <p:cNvSpPr/>
          <p:nvPr userDrawn="1"/>
        </p:nvSpPr>
        <p:spPr>
          <a:xfrm>
            <a:off x="7835922"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39" name="object 234">
            <a:extLst>
              <a:ext uri="{FF2B5EF4-FFF2-40B4-BE49-F238E27FC236}">
                <a16:creationId xmlns:a16="http://schemas.microsoft.com/office/drawing/2014/main" id="{7E39957F-D795-418D-ADDB-627E8EB8CC68}"/>
              </a:ext>
            </a:extLst>
          </p:cNvPr>
          <p:cNvSpPr/>
          <p:nvPr userDrawn="1"/>
        </p:nvSpPr>
        <p:spPr>
          <a:xfrm>
            <a:off x="79365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540" name="object 235">
            <a:extLst>
              <a:ext uri="{FF2B5EF4-FFF2-40B4-BE49-F238E27FC236}">
                <a16:creationId xmlns:a16="http://schemas.microsoft.com/office/drawing/2014/main" id="{25F1E788-F2E7-4391-9D3E-5ADCE0273CA4}"/>
              </a:ext>
            </a:extLst>
          </p:cNvPr>
          <p:cNvSpPr/>
          <p:nvPr userDrawn="1"/>
        </p:nvSpPr>
        <p:spPr>
          <a:xfrm>
            <a:off x="79365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541" name="object 236">
            <a:extLst>
              <a:ext uri="{FF2B5EF4-FFF2-40B4-BE49-F238E27FC236}">
                <a16:creationId xmlns:a16="http://schemas.microsoft.com/office/drawing/2014/main" id="{E3846495-4A86-441D-BA3C-F516A422982C}"/>
              </a:ext>
            </a:extLst>
          </p:cNvPr>
          <p:cNvSpPr/>
          <p:nvPr userDrawn="1"/>
        </p:nvSpPr>
        <p:spPr>
          <a:xfrm>
            <a:off x="7973082"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42" name="object 237">
            <a:extLst>
              <a:ext uri="{FF2B5EF4-FFF2-40B4-BE49-F238E27FC236}">
                <a16:creationId xmlns:a16="http://schemas.microsoft.com/office/drawing/2014/main" id="{00432F1F-6C16-4838-873A-4D861F11AC46}"/>
              </a:ext>
            </a:extLst>
          </p:cNvPr>
          <p:cNvSpPr/>
          <p:nvPr userDrawn="1"/>
        </p:nvSpPr>
        <p:spPr>
          <a:xfrm>
            <a:off x="7973082"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43" name="object 238">
            <a:extLst>
              <a:ext uri="{FF2B5EF4-FFF2-40B4-BE49-F238E27FC236}">
                <a16:creationId xmlns:a16="http://schemas.microsoft.com/office/drawing/2014/main" id="{09DB0AF1-CEB7-47FC-B8FE-1B0A8E77B090}"/>
              </a:ext>
            </a:extLst>
          </p:cNvPr>
          <p:cNvSpPr/>
          <p:nvPr userDrawn="1"/>
        </p:nvSpPr>
        <p:spPr>
          <a:xfrm>
            <a:off x="807366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544" name="object 239">
            <a:extLst>
              <a:ext uri="{FF2B5EF4-FFF2-40B4-BE49-F238E27FC236}">
                <a16:creationId xmlns:a16="http://schemas.microsoft.com/office/drawing/2014/main" id="{438E2AB6-124F-4272-AAC5-F7CA7CB324E3}"/>
              </a:ext>
            </a:extLst>
          </p:cNvPr>
          <p:cNvSpPr/>
          <p:nvPr userDrawn="1"/>
        </p:nvSpPr>
        <p:spPr>
          <a:xfrm>
            <a:off x="807366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545" name="object 240">
            <a:extLst>
              <a:ext uri="{FF2B5EF4-FFF2-40B4-BE49-F238E27FC236}">
                <a16:creationId xmlns:a16="http://schemas.microsoft.com/office/drawing/2014/main" id="{19CE4827-80E6-4462-A7A2-45EA10EA17D4}"/>
              </a:ext>
            </a:extLst>
          </p:cNvPr>
          <p:cNvSpPr/>
          <p:nvPr userDrawn="1"/>
        </p:nvSpPr>
        <p:spPr>
          <a:xfrm>
            <a:off x="811024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46" name="object 241">
            <a:extLst>
              <a:ext uri="{FF2B5EF4-FFF2-40B4-BE49-F238E27FC236}">
                <a16:creationId xmlns:a16="http://schemas.microsoft.com/office/drawing/2014/main" id="{BDCB8315-B8CC-4FCC-AC6B-8B3EE52524FB}"/>
              </a:ext>
            </a:extLst>
          </p:cNvPr>
          <p:cNvSpPr/>
          <p:nvPr userDrawn="1"/>
        </p:nvSpPr>
        <p:spPr>
          <a:xfrm>
            <a:off x="811024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47" name="object 242">
            <a:extLst>
              <a:ext uri="{FF2B5EF4-FFF2-40B4-BE49-F238E27FC236}">
                <a16:creationId xmlns:a16="http://schemas.microsoft.com/office/drawing/2014/main" id="{FDD4D913-D2A9-4BD7-8D42-6C494B510944}"/>
              </a:ext>
            </a:extLst>
          </p:cNvPr>
          <p:cNvSpPr/>
          <p:nvPr userDrawn="1"/>
        </p:nvSpPr>
        <p:spPr>
          <a:xfrm>
            <a:off x="821082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548" name="object 243">
            <a:extLst>
              <a:ext uri="{FF2B5EF4-FFF2-40B4-BE49-F238E27FC236}">
                <a16:creationId xmlns:a16="http://schemas.microsoft.com/office/drawing/2014/main" id="{6B0AC25F-39FF-40BD-961F-87346B6C4277}"/>
              </a:ext>
            </a:extLst>
          </p:cNvPr>
          <p:cNvSpPr/>
          <p:nvPr userDrawn="1"/>
        </p:nvSpPr>
        <p:spPr>
          <a:xfrm>
            <a:off x="821082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549" name="object 244">
            <a:extLst>
              <a:ext uri="{FF2B5EF4-FFF2-40B4-BE49-F238E27FC236}">
                <a16:creationId xmlns:a16="http://schemas.microsoft.com/office/drawing/2014/main" id="{EED3B1B0-88F6-430D-BB96-BED0E8C6DD98}"/>
              </a:ext>
            </a:extLst>
          </p:cNvPr>
          <p:cNvSpPr/>
          <p:nvPr userDrawn="1"/>
        </p:nvSpPr>
        <p:spPr>
          <a:xfrm>
            <a:off x="824740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50" name="object 245">
            <a:extLst>
              <a:ext uri="{FF2B5EF4-FFF2-40B4-BE49-F238E27FC236}">
                <a16:creationId xmlns:a16="http://schemas.microsoft.com/office/drawing/2014/main" id="{D2F40ED5-BA8F-4EB4-AB14-17982F19F438}"/>
              </a:ext>
            </a:extLst>
          </p:cNvPr>
          <p:cNvSpPr/>
          <p:nvPr userDrawn="1"/>
        </p:nvSpPr>
        <p:spPr>
          <a:xfrm>
            <a:off x="824740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51" name="object 246">
            <a:extLst>
              <a:ext uri="{FF2B5EF4-FFF2-40B4-BE49-F238E27FC236}">
                <a16:creationId xmlns:a16="http://schemas.microsoft.com/office/drawing/2014/main" id="{71456556-A94F-4A55-AE8F-6FFE4275A941}"/>
              </a:ext>
            </a:extLst>
          </p:cNvPr>
          <p:cNvSpPr/>
          <p:nvPr userDrawn="1"/>
        </p:nvSpPr>
        <p:spPr>
          <a:xfrm>
            <a:off x="834798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552" name="object 247">
            <a:extLst>
              <a:ext uri="{FF2B5EF4-FFF2-40B4-BE49-F238E27FC236}">
                <a16:creationId xmlns:a16="http://schemas.microsoft.com/office/drawing/2014/main" id="{18173E95-A098-42BF-8ABF-C8EBBD25A651}"/>
              </a:ext>
            </a:extLst>
          </p:cNvPr>
          <p:cNvSpPr/>
          <p:nvPr userDrawn="1"/>
        </p:nvSpPr>
        <p:spPr>
          <a:xfrm>
            <a:off x="834798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553" name="object 248">
            <a:extLst>
              <a:ext uri="{FF2B5EF4-FFF2-40B4-BE49-F238E27FC236}">
                <a16:creationId xmlns:a16="http://schemas.microsoft.com/office/drawing/2014/main" id="{1C6CF8DF-B001-4B6C-A650-950B4B2890F1}"/>
              </a:ext>
            </a:extLst>
          </p:cNvPr>
          <p:cNvSpPr/>
          <p:nvPr userDrawn="1"/>
        </p:nvSpPr>
        <p:spPr>
          <a:xfrm>
            <a:off x="838456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54" name="object 249">
            <a:extLst>
              <a:ext uri="{FF2B5EF4-FFF2-40B4-BE49-F238E27FC236}">
                <a16:creationId xmlns:a16="http://schemas.microsoft.com/office/drawing/2014/main" id="{6151338E-EE55-457E-925D-420CDD5770CA}"/>
              </a:ext>
            </a:extLst>
          </p:cNvPr>
          <p:cNvSpPr/>
          <p:nvPr userDrawn="1"/>
        </p:nvSpPr>
        <p:spPr>
          <a:xfrm>
            <a:off x="838456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55" name="object 250">
            <a:extLst>
              <a:ext uri="{FF2B5EF4-FFF2-40B4-BE49-F238E27FC236}">
                <a16:creationId xmlns:a16="http://schemas.microsoft.com/office/drawing/2014/main" id="{B4C2B689-E53E-4666-BAED-6CD992E92351}"/>
              </a:ext>
            </a:extLst>
          </p:cNvPr>
          <p:cNvSpPr/>
          <p:nvPr userDrawn="1"/>
        </p:nvSpPr>
        <p:spPr>
          <a:xfrm>
            <a:off x="84851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556" name="object 251">
            <a:extLst>
              <a:ext uri="{FF2B5EF4-FFF2-40B4-BE49-F238E27FC236}">
                <a16:creationId xmlns:a16="http://schemas.microsoft.com/office/drawing/2014/main" id="{C4383A89-A1A5-49FF-9797-2741B731B277}"/>
              </a:ext>
            </a:extLst>
          </p:cNvPr>
          <p:cNvSpPr/>
          <p:nvPr userDrawn="1"/>
        </p:nvSpPr>
        <p:spPr>
          <a:xfrm>
            <a:off x="84851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557" name="object 252">
            <a:extLst>
              <a:ext uri="{FF2B5EF4-FFF2-40B4-BE49-F238E27FC236}">
                <a16:creationId xmlns:a16="http://schemas.microsoft.com/office/drawing/2014/main" id="{13024963-EB70-4C8B-9774-28CEA2BF6973}"/>
              </a:ext>
            </a:extLst>
          </p:cNvPr>
          <p:cNvSpPr/>
          <p:nvPr userDrawn="1"/>
        </p:nvSpPr>
        <p:spPr>
          <a:xfrm>
            <a:off x="8521722"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58" name="object 253">
            <a:extLst>
              <a:ext uri="{FF2B5EF4-FFF2-40B4-BE49-F238E27FC236}">
                <a16:creationId xmlns:a16="http://schemas.microsoft.com/office/drawing/2014/main" id="{A05528D7-F820-4809-BB49-C4EA0DD3B56C}"/>
              </a:ext>
            </a:extLst>
          </p:cNvPr>
          <p:cNvSpPr/>
          <p:nvPr userDrawn="1"/>
        </p:nvSpPr>
        <p:spPr>
          <a:xfrm>
            <a:off x="8521722"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59" name="object 254">
            <a:extLst>
              <a:ext uri="{FF2B5EF4-FFF2-40B4-BE49-F238E27FC236}">
                <a16:creationId xmlns:a16="http://schemas.microsoft.com/office/drawing/2014/main" id="{E232A156-E62C-425A-89A2-15C175550AB2}"/>
              </a:ext>
            </a:extLst>
          </p:cNvPr>
          <p:cNvSpPr/>
          <p:nvPr userDrawn="1"/>
        </p:nvSpPr>
        <p:spPr>
          <a:xfrm>
            <a:off x="86223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560" name="object 255">
            <a:extLst>
              <a:ext uri="{FF2B5EF4-FFF2-40B4-BE49-F238E27FC236}">
                <a16:creationId xmlns:a16="http://schemas.microsoft.com/office/drawing/2014/main" id="{6C094F46-A77E-43A1-B31E-2F03E30F6B60}"/>
              </a:ext>
            </a:extLst>
          </p:cNvPr>
          <p:cNvSpPr/>
          <p:nvPr userDrawn="1"/>
        </p:nvSpPr>
        <p:spPr>
          <a:xfrm>
            <a:off x="86223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561" name="object 256">
            <a:extLst>
              <a:ext uri="{FF2B5EF4-FFF2-40B4-BE49-F238E27FC236}">
                <a16:creationId xmlns:a16="http://schemas.microsoft.com/office/drawing/2014/main" id="{8ACF9488-DDFC-45BC-9989-70478AA794B2}"/>
              </a:ext>
            </a:extLst>
          </p:cNvPr>
          <p:cNvSpPr/>
          <p:nvPr userDrawn="1"/>
        </p:nvSpPr>
        <p:spPr>
          <a:xfrm>
            <a:off x="8658882"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62" name="object 257">
            <a:extLst>
              <a:ext uri="{FF2B5EF4-FFF2-40B4-BE49-F238E27FC236}">
                <a16:creationId xmlns:a16="http://schemas.microsoft.com/office/drawing/2014/main" id="{826A7B0A-B75C-47ED-B2B9-2F1CA5938A8D}"/>
              </a:ext>
            </a:extLst>
          </p:cNvPr>
          <p:cNvSpPr/>
          <p:nvPr userDrawn="1"/>
        </p:nvSpPr>
        <p:spPr>
          <a:xfrm>
            <a:off x="8658882"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63" name="object 258">
            <a:extLst>
              <a:ext uri="{FF2B5EF4-FFF2-40B4-BE49-F238E27FC236}">
                <a16:creationId xmlns:a16="http://schemas.microsoft.com/office/drawing/2014/main" id="{F56AD21E-C71B-4A9E-9434-2B4FCE152590}"/>
              </a:ext>
            </a:extLst>
          </p:cNvPr>
          <p:cNvSpPr/>
          <p:nvPr userDrawn="1"/>
        </p:nvSpPr>
        <p:spPr>
          <a:xfrm>
            <a:off x="875946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564" name="object 259">
            <a:extLst>
              <a:ext uri="{FF2B5EF4-FFF2-40B4-BE49-F238E27FC236}">
                <a16:creationId xmlns:a16="http://schemas.microsoft.com/office/drawing/2014/main" id="{CEF3C64D-F1A9-4BE4-B739-1E9FF4373506}"/>
              </a:ext>
            </a:extLst>
          </p:cNvPr>
          <p:cNvSpPr/>
          <p:nvPr userDrawn="1"/>
        </p:nvSpPr>
        <p:spPr>
          <a:xfrm>
            <a:off x="875946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565" name="object 260">
            <a:extLst>
              <a:ext uri="{FF2B5EF4-FFF2-40B4-BE49-F238E27FC236}">
                <a16:creationId xmlns:a16="http://schemas.microsoft.com/office/drawing/2014/main" id="{0F3FBD20-E67F-4722-A119-6C10F16CBD36}"/>
              </a:ext>
            </a:extLst>
          </p:cNvPr>
          <p:cNvSpPr/>
          <p:nvPr userDrawn="1"/>
        </p:nvSpPr>
        <p:spPr>
          <a:xfrm>
            <a:off x="879604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66" name="object 261">
            <a:extLst>
              <a:ext uri="{FF2B5EF4-FFF2-40B4-BE49-F238E27FC236}">
                <a16:creationId xmlns:a16="http://schemas.microsoft.com/office/drawing/2014/main" id="{95CBFDEE-5762-42A8-A4CF-EA01CDEEAA6F}"/>
              </a:ext>
            </a:extLst>
          </p:cNvPr>
          <p:cNvSpPr/>
          <p:nvPr userDrawn="1"/>
        </p:nvSpPr>
        <p:spPr>
          <a:xfrm>
            <a:off x="879604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67" name="object 262">
            <a:extLst>
              <a:ext uri="{FF2B5EF4-FFF2-40B4-BE49-F238E27FC236}">
                <a16:creationId xmlns:a16="http://schemas.microsoft.com/office/drawing/2014/main" id="{94DD5D22-D77F-49FA-B01F-952BCBAEC59F}"/>
              </a:ext>
            </a:extLst>
          </p:cNvPr>
          <p:cNvSpPr/>
          <p:nvPr userDrawn="1"/>
        </p:nvSpPr>
        <p:spPr>
          <a:xfrm>
            <a:off x="889662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568" name="object 263">
            <a:extLst>
              <a:ext uri="{FF2B5EF4-FFF2-40B4-BE49-F238E27FC236}">
                <a16:creationId xmlns:a16="http://schemas.microsoft.com/office/drawing/2014/main" id="{FCD14C1E-6DA2-4263-8EE8-6305802F432B}"/>
              </a:ext>
            </a:extLst>
          </p:cNvPr>
          <p:cNvSpPr/>
          <p:nvPr userDrawn="1"/>
        </p:nvSpPr>
        <p:spPr>
          <a:xfrm>
            <a:off x="889662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569" name="object 264">
            <a:extLst>
              <a:ext uri="{FF2B5EF4-FFF2-40B4-BE49-F238E27FC236}">
                <a16:creationId xmlns:a16="http://schemas.microsoft.com/office/drawing/2014/main" id="{6FC41916-227D-4CF5-88EE-BB9A6B8D5A09}"/>
              </a:ext>
            </a:extLst>
          </p:cNvPr>
          <p:cNvSpPr/>
          <p:nvPr userDrawn="1"/>
        </p:nvSpPr>
        <p:spPr>
          <a:xfrm>
            <a:off x="893320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70" name="object 265">
            <a:extLst>
              <a:ext uri="{FF2B5EF4-FFF2-40B4-BE49-F238E27FC236}">
                <a16:creationId xmlns:a16="http://schemas.microsoft.com/office/drawing/2014/main" id="{C0B53829-83D8-41E5-BD65-4ECE5EF3123D}"/>
              </a:ext>
            </a:extLst>
          </p:cNvPr>
          <p:cNvSpPr/>
          <p:nvPr userDrawn="1"/>
        </p:nvSpPr>
        <p:spPr>
          <a:xfrm>
            <a:off x="893320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71" name="object 266">
            <a:extLst>
              <a:ext uri="{FF2B5EF4-FFF2-40B4-BE49-F238E27FC236}">
                <a16:creationId xmlns:a16="http://schemas.microsoft.com/office/drawing/2014/main" id="{EE5CDB32-4FEC-4A11-860C-CE33E7051FB7}"/>
              </a:ext>
            </a:extLst>
          </p:cNvPr>
          <p:cNvSpPr/>
          <p:nvPr userDrawn="1"/>
        </p:nvSpPr>
        <p:spPr>
          <a:xfrm>
            <a:off x="903378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572" name="object 267">
            <a:extLst>
              <a:ext uri="{FF2B5EF4-FFF2-40B4-BE49-F238E27FC236}">
                <a16:creationId xmlns:a16="http://schemas.microsoft.com/office/drawing/2014/main" id="{F890860E-213C-4453-B698-EDA7606B25DA}"/>
              </a:ext>
            </a:extLst>
          </p:cNvPr>
          <p:cNvSpPr/>
          <p:nvPr userDrawn="1"/>
        </p:nvSpPr>
        <p:spPr>
          <a:xfrm>
            <a:off x="903378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573" name="object 268">
            <a:extLst>
              <a:ext uri="{FF2B5EF4-FFF2-40B4-BE49-F238E27FC236}">
                <a16:creationId xmlns:a16="http://schemas.microsoft.com/office/drawing/2014/main" id="{64CFE863-49F8-4F7E-806D-6BE13160042B}"/>
              </a:ext>
            </a:extLst>
          </p:cNvPr>
          <p:cNvSpPr/>
          <p:nvPr userDrawn="1"/>
        </p:nvSpPr>
        <p:spPr>
          <a:xfrm>
            <a:off x="907036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74" name="object 269">
            <a:extLst>
              <a:ext uri="{FF2B5EF4-FFF2-40B4-BE49-F238E27FC236}">
                <a16:creationId xmlns:a16="http://schemas.microsoft.com/office/drawing/2014/main" id="{3FA534AA-DB77-4483-8FF3-2D4AE31B39FB}"/>
              </a:ext>
            </a:extLst>
          </p:cNvPr>
          <p:cNvSpPr/>
          <p:nvPr userDrawn="1"/>
        </p:nvSpPr>
        <p:spPr>
          <a:xfrm>
            <a:off x="907036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75" name="object 270">
            <a:extLst>
              <a:ext uri="{FF2B5EF4-FFF2-40B4-BE49-F238E27FC236}">
                <a16:creationId xmlns:a16="http://schemas.microsoft.com/office/drawing/2014/main" id="{C8A0765C-F191-49DD-8E69-82CB7C21CF99}"/>
              </a:ext>
            </a:extLst>
          </p:cNvPr>
          <p:cNvSpPr/>
          <p:nvPr userDrawn="1"/>
        </p:nvSpPr>
        <p:spPr>
          <a:xfrm>
            <a:off x="91709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576" name="object 271">
            <a:extLst>
              <a:ext uri="{FF2B5EF4-FFF2-40B4-BE49-F238E27FC236}">
                <a16:creationId xmlns:a16="http://schemas.microsoft.com/office/drawing/2014/main" id="{E775FCF7-DEBE-4AD1-B6CC-2837FC126C52}"/>
              </a:ext>
            </a:extLst>
          </p:cNvPr>
          <p:cNvSpPr/>
          <p:nvPr userDrawn="1"/>
        </p:nvSpPr>
        <p:spPr>
          <a:xfrm>
            <a:off x="91709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577" name="object 272">
            <a:extLst>
              <a:ext uri="{FF2B5EF4-FFF2-40B4-BE49-F238E27FC236}">
                <a16:creationId xmlns:a16="http://schemas.microsoft.com/office/drawing/2014/main" id="{88C360B0-7E48-45F5-A273-39087E4169DB}"/>
              </a:ext>
            </a:extLst>
          </p:cNvPr>
          <p:cNvSpPr/>
          <p:nvPr userDrawn="1"/>
        </p:nvSpPr>
        <p:spPr>
          <a:xfrm>
            <a:off x="9207522"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78" name="object 273">
            <a:extLst>
              <a:ext uri="{FF2B5EF4-FFF2-40B4-BE49-F238E27FC236}">
                <a16:creationId xmlns:a16="http://schemas.microsoft.com/office/drawing/2014/main" id="{31943783-D3D1-4183-9953-A64F59CA2FFB}"/>
              </a:ext>
            </a:extLst>
          </p:cNvPr>
          <p:cNvSpPr/>
          <p:nvPr userDrawn="1"/>
        </p:nvSpPr>
        <p:spPr>
          <a:xfrm>
            <a:off x="9207522"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79" name="object 274">
            <a:extLst>
              <a:ext uri="{FF2B5EF4-FFF2-40B4-BE49-F238E27FC236}">
                <a16:creationId xmlns:a16="http://schemas.microsoft.com/office/drawing/2014/main" id="{5BB2B0EC-2CBF-4737-BF51-69A00440C51E}"/>
              </a:ext>
            </a:extLst>
          </p:cNvPr>
          <p:cNvSpPr/>
          <p:nvPr userDrawn="1"/>
        </p:nvSpPr>
        <p:spPr>
          <a:xfrm>
            <a:off x="930810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580" name="object 275">
            <a:extLst>
              <a:ext uri="{FF2B5EF4-FFF2-40B4-BE49-F238E27FC236}">
                <a16:creationId xmlns:a16="http://schemas.microsoft.com/office/drawing/2014/main" id="{225B98AF-8863-463B-82E2-7A156F1E43E6}"/>
              </a:ext>
            </a:extLst>
          </p:cNvPr>
          <p:cNvSpPr/>
          <p:nvPr userDrawn="1"/>
        </p:nvSpPr>
        <p:spPr>
          <a:xfrm>
            <a:off x="930810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581" name="object 276">
            <a:extLst>
              <a:ext uri="{FF2B5EF4-FFF2-40B4-BE49-F238E27FC236}">
                <a16:creationId xmlns:a16="http://schemas.microsoft.com/office/drawing/2014/main" id="{86D8B849-81BC-4206-B151-1DE257DC9B85}"/>
              </a:ext>
            </a:extLst>
          </p:cNvPr>
          <p:cNvSpPr/>
          <p:nvPr userDrawn="1"/>
        </p:nvSpPr>
        <p:spPr>
          <a:xfrm>
            <a:off x="9344682"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82" name="object 277">
            <a:extLst>
              <a:ext uri="{FF2B5EF4-FFF2-40B4-BE49-F238E27FC236}">
                <a16:creationId xmlns:a16="http://schemas.microsoft.com/office/drawing/2014/main" id="{4C5A326A-86DE-4F6B-9D99-1D39C175AF60}"/>
              </a:ext>
            </a:extLst>
          </p:cNvPr>
          <p:cNvSpPr/>
          <p:nvPr userDrawn="1"/>
        </p:nvSpPr>
        <p:spPr>
          <a:xfrm>
            <a:off x="9344682"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83" name="object 278">
            <a:extLst>
              <a:ext uri="{FF2B5EF4-FFF2-40B4-BE49-F238E27FC236}">
                <a16:creationId xmlns:a16="http://schemas.microsoft.com/office/drawing/2014/main" id="{DBC00338-9A8A-48DF-9402-2AFC52DB0C65}"/>
              </a:ext>
            </a:extLst>
          </p:cNvPr>
          <p:cNvSpPr/>
          <p:nvPr userDrawn="1"/>
        </p:nvSpPr>
        <p:spPr>
          <a:xfrm>
            <a:off x="944526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584" name="object 279">
            <a:extLst>
              <a:ext uri="{FF2B5EF4-FFF2-40B4-BE49-F238E27FC236}">
                <a16:creationId xmlns:a16="http://schemas.microsoft.com/office/drawing/2014/main" id="{2BE3EE70-FEB5-45EC-AA8E-E3658F14DA77}"/>
              </a:ext>
            </a:extLst>
          </p:cNvPr>
          <p:cNvSpPr/>
          <p:nvPr userDrawn="1"/>
        </p:nvSpPr>
        <p:spPr>
          <a:xfrm>
            <a:off x="944526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585" name="object 280">
            <a:extLst>
              <a:ext uri="{FF2B5EF4-FFF2-40B4-BE49-F238E27FC236}">
                <a16:creationId xmlns:a16="http://schemas.microsoft.com/office/drawing/2014/main" id="{2181F916-464C-4915-BD00-799B98E7AB7C}"/>
              </a:ext>
            </a:extLst>
          </p:cNvPr>
          <p:cNvSpPr/>
          <p:nvPr userDrawn="1"/>
        </p:nvSpPr>
        <p:spPr>
          <a:xfrm>
            <a:off x="948184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86" name="object 281">
            <a:extLst>
              <a:ext uri="{FF2B5EF4-FFF2-40B4-BE49-F238E27FC236}">
                <a16:creationId xmlns:a16="http://schemas.microsoft.com/office/drawing/2014/main" id="{00297A6E-B456-4FD1-BB13-579A540D99B7}"/>
              </a:ext>
            </a:extLst>
          </p:cNvPr>
          <p:cNvSpPr/>
          <p:nvPr userDrawn="1"/>
        </p:nvSpPr>
        <p:spPr>
          <a:xfrm>
            <a:off x="948184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87" name="object 282">
            <a:extLst>
              <a:ext uri="{FF2B5EF4-FFF2-40B4-BE49-F238E27FC236}">
                <a16:creationId xmlns:a16="http://schemas.microsoft.com/office/drawing/2014/main" id="{41F96FC7-0FEA-4313-BFEE-9E4E38CED55E}"/>
              </a:ext>
            </a:extLst>
          </p:cNvPr>
          <p:cNvSpPr/>
          <p:nvPr userDrawn="1"/>
        </p:nvSpPr>
        <p:spPr>
          <a:xfrm>
            <a:off x="9582425"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588" name="object 283">
            <a:extLst>
              <a:ext uri="{FF2B5EF4-FFF2-40B4-BE49-F238E27FC236}">
                <a16:creationId xmlns:a16="http://schemas.microsoft.com/office/drawing/2014/main" id="{A8E858F3-61A6-4B7C-AC8D-A8411E8A7E91}"/>
              </a:ext>
            </a:extLst>
          </p:cNvPr>
          <p:cNvSpPr/>
          <p:nvPr userDrawn="1"/>
        </p:nvSpPr>
        <p:spPr>
          <a:xfrm>
            <a:off x="9582425"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589" name="object 284">
            <a:extLst>
              <a:ext uri="{FF2B5EF4-FFF2-40B4-BE49-F238E27FC236}">
                <a16:creationId xmlns:a16="http://schemas.microsoft.com/office/drawing/2014/main" id="{AF48E3C5-4804-4B31-97B1-0F5F9B178957}"/>
              </a:ext>
            </a:extLst>
          </p:cNvPr>
          <p:cNvSpPr/>
          <p:nvPr userDrawn="1"/>
        </p:nvSpPr>
        <p:spPr>
          <a:xfrm>
            <a:off x="961900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90" name="object 285">
            <a:extLst>
              <a:ext uri="{FF2B5EF4-FFF2-40B4-BE49-F238E27FC236}">
                <a16:creationId xmlns:a16="http://schemas.microsoft.com/office/drawing/2014/main" id="{748A821F-C31B-471F-AD3F-F7136CAB4E35}"/>
              </a:ext>
            </a:extLst>
          </p:cNvPr>
          <p:cNvSpPr/>
          <p:nvPr userDrawn="1"/>
        </p:nvSpPr>
        <p:spPr>
          <a:xfrm>
            <a:off x="961900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91" name="object 286">
            <a:extLst>
              <a:ext uri="{FF2B5EF4-FFF2-40B4-BE49-F238E27FC236}">
                <a16:creationId xmlns:a16="http://schemas.microsoft.com/office/drawing/2014/main" id="{E4353030-76A0-4A32-9565-4D9F73D7B61C}"/>
              </a:ext>
            </a:extLst>
          </p:cNvPr>
          <p:cNvSpPr/>
          <p:nvPr userDrawn="1"/>
        </p:nvSpPr>
        <p:spPr>
          <a:xfrm>
            <a:off x="9719586" y="3396379"/>
            <a:ext cx="9525" cy="5715"/>
          </a:xfrm>
          <a:custGeom>
            <a:avLst/>
            <a:gdLst/>
            <a:ahLst/>
            <a:cxnLst/>
            <a:rect l="l" t="t" r="r" b="b"/>
            <a:pathLst>
              <a:path w="9525" h="5714">
                <a:moveTo>
                  <a:pt x="9143" y="0"/>
                </a:moveTo>
                <a:lnTo>
                  <a:pt x="0" y="0"/>
                </a:lnTo>
                <a:lnTo>
                  <a:pt x="0" y="5461"/>
                </a:lnTo>
                <a:lnTo>
                  <a:pt x="9143" y="5461"/>
                </a:lnTo>
                <a:lnTo>
                  <a:pt x="9143" y="0"/>
                </a:lnTo>
                <a:close/>
              </a:path>
            </a:pathLst>
          </a:custGeom>
          <a:solidFill>
            <a:srgbClr val="1F2833"/>
          </a:solidFill>
        </p:spPr>
        <p:txBody>
          <a:bodyPr wrap="square" lIns="0" tIns="0" rIns="0" bIns="0" rtlCol="0"/>
          <a:lstStyle/>
          <a:p>
            <a:endParaRPr sz="8400"/>
          </a:p>
        </p:txBody>
      </p:sp>
      <p:sp>
        <p:nvSpPr>
          <p:cNvPr id="592" name="object 287">
            <a:extLst>
              <a:ext uri="{FF2B5EF4-FFF2-40B4-BE49-F238E27FC236}">
                <a16:creationId xmlns:a16="http://schemas.microsoft.com/office/drawing/2014/main" id="{455C9633-809F-4BFD-AD02-40538EA198F7}"/>
              </a:ext>
            </a:extLst>
          </p:cNvPr>
          <p:cNvSpPr/>
          <p:nvPr userDrawn="1"/>
        </p:nvSpPr>
        <p:spPr>
          <a:xfrm>
            <a:off x="9719586" y="3403744"/>
            <a:ext cx="9525" cy="1905"/>
          </a:xfrm>
          <a:custGeom>
            <a:avLst/>
            <a:gdLst/>
            <a:ahLst/>
            <a:cxnLst/>
            <a:rect l="l" t="t" r="r" b="b"/>
            <a:pathLst>
              <a:path w="9525" h="1905">
                <a:moveTo>
                  <a:pt x="9143" y="0"/>
                </a:moveTo>
                <a:lnTo>
                  <a:pt x="0" y="0"/>
                </a:lnTo>
                <a:lnTo>
                  <a:pt x="0" y="1778"/>
                </a:lnTo>
                <a:lnTo>
                  <a:pt x="9143" y="1778"/>
                </a:lnTo>
                <a:lnTo>
                  <a:pt x="9143" y="0"/>
                </a:lnTo>
                <a:close/>
              </a:path>
            </a:pathLst>
          </a:custGeom>
          <a:solidFill>
            <a:srgbClr val="1F2833"/>
          </a:solidFill>
        </p:spPr>
        <p:txBody>
          <a:bodyPr wrap="square" lIns="0" tIns="0" rIns="0" bIns="0" rtlCol="0"/>
          <a:lstStyle/>
          <a:p>
            <a:endParaRPr sz="8400"/>
          </a:p>
        </p:txBody>
      </p:sp>
      <p:sp>
        <p:nvSpPr>
          <p:cNvPr id="593" name="object 288">
            <a:extLst>
              <a:ext uri="{FF2B5EF4-FFF2-40B4-BE49-F238E27FC236}">
                <a16:creationId xmlns:a16="http://schemas.microsoft.com/office/drawing/2014/main" id="{6816855F-4F24-4595-9F8A-E2ADC0D9A9F1}"/>
              </a:ext>
            </a:extLst>
          </p:cNvPr>
          <p:cNvSpPr/>
          <p:nvPr userDrawn="1"/>
        </p:nvSpPr>
        <p:spPr>
          <a:xfrm>
            <a:off x="9756161" y="3396379"/>
            <a:ext cx="73660" cy="5715"/>
          </a:xfrm>
          <a:custGeom>
            <a:avLst/>
            <a:gdLst/>
            <a:ahLst/>
            <a:cxnLst/>
            <a:rect l="l" t="t" r="r" b="b"/>
            <a:pathLst>
              <a:path w="73659" h="5714">
                <a:moveTo>
                  <a:pt x="73151" y="0"/>
                </a:moveTo>
                <a:lnTo>
                  <a:pt x="0" y="0"/>
                </a:lnTo>
                <a:lnTo>
                  <a:pt x="0" y="5461"/>
                </a:lnTo>
                <a:lnTo>
                  <a:pt x="73151" y="5461"/>
                </a:lnTo>
                <a:lnTo>
                  <a:pt x="73151" y="0"/>
                </a:lnTo>
                <a:close/>
              </a:path>
            </a:pathLst>
          </a:custGeom>
          <a:solidFill>
            <a:srgbClr val="1F2833"/>
          </a:solidFill>
        </p:spPr>
        <p:txBody>
          <a:bodyPr wrap="square" lIns="0" tIns="0" rIns="0" bIns="0" rtlCol="0"/>
          <a:lstStyle/>
          <a:p>
            <a:endParaRPr sz="8400"/>
          </a:p>
        </p:txBody>
      </p:sp>
      <p:sp>
        <p:nvSpPr>
          <p:cNvPr id="594" name="object 289">
            <a:extLst>
              <a:ext uri="{FF2B5EF4-FFF2-40B4-BE49-F238E27FC236}">
                <a16:creationId xmlns:a16="http://schemas.microsoft.com/office/drawing/2014/main" id="{33B3CFAF-D4D3-42F6-93F7-1D5D8F51EDCD}"/>
              </a:ext>
            </a:extLst>
          </p:cNvPr>
          <p:cNvSpPr/>
          <p:nvPr userDrawn="1"/>
        </p:nvSpPr>
        <p:spPr>
          <a:xfrm>
            <a:off x="9756161" y="3403744"/>
            <a:ext cx="73660" cy="1905"/>
          </a:xfrm>
          <a:custGeom>
            <a:avLst/>
            <a:gdLst/>
            <a:ahLst/>
            <a:cxnLst/>
            <a:rect l="l" t="t" r="r" b="b"/>
            <a:pathLst>
              <a:path w="73659" h="1905">
                <a:moveTo>
                  <a:pt x="73151" y="0"/>
                </a:moveTo>
                <a:lnTo>
                  <a:pt x="0" y="0"/>
                </a:lnTo>
                <a:lnTo>
                  <a:pt x="0" y="1778"/>
                </a:lnTo>
                <a:lnTo>
                  <a:pt x="73151" y="1778"/>
                </a:lnTo>
                <a:lnTo>
                  <a:pt x="73151" y="0"/>
                </a:lnTo>
                <a:close/>
              </a:path>
            </a:pathLst>
          </a:custGeom>
          <a:solidFill>
            <a:srgbClr val="1F2833"/>
          </a:solidFill>
        </p:spPr>
        <p:txBody>
          <a:bodyPr wrap="square" lIns="0" tIns="0" rIns="0" bIns="0" rtlCol="0"/>
          <a:lstStyle/>
          <a:p>
            <a:endParaRPr sz="8400"/>
          </a:p>
        </p:txBody>
      </p:sp>
      <p:sp>
        <p:nvSpPr>
          <p:cNvPr id="595" name="object 290">
            <a:extLst>
              <a:ext uri="{FF2B5EF4-FFF2-40B4-BE49-F238E27FC236}">
                <a16:creationId xmlns:a16="http://schemas.microsoft.com/office/drawing/2014/main" id="{5AD39309-14D3-44D1-997F-9C5D9BA71801}"/>
              </a:ext>
            </a:extLst>
          </p:cNvPr>
          <p:cNvSpPr/>
          <p:nvPr userDrawn="1"/>
        </p:nvSpPr>
        <p:spPr>
          <a:xfrm>
            <a:off x="9856746" y="3396379"/>
            <a:ext cx="9525" cy="5715"/>
          </a:xfrm>
          <a:custGeom>
            <a:avLst/>
            <a:gdLst/>
            <a:ahLst/>
            <a:cxnLst/>
            <a:rect l="l" t="t" r="r" b="b"/>
            <a:pathLst>
              <a:path w="9525" h="5714">
                <a:moveTo>
                  <a:pt x="9144" y="0"/>
                </a:moveTo>
                <a:lnTo>
                  <a:pt x="0" y="0"/>
                </a:lnTo>
                <a:lnTo>
                  <a:pt x="0" y="5461"/>
                </a:lnTo>
                <a:lnTo>
                  <a:pt x="9144" y="5461"/>
                </a:lnTo>
                <a:lnTo>
                  <a:pt x="9144" y="0"/>
                </a:lnTo>
                <a:close/>
              </a:path>
            </a:pathLst>
          </a:custGeom>
          <a:solidFill>
            <a:srgbClr val="1F2833"/>
          </a:solidFill>
        </p:spPr>
        <p:txBody>
          <a:bodyPr wrap="square" lIns="0" tIns="0" rIns="0" bIns="0" rtlCol="0"/>
          <a:lstStyle/>
          <a:p>
            <a:endParaRPr sz="8400"/>
          </a:p>
        </p:txBody>
      </p:sp>
      <p:sp>
        <p:nvSpPr>
          <p:cNvPr id="596" name="object 291">
            <a:extLst>
              <a:ext uri="{FF2B5EF4-FFF2-40B4-BE49-F238E27FC236}">
                <a16:creationId xmlns:a16="http://schemas.microsoft.com/office/drawing/2014/main" id="{E27BF2D1-4BE5-4B51-A339-4EA5B2120179}"/>
              </a:ext>
            </a:extLst>
          </p:cNvPr>
          <p:cNvSpPr/>
          <p:nvPr userDrawn="1"/>
        </p:nvSpPr>
        <p:spPr>
          <a:xfrm>
            <a:off x="9856746" y="3403744"/>
            <a:ext cx="9525" cy="1905"/>
          </a:xfrm>
          <a:custGeom>
            <a:avLst/>
            <a:gdLst/>
            <a:ahLst/>
            <a:cxnLst/>
            <a:rect l="l" t="t" r="r" b="b"/>
            <a:pathLst>
              <a:path w="9525" h="1905">
                <a:moveTo>
                  <a:pt x="9144" y="0"/>
                </a:moveTo>
                <a:lnTo>
                  <a:pt x="0" y="0"/>
                </a:lnTo>
                <a:lnTo>
                  <a:pt x="0" y="1778"/>
                </a:lnTo>
                <a:lnTo>
                  <a:pt x="9144" y="1778"/>
                </a:lnTo>
                <a:lnTo>
                  <a:pt x="9144" y="0"/>
                </a:lnTo>
                <a:close/>
              </a:path>
            </a:pathLst>
          </a:custGeom>
          <a:solidFill>
            <a:srgbClr val="1F2833"/>
          </a:solidFill>
        </p:spPr>
        <p:txBody>
          <a:bodyPr wrap="square" lIns="0" tIns="0" rIns="0" bIns="0" rtlCol="0"/>
          <a:lstStyle/>
          <a:p>
            <a:endParaRPr sz="8400"/>
          </a:p>
        </p:txBody>
      </p:sp>
      <p:sp>
        <p:nvSpPr>
          <p:cNvPr id="597" name="object 292">
            <a:extLst>
              <a:ext uri="{FF2B5EF4-FFF2-40B4-BE49-F238E27FC236}">
                <a16:creationId xmlns:a16="http://schemas.microsoft.com/office/drawing/2014/main" id="{7D23D650-2D4C-4ABD-9F94-EFD3D66CD666}"/>
              </a:ext>
            </a:extLst>
          </p:cNvPr>
          <p:cNvSpPr/>
          <p:nvPr userDrawn="1"/>
        </p:nvSpPr>
        <p:spPr>
          <a:xfrm>
            <a:off x="9893322" y="3396379"/>
            <a:ext cx="14604" cy="5715"/>
          </a:xfrm>
          <a:custGeom>
            <a:avLst/>
            <a:gdLst/>
            <a:ahLst/>
            <a:cxnLst/>
            <a:rect l="l" t="t" r="r" b="b"/>
            <a:pathLst>
              <a:path w="14604" h="5714">
                <a:moveTo>
                  <a:pt x="14224" y="0"/>
                </a:moveTo>
                <a:lnTo>
                  <a:pt x="0" y="0"/>
                </a:lnTo>
                <a:lnTo>
                  <a:pt x="0" y="5461"/>
                </a:lnTo>
                <a:lnTo>
                  <a:pt x="14224" y="5461"/>
                </a:lnTo>
                <a:lnTo>
                  <a:pt x="14224" y="0"/>
                </a:lnTo>
                <a:close/>
              </a:path>
            </a:pathLst>
          </a:custGeom>
          <a:solidFill>
            <a:srgbClr val="1F2833"/>
          </a:solidFill>
        </p:spPr>
        <p:txBody>
          <a:bodyPr wrap="square" lIns="0" tIns="0" rIns="0" bIns="0" rtlCol="0"/>
          <a:lstStyle/>
          <a:p>
            <a:endParaRPr sz="8400"/>
          </a:p>
        </p:txBody>
      </p:sp>
      <p:sp>
        <p:nvSpPr>
          <p:cNvPr id="598" name="object 293">
            <a:extLst>
              <a:ext uri="{FF2B5EF4-FFF2-40B4-BE49-F238E27FC236}">
                <a16:creationId xmlns:a16="http://schemas.microsoft.com/office/drawing/2014/main" id="{7ACDDF45-CB0B-4031-9175-8C9DB333B21A}"/>
              </a:ext>
            </a:extLst>
          </p:cNvPr>
          <p:cNvSpPr/>
          <p:nvPr userDrawn="1"/>
        </p:nvSpPr>
        <p:spPr>
          <a:xfrm>
            <a:off x="9893322" y="3403744"/>
            <a:ext cx="14604" cy="1905"/>
          </a:xfrm>
          <a:custGeom>
            <a:avLst/>
            <a:gdLst/>
            <a:ahLst/>
            <a:cxnLst/>
            <a:rect l="l" t="t" r="r" b="b"/>
            <a:pathLst>
              <a:path w="14604" h="1905">
                <a:moveTo>
                  <a:pt x="14224" y="0"/>
                </a:moveTo>
                <a:lnTo>
                  <a:pt x="0" y="0"/>
                </a:lnTo>
                <a:lnTo>
                  <a:pt x="0" y="1778"/>
                </a:lnTo>
                <a:lnTo>
                  <a:pt x="14224" y="1778"/>
                </a:lnTo>
                <a:lnTo>
                  <a:pt x="14224" y="0"/>
                </a:lnTo>
                <a:close/>
              </a:path>
            </a:pathLst>
          </a:custGeom>
          <a:solidFill>
            <a:srgbClr val="1F2833"/>
          </a:solidFill>
        </p:spPr>
        <p:txBody>
          <a:bodyPr wrap="square" lIns="0" tIns="0" rIns="0" bIns="0" rtlCol="0"/>
          <a:lstStyle/>
          <a:p>
            <a:endParaRPr sz="8400"/>
          </a:p>
        </p:txBody>
      </p:sp>
      <p:sp>
        <p:nvSpPr>
          <p:cNvPr id="599" name="object 294">
            <a:extLst>
              <a:ext uri="{FF2B5EF4-FFF2-40B4-BE49-F238E27FC236}">
                <a16:creationId xmlns:a16="http://schemas.microsoft.com/office/drawing/2014/main" id="{2C8AEE22-7C3F-4024-8D2B-1C634C5E2D7B}"/>
              </a:ext>
            </a:extLst>
          </p:cNvPr>
          <p:cNvSpPr/>
          <p:nvPr userDrawn="1"/>
        </p:nvSpPr>
        <p:spPr>
          <a:xfrm>
            <a:off x="9693170" y="1241695"/>
            <a:ext cx="2393950" cy="1202690"/>
          </a:xfrm>
          <a:custGeom>
            <a:avLst/>
            <a:gdLst/>
            <a:ahLst/>
            <a:cxnLst/>
            <a:rect l="l" t="t" r="r" b="b"/>
            <a:pathLst>
              <a:path w="2393950" h="1202689">
                <a:moveTo>
                  <a:pt x="119379" y="1123950"/>
                </a:moveTo>
                <a:lnTo>
                  <a:pt x="113538" y="1123950"/>
                </a:lnTo>
                <a:lnTo>
                  <a:pt x="108839" y="1125219"/>
                </a:lnTo>
                <a:lnTo>
                  <a:pt x="105155" y="1127760"/>
                </a:lnTo>
                <a:lnTo>
                  <a:pt x="102234" y="1129029"/>
                </a:lnTo>
                <a:lnTo>
                  <a:pt x="100075" y="1132839"/>
                </a:lnTo>
                <a:lnTo>
                  <a:pt x="97790" y="1135379"/>
                </a:lnTo>
                <a:lnTo>
                  <a:pt x="96139" y="1137919"/>
                </a:lnTo>
                <a:lnTo>
                  <a:pt x="95123" y="1141729"/>
                </a:lnTo>
                <a:lnTo>
                  <a:pt x="86995" y="1187450"/>
                </a:lnTo>
                <a:lnTo>
                  <a:pt x="95446" y="1191260"/>
                </a:lnTo>
                <a:lnTo>
                  <a:pt x="104219" y="1193800"/>
                </a:lnTo>
                <a:lnTo>
                  <a:pt x="122681" y="1198879"/>
                </a:lnTo>
                <a:lnTo>
                  <a:pt x="151899" y="1202689"/>
                </a:lnTo>
                <a:lnTo>
                  <a:pt x="182308" y="1202689"/>
                </a:lnTo>
                <a:lnTo>
                  <a:pt x="233070" y="1192529"/>
                </a:lnTo>
                <a:lnTo>
                  <a:pt x="274113" y="1174750"/>
                </a:lnTo>
                <a:lnTo>
                  <a:pt x="310014" y="1144269"/>
                </a:lnTo>
                <a:lnTo>
                  <a:pt x="319182" y="1134110"/>
                </a:lnTo>
                <a:lnTo>
                  <a:pt x="173825" y="1134110"/>
                </a:lnTo>
                <a:lnTo>
                  <a:pt x="165719" y="1132839"/>
                </a:lnTo>
                <a:lnTo>
                  <a:pt x="158065" y="1132839"/>
                </a:lnTo>
                <a:lnTo>
                  <a:pt x="150875" y="1131569"/>
                </a:lnTo>
                <a:lnTo>
                  <a:pt x="141604" y="1129029"/>
                </a:lnTo>
                <a:lnTo>
                  <a:pt x="133350" y="1127760"/>
                </a:lnTo>
                <a:lnTo>
                  <a:pt x="119379" y="1123950"/>
                </a:lnTo>
                <a:close/>
              </a:path>
              <a:path w="2393950" h="1202689">
                <a:moveTo>
                  <a:pt x="336087" y="1005839"/>
                </a:moveTo>
                <a:lnTo>
                  <a:pt x="211972" y="1005839"/>
                </a:lnTo>
                <a:lnTo>
                  <a:pt x="227978" y="1008379"/>
                </a:lnTo>
                <a:lnTo>
                  <a:pt x="235251" y="1009650"/>
                </a:lnTo>
                <a:lnTo>
                  <a:pt x="266573" y="1038860"/>
                </a:lnTo>
                <a:lnTo>
                  <a:pt x="272002" y="1066800"/>
                </a:lnTo>
                <a:lnTo>
                  <a:pt x="270359" y="1079500"/>
                </a:lnTo>
                <a:lnTo>
                  <a:pt x="248650" y="1111250"/>
                </a:lnTo>
                <a:lnTo>
                  <a:pt x="210679" y="1129029"/>
                </a:lnTo>
                <a:lnTo>
                  <a:pt x="182372" y="1134110"/>
                </a:lnTo>
                <a:lnTo>
                  <a:pt x="319182" y="1134110"/>
                </a:lnTo>
                <a:lnTo>
                  <a:pt x="338377" y="1097279"/>
                </a:lnTo>
                <a:lnTo>
                  <a:pt x="344788" y="1059179"/>
                </a:lnTo>
                <a:lnTo>
                  <a:pt x="344716" y="1051560"/>
                </a:lnTo>
                <a:lnTo>
                  <a:pt x="344338" y="1042669"/>
                </a:lnTo>
                <a:lnTo>
                  <a:pt x="342376" y="1028700"/>
                </a:lnTo>
                <a:lnTo>
                  <a:pt x="339056" y="1014729"/>
                </a:lnTo>
                <a:lnTo>
                  <a:pt x="336087" y="1005839"/>
                </a:lnTo>
                <a:close/>
              </a:path>
              <a:path w="2393950" h="1202689">
                <a:moveTo>
                  <a:pt x="556005" y="603250"/>
                </a:moveTo>
                <a:lnTo>
                  <a:pt x="535646" y="603250"/>
                </a:lnTo>
                <a:lnTo>
                  <a:pt x="514572" y="605789"/>
                </a:lnTo>
                <a:lnTo>
                  <a:pt x="470280" y="618489"/>
                </a:lnTo>
                <a:lnTo>
                  <a:pt x="426878" y="640079"/>
                </a:lnTo>
                <a:lnTo>
                  <a:pt x="390525" y="668019"/>
                </a:lnTo>
                <a:lnTo>
                  <a:pt x="361553" y="699769"/>
                </a:lnTo>
                <a:lnTo>
                  <a:pt x="340487" y="736600"/>
                </a:lnTo>
                <a:lnTo>
                  <a:pt x="327469" y="775969"/>
                </a:lnTo>
                <a:lnTo>
                  <a:pt x="322982" y="816610"/>
                </a:lnTo>
                <a:lnTo>
                  <a:pt x="322881" y="820419"/>
                </a:lnTo>
                <a:lnTo>
                  <a:pt x="323693" y="842010"/>
                </a:lnTo>
                <a:lnTo>
                  <a:pt x="332317" y="887729"/>
                </a:lnTo>
                <a:lnTo>
                  <a:pt x="349581" y="932179"/>
                </a:lnTo>
                <a:lnTo>
                  <a:pt x="372770" y="971550"/>
                </a:lnTo>
                <a:lnTo>
                  <a:pt x="401268" y="1005839"/>
                </a:lnTo>
                <a:lnTo>
                  <a:pt x="433931" y="1031239"/>
                </a:lnTo>
                <a:lnTo>
                  <a:pt x="470406" y="1049019"/>
                </a:lnTo>
                <a:lnTo>
                  <a:pt x="509978" y="1059179"/>
                </a:lnTo>
                <a:lnTo>
                  <a:pt x="530859" y="1060450"/>
                </a:lnTo>
                <a:lnTo>
                  <a:pt x="552386" y="1060450"/>
                </a:lnTo>
                <a:lnTo>
                  <a:pt x="596582" y="1051560"/>
                </a:lnTo>
                <a:lnTo>
                  <a:pt x="643562" y="1033779"/>
                </a:lnTo>
                <a:lnTo>
                  <a:pt x="684277" y="1008379"/>
                </a:lnTo>
                <a:lnTo>
                  <a:pt x="707145" y="986789"/>
                </a:lnTo>
                <a:lnTo>
                  <a:pt x="546480" y="986789"/>
                </a:lnTo>
                <a:lnTo>
                  <a:pt x="533334" y="985519"/>
                </a:lnTo>
                <a:lnTo>
                  <a:pt x="496062" y="974089"/>
                </a:lnTo>
                <a:lnTo>
                  <a:pt x="462200" y="948689"/>
                </a:lnTo>
                <a:lnTo>
                  <a:pt x="433387" y="911860"/>
                </a:lnTo>
                <a:lnTo>
                  <a:pt x="412644" y="863600"/>
                </a:lnTo>
                <a:lnTo>
                  <a:pt x="404963" y="817879"/>
                </a:lnTo>
                <a:lnTo>
                  <a:pt x="405077" y="808989"/>
                </a:lnTo>
                <a:lnTo>
                  <a:pt x="414654" y="759460"/>
                </a:lnTo>
                <a:lnTo>
                  <a:pt x="435711" y="725169"/>
                </a:lnTo>
                <a:lnTo>
                  <a:pt x="467931" y="697229"/>
                </a:lnTo>
                <a:lnTo>
                  <a:pt x="506747" y="680719"/>
                </a:lnTo>
                <a:lnTo>
                  <a:pt x="517858" y="676910"/>
                </a:lnTo>
                <a:lnTo>
                  <a:pt x="528135" y="674369"/>
                </a:lnTo>
                <a:lnTo>
                  <a:pt x="537591" y="674369"/>
                </a:lnTo>
                <a:lnTo>
                  <a:pt x="546306" y="673100"/>
                </a:lnTo>
                <a:lnTo>
                  <a:pt x="614172" y="673100"/>
                </a:lnTo>
                <a:lnTo>
                  <a:pt x="615950" y="670560"/>
                </a:lnTo>
                <a:lnTo>
                  <a:pt x="617093" y="668019"/>
                </a:lnTo>
                <a:lnTo>
                  <a:pt x="617727" y="664210"/>
                </a:lnTo>
                <a:lnTo>
                  <a:pt x="629666" y="618489"/>
                </a:lnTo>
                <a:lnTo>
                  <a:pt x="612405" y="612139"/>
                </a:lnTo>
                <a:lnTo>
                  <a:pt x="594359" y="607060"/>
                </a:lnTo>
                <a:lnTo>
                  <a:pt x="575552" y="604519"/>
                </a:lnTo>
                <a:lnTo>
                  <a:pt x="556005" y="603250"/>
                </a:lnTo>
                <a:close/>
              </a:path>
              <a:path w="2393950" h="1202689">
                <a:moveTo>
                  <a:pt x="168528" y="748029"/>
                </a:moveTo>
                <a:lnTo>
                  <a:pt x="115147" y="756919"/>
                </a:lnTo>
                <a:lnTo>
                  <a:pt x="67643" y="777239"/>
                </a:lnTo>
                <a:lnTo>
                  <a:pt x="33758" y="803910"/>
                </a:lnTo>
                <a:lnTo>
                  <a:pt x="11683" y="836929"/>
                </a:lnTo>
                <a:lnTo>
                  <a:pt x="0" y="885189"/>
                </a:lnTo>
                <a:lnTo>
                  <a:pt x="212" y="897889"/>
                </a:lnTo>
                <a:lnTo>
                  <a:pt x="13590" y="946150"/>
                </a:lnTo>
                <a:lnTo>
                  <a:pt x="42193" y="984250"/>
                </a:lnTo>
                <a:lnTo>
                  <a:pt x="96521" y="1008379"/>
                </a:lnTo>
                <a:lnTo>
                  <a:pt x="106425" y="1009650"/>
                </a:lnTo>
                <a:lnTo>
                  <a:pt x="156287" y="1009650"/>
                </a:lnTo>
                <a:lnTo>
                  <a:pt x="166036" y="1008379"/>
                </a:lnTo>
                <a:lnTo>
                  <a:pt x="175666" y="1008379"/>
                </a:lnTo>
                <a:lnTo>
                  <a:pt x="194482" y="1005839"/>
                </a:lnTo>
                <a:lnTo>
                  <a:pt x="336087" y="1005839"/>
                </a:lnTo>
                <a:lnTo>
                  <a:pt x="334391" y="1000760"/>
                </a:lnTo>
                <a:lnTo>
                  <a:pt x="309499" y="960119"/>
                </a:lnTo>
                <a:lnTo>
                  <a:pt x="276351" y="938529"/>
                </a:lnTo>
                <a:lnTo>
                  <a:pt x="248080" y="930910"/>
                </a:lnTo>
                <a:lnTo>
                  <a:pt x="131510" y="930910"/>
                </a:lnTo>
                <a:lnTo>
                  <a:pt x="115577" y="928369"/>
                </a:lnTo>
                <a:lnTo>
                  <a:pt x="81270" y="908050"/>
                </a:lnTo>
                <a:lnTo>
                  <a:pt x="73787" y="885189"/>
                </a:lnTo>
                <a:lnTo>
                  <a:pt x="74295" y="871219"/>
                </a:lnTo>
                <a:lnTo>
                  <a:pt x="95630" y="839469"/>
                </a:lnTo>
                <a:lnTo>
                  <a:pt x="130514" y="821689"/>
                </a:lnTo>
                <a:lnTo>
                  <a:pt x="138763" y="819150"/>
                </a:lnTo>
                <a:lnTo>
                  <a:pt x="154177" y="816610"/>
                </a:lnTo>
                <a:lnTo>
                  <a:pt x="223392" y="816610"/>
                </a:lnTo>
                <a:lnTo>
                  <a:pt x="224408" y="815339"/>
                </a:lnTo>
                <a:lnTo>
                  <a:pt x="226568" y="811529"/>
                </a:lnTo>
                <a:lnTo>
                  <a:pt x="227838" y="807719"/>
                </a:lnTo>
                <a:lnTo>
                  <a:pt x="228346" y="802639"/>
                </a:lnTo>
                <a:lnTo>
                  <a:pt x="233172" y="759460"/>
                </a:lnTo>
                <a:lnTo>
                  <a:pt x="218070" y="754379"/>
                </a:lnTo>
                <a:lnTo>
                  <a:pt x="202279" y="750569"/>
                </a:lnTo>
                <a:lnTo>
                  <a:pt x="168528" y="748029"/>
                </a:lnTo>
                <a:close/>
              </a:path>
              <a:path w="2393950" h="1202689">
                <a:moveTo>
                  <a:pt x="696976" y="899160"/>
                </a:moveTo>
                <a:lnTo>
                  <a:pt x="692784" y="899160"/>
                </a:lnTo>
                <a:lnTo>
                  <a:pt x="688594" y="900429"/>
                </a:lnTo>
                <a:lnTo>
                  <a:pt x="686053" y="901700"/>
                </a:lnTo>
                <a:lnTo>
                  <a:pt x="684022" y="902969"/>
                </a:lnTo>
                <a:lnTo>
                  <a:pt x="682371" y="905510"/>
                </a:lnTo>
                <a:lnTo>
                  <a:pt x="680720" y="906779"/>
                </a:lnTo>
                <a:lnTo>
                  <a:pt x="679196" y="909319"/>
                </a:lnTo>
                <a:lnTo>
                  <a:pt x="677926" y="911860"/>
                </a:lnTo>
                <a:lnTo>
                  <a:pt x="673862" y="919479"/>
                </a:lnTo>
                <a:lnTo>
                  <a:pt x="669417" y="927100"/>
                </a:lnTo>
                <a:lnTo>
                  <a:pt x="659765" y="939800"/>
                </a:lnTo>
                <a:lnTo>
                  <a:pt x="654176" y="944879"/>
                </a:lnTo>
                <a:lnTo>
                  <a:pt x="648080" y="951229"/>
                </a:lnTo>
                <a:lnTo>
                  <a:pt x="643247" y="955039"/>
                </a:lnTo>
                <a:lnTo>
                  <a:pt x="638079" y="957579"/>
                </a:lnTo>
                <a:lnTo>
                  <a:pt x="632579" y="961389"/>
                </a:lnTo>
                <a:lnTo>
                  <a:pt x="626745" y="965200"/>
                </a:lnTo>
                <a:lnTo>
                  <a:pt x="620527" y="967739"/>
                </a:lnTo>
                <a:lnTo>
                  <a:pt x="613870" y="971550"/>
                </a:lnTo>
                <a:lnTo>
                  <a:pt x="606760" y="974089"/>
                </a:lnTo>
                <a:lnTo>
                  <a:pt x="599186" y="977900"/>
                </a:lnTo>
                <a:lnTo>
                  <a:pt x="572881" y="985519"/>
                </a:lnTo>
                <a:lnTo>
                  <a:pt x="559698" y="986789"/>
                </a:lnTo>
                <a:lnTo>
                  <a:pt x="707145" y="986789"/>
                </a:lnTo>
                <a:lnTo>
                  <a:pt x="714712" y="977900"/>
                </a:lnTo>
                <a:lnTo>
                  <a:pt x="726598" y="961389"/>
                </a:lnTo>
                <a:lnTo>
                  <a:pt x="736342" y="942339"/>
                </a:lnTo>
                <a:lnTo>
                  <a:pt x="743966" y="923289"/>
                </a:lnTo>
                <a:lnTo>
                  <a:pt x="701294" y="901700"/>
                </a:lnTo>
                <a:lnTo>
                  <a:pt x="696976" y="899160"/>
                </a:lnTo>
                <a:close/>
              </a:path>
              <a:path w="2393950" h="1202689">
                <a:moveTo>
                  <a:pt x="752221" y="515619"/>
                </a:moveTo>
                <a:lnTo>
                  <a:pt x="675386" y="544829"/>
                </a:lnTo>
                <a:lnTo>
                  <a:pt x="833754" y="956310"/>
                </a:lnTo>
                <a:lnTo>
                  <a:pt x="910463" y="927100"/>
                </a:lnTo>
                <a:lnTo>
                  <a:pt x="752221" y="515619"/>
                </a:lnTo>
                <a:close/>
              </a:path>
              <a:path w="2393950" h="1202689">
                <a:moveTo>
                  <a:pt x="238125" y="929639"/>
                </a:moveTo>
                <a:lnTo>
                  <a:pt x="168092" y="929639"/>
                </a:lnTo>
                <a:lnTo>
                  <a:pt x="158496" y="930910"/>
                </a:lnTo>
                <a:lnTo>
                  <a:pt x="248080" y="930910"/>
                </a:lnTo>
                <a:lnTo>
                  <a:pt x="238125" y="929639"/>
                </a:lnTo>
                <a:close/>
              </a:path>
              <a:path w="2393950" h="1202689">
                <a:moveTo>
                  <a:pt x="217931" y="928369"/>
                </a:moveTo>
                <a:lnTo>
                  <a:pt x="197739" y="928369"/>
                </a:lnTo>
                <a:lnTo>
                  <a:pt x="187713" y="929639"/>
                </a:lnTo>
                <a:lnTo>
                  <a:pt x="228028" y="929639"/>
                </a:lnTo>
                <a:lnTo>
                  <a:pt x="217931" y="928369"/>
                </a:lnTo>
                <a:close/>
              </a:path>
              <a:path w="2393950" h="1202689">
                <a:moveTo>
                  <a:pt x="985647" y="791210"/>
                </a:moveTo>
                <a:lnTo>
                  <a:pt x="979804" y="791210"/>
                </a:lnTo>
                <a:lnTo>
                  <a:pt x="974978" y="792479"/>
                </a:lnTo>
                <a:lnTo>
                  <a:pt x="953134" y="853439"/>
                </a:lnTo>
                <a:lnTo>
                  <a:pt x="961659" y="857250"/>
                </a:lnTo>
                <a:lnTo>
                  <a:pt x="970470" y="861060"/>
                </a:lnTo>
                <a:lnTo>
                  <a:pt x="979566" y="863600"/>
                </a:lnTo>
                <a:lnTo>
                  <a:pt x="988949" y="864869"/>
                </a:lnTo>
                <a:lnTo>
                  <a:pt x="998545" y="867410"/>
                </a:lnTo>
                <a:lnTo>
                  <a:pt x="1018166" y="869950"/>
                </a:lnTo>
                <a:lnTo>
                  <a:pt x="1048480" y="869950"/>
                </a:lnTo>
                <a:lnTo>
                  <a:pt x="1099230" y="859789"/>
                </a:lnTo>
                <a:lnTo>
                  <a:pt x="1140317" y="840739"/>
                </a:lnTo>
                <a:lnTo>
                  <a:pt x="1176279" y="811529"/>
                </a:lnTo>
                <a:lnTo>
                  <a:pt x="1185433" y="800100"/>
                </a:lnTo>
                <a:lnTo>
                  <a:pt x="1031906" y="800100"/>
                </a:lnTo>
                <a:lnTo>
                  <a:pt x="1017016" y="797560"/>
                </a:lnTo>
                <a:lnTo>
                  <a:pt x="1007745" y="796289"/>
                </a:lnTo>
                <a:lnTo>
                  <a:pt x="999617" y="793750"/>
                </a:lnTo>
                <a:lnTo>
                  <a:pt x="985647" y="791210"/>
                </a:lnTo>
                <a:close/>
              </a:path>
              <a:path w="2393950" h="1202689">
                <a:moveTo>
                  <a:pt x="223392" y="816610"/>
                </a:moveTo>
                <a:lnTo>
                  <a:pt x="168100" y="816610"/>
                </a:lnTo>
                <a:lnTo>
                  <a:pt x="174519" y="817879"/>
                </a:lnTo>
                <a:lnTo>
                  <a:pt x="180594" y="817879"/>
                </a:lnTo>
                <a:lnTo>
                  <a:pt x="188341" y="819150"/>
                </a:lnTo>
                <a:lnTo>
                  <a:pt x="195199" y="820419"/>
                </a:lnTo>
                <a:lnTo>
                  <a:pt x="207009" y="822960"/>
                </a:lnTo>
                <a:lnTo>
                  <a:pt x="211836" y="822960"/>
                </a:lnTo>
                <a:lnTo>
                  <a:pt x="215646" y="821689"/>
                </a:lnTo>
                <a:lnTo>
                  <a:pt x="219455" y="819150"/>
                </a:lnTo>
                <a:lnTo>
                  <a:pt x="222376" y="817879"/>
                </a:lnTo>
                <a:lnTo>
                  <a:pt x="223392" y="816610"/>
                </a:lnTo>
                <a:close/>
              </a:path>
              <a:path w="2393950" h="1202689">
                <a:moveTo>
                  <a:pt x="1202246" y="673100"/>
                </a:moveTo>
                <a:lnTo>
                  <a:pt x="1078168" y="673100"/>
                </a:lnTo>
                <a:lnTo>
                  <a:pt x="1086357" y="674369"/>
                </a:lnTo>
                <a:lnTo>
                  <a:pt x="1094118" y="674369"/>
                </a:lnTo>
                <a:lnTo>
                  <a:pt x="1101391" y="676910"/>
                </a:lnTo>
                <a:lnTo>
                  <a:pt x="1132713" y="706119"/>
                </a:lnTo>
                <a:lnTo>
                  <a:pt x="1138142" y="732789"/>
                </a:lnTo>
                <a:lnTo>
                  <a:pt x="1136499" y="745489"/>
                </a:lnTo>
                <a:lnTo>
                  <a:pt x="1114790" y="777239"/>
                </a:lnTo>
                <a:lnTo>
                  <a:pt x="1076836" y="796289"/>
                </a:lnTo>
                <a:lnTo>
                  <a:pt x="1057493" y="800100"/>
                </a:lnTo>
                <a:lnTo>
                  <a:pt x="1185433" y="800100"/>
                </a:lnTo>
                <a:lnTo>
                  <a:pt x="1204535" y="763269"/>
                </a:lnTo>
                <a:lnTo>
                  <a:pt x="1210998" y="725169"/>
                </a:lnTo>
                <a:lnTo>
                  <a:pt x="1210915" y="720089"/>
                </a:lnTo>
                <a:lnTo>
                  <a:pt x="1210496" y="709929"/>
                </a:lnTo>
                <a:lnTo>
                  <a:pt x="1208563" y="695960"/>
                </a:lnTo>
                <a:lnTo>
                  <a:pt x="1205249" y="681989"/>
                </a:lnTo>
                <a:lnTo>
                  <a:pt x="1202246" y="673100"/>
                </a:lnTo>
                <a:close/>
              </a:path>
              <a:path w="2393950" h="1202689">
                <a:moveTo>
                  <a:pt x="1291463" y="673100"/>
                </a:moveTo>
                <a:lnTo>
                  <a:pt x="1285494" y="673100"/>
                </a:lnTo>
                <a:lnTo>
                  <a:pt x="1280795" y="674369"/>
                </a:lnTo>
                <a:lnTo>
                  <a:pt x="1258951" y="736600"/>
                </a:lnTo>
                <a:lnTo>
                  <a:pt x="1267456" y="739139"/>
                </a:lnTo>
                <a:lnTo>
                  <a:pt x="1276223" y="742950"/>
                </a:lnTo>
                <a:lnTo>
                  <a:pt x="1294638" y="748029"/>
                </a:lnTo>
                <a:lnTo>
                  <a:pt x="1323963" y="751839"/>
                </a:lnTo>
                <a:lnTo>
                  <a:pt x="1354296" y="751839"/>
                </a:lnTo>
                <a:lnTo>
                  <a:pt x="1405046" y="741679"/>
                </a:lnTo>
                <a:lnTo>
                  <a:pt x="1446133" y="722629"/>
                </a:lnTo>
                <a:lnTo>
                  <a:pt x="1482078" y="693419"/>
                </a:lnTo>
                <a:lnTo>
                  <a:pt x="1491202" y="683260"/>
                </a:lnTo>
                <a:lnTo>
                  <a:pt x="1345799" y="683260"/>
                </a:lnTo>
                <a:lnTo>
                  <a:pt x="1337722" y="681989"/>
                </a:lnTo>
                <a:lnTo>
                  <a:pt x="1330074" y="681989"/>
                </a:lnTo>
                <a:lnTo>
                  <a:pt x="1322831" y="680719"/>
                </a:lnTo>
                <a:lnTo>
                  <a:pt x="1313561" y="678179"/>
                </a:lnTo>
                <a:lnTo>
                  <a:pt x="1305432" y="676910"/>
                </a:lnTo>
                <a:lnTo>
                  <a:pt x="1291463" y="673100"/>
                </a:lnTo>
                <a:close/>
              </a:path>
              <a:path w="2393950" h="1202689">
                <a:moveTo>
                  <a:pt x="1508062" y="554989"/>
                </a:moveTo>
                <a:lnTo>
                  <a:pt x="1383984" y="554989"/>
                </a:lnTo>
                <a:lnTo>
                  <a:pt x="1399934" y="557529"/>
                </a:lnTo>
                <a:lnTo>
                  <a:pt x="1407207" y="558800"/>
                </a:lnTo>
                <a:lnTo>
                  <a:pt x="1438528" y="588010"/>
                </a:lnTo>
                <a:lnTo>
                  <a:pt x="1443958" y="615950"/>
                </a:lnTo>
                <a:lnTo>
                  <a:pt x="1442315" y="628650"/>
                </a:lnTo>
                <a:lnTo>
                  <a:pt x="1408138" y="668019"/>
                </a:lnTo>
                <a:lnTo>
                  <a:pt x="1354327" y="683260"/>
                </a:lnTo>
                <a:lnTo>
                  <a:pt x="1491202" y="683260"/>
                </a:lnTo>
                <a:lnTo>
                  <a:pt x="1510333" y="646429"/>
                </a:lnTo>
                <a:lnTo>
                  <a:pt x="1516816" y="607060"/>
                </a:lnTo>
                <a:lnTo>
                  <a:pt x="1516731" y="601979"/>
                </a:lnTo>
                <a:lnTo>
                  <a:pt x="1516312" y="591819"/>
                </a:lnTo>
                <a:lnTo>
                  <a:pt x="1514379" y="577850"/>
                </a:lnTo>
                <a:lnTo>
                  <a:pt x="1511065" y="563879"/>
                </a:lnTo>
                <a:lnTo>
                  <a:pt x="1508062" y="554989"/>
                </a:lnTo>
                <a:close/>
              </a:path>
              <a:path w="2393950" h="1202689">
                <a:moveTo>
                  <a:pt x="614172" y="673100"/>
                </a:moveTo>
                <a:lnTo>
                  <a:pt x="554355" y="673100"/>
                </a:lnTo>
                <a:lnTo>
                  <a:pt x="561736" y="674369"/>
                </a:lnTo>
                <a:lnTo>
                  <a:pt x="568451" y="674369"/>
                </a:lnTo>
                <a:lnTo>
                  <a:pt x="576961" y="675639"/>
                </a:lnTo>
                <a:lnTo>
                  <a:pt x="584200" y="676910"/>
                </a:lnTo>
                <a:lnTo>
                  <a:pt x="595883" y="680719"/>
                </a:lnTo>
                <a:lnTo>
                  <a:pt x="601091" y="680719"/>
                </a:lnTo>
                <a:lnTo>
                  <a:pt x="605408" y="679450"/>
                </a:lnTo>
                <a:lnTo>
                  <a:pt x="609600" y="676910"/>
                </a:lnTo>
                <a:lnTo>
                  <a:pt x="612521" y="675639"/>
                </a:lnTo>
                <a:lnTo>
                  <a:pt x="614172" y="673100"/>
                </a:lnTo>
                <a:close/>
              </a:path>
              <a:path w="2393950" h="1202689">
                <a:moveTo>
                  <a:pt x="1022536" y="675639"/>
                </a:moveTo>
                <a:lnTo>
                  <a:pt x="972693" y="675639"/>
                </a:lnTo>
                <a:lnTo>
                  <a:pt x="982765" y="676910"/>
                </a:lnTo>
                <a:lnTo>
                  <a:pt x="1012698" y="676910"/>
                </a:lnTo>
                <a:lnTo>
                  <a:pt x="1022536" y="675639"/>
                </a:lnTo>
                <a:close/>
              </a:path>
              <a:path w="2393950" h="1202689">
                <a:moveTo>
                  <a:pt x="1051984" y="415289"/>
                </a:moveTo>
                <a:lnTo>
                  <a:pt x="1017176" y="415289"/>
                </a:lnTo>
                <a:lnTo>
                  <a:pt x="981414" y="422910"/>
                </a:lnTo>
                <a:lnTo>
                  <a:pt x="933862" y="443229"/>
                </a:lnTo>
                <a:lnTo>
                  <a:pt x="899951" y="471169"/>
                </a:lnTo>
                <a:lnTo>
                  <a:pt x="877824" y="504189"/>
                </a:lnTo>
                <a:lnTo>
                  <a:pt x="866378" y="549910"/>
                </a:lnTo>
                <a:lnTo>
                  <a:pt x="866373" y="557529"/>
                </a:lnTo>
                <a:lnTo>
                  <a:pt x="866479" y="563879"/>
                </a:lnTo>
                <a:lnTo>
                  <a:pt x="879856" y="612139"/>
                </a:lnTo>
                <a:lnTo>
                  <a:pt x="908387" y="651510"/>
                </a:lnTo>
                <a:lnTo>
                  <a:pt x="943475" y="670560"/>
                </a:lnTo>
                <a:lnTo>
                  <a:pt x="962715" y="675639"/>
                </a:lnTo>
                <a:lnTo>
                  <a:pt x="1032255" y="675639"/>
                </a:lnTo>
                <a:lnTo>
                  <a:pt x="1051432" y="673100"/>
                </a:lnTo>
                <a:lnTo>
                  <a:pt x="1202246" y="673100"/>
                </a:lnTo>
                <a:lnTo>
                  <a:pt x="1182903" y="635000"/>
                </a:lnTo>
                <a:lnTo>
                  <a:pt x="1151477" y="609600"/>
                </a:lnTo>
                <a:lnTo>
                  <a:pt x="1119103" y="598169"/>
                </a:lnTo>
                <a:lnTo>
                  <a:pt x="1006300" y="598169"/>
                </a:lnTo>
                <a:lnTo>
                  <a:pt x="997721" y="596900"/>
                </a:lnTo>
                <a:lnTo>
                  <a:pt x="989583" y="596900"/>
                </a:lnTo>
                <a:lnTo>
                  <a:pt x="981842" y="595629"/>
                </a:lnTo>
                <a:lnTo>
                  <a:pt x="947463" y="574039"/>
                </a:lnTo>
                <a:lnTo>
                  <a:pt x="940053" y="552450"/>
                </a:lnTo>
                <a:lnTo>
                  <a:pt x="940180" y="544829"/>
                </a:lnTo>
                <a:lnTo>
                  <a:pt x="961771" y="505460"/>
                </a:lnTo>
                <a:lnTo>
                  <a:pt x="988059" y="491489"/>
                </a:lnTo>
                <a:lnTo>
                  <a:pt x="996707" y="487679"/>
                </a:lnTo>
                <a:lnTo>
                  <a:pt x="1012813" y="485139"/>
                </a:lnTo>
                <a:lnTo>
                  <a:pt x="1020318" y="483869"/>
                </a:lnTo>
                <a:lnTo>
                  <a:pt x="1088517" y="483869"/>
                </a:lnTo>
                <a:lnTo>
                  <a:pt x="1092707" y="478789"/>
                </a:lnTo>
                <a:lnTo>
                  <a:pt x="1093977" y="474979"/>
                </a:lnTo>
                <a:lnTo>
                  <a:pt x="1094486" y="469900"/>
                </a:lnTo>
                <a:lnTo>
                  <a:pt x="1099312" y="426719"/>
                </a:lnTo>
                <a:lnTo>
                  <a:pt x="1084266" y="421639"/>
                </a:lnTo>
                <a:lnTo>
                  <a:pt x="1068482" y="417829"/>
                </a:lnTo>
                <a:lnTo>
                  <a:pt x="1051984" y="415289"/>
                </a:lnTo>
                <a:close/>
              </a:path>
              <a:path w="2393950" h="1202689">
                <a:moveTo>
                  <a:pt x="1732661" y="151129"/>
                </a:moveTo>
                <a:lnTo>
                  <a:pt x="1687591" y="154939"/>
                </a:lnTo>
                <a:lnTo>
                  <a:pt x="1641475" y="167639"/>
                </a:lnTo>
                <a:lnTo>
                  <a:pt x="1598342" y="189229"/>
                </a:lnTo>
                <a:lnTo>
                  <a:pt x="1562353" y="217169"/>
                </a:lnTo>
                <a:lnTo>
                  <a:pt x="1533779" y="250189"/>
                </a:lnTo>
                <a:lnTo>
                  <a:pt x="1513204" y="285750"/>
                </a:lnTo>
                <a:lnTo>
                  <a:pt x="1500711" y="326389"/>
                </a:lnTo>
                <a:lnTo>
                  <a:pt x="1496524" y="365760"/>
                </a:lnTo>
                <a:lnTo>
                  <a:pt x="1496431" y="372110"/>
                </a:lnTo>
                <a:lnTo>
                  <a:pt x="1497314" y="391160"/>
                </a:lnTo>
                <a:lnTo>
                  <a:pt x="1505886" y="436879"/>
                </a:lnTo>
                <a:lnTo>
                  <a:pt x="1522985" y="481329"/>
                </a:lnTo>
                <a:lnTo>
                  <a:pt x="1546659" y="519429"/>
                </a:lnTo>
                <a:lnTo>
                  <a:pt x="1576308" y="552450"/>
                </a:lnTo>
                <a:lnTo>
                  <a:pt x="1610407" y="577850"/>
                </a:lnTo>
                <a:lnTo>
                  <a:pt x="1648577" y="594360"/>
                </a:lnTo>
                <a:lnTo>
                  <a:pt x="1690054" y="604519"/>
                </a:lnTo>
                <a:lnTo>
                  <a:pt x="1711959" y="605789"/>
                </a:lnTo>
                <a:lnTo>
                  <a:pt x="1734389" y="604519"/>
                </a:lnTo>
                <a:lnTo>
                  <a:pt x="1780057" y="596900"/>
                </a:lnTo>
                <a:lnTo>
                  <a:pt x="1825650" y="579119"/>
                </a:lnTo>
                <a:lnTo>
                  <a:pt x="1865120" y="554989"/>
                </a:lnTo>
                <a:lnTo>
                  <a:pt x="1887204" y="534669"/>
                </a:lnTo>
                <a:lnTo>
                  <a:pt x="1719833" y="534669"/>
                </a:lnTo>
                <a:lnTo>
                  <a:pt x="1706072" y="533400"/>
                </a:lnTo>
                <a:lnTo>
                  <a:pt x="1667764" y="521969"/>
                </a:lnTo>
                <a:lnTo>
                  <a:pt x="1634224" y="496569"/>
                </a:lnTo>
                <a:lnTo>
                  <a:pt x="1606375" y="459739"/>
                </a:lnTo>
                <a:lnTo>
                  <a:pt x="1585950" y="411479"/>
                </a:lnTo>
                <a:lnTo>
                  <a:pt x="1577582" y="365760"/>
                </a:lnTo>
                <a:lnTo>
                  <a:pt x="1577564" y="349250"/>
                </a:lnTo>
                <a:lnTo>
                  <a:pt x="1579006" y="335279"/>
                </a:lnTo>
                <a:lnTo>
                  <a:pt x="1591498" y="297179"/>
                </a:lnTo>
                <a:lnTo>
                  <a:pt x="1615948" y="264160"/>
                </a:lnTo>
                <a:lnTo>
                  <a:pt x="1652041" y="240029"/>
                </a:lnTo>
                <a:lnTo>
                  <a:pt x="1696084" y="224789"/>
                </a:lnTo>
                <a:lnTo>
                  <a:pt x="1724532" y="222250"/>
                </a:lnTo>
                <a:lnTo>
                  <a:pt x="1884372" y="222250"/>
                </a:lnTo>
                <a:lnTo>
                  <a:pt x="1883282" y="220979"/>
                </a:lnTo>
                <a:lnTo>
                  <a:pt x="1851294" y="191769"/>
                </a:lnTo>
                <a:lnTo>
                  <a:pt x="1815211" y="170179"/>
                </a:lnTo>
                <a:lnTo>
                  <a:pt x="1775507" y="156210"/>
                </a:lnTo>
                <a:lnTo>
                  <a:pt x="1732661" y="151129"/>
                </a:lnTo>
                <a:close/>
              </a:path>
              <a:path w="2393950" h="1202689">
                <a:moveTo>
                  <a:pt x="1104265" y="595629"/>
                </a:moveTo>
                <a:lnTo>
                  <a:pt x="1053978" y="595629"/>
                </a:lnTo>
                <a:lnTo>
                  <a:pt x="1044082" y="596900"/>
                </a:lnTo>
                <a:lnTo>
                  <a:pt x="1024636" y="596900"/>
                </a:lnTo>
                <a:lnTo>
                  <a:pt x="1015283" y="598169"/>
                </a:lnTo>
                <a:lnTo>
                  <a:pt x="1119103" y="598169"/>
                </a:lnTo>
                <a:lnTo>
                  <a:pt x="1114240" y="596900"/>
                </a:lnTo>
                <a:lnTo>
                  <a:pt x="1104265" y="595629"/>
                </a:lnTo>
                <a:close/>
              </a:path>
              <a:path w="2393950" h="1202689">
                <a:moveTo>
                  <a:pt x="1357782" y="297179"/>
                </a:moveTo>
                <a:lnTo>
                  <a:pt x="1340612" y="297179"/>
                </a:lnTo>
                <a:lnTo>
                  <a:pt x="1322939" y="298450"/>
                </a:lnTo>
                <a:lnTo>
                  <a:pt x="1269111" y="311150"/>
                </a:lnTo>
                <a:lnTo>
                  <a:pt x="1227034" y="334010"/>
                </a:lnTo>
                <a:lnTo>
                  <a:pt x="1215771" y="344169"/>
                </a:lnTo>
                <a:lnTo>
                  <a:pt x="1205767" y="353060"/>
                </a:lnTo>
                <a:lnTo>
                  <a:pt x="1183640" y="386079"/>
                </a:lnTo>
                <a:lnTo>
                  <a:pt x="1172082" y="434339"/>
                </a:lnTo>
                <a:lnTo>
                  <a:pt x="1172277" y="447039"/>
                </a:lnTo>
                <a:lnTo>
                  <a:pt x="1185672" y="495300"/>
                </a:lnTo>
                <a:lnTo>
                  <a:pt x="1214203" y="533400"/>
                </a:lnTo>
                <a:lnTo>
                  <a:pt x="1249291" y="552450"/>
                </a:lnTo>
                <a:lnTo>
                  <a:pt x="1278508" y="558800"/>
                </a:lnTo>
                <a:lnTo>
                  <a:pt x="1328298" y="558800"/>
                </a:lnTo>
                <a:lnTo>
                  <a:pt x="1347694" y="556260"/>
                </a:lnTo>
                <a:lnTo>
                  <a:pt x="1357249" y="556260"/>
                </a:lnTo>
                <a:lnTo>
                  <a:pt x="1366510" y="554989"/>
                </a:lnTo>
                <a:lnTo>
                  <a:pt x="1508062" y="554989"/>
                </a:lnTo>
                <a:lnTo>
                  <a:pt x="1506347" y="549910"/>
                </a:lnTo>
                <a:lnTo>
                  <a:pt x="1481581" y="509269"/>
                </a:lnTo>
                <a:lnTo>
                  <a:pt x="1448434" y="487679"/>
                </a:lnTo>
                <a:lnTo>
                  <a:pt x="1420038" y="480060"/>
                </a:lnTo>
                <a:lnTo>
                  <a:pt x="1303484" y="480060"/>
                </a:lnTo>
                <a:lnTo>
                  <a:pt x="1287533" y="477519"/>
                </a:lnTo>
                <a:lnTo>
                  <a:pt x="1253279" y="457200"/>
                </a:lnTo>
                <a:lnTo>
                  <a:pt x="1245870" y="434339"/>
                </a:lnTo>
                <a:lnTo>
                  <a:pt x="1245997" y="427989"/>
                </a:lnTo>
                <a:lnTo>
                  <a:pt x="1267587" y="388619"/>
                </a:lnTo>
                <a:lnTo>
                  <a:pt x="1273141" y="383539"/>
                </a:lnTo>
                <a:lnTo>
                  <a:pt x="1279350" y="379729"/>
                </a:lnTo>
                <a:lnTo>
                  <a:pt x="1286250" y="377189"/>
                </a:lnTo>
                <a:lnTo>
                  <a:pt x="1293876" y="373379"/>
                </a:lnTo>
                <a:lnTo>
                  <a:pt x="1302523" y="370839"/>
                </a:lnTo>
                <a:lnTo>
                  <a:pt x="1310767" y="368300"/>
                </a:lnTo>
                <a:lnTo>
                  <a:pt x="1326133" y="365760"/>
                </a:lnTo>
                <a:lnTo>
                  <a:pt x="1395052" y="365760"/>
                </a:lnTo>
                <a:lnTo>
                  <a:pt x="1396492" y="363219"/>
                </a:lnTo>
                <a:lnTo>
                  <a:pt x="1398524" y="360679"/>
                </a:lnTo>
                <a:lnTo>
                  <a:pt x="1399794" y="356869"/>
                </a:lnTo>
                <a:lnTo>
                  <a:pt x="1400302" y="351789"/>
                </a:lnTo>
                <a:lnTo>
                  <a:pt x="1405127" y="308610"/>
                </a:lnTo>
                <a:lnTo>
                  <a:pt x="1390028" y="303529"/>
                </a:lnTo>
                <a:lnTo>
                  <a:pt x="1374251" y="299719"/>
                </a:lnTo>
                <a:lnTo>
                  <a:pt x="1357782" y="297179"/>
                </a:lnTo>
                <a:close/>
              </a:path>
              <a:path w="2393950" h="1202689">
                <a:moveTo>
                  <a:pt x="1884372" y="222250"/>
                </a:moveTo>
                <a:lnTo>
                  <a:pt x="1724532" y="222250"/>
                </a:lnTo>
                <a:lnTo>
                  <a:pt x="1738201" y="223519"/>
                </a:lnTo>
                <a:lnTo>
                  <a:pt x="1751393" y="226060"/>
                </a:lnTo>
                <a:lnTo>
                  <a:pt x="1788062" y="242569"/>
                </a:lnTo>
                <a:lnTo>
                  <a:pt x="1819655" y="271779"/>
                </a:lnTo>
                <a:lnTo>
                  <a:pt x="1845159" y="312419"/>
                </a:lnTo>
                <a:lnTo>
                  <a:pt x="1862121" y="361950"/>
                </a:lnTo>
                <a:lnTo>
                  <a:pt x="1866443" y="407669"/>
                </a:lnTo>
                <a:lnTo>
                  <a:pt x="1865090" y="421639"/>
                </a:lnTo>
                <a:lnTo>
                  <a:pt x="1852761" y="461010"/>
                </a:lnTo>
                <a:lnTo>
                  <a:pt x="1828419" y="492760"/>
                </a:lnTo>
                <a:lnTo>
                  <a:pt x="1792503" y="516889"/>
                </a:lnTo>
                <a:lnTo>
                  <a:pt x="1748393" y="532129"/>
                </a:lnTo>
                <a:lnTo>
                  <a:pt x="1719833" y="534669"/>
                </a:lnTo>
                <a:lnTo>
                  <a:pt x="1887204" y="534669"/>
                </a:lnTo>
                <a:lnTo>
                  <a:pt x="1921769" y="490219"/>
                </a:lnTo>
                <a:lnTo>
                  <a:pt x="1938224" y="450850"/>
                </a:lnTo>
                <a:lnTo>
                  <a:pt x="1946554" y="410210"/>
                </a:lnTo>
                <a:lnTo>
                  <a:pt x="1947540" y="391160"/>
                </a:lnTo>
                <a:lnTo>
                  <a:pt x="1947414" y="382269"/>
                </a:lnTo>
                <a:lnTo>
                  <a:pt x="1943576" y="342900"/>
                </a:lnTo>
                <a:lnTo>
                  <a:pt x="1930527" y="298450"/>
                </a:lnTo>
                <a:lnTo>
                  <a:pt x="1910048" y="256539"/>
                </a:lnTo>
                <a:lnTo>
                  <a:pt x="1897451" y="237489"/>
                </a:lnTo>
                <a:lnTo>
                  <a:pt x="1884372" y="222250"/>
                </a:lnTo>
                <a:close/>
              </a:path>
              <a:path w="2393950" h="1202689">
                <a:moveTo>
                  <a:pt x="1088517" y="483869"/>
                </a:moveTo>
                <a:lnTo>
                  <a:pt x="1040659" y="483869"/>
                </a:lnTo>
                <a:lnTo>
                  <a:pt x="1046733" y="485139"/>
                </a:lnTo>
                <a:lnTo>
                  <a:pt x="1054607" y="486410"/>
                </a:lnTo>
                <a:lnTo>
                  <a:pt x="1061466" y="487679"/>
                </a:lnTo>
                <a:lnTo>
                  <a:pt x="1067307" y="487679"/>
                </a:lnTo>
                <a:lnTo>
                  <a:pt x="1073150" y="488950"/>
                </a:lnTo>
                <a:lnTo>
                  <a:pt x="1077976" y="488950"/>
                </a:lnTo>
                <a:lnTo>
                  <a:pt x="1085596" y="486410"/>
                </a:lnTo>
                <a:lnTo>
                  <a:pt x="1088517" y="483869"/>
                </a:lnTo>
                <a:close/>
              </a:path>
              <a:path w="2393950" h="1202689">
                <a:moveTo>
                  <a:pt x="1399984" y="477519"/>
                </a:moveTo>
                <a:lnTo>
                  <a:pt x="1369695" y="477519"/>
                </a:lnTo>
                <a:lnTo>
                  <a:pt x="1359741" y="478789"/>
                </a:lnTo>
                <a:lnTo>
                  <a:pt x="1340119" y="478789"/>
                </a:lnTo>
                <a:lnTo>
                  <a:pt x="1330452" y="480060"/>
                </a:lnTo>
                <a:lnTo>
                  <a:pt x="1420038" y="480060"/>
                </a:lnTo>
                <a:lnTo>
                  <a:pt x="1399984" y="477519"/>
                </a:lnTo>
                <a:close/>
              </a:path>
              <a:path w="2393950" h="1202689">
                <a:moveTo>
                  <a:pt x="2131605" y="0"/>
                </a:moveTo>
                <a:lnTo>
                  <a:pt x="2079910" y="7619"/>
                </a:lnTo>
                <a:lnTo>
                  <a:pt x="2040001" y="20319"/>
                </a:lnTo>
                <a:lnTo>
                  <a:pt x="1914525" y="68579"/>
                </a:lnTo>
                <a:lnTo>
                  <a:pt x="2072894" y="480060"/>
                </a:lnTo>
                <a:lnTo>
                  <a:pt x="2149348" y="450850"/>
                </a:lnTo>
                <a:lnTo>
                  <a:pt x="2087499" y="289560"/>
                </a:lnTo>
                <a:lnTo>
                  <a:pt x="2127757" y="274319"/>
                </a:lnTo>
                <a:lnTo>
                  <a:pt x="2133980" y="273050"/>
                </a:lnTo>
                <a:lnTo>
                  <a:pt x="2274247" y="273050"/>
                </a:lnTo>
                <a:lnTo>
                  <a:pt x="2232532" y="243839"/>
                </a:lnTo>
                <a:lnTo>
                  <a:pt x="2224250" y="238760"/>
                </a:lnTo>
                <a:lnTo>
                  <a:pt x="2215800" y="234950"/>
                </a:lnTo>
                <a:lnTo>
                  <a:pt x="2066417" y="234950"/>
                </a:lnTo>
                <a:lnTo>
                  <a:pt x="2013839" y="97789"/>
                </a:lnTo>
                <a:lnTo>
                  <a:pt x="2062733" y="78739"/>
                </a:lnTo>
                <a:lnTo>
                  <a:pt x="2083000" y="72389"/>
                </a:lnTo>
                <a:lnTo>
                  <a:pt x="2101326" y="69850"/>
                </a:lnTo>
                <a:lnTo>
                  <a:pt x="2117723" y="68579"/>
                </a:lnTo>
                <a:lnTo>
                  <a:pt x="2240112" y="68579"/>
                </a:lnTo>
                <a:lnTo>
                  <a:pt x="2238462" y="64769"/>
                </a:lnTo>
                <a:lnTo>
                  <a:pt x="2216530" y="33019"/>
                </a:lnTo>
                <a:lnTo>
                  <a:pt x="2173986" y="6350"/>
                </a:lnTo>
                <a:lnTo>
                  <a:pt x="2160891" y="2539"/>
                </a:lnTo>
                <a:lnTo>
                  <a:pt x="2131605" y="0"/>
                </a:lnTo>
                <a:close/>
              </a:path>
              <a:path w="2393950" h="1202689">
                <a:moveTo>
                  <a:pt x="2274247" y="273050"/>
                </a:moveTo>
                <a:lnTo>
                  <a:pt x="2133980" y="273050"/>
                </a:lnTo>
                <a:lnTo>
                  <a:pt x="2143379" y="274319"/>
                </a:lnTo>
                <a:lnTo>
                  <a:pt x="2148204" y="275589"/>
                </a:lnTo>
                <a:lnTo>
                  <a:pt x="2290572" y="378460"/>
                </a:lnTo>
                <a:lnTo>
                  <a:pt x="2295652" y="382269"/>
                </a:lnTo>
                <a:lnTo>
                  <a:pt x="2300986" y="384810"/>
                </a:lnTo>
                <a:lnTo>
                  <a:pt x="2312416" y="386079"/>
                </a:lnTo>
                <a:lnTo>
                  <a:pt x="2318512" y="384810"/>
                </a:lnTo>
                <a:lnTo>
                  <a:pt x="2325116" y="382269"/>
                </a:lnTo>
                <a:lnTo>
                  <a:pt x="2393950" y="356869"/>
                </a:lnTo>
                <a:lnTo>
                  <a:pt x="2274247" y="273050"/>
                </a:lnTo>
                <a:close/>
              </a:path>
              <a:path w="2393950" h="1202689">
                <a:moveTo>
                  <a:pt x="1395052" y="365760"/>
                </a:moveTo>
                <a:lnTo>
                  <a:pt x="1340056" y="365760"/>
                </a:lnTo>
                <a:lnTo>
                  <a:pt x="1346475" y="367029"/>
                </a:lnTo>
                <a:lnTo>
                  <a:pt x="1352550" y="367029"/>
                </a:lnTo>
                <a:lnTo>
                  <a:pt x="1360424" y="368300"/>
                </a:lnTo>
                <a:lnTo>
                  <a:pt x="1367281" y="369569"/>
                </a:lnTo>
                <a:lnTo>
                  <a:pt x="1378966" y="372110"/>
                </a:lnTo>
                <a:lnTo>
                  <a:pt x="1383792" y="372110"/>
                </a:lnTo>
                <a:lnTo>
                  <a:pt x="1387602" y="369569"/>
                </a:lnTo>
                <a:lnTo>
                  <a:pt x="1391412" y="368300"/>
                </a:lnTo>
                <a:lnTo>
                  <a:pt x="1394332" y="367029"/>
                </a:lnTo>
                <a:lnTo>
                  <a:pt x="1395052" y="365760"/>
                </a:lnTo>
                <a:close/>
              </a:path>
              <a:path w="2393950" h="1202689">
                <a:moveTo>
                  <a:pt x="2240112" y="68579"/>
                </a:moveTo>
                <a:lnTo>
                  <a:pt x="2117723" y="68579"/>
                </a:lnTo>
                <a:lnTo>
                  <a:pt x="2132203" y="72389"/>
                </a:lnTo>
                <a:lnTo>
                  <a:pt x="2144797" y="77469"/>
                </a:lnTo>
                <a:lnTo>
                  <a:pt x="2171319" y="111760"/>
                </a:lnTo>
                <a:lnTo>
                  <a:pt x="2177288" y="142239"/>
                </a:lnTo>
                <a:lnTo>
                  <a:pt x="2176861" y="149860"/>
                </a:lnTo>
                <a:lnTo>
                  <a:pt x="2156305" y="190500"/>
                </a:lnTo>
                <a:lnTo>
                  <a:pt x="2124529" y="212089"/>
                </a:lnTo>
                <a:lnTo>
                  <a:pt x="2114169" y="215900"/>
                </a:lnTo>
                <a:lnTo>
                  <a:pt x="2066417" y="234950"/>
                </a:lnTo>
                <a:lnTo>
                  <a:pt x="2215800" y="234950"/>
                </a:lnTo>
                <a:lnTo>
                  <a:pt x="2198497" y="229869"/>
                </a:lnTo>
                <a:lnTo>
                  <a:pt x="2207543" y="222250"/>
                </a:lnTo>
                <a:lnTo>
                  <a:pt x="2235850" y="187960"/>
                </a:lnTo>
                <a:lnTo>
                  <a:pt x="2250711" y="149860"/>
                </a:lnTo>
                <a:lnTo>
                  <a:pt x="2253049" y="129539"/>
                </a:lnTo>
                <a:lnTo>
                  <a:pt x="2252979" y="119379"/>
                </a:lnTo>
                <a:lnTo>
                  <a:pt x="2252053" y="109219"/>
                </a:lnTo>
                <a:lnTo>
                  <a:pt x="2250233" y="97789"/>
                </a:lnTo>
                <a:lnTo>
                  <a:pt x="2247532" y="87629"/>
                </a:lnTo>
                <a:lnTo>
                  <a:pt x="2243963" y="77469"/>
                </a:lnTo>
                <a:lnTo>
                  <a:pt x="2240112" y="68579"/>
                </a:lnTo>
                <a:close/>
              </a:path>
            </a:pathLst>
          </a:custGeom>
          <a:solidFill>
            <a:srgbClr val="E7E6E6"/>
          </a:solidFill>
        </p:spPr>
        <p:txBody>
          <a:bodyPr wrap="square" lIns="0" tIns="0" rIns="0" bIns="0" rtlCol="0"/>
          <a:lstStyle/>
          <a:p>
            <a:endParaRPr sz="8400"/>
          </a:p>
        </p:txBody>
      </p:sp>
      <p:sp>
        <p:nvSpPr>
          <p:cNvPr id="600" name="object 295">
            <a:extLst>
              <a:ext uri="{FF2B5EF4-FFF2-40B4-BE49-F238E27FC236}">
                <a16:creationId xmlns:a16="http://schemas.microsoft.com/office/drawing/2014/main" id="{C358CC37-A923-42BF-86C8-96E09F9C48C0}"/>
              </a:ext>
            </a:extLst>
          </p:cNvPr>
          <p:cNvSpPr/>
          <p:nvPr userDrawn="1"/>
        </p:nvSpPr>
        <p:spPr>
          <a:xfrm>
            <a:off x="9037849" y="897779"/>
            <a:ext cx="1116965" cy="774700"/>
          </a:xfrm>
          <a:custGeom>
            <a:avLst/>
            <a:gdLst/>
            <a:ahLst/>
            <a:cxnLst/>
            <a:rect l="l" t="t" r="r" b="b"/>
            <a:pathLst>
              <a:path w="1116965" h="774700">
                <a:moveTo>
                  <a:pt x="1104493" y="635000"/>
                </a:moveTo>
                <a:lnTo>
                  <a:pt x="975868" y="635000"/>
                </a:lnTo>
                <a:lnTo>
                  <a:pt x="990981" y="643890"/>
                </a:lnTo>
                <a:lnTo>
                  <a:pt x="994537" y="646430"/>
                </a:lnTo>
                <a:lnTo>
                  <a:pt x="996950" y="647700"/>
                </a:lnTo>
                <a:lnTo>
                  <a:pt x="998220" y="650240"/>
                </a:lnTo>
                <a:lnTo>
                  <a:pt x="999363" y="651510"/>
                </a:lnTo>
                <a:lnTo>
                  <a:pt x="1000125" y="654050"/>
                </a:lnTo>
                <a:lnTo>
                  <a:pt x="1000251" y="657860"/>
                </a:lnTo>
                <a:lnTo>
                  <a:pt x="1005077" y="741680"/>
                </a:lnTo>
                <a:lnTo>
                  <a:pt x="1005332" y="745490"/>
                </a:lnTo>
                <a:lnTo>
                  <a:pt x="1006094" y="748030"/>
                </a:lnTo>
                <a:lnTo>
                  <a:pt x="1007618" y="750570"/>
                </a:lnTo>
                <a:lnTo>
                  <a:pt x="1009015" y="753110"/>
                </a:lnTo>
                <a:lnTo>
                  <a:pt x="1011301" y="755650"/>
                </a:lnTo>
                <a:lnTo>
                  <a:pt x="1046352" y="774700"/>
                </a:lnTo>
                <a:lnTo>
                  <a:pt x="1039241" y="676910"/>
                </a:lnTo>
                <a:lnTo>
                  <a:pt x="1038733" y="670560"/>
                </a:lnTo>
                <a:lnTo>
                  <a:pt x="1036954" y="664210"/>
                </a:lnTo>
                <a:lnTo>
                  <a:pt x="1033907" y="659130"/>
                </a:lnTo>
                <a:lnTo>
                  <a:pt x="1070737" y="659130"/>
                </a:lnTo>
                <a:lnTo>
                  <a:pt x="1103757" y="636270"/>
                </a:lnTo>
                <a:lnTo>
                  <a:pt x="1104493" y="635000"/>
                </a:lnTo>
                <a:close/>
              </a:path>
              <a:path w="1116965" h="774700">
                <a:moveTo>
                  <a:pt x="1007491" y="497840"/>
                </a:moveTo>
                <a:lnTo>
                  <a:pt x="897254" y="689610"/>
                </a:lnTo>
                <a:lnTo>
                  <a:pt x="932815" y="709930"/>
                </a:lnTo>
                <a:lnTo>
                  <a:pt x="975868" y="635000"/>
                </a:lnTo>
                <a:lnTo>
                  <a:pt x="1104493" y="635000"/>
                </a:lnTo>
                <a:lnTo>
                  <a:pt x="1106703" y="631190"/>
                </a:lnTo>
                <a:lnTo>
                  <a:pt x="1037590" y="631190"/>
                </a:lnTo>
                <a:lnTo>
                  <a:pt x="1025778" y="628650"/>
                </a:lnTo>
                <a:lnTo>
                  <a:pt x="1019428" y="626110"/>
                </a:lnTo>
                <a:lnTo>
                  <a:pt x="990600" y="609600"/>
                </a:lnTo>
                <a:lnTo>
                  <a:pt x="1027176" y="546100"/>
                </a:lnTo>
                <a:lnTo>
                  <a:pt x="1086121" y="546100"/>
                </a:lnTo>
                <a:lnTo>
                  <a:pt x="1083214" y="543560"/>
                </a:lnTo>
                <a:lnTo>
                  <a:pt x="1074947" y="537210"/>
                </a:lnTo>
                <a:lnTo>
                  <a:pt x="1065657" y="532130"/>
                </a:lnTo>
                <a:lnTo>
                  <a:pt x="1007491" y="497840"/>
                </a:lnTo>
                <a:close/>
              </a:path>
              <a:path w="1116965" h="774700">
                <a:moveTo>
                  <a:pt x="1070737" y="659130"/>
                </a:moveTo>
                <a:lnTo>
                  <a:pt x="1033907" y="659130"/>
                </a:lnTo>
                <a:lnTo>
                  <a:pt x="1041781" y="661670"/>
                </a:lnTo>
                <a:lnTo>
                  <a:pt x="1049401" y="661670"/>
                </a:lnTo>
                <a:lnTo>
                  <a:pt x="1064006" y="660400"/>
                </a:lnTo>
                <a:lnTo>
                  <a:pt x="1070737" y="659130"/>
                </a:lnTo>
                <a:close/>
              </a:path>
              <a:path w="1116965" h="774700">
                <a:moveTo>
                  <a:pt x="839089" y="407670"/>
                </a:moveTo>
                <a:lnTo>
                  <a:pt x="817356" y="407670"/>
                </a:lnTo>
                <a:lnTo>
                  <a:pt x="806888" y="408940"/>
                </a:lnTo>
                <a:lnTo>
                  <a:pt x="767917" y="424180"/>
                </a:lnTo>
                <a:lnTo>
                  <a:pt x="735968" y="454660"/>
                </a:lnTo>
                <a:lnTo>
                  <a:pt x="716363" y="497840"/>
                </a:lnTo>
                <a:lnTo>
                  <a:pt x="713103" y="530860"/>
                </a:lnTo>
                <a:lnTo>
                  <a:pt x="713978" y="539750"/>
                </a:lnTo>
                <a:lnTo>
                  <a:pt x="728563" y="579120"/>
                </a:lnTo>
                <a:lnTo>
                  <a:pt x="759842" y="612140"/>
                </a:lnTo>
                <a:lnTo>
                  <a:pt x="802864" y="632460"/>
                </a:lnTo>
                <a:lnTo>
                  <a:pt x="824745" y="635000"/>
                </a:lnTo>
                <a:lnTo>
                  <a:pt x="835437" y="635000"/>
                </a:lnTo>
                <a:lnTo>
                  <a:pt x="875617" y="623570"/>
                </a:lnTo>
                <a:lnTo>
                  <a:pt x="907460" y="598170"/>
                </a:lnTo>
                <a:lnTo>
                  <a:pt x="815467" y="598170"/>
                </a:lnTo>
                <a:lnTo>
                  <a:pt x="808585" y="596900"/>
                </a:lnTo>
                <a:lnTo>
                  <a:pt x="769794" y="574040"/>
                </a:lnTo>
                <a:lnTo>
                  <a:pt x="752675" y="538480"/>
                </a:lnTo>
                <a:lnTo>
                  <a:pt x="752411" y="529590"/>
                </a:lnTo>
                <a:lnTo>
                  <a:pt x="752727" y="524510"/>
                </a:lnTo>
                <a:lnTo>
                  <a:pt x="765937" y="486410"/>
                </a:lnTo>
                <a:lnTo>
                  <a:pt x="792192" y="455930"/>
                </a:lnTo>
                <a:lnTo>
                  <a:pt x="823801" y="443230"/>
                </a:lnTo>
                <a:lnTo>
                  <a:pt x="908326" y="443230"/>
                </a:lnTo>
                <a:lnTo>
                  <a:pt x="902414" y="436880"/>
                </a:lnTo>
                <a:lnTo>
                  <a:pt x="893113" y="430530"/>
                </a:lnTo>
                <a:lnTo>
                  <a:pt x="882776" y="424180"/>
                </a:lnTo>
                <a:lnTo>
                  <a:pt x="871914" y="417830"/>
                </a:lnTo>
                <a:lnTo>
                  <a:pt x="850094" y="410210"/>
                </a:lnTo>
                <a:lnTo>
                  <a:pt x="839089" y="407670"/>
                </a:lnTo>
                <a:close/>
              </a:path>
              <a:path w="1116965" h="774700">
                <a:moveTo>
                  <a:pt x="1086121" y="546100"/>
                </a:moveTo>
                <a:lnTo>
                  <a:pt x="1027176" y="546100"/>
                </a:lnTo>
                <a:lnTo>
                  <a:pt x="1049782" y="558800"/>
                </a:lnTo>
                <a:lnTo>
                  <a:pt x="1058759" y="565150"/>
                </a:lnTo>
                <a:lnTo>
                  <a:pt x="1076277" y="598170"/>
                </a:lnTo>
                <a:lnTo>
                  <a:pt x="1074600" y="604520"/>
                </a:lnTo>
                <a:lnTo>
                  <a:pt x="1071245" y="612140"/>
                </a:lnTo>
                <a:lnTo>
                  <a:pt x="1068451" y="617220"/>
                </a:lnTo>
                <a:lnTo>
                  <a:pt x="1065149" y="621030"/>
                </a:lnTo>
                <a:lnTo>
                  <a:pt x="1061212" y="623570"/>
                </a:lnTo>
                <a:lnTo>
                  <a:pt x="1057275" y="627380"/>
                </a:lnTo>
                <a:lnTo>
                  <a:pt x="1052829" y="628650"/>
                </a:lnTo>
                <a:lnTo>
                  <a:pt x="1043051" y="631190"/>
                </a:lnTo>
                <a:lnTo>
                  <a:pt x="1106703" y="631190"/>
                </a:lnTo>
                <a:lnTo>
                  <a:pt x="1116655" y="598170"/>
                </a:lnTo>
                <a:lnTo>
                  <a:pt x="1116298" y="591820"/>
                </a:lnTo>
                <a:lnTo>
                  <a:pt x="1096772" y="554990"/>
                </a:lnTo>
                <a:lnTo>
                  <a:pt x="1090481" y="549910"/>
                </a:lnTo>
                <a:lnTo>
                  <a:pt x="1086121" y="546100"/>
                </a:lnTo>
                <a:close/>
              </a:path>
              <a:path w="1116965" h="774700">
                <a:moveTo>
                  <a:pt x="908326" y="443230"/>
                </a:moveTo>
                <a:lnTo>
                  <a:pt x="830554" y="443230"/>
                </a:lnTo>
                <a:lnTo>
                  <a:pt x="851360" y="447040"/>
                </a:lnTo>
                <a:lnTo>
                  <a:pt x="858351" y="449580"/>
                </a:lnTo>
                <a:lnTo>
                  <a:pt x="865377" y="453390"/>
                </a:lnTo>
                <a:lnTo>
                  <a:pt x="871997" y="458470"/>
                </a:lnTo>
                <a:lnTo>
                  <a:pt x="877951" y="462280"/>
                </a:lnTo>
                <a:lnTo>
                  <a:pt x="899033" y="497840"/>
                </a:lnTo>
                <a:lnTo>
                  <a:pt x="900309" y="511810"/>
                </a:lnTo>
                <a:lnTo>
                  <a:pt x="899943" y="518160"/>
                </a:lnTo>
                <a:lnTo>
                  <a:pt x="898778" y="525780"/>
                </a:lnTo>
                <a:lnTo>
                  <a:pt x="896875" y="533400"/>
                </a:lnTo>
                <a:lnTo>
                  <a:pt x="894222" y="539750"/>
                </a:lnTo>
                <a:lnTo>
                  <a:pt x="890831" y="548640"/>
                </a:lnTo>
                <a:lnTo>
                  <a:pt x="866267" y="581660"/>
                </a:lnTo>
                <a:lnTo>
                  <a:pt x="835683" y="598170"/>
                </a:lnTo>
                <a:lnTo>
                  <a:pt x="907460" y="598170"/>
                </a:lnTo>
                <a:lnTo>
                  <a:pt x="928582" y="566420"/>
                </a:lnTo>
                <a:lnTo>
                  <a:pt x="939645" y="523240"/>
                </a:lnTo>
                <a:lnTo>
                  <a:pt x="939523" y="510540"/>
                </a:lnTo>
                <a:lnTo>
                  <a:pt x="929401" y="472440"/>
                </a:lnTo>
                <a:lnTo>
                  <a:pt x="910691" y="445770"/>
                </a:lnTo>
                <a:lnTo>
                  <a:pt x="908326" y="443230"/>
                </a:lnTo>
                <a:close/>
              </a:path>
              <a:path w="1116965" h="774700">
                <a:moveTo>
                  <a:pt x="571500" y="441960"/>
                </a:moveTo>
                <a:lnTo>
                  <a:pt x="564261" y="441960"/>
                </a:lnTo>
                <a:lnTo>
                  <a:pt x="562610" y="443230"/>
                </a:lnTo>
                <a:lnTo>
                  <a:pt x="542417" y="453390"/>
                </a:lnTo>
                <a:lnTo>
                  <a:pt x="543941" y="459740"/>
                </a:lnTo>
                <a:lnTo>
                  <a:pt x="546226" y="466090"/>
                </a:lnTo>
                <a:lnTo>
                  <a:pt x="549148" y="471170"/>
                </a:lnTo>
                <a:lnTo>
                  <a:pt x="552069" y="477520"/>
                </a:lnTo>
                <a:lnTo>
                  <a:pt x="555625" y="482600"/>
                </a:lnTo>
                <a:lnTo>
                  <a:pt x="559689" y="487680"/>
                </a:lnTo>
                <a:lnTo>
                  <a:pt x="563879" y="494030"/>
                </a:lnTo>
                <a:lnTo>
                  <a:pt x="568578" y="497840"/>
                </a:lnTo>
                <a:lnTo>
                  <a:pt x="578993" y="508000"/>
                </a:lnTo>
                <a:lnTo>
                  <a:pt x="584581" y="511810"/>
                </a:lnTo>
                <a:lnTo>
                  <a:pt x="590676" y="514350"/>
                </a:lnTo>
                <a:lnTo>
                  <a:pt x="598535" y="519430"/>
                </a:lnTo>
                <a:lnTo>
                  <a:pt x="621538" y="527050"/>
                </a:lnTo>
                <a:lnTo>
                  <a:pt x="643201" y="527050"/>
                </a:lnTo>
                <a:lnTo>
                  <a:pt x="649986" y="525780"/>
                </a:lnTo>
                <a:lnTo>
                  <a:pt x="684307" y="502920"/>
                </a:lnTo>
                <a:lnTo>
                  <a:pt x="691078" y="494030"/>
                </a:lnTo>
                <a:lnTo>
                  <a:pt x="629709" y="494030"/>
                </a:lnTo>
                <a:lnTo>
                  <a:pt x="622966" y="492760"/>
                </a:lnTo>
                <a:lnTo>
                  <a:pt x="593090" y="473710"/>
                </a:lnTo>
                <a:lnTo>
                  <a:pt x="589407" y="469900"/>
                </a:lnTo>
                <a:lnTo>
                  <a:pt x="586486" y="464820"/>
                </a:lnTo>
                <a:lnTo>
                  <a:pt x="584326" y="461010"/>
                </a:lnTo>
                <a:lnTo>
                  <a:pt x="582041" y="457200"/>
                </a:lnTo>
                <a:lnTo>
                  <a:pt x="580263" y="453390"/>
                </a:lnTo>
                <a:lnTo>
                  <a:pt x="577215" y="447040"/>
                </a:lnTo>
                <a:lnTo>
                  <a:pt x="575310" y="444500"/>
                </a:lnTo>
                <a:lnTo>
                  <a:pt x="573151" y="443230"/>
                </a:lnTo>
                <a:lnTo>
                  <a:pt x="571500" y="441960"/>
                </a:lnTo>
                <a:close/>
              </a:path>
              <a:path w="1116965" h="774700">
                <a:moveTo>
                  <a:pt x="674457" y="312420"/>
                </a:moveTo>
                <a:lnTo>
                  <a:pt x="667670" y="312420"/>
                </a:lnTo>
                <a:lnTo>
                  <a:pt x="654812" y="314960"/>
                </a:lnTo>
                <a:lnTo>
                  <a:pt x="646557" y="316230"/>
                </a:lnTo>
                <a:lnTo>
                  <a:pt x="616585" y="342900"/>
                </a:lnTo>
                <a:lnTo>
                  <a:pt x="606882" y="375920"/>
                </a:lnTo>
                <a:lnTo>
                  <a:pt x="607187" y="381000"/>
                </a:lnTo>
                <a:lnTo>
                  <a:pt x="610997" y="393700"/>
                </a:lnTo>
                <a:lnTo>
                  <a:pt x="613791" y="400050"/>
                </a:lnTo>
                <a:lnTo>
                  <a:pt x="617601" y="405130"/>
                </a:lnTo>
                <a:lnTo>
                  <a:pt x="621538" y="411480"/>
                </a:lnTo>
                <a:lnTo>
                  <a:pt x="625601" y="416560"/>
                </a:lnTo>
                <a:lnTo>
                  <a:pt x="634492" y="425450"/>
                </a:lnTo>
                <a:lnTo>
                  <a:pt x="643382" y="435610"/>
                </a:lnTo>
                <a:lnTo>
                  <a:pt x="647826" y="439420"/>
                </a:lnTo>
                <a:lnTo>
                  <a:pt x="651510" y="444500"/>
                </a:lnTo>
                <a:lnTo>
                  <a:pt x="654303" y="449580"/>
                </a:lnTo>
                <a:lnTo>
                  <a:pt x="657225" y="453390"/>
                </a:lnTo>
                <a:lnTo>
                  <a:pt x="659002" y="458470"/>
                </a:lnTo>
                <a:lnTo>
                  <a:pt x="659638" y="462280"/>
                </a:lnTo>
                <a:lnTo>
                  <a:pt x="660400" y="467360"/>
                </a:lnTo>
                <a:lnTo>
                  <a:pt x="659257" y="472440"/>
                </a:lnTo>
                <a:lnTo>
                  <a:pt x="629709" y="494030"/>
                </a:lnTo>
                <a:lnTo>
                  <a:pt x="691078" y="494030"/>
                </a:lnTo>
                <a:lnTo>
                  <a:pt x="692658" y="491490"/>
                </a:lnTo>
                <a:lnTo>
                  <a:pt x="697229" y="483870"/>
                </a:lnTo>
                <a:lnTo>
                  <a:pt x="699897" y="476250"/>
                </a:lnTo>
                <a:lnTo>
                  <a:pt x="700532" y="468630"/>
                </a:lnTo>
                <a:lnTo>
                  <a:pt x="701294" y="462280"/>
                </a:lnTo>
                <a:lnTo>
                  <a:pt x="690118" y="431800"/>
                </a:lnTo>
                <a:lnTo>
                  <a:pt x="686181" y="425450"/>
                </a:lnTo>
                <a:lnTo>
                  <a:pt x="682117" y="420370"/>
                </a:lnTo>
                <a:lnTo>
                  <a:pt x="677672" y="415290"/>
                </a:lnTo>
                <a:lnTo>
                  <a:pt x="673353" y="410210"/>
                </a:lnTo>
                <a:lnTo>
                  <a:pt x="668909" y="405130"/>
                </a:lnTo>
                <a:lnTo>
                  <a:pt x="660273" y="396240"/>
                </a:lnTo>
                <a:lnTo>
                  <a:pt x="656717" y="391160"/>
                </a:lnTo>
                <a:lnTo>
                  <a:pt x="653796" y="387350"/>
                </a:lnTo>
                <a:lnTo>
                  <a:pt x="650875" y="382270"/>
                </a:lnTo>
                <a:lnTo>
                  <a:pt x="648970" y="378460"/>
                </a:lnTo>
                <a:lnTo>
                  <a:pt x="647446" y="369570"/>
                </a:lnTo>
                <a:lnTo>
                  <a:pt x="648335" y="364490"/>
                </a:lnTo>
                <a:lnTo>
                  <a:pt x="651001" y="360680"/>
                </a:lnTo>
                <a:lnTo>
                  <a:pt x="653034" y="356870"/>
                </a:lnTo>
                <a:lnTo>
                  <a:pt x="655447" y="354330"/>
                </a:lnTo>
                <a:lnTo>
                  <a:pt x="661289" y="349250"/>
                </a:lnTo>
                <a:lnTo>
                  <a:pt x="664718" y="347980"/>
                </a:lnTo>
                <a:lnTo>
                  <a:pt x="672084" y="346710"/>
                </a:lnTo>
                <a:lnTo>
                  <a:pt x="737766" y="346710"/>
                </a:lnTo>
                <a:lnTo>
                  <a:pt x="732801" y="340360"/>
                </a:lnTo>
                <a:lnTo>
                  <a:pt x="726154" y="335280"/>
                </a:lnTo>
                <a:lnTo>
                  <a:pt x="718792" y="328930"/>
                </a:lnTo>
                <a:lnTo>
                  <a:pt x="710692" y="323850"/>
                </a:lnTo>
                <a:lnTo>
                  <a:pt x="703288" y="320040"/>
                </a:lnTo>
                <a:lnTo>
                  <a:pt x="688671" y="314960"/>
                </a:lnTo>
                <a:lnTo>
                  <a:pt x="674457" y="312420"/>
                </a:lnTo>
                <a:close/>
              </a:path>
              <a:path w="1116965" h="774700">
                <a:moveTo>
                  <a:pt x="430275" y="360680"/>
                </a:moveTo>
                <a:lnTo>
                  <a:pt x="421386" y="360680"/>
                </a:lnTo>
                <a:lnTo>
                  <a:pt x="401193" y="372110"/>
                </a:lnTo>
                <a:lnTo>
                  <a:pt x="418465" y="406400"/>
                </a:lnTo>
                <a:lnTo>
                  <a:pt x="437769" y="425450"/>
                </a:lnTo>
                <a:lnTo>
                  <a:pt x="443357" y="430530"/>
                </a:lnTo>
                <a:lnTo>
                  <a:pt x="449452" y="433070"/>
                </a:lnTo>
                <a:lnTo>
                  <a:pt x="457311" y="438150"/>
                </a:lnTo>
                <a:lnTo>
                  <a:pt x="472741" y="443230"/>
                </a:lnTo>
                <a:lnTo>
                  <a:pt x="487741" y="445770"/>
                </a:lnTo>
                <a:lnTo>
                  <a:pt x="494966" y="445770"/>
                </a:lnTo>
                <a:lnTo>
                  <a:pt x="533019" y="431800"/>
                </a:lnTo>
                <a:lnTo>
                  <a:pt x="550647" y="411480"/>
                </a:lnTo>
                <a:lnTo>
                  <a:pt x="481742" y="411480"/>
                </a:lnTo>
                <a:lnTo>
                  <a:pt x="474666" y="408940"/>
                </a:lnTo>
                <a:lnTo>
                  <a:pt x="467233" y="405130"/>
                </a:lnTo>
                <a:lnTo>
                  <a:pt x="460628" y="401320"/>
                </a:lnTo>
                <a:lnTo>
                  <a:pt x="455549" y="397510"/>
                </a:lnTo>
                <a:lnTo>
                  <a:pt x="451866" y="392430"/>
                </a:lnTo>
                <a:lnTo>
                  <a:pt x="448183" y="388620"/>
                </a:lnTo>
                <a:lnTo>
                  <a:pt x="445262" y="383540"/>
                </a:lnTo>
                <a:lnTo>
                  <a:pt x="443102" y="379730"/>
                </a:lnTo>
                <a:lnTo>
                  <a:pt x="440817" y="374650"/>
                </a:lnTo>
                <a:lnTo>
                  <a:pt x="439039" y="372110"/>
                </a:lnTo>
                <a:lnTo>
                  <a:pt x="435991" y="364490"/>
                </a:lnTo>
                <a:lnTo>
                  <a:pt x="434086" y="363220"/>
                </a:lnTo>
                <a:lnTo>
                  <a:pt x="431926" y="361950"/>
                </a:lnTo>
                <a:lnTo>
                  <a:pt x="430275" y="360680"/>
                </a:lnTo>
                <a:close/>
              </a:path>
              <a:path w="1116965" h="774700">
                <a:moveTo>
                  <a:pt x="533233" y="231140"/>
                </a:moveTo>
                <a:lnTo>
                  <a:pt x="519898" y="231140"/>
                </a:lnTo>
                <a:lnTo>
                  <a:pt x="513588" y="232410"/>
                </a:lnTo>
                <a:lnTo>
                  <a:pt x="479425" y="254000"/>
                </a:lnTo>
                <a:lnTo>
                  <a:pt x="465730" y="292100"/>
                </a:lnTo>
                <a:lnTo>
                  <a:pt x="465658" y="294640"/>
                </a:lnTo>
                <a:lnTo>
                  <a:pt x="465963" y="299720"/>
                </a:lnTo>
                <a:lnTo>
                  <a:pt x="469773" y="312420"/>
                </a:lnTo>
                <a:lnTo>
                  <a:pt x="472567" y="318770"/>
                </a:lnTo>
                <a:lnTo>
                  <a:pt x="476376" y="323850"/>
                </a:lnTo>
                <a:lnTo>
                  <a:pt x="480314" y="328930"/>
                </a:lnTo>
                <a:lnTo>
                  <a:pt x="484377" y="335280"/>
                </a:lnTo>
                <a:lnTo>
                  <a:pt x="493268" y="344170"/>
                </a:lnTo>
                <a:lnTo>
                  <a:pt x="502158" y="354330"/>
                </a:lnTo>
                <a:lnTo>
                  <a:pt x="506602" y="358140"/>
                </a:lnTo>
                <a:lnTo>
                  <a:pt x="510286" y="363220"/>
                </a:lnTo>
                <a:lnTo>
                  <a:pt x="513079" y="367030"/>
                </a:lnTo>
                <a:lnTo>
                  <a:pt x="516000" y="372110"/>
                </a:lnTo>
                <a:lnTo>
                  <a:pt x="517778" y="377190"/>
                </a:lnTo>
                <a:lnTo>
                  <a:pt x="518414" y="381000"/>
                </a:lnTo>
                <a:lnTo>
                  <a:pt x="519175" y="386080"/>
                </a:lnTo>
                <a:lnTo>
                  <a:pt x="518033" y="389890"/>
                </a:lnTo>
                <a:lnTo>
                  <a:pt x="494919" y="411480"/>
                </a:lnTo>
                <a:lnTo>
                  <a:pt x="550647" y="411480"/>
                </a:lnTo>
                <a:lnTo>
                  <a:pt x="551434" y="410210"/>
                </a:lnTo>
                <a:lnTo>
                  <a:pt x="556006" y="402590"/>
                </a:lnTo>
                <a:lnTo>
                  <a:pt x="558673" y="394970"/>
                </a:lnTo>
                <a:lnTo>
                  <a:pt x="559308" y="387350"/>
                </a:lnTo>
                <a:lnTo>
                  <a:pt x="560070" y="381000"/>
                </a:lnTo>
                <a:lnTo>
                  <a:pt x="559435" y="373380"/>
                </a:lnTo>
                <a:lnTo>
                  <a:pt x="557529" y="368300"/>
                </a:lnTo>
                <a:lnTo>
                  <a:pt x="555498" y="361950"/>
                </a:lnTo>
                <a:lnTo>
                  <a:pt x="552703" y="355600"/>
                </a:lnTo>
                <a:lnTo>
                  <a:pt x="548894" y="350520"/>
                </a:lnTo>
                <a:lnTo>
                  <a:pt x="544957" y="344170"/>
                </a:lnTo>
                <a:lnTo>
                  <a:pt x="540893" y="339090"/>
                </a:lnTo>
                <a:lnTo>
                  <a:pt x="536448" y="334010"/>
                </a:lnTo>
                <a:lnTo>
                  <a:pt x="532129" y="328930"/>
                </a:lnTo>
                <a:lnTo>
                  <a:pt x="527685" y="323850"/>
                </a:lnTo>
                <a:lnTo>
                  <a:pt x="519049" y="314960"/>
                </a:lnTo>
                <a:lnTo>
                  <a:pt x="515493" y="309880"/>
                </a:lnTo>
                <a:lnTo>
                  <a:pt x="512572" y="306070"/>
                </a:lnTo>
                <a:lnTo>
                  <a:pt x="509650" y="300990"/>
                </a:lnTo>
                <a:lnTo>
                  <a:pt x="507746" y="297180"/>
                </a:lnTo>
                <a:lnTo>
                  <a:pt x="506222" y="288290"/>
                </a:lnTo>
                <a:lnTo>
                  <a:pt x="507111" y="283210"/>
                </a:lnTo>
                <a:lnTo>
                  <a:pt x="509777" y="279400"/>
                </a:lnTo>
                <a:lnTo>
                  <a:pt x="511810" y="275590"/>
                </a:lnTo>
                <a:lnTo>
                  <a:pt x="514223" y="273050"/>
                </a:lnTo>
                <a:lnTo>
                  <a:pt x="520065" y="267970"/>
                </a:lnTo>
                <a:lnTo>
                  <a:pt x="523494" y="266700"/>
                </a:lnTo>
                <a:lnTo>
                  <a:pt x="530860" y="265430"/>
                </a:lnTo>
                <a:lnTo>
                  <a:pt x="597535" y="265430"/>
                </a:lnTo>
                <a:lnTo>
                  <a:pt x="591577" y="259080"/>
                </a:lnTo>
                <a:lnTo>
                  <a:pt x="584930" y="254000"/>
                </a:lnTo>
                <a:lnTo>
                  <a:pt x="577568" y="247650"/>
                </a:lnTo>
                <a:lnTo>
                  <a:pt x="569468" y="242570"/>
                </a:lnTo>
                <a:lnTo>
                  <a:pt x="562064" y="238760"/>
                </a:lnTo>
                <a:lnTo>
                  <a:pt x="547447" y="233680"/>
                </a:lnTo>
                <a:lnTo>
                  <a:pt x="533233" y="231140"/>
                </a:lnTo>
                <a:close/>
              </a:path>
              <a:path w="1116965" h="774700">
                <a:moveTo>
                  <a:pt x="737766" y="346710"/>
                </a:moveTo>
                <a:lnTo>
                  <a:pt x="676148" y="346710"/>
                </a:lnTo>
                <a:lnTo>
                  <a:pt x="684784" y="349250"/>
                </a:lnTo>
                <a:lnTo>
                  <a:pt x="689483" y="350520"/>
                </a:lnTo>
                <a:lnTo>
                  <a:pt x="694436" y="353060"/>
                </a:lnTo>
                <a:lnTo>
                  <a:pt x="699897" y="356870"/>
                </a:lnTo>
                <a:lnTo>
                  <a:pt x="704215" y="359410"/>
                </a:lnTo>
                <a:lnTo>
                  <a:pt x="710565" y="367030"/>
                </a:lnTo>
                <a:lnTo>
                  <a:pt x="713232" y="370840"/>
                </a:lnTo>
                <a:lnTo>
                  <a:pt x="715264" y="374650"/>
                </a:lnTo>
                <a:lnTo>
                  <a:pt x="717296" y="377190"/>
                </a:lnTo>
                <a:lnTo>
                  <a:pt x="718947" y="381000"/>
                </a:lnTo>
                <a:lnTo>
                  <a:pt x="720471" y="383540"/>
                </a:lnTo>
                <a:lnTo>
                  <a:pt x="721868" y="386080"/>
                </a:lnTo>
                <a:lnTo>
                  <a:pt x="723392" y="387350"/>
                </a:lnTo>
                <a:lnTo>
                  <a:pt x="726948" y="389890"/>
                </a:lnTo>
                <a:lnTo>
                  <a:pt x="734060" y="389890"/>
                </a:lnTo>
                <a:lnTo>
                  <a:pt x="736092" y="387350"/>
                </a:lnTo>
                <a:lnTo>
                  <a:pt x="754507" y="375920"/>
                </a:lnTo>
                <a:lnTo>
                  <a:pt x="751814" y="368300"/>
                </a:lnTo>
                <a:lnTo>
                  <a:pt x="748299" y="361950"/>
                </a:lnTo>
                <a:lnTo>
                  <a:pt x="743952" y="354330"/>
                </a:lnTo>
                <a:lnTo>
                  <a:pt x="738759" y="347980"/>
                </a:lnTo>
                <a:lnTo>
                  <a:pt x="737766" y="346710"/>
                </a:lnTo>
                <a:close/>
              </a:path>
              <a:path w="1116965" h="774700">
                <a:moveTo>
                  <a:pt x="433832" y="167640"/>
                </a:moveTo>
                <a:lnTo>
                  <a:pt x="323723" y="358140"/>
                </a:lnTo>
                <a:lnTo>
                  <a:pt x="359283" y="378460"/>
                </a:lnTo>
                <a:lnTo>
                  <a:pt x="469519" y="187960"/>
                </a:lnTo>
                <a:lnTo>
                  <a:pt x="433832" y="167640"/>
                </a:lnTo>
                <a:close/>
              </a:path>
              <a:path w="1116965" h="774700">
                <a:moveTo>
                  <a:pt x="285847" y="93980"/>
                </a:moveTo>
                <a:lnTo>
                  <a:pt x="275097" y="93980"/>
                </a:lnTo>
                <a:lnTo>
                  <a:pt x="254253" y="96520"/>
                </a:lnTo>
                <a:lnTo>
                  <a:pt x="216408" y="116840"/>
                </a:lnTo>
                <a:lnTo>
                  <a:pt x="186436" y="151130"/>
                </a:lnTo>
                <a:lnTo>
                  <a:pt x="170307" y="194310"/>
                </a:lnTo>
                <a:lnTo>
                  <a:pt x="168417" y="215900"/>
                </a:lnTo>
                <a:lnTo>
                  <a:pt x="169074" y="226060"/>
                </a:lnTo>
                <a:lnTo>
                  <a:pt x="182334" y="264160"/>
                </a:lnTo>
                <a:lnTo>
                  <a:pt x="212074" y="295910"/>
                </a:lnTo>
                <a:lnTo>
                  <a:pt x="256502" y="316230"/>
                </a:lnTo>
                <a:lnTo>
                  <a:pt x="277909" y="318770"/>
                </a:lnTo>
                <a:lnTo>
                  <a:pt x="298535" y="316230"/>
                </a:lnTo>
                <a:lnTo>
                  <a:pt x="308610" y="312420"/>
                </a:lnTo>
                <a:lnTo>
                  <a:pt x="302895" y="287020"/>
                </a:lnTo>
                <a:lnTo>
                  <a:pt x="301625" y="285750"/>
                </a:lnTo>
                <a:lnTo>
                  <a:pt x="275590" y="285750"/>
                </a:lnTo>
                <a:lnTo>
                  <a:pt x="271652" y="284480"/>
                </a:lnTo>
                <a:lnTo>
                  <a:pt x="263651" y="283210"/>
                </a:lnTo>
                <a:lnTo>
                  <a:pt x="259588" y="281940"/>
                </a:lnTo>
                <a:lnTo>
                  <a:pt x="251206" y="278130"/>
                </a:lnTo>
                <a:lnTo>
                  <a:pt x="246634" y="275590"/>
                </a:lnTo>
                <a:lnTo>
                  <a:pt x="241808" y="273050"/>
                </a:lnTo>
                <a:lnTo>
                  <a:pt x="215058" y="245110"/>
                </a:lnTo>
                <a:lnTo>
                  <a:pt x="209502" y="218440"/>
                </a:lnTo>
                <a:lnTo>
                  <a:pt x="209821" y="210820"/>
                </a:lnTo>
                <a:lnTo>
                  <a:pt x="222758" y="172720"/>
                </a:lnTo>
                <a:lnTo>
                  <a:pt x="249511" y="142240"/>
                </a:lnTo>
                <a:lnTo>
                  <a:pt x="281813" y="130810"/>
                </a:lnTo>
                <a:lnTo>
                  <a:pt x="367440" y="130810"/>
                </a:lnTo>
                <a:lnTo>
                  <a:pt x="359711" y="124460"/>
                </a:lnTo>
                <a:lnTo>
                  <a:pt x="350815" y="116840"/>
                </a:lnTo>
                <a:lnTo>
                  <a:pt x="340741" y="110490"/>
                </a:lnTo>
                <a:lnTo>
                  <a:pt x="318865" y="100330"/>
                </a:lnTo>
                <a:lnTo>
                  <a:pt x="307844" y="96520"/>
                </a:lnTo>
                <a:lnTo>
                  <a:pt x="285847" y="93980"/>
                </a:lnTo>
                <a:close/>
              </a:path>
              <a:path w="1116965" h="774700">
                <a:moveTo>
                  <a:pt x="597535" y="265430"/>
                </a:moveTo>
                <a:lnTo>
                  <a:pt x="534924" y="265430"/>
                </a:lnTo>
                <a:lnTo>
                  <a:pt x="543560" y="266700"/>
                </a:lnTo>
                <a:lnTo>
                  <a:pt x="548259" y="269240"/>
                </a:lnTo>
                <a:lnTo>
                  <a:pt x="553212" y="271780"/>
                </a:lnTo>
                <a:lnTo>
                  <a:pt x="558673" y="275590"/>
                </a:lnTo>
                <a:lnTo>
                  <a:pt x="562991" y="278130"/>
                </a:lnTo>
                <a:lnTo>
                  <a:pt x="569341" y="285750"/>
                </a:lnTo>
                <a:lnTo>
                  <a:pt x="572008" y="289560"/>
                </a:lnTo>
                <a:lnTo>
                  <a:pt x="574040" y="292100"/>
                </a:lnTo>
                <a:lnTo>
                  <a:pt x="576072" y="295910"/>
                </a:lnTo>
                <a:lnTo>
                  <a:pt x="577723" y="298450"/>
                </a:lnTo>
                <a:lnTo>
                  <a:pt x="579247" y="302260"/>
                </a:lnTo>
                <a:lnTo>
                  <a:pt x="580644" y="304800"/>
                </a:lnTo>
                <a:lnTo>
                  <a:pt x="582168" y="306070"/>
                </a:lnTo>
                <a:lnTo>
                  <a:pt x="585724" y="308610"/>
                </a:lnTo>
                <a:lnTo>
                  <a:pt x="590931" y="308610"/>
                </a:lnTo>
                <a:lnTo>
                  <a:pt x="592836" y="307340"/>
                </a:lnTo>
                <a:lnTo>
                  <a:pt x="613283" y="294640"/>
                </a:lnTo>
                <a:lnTo>
                  <a:pt x="610590" y="287020"/>
                </a:lnTo>
                <a:lnTo>
                  <a:pt x="607075" y="279400"/>
                </a:lnTo>
                <a:lnTo>
                  <a:pt x="597535" y="265430"/>
                </a:lnTo>
                <a:close/>
              </a:path>
              <a:path w="1116965" h="774700">
                <a:moveTo>
                  <a:pt x="298576" y="283210"/>
                </a:moveTo>
                <a:lnTo>
                  <a:pt x="292226" y="283210"/>
                </a:lnTo>
                <a:lnTo>
                  <a:pt x="287782" y="284480"/>
                </a:lnTo>
                <a:lnTo>
                  <a:pt x="283591" y="284480"/>
                </a:lnTo>
                <a:lnTo>
                  <a:pt x="275590" y="285750"/>
                </a:lnTo>
                <a:lnTo>
                  <a:pt x="301625" y="285750"/>
                </a:lnTo>
                <a:lnTo>
                  <a:pt x="299720" y="284480"/>
                </a:lnTo>
                <a:lnTo>
                  <a:pt x="298576" y="283210"/>
                </a:lnTo>
                <a:close/>
              </a:path>
              <a:path w="1116965" h="774700">
                <a:moveTo>
                  <a:pt x="29083" y="128270"/>
                </a:moveTo>
                <a:lnTo>
                  <a:pt x="21844" y="128270"/>
                </a:lnTo>
                <a:lnTo>
                  <a:pt x="20193" y="129540"/>
                </a:lnTo>
                <a:lnTo>
                  <a:pt x="0" y="140970"/>
                </a:lnTo>
                <a:lnTo>
                  <a:pt x="1524" y="146050"/>
                </a:lnTo>
                <a:lnTo>
                  <a:pt x="3683" y="152400"/>
                </a:lnTo>
                <a:lnTo>
                  <a:pt x="6731" y="158750"/>
                </a:lnTo>
                <a:lnTo>
                  <a:pt x="9651" y="163830"/>
                </a:lnTo>
                <a:lnTo>
                  <a:pt x="13081" y="170180"/>
                </a:lnTo>
                <a:lnTo>
                  <a:pt x="42164" y="198120"/>
                </a:lnTo>
                <a:lnTo>
                  <a:pt x="86548" y="214630"/>
                </a:lnTo>
                <a:lnTo>
                  <a:pt x="93773" y="214630"/>
                </a:lnTo>
                <a:lnTo>
                  <a:pt x="131825" y="199390"/>
                </a:lnTo>
                <a:lnTo>
                  <a:pt x="137060" y="195580"/>
                </a:lnTo>
                <a:lnTo>
                  <a:pt x="141890" y="190500"/>
                </a:lnTo>
                <a:lnTo>
                  <a:pt x="146292" y="184150"/>
                </a:lnTo>
                <a:lnTo>
                  <a:pt x="148661" y="180340"/>
                </a:lnTo>
                <a:lnTo>
                  <a:pt x="87292" y="180340"/>
                </a:lnTo>
                <a:lnTo>
                  <a:pt x="80549" y="179070"/>
                </a:lnTo>
                <a:lnTo>
                  <a:pt x="73473" y="176530"/>
                </a:lnTo>
                <a:lnTo>
                  <a:pt x="66040" y="173990"/>
                </a:lnTo>
                <a:lnTo>
                  <a:pt x="59436" y="170180"/>
                </a:lnTo>
                <a:lnTo>
                  <a:pt x="54356" y="165100"/>
                </a:lnTo>
                <a:lnTo>
                  <a:pt x="50673" y="161290"/>
                </a:lnTo>
                <a:lnTo>
                  <a:pt x="46990" y="156210"/>
                </a:lnTo>
                <a:lnTo>
                  <a:pt x="44069" y="152400"/>
                </a:lnTo>
                <a:lnTo>
                  <a:pt x="41783" y="147320"/>
                </a:lnTo>
                <a:lnTo>
                  <a:pt x="39624" y="143510"/>
                </a:lnTo>
                <a:lnTo>
                  <a:pt x="37719" y="139700"/>
                </a:lnTo>
                <a:lnTo>
                  <a:pt x="36322" y="137160"/>
                </a:lnTo>
                <a:lnTo>
                  <a:pt x="34798" y="133350"/>
                </a:lnTo>
                <a:lnTo>
                  <a:pt x="32893" y="130810"/>
                </a:lnTo>
                <a:lnTo>
                  <a:pt x="30734" y="129540"/>
                </a:lnTo>
                <a:lnTo>
                  <a:pt x="29083" y="128270"/>
                </a:lnTo>
                <a:close/>
              </a:path>
              <a:path w="1116965" h="774700">
                <a:moveTo>
                  <a:pt x="367440" y="130810"/>
                </a:moveTo>
                <a:lnTo>
                  <a:pt x="295528" y="130810"/>
                </a:lnTo>
                <a:lnTo>
                  <a:pt x="302529" y="132080"/>
                </a:lnTo>
                <a:lnTo>
                  <a:pt x="316245" y="137160"/>
                </a:lnTo>
                <a:lnTo>
                  <a:pt x="322961" y="140970"/>
                </a:lnTo>
                <a:lnTo>
                  <a:pt x="330708" y="144780"/>
                </a:lnTo>
                <a:lnTo>
                  <a:pt x="336550" y="149860"/>
                </a:lnTo>
                <a:lnTo>
                  <a:pt x="353822" y="173990"/>
                </a:lnTo>
                <a:lnTo>
                  <a:pt x="355092" y="176530"/>
                </a:lnTo>
                <a:lnTo>
                  <a:pt x="356235" y="179070"/>
                </a:lnTo>
                <a:lnTo>
                  <a:pt x="357886" y="180340"/>
                </a:lnTo>
                <a:lnTo>
                  <a:pt x="359918" y="181610"/>
                </a:lnTo>
                <a:lnTo>
                  <a:pt x="361823" y="182880"/>
                </a:lnTo>
                <a:lnTo>
                  <a:pt x="363600" y="184150"/>
                </a:lnTo>
                <a:lnTo>
                  <a:pt x="366649" y="182880"/>
                </a:lnTo>
                <a:lnTo>
                  <a:pt x="368046" y="182880"/>
                </a:lnTo>
                <a:lnTo>
                  <a:pt x="390778" y="172720"/>
                </a:lnTo>
                <a:lnTo>
                  <a:pt x="387927" y="163830"/>
                </a:lnTo>
                <a:lnTo>
                  <a:pt x="384159" y="154940"/>
                </a:lnTo>
                <a:lnTo>
                  <a:pt x="379509" y="147320"/>
                </a:lnTo>
                <a:lnTo>
                  <a:pt x="374015" y="138430"/>
                </a:lnTo>
                <a:lnTo>
                  <a:pt x="367440" y="130810"/>
                </a:lnTo>
                <a:close/>
              </a:path>
              <a:path w="1116965" h="774700">
                <a:moveTo>
                  <a:pt x="139065" y="0"/>
                </a:moveTo>
                <a:lnTo>
                  <a:pt x="118705" y="0"/>
                </a:lnTo>
                <a:lnTo>
                  <a:pt x="112395" y="1270"/>
                </a:lnTo>
                <a:lnTo>
                  <a:pt x="78232" y="22860"/>
                </a:lnTo>
                <a:lnTo>
                  <a:pt x="64389" y="60960"/>
                </a:lnTo>
                <a:lnTo>
                  <a:pt x="64770" y="68580"/>
                </a:lnTo>
                <a:lnTo>
                  <a:pt x="66675" y="74930"/>
                </a:lnTo>
                <a:lnTo>
                  <a:pt x="68452" y="81280"/>
                </a:lnTo>
                <a:lnTo>
                  <a:pt x="96520" y="118110"/>
                </a:lnTo>
                <a:lnTo>
                  <a:pt x="100965" y="121920"/>
                </a:lnTo>
                <a:lnTo>
                  <a:pt x="105410" y="127000"/>
                </a:lnTo>
                <a:lnTo>
                  <a:pt x="108966" y="130810"/>
                </a:lnTo>
                <a:lnTo>
                  <a:pt x="114808" y="140970"/>
                </a:lnTo>
                <a:lnTo>
                  <a:pt x="116586" y="144780"/>
                </a:lnTo>
                <a:lnTo>
                  <a:pt x="117221" y="149860"/>
                </a:lnTo>
                <a:lnTo>
                  <a:pt x="117983" y="153670"/>
                </a:lnTo>
                <a:lnTo>
                  <a:pt x="93725" y="180340"/>
                </a:lnTo>
                <a:lnTo>
                  <a:pt x="148661" y="180340"/>
                </a:lnTo>
                <a:lnTo>
                  <a:pt x="150241" y="177800"/>
                </a:lnTo>
                <a:lnTo>
                  <a:pt x="154813" y="170180"/>
                </a:lnTo>
                <a:lnTo>
                  <a:pt x="157479" y="162560"/>
                </a:lnTo>
                <a:lnTo>
                  <a:pt x="158634" y="149860"/>
                </a:lnTo>
                <a:lnTo>
                  <a:pt x="158546" y="146050"/>
                </a:lnTo>
                <a:lnTo>
                  <a:pt x="158242" y="142240"/>
                </a:lnTo>
                <a:lnTo>
                  <a:pt x="156210" y="135890"/>
                </a:lnTo>
                <a:lnTo>
                  <a:pt x="154304" y="129540"/>
                </a:lnTo>
                <a:lnTo>
                  <a:pt x="126492" y="92710"/>
                </a:lnTo>
                <a:lnTo>
                  <a:pt x="117856" y="82550"/>
                </a:lnTo>
                <a:lnTo>
                  <a:pt x="114300" y="78740"/>
                </a:lnTo>
                <a:lnTo>
                  <a:pt x="111378" y="73660"/>
                </a:lnTo>
                <a:lnTo>
                  <a:pt x="108458" y="69850"/>
                </a:lnTo>
                <a:lnTo>
                  <a:pt x="106552" y="64770"/>
                </a:lnTo>
                <a:lnTo>
                  <a:pt x="105028" y="55880"/>
                </a:lnTo>
                <a:lnTo>
                  <a:pt x="105918" y="52070"/>
                </a:lnTo>
                <a:lnTo>
                  <a:pt x="110490" y="43180"/>
                </a:lnTo>
                <a:lnTo>
                  <a:pt x="113029" y="40640"/>
                </a:lnTo>
                <a:lnTo>
                  <a:pt x="115950" y="38100"/>
                </a:lnTo>
                <a:lnTo>
                  <a:pt x="118872" y="36830"/>
                </a:lnTo>
                <a:lnTo>
                  <a:pt x="122174" y="34290"/>
                </a:lnTo>
                <a:lnTo>
                  <a:pt x="129667" y="33020"/>
                </a:lnTo>
                <a:lnTo>
                  <a:pt x="195147" y="33020"/>
                </a:lnTo>
                <a:lnTo>
                  <a:pt x="190367" y="27940"/>
                </a:lnTo>
                <a:lnTo>
                  <a:pt x="153479" y="3810"/>
                </a:lnTo>
                <a:lnTo>
                  <a:pt x="146236" y="1270"/>
                </a:lnTo>
                <a:lnTo>
                  <a:pt x="139065" y="0"/>
                </a:lnTo>
                <a:close/>
              </a:path>
              <a:path w="1116965" h="774700">
                <a:moveTo>
                  <a:pt x="195147" y="33020"/>
                </a:moveTo>
                <a:lnTo>
                  <a:pt x="133731" y="33020"/>
                </a:lnTo>
                <a:lnTo>
                  <a:pt x="142367" y="35560"/>
                </a:lnTo>
                <a:lnTo>
                  <a:pt x="147066" y="36830"/>
                </a:lnTo>
                <a:lnTo>
                  <a:pt x="157352" y="43180"/>
                </a:lnTo>
                <a:lnTo>
                  <a:pt x="161798" y="46990"/>
                </a:lnTo>
                <a:lnTo>
                  <a:pt x="168148" y="54610"/>
                </a:lnTo>
                <a:lnTo>
                  <a:pt x="170815" y="57150"/>
                </a:lnTo>
                <a:lnTo>
                  <a:pt x="174878" y="64770"/>
                </a:lnTo>
                <a:lnTo>
                  <a:pt x="176529" y="67310"/>
                </a:lnTo>
                <a:lnTo>
                  <a:pt x="179324" y="72390"/>
                </a:lnTo>
                <a:lnTo>
                  <a:pt x="180975" y="74930"/>
                </a:lnTo>
                <a:lnTo>
                  <a:pt x="184531" y="76200"/>
                </a:lnTo>
                <a:lnTo>
                  <a:pt x="186182" y="77470"/>
                </a:lnTo>
                <a:lnTo>
                  <a:pt x="189738" y="77470"/>
                </a:lnTo>
                <a:lnTo>
                  <a:pt x="191643" y="76200"/>
                </a:lnTo>
                <a:lnTo>
                  <a:pt x="212090" y="63500"/>
                </a:lnTo>
                <a:lnTo>
                  <a:pt x="209397" y="55880"/>
                </a:lnTo>
                <a:lnTo>
                  <a:pt x="205882" y="48260"/>
                </a:lnTo>
                <a:lnTo>
                  <a:pt x="201535" y="40640"/>
                </a:lnTo>
                <a:lnTo>
                  <a:pt x="196342" y="34290"/>
                </a:lnTo>
                <a:lnTo>
                  <a:pt x="195147" y="33020"/>
                </a:lnTo>
                <a:close/>
              </a:path>
            </a:pathLst>
          </a:custGeom>
          <a:solidFill>
            <a:srgbClr val="E7E6E6"/>
          </a:solidFill>
        </p:spPr>
        <p:txBody>
          <a:bodyPr wrap="square" lIns="0" tIns="0" rIns="0" bIns="0" rtlCol="0"/>
          <a:lstStyle/>
          <a:p>
            <a:endParaRPr sz="8400"/>
          </a:p>
        </p:txBody>
      </p:sp>
      <p:sp>
        <p:nvSpPr>
          <p:cNvPr id="601" name="object 296">
            <a:extLst>
              <a:ext uri="{FF2B5EF4-FFF2-40B4-BE49-F238E27FC236}">
                <a16:creationId xmlns:a16="http://schemas.microsoft.com/office/drawing/2014/main" id="{997FC19B-C6E9-45D0-A032-11E7D5A82876}"/>
              </a:ext>
            </a:extLst>
          </p:cNvPr>
          <p:cNvSpPr/>
          <p:nvPr userDrawn="1"/>
        </p:nvSpPr>
        <p:spPr>
          <a:xfrm>
            <a:off x="7775088" y="1395113"/>
            <a:ext cx="751077" cy="872489"/>
          </a:xfrm>
          <a:prstGeom prst="rect">
            <a:avLst/>
          </a:prstGeom>
          <a:blipFill>
            <a:blip r:embed="rId2" cstate="print"/>
            <a:stretch>
              <a:fillRect/>
            </a:stretch>
          </a:blipFill>
        </p:spPr>
        <p:txBody>
          <a:bodyPr wrap="square" lIns="0" tIns="0" rIns="0" bIns="0" rtlCol="0"/>
          <a:lstStyle/>
          <a:p>
            <a:endParaRPr sz="8400"/>
          </a:p>
        </p:txBody>
      </p:sp>
      <p:sp>
        <p:nvSpPr>
          <p:cNvPr id="602" name="object 297">
            <a:extLst>
              <a:ext uri="{FF2B5EF4-FFF2-40B4-BE49-F238E27FC236}">
                <a16:creationId xmlns:a16="http://schemas.microsoft.com/office/drawing/2014/main" id="{7833E4B1-0C19-4211-9C5E-5D321151E181}"/>
              </a:ext>
            </a:extLst>
          </p:cNvPr>
          <p:cNvSpPr/>
          <p:nvPr userDrawn="1"/>
        </p:nvSpPr>
        <p:spPr>
          <a:xfrm>
            <a:off x="11141604" y="3213306"/>
            <a:ext cx="1043940" cy="773430"/>
          </a:xfrm>
          <a:custGeom>
            <a:avLst/>
            <a:gdLst/>
            <a:ahLst/>
            <a:cxnLst/>
            <a:rect l="l" t="t" r="r" b="b"/>
            <a:pathLst>
              <a:path w="1043940" h="773429">
                <a:moveTo>
                  <a:pt x="1043813" y="635000"/>
                </a:moveTo>
                <a:lnTo>
                  <a:pt x="975868" y="635000"/>
                </a:lnTo>
                <a:lnTo>
                  <a:pt x="991108" y="643889"/>
                </a:lnTo>
                <a:lnTo>
                  <a:pt x="994537" y="646429"/>
                </a:lnTo>
                <a:lnTo>
                  <a:pt x="1005205" y="742950"/>
                </a:lnTo>
                <a:lnTo>
                  <a:pt x="1005332" y="745489"/>
                </a:lnTo>
                <a:lnTo>
                  <a:pt x="1006094" y="748029"/>
                </a:lnTo>
                <a:lnTo>
                  <a:pt x="1007618" y="750569"/>
                </a:lnTo>
                <a:lnTo>
                  <a:pt x="1009015" y="753109"/>
                </a:lnTo>
                <a:lnTo>
                  <a:pt x="1011301" y="755650"/>
                </a:lnTo>
                <a:lnTo>
                  <a:pt x="1014349" y="756919"/>
                </a:lnTo>
                <a:lnTo>
                  <a:pt x="1043813" y="773429"/>
                </a:lnTo>
                <a:lnTo>
                  <a:pt x="1043813" y="740409"/>
                </a:lnTo>
                <a:lnTo>
                  <a:pt x="1039241" y="676909"/>
                </a:lnTo>
                <a:lnTo>
                  <a:pt x="1038733" y="670559"/>
                </a:lnTo>
                <a:lnTo>
                  <a:pt x="1036955" y="665479"/>
                </a:lnTo>
                <a:lnTo>
                  <a:pt x="1033907" y="660400"/>
                </a:lnTo>
                <a:lnTo>
                  <a:pt x="1043813" y="660400"/>
                </a:lnTo>
                <a:lnTo>
                  <a:pt x="1043813" y="635000"/>
                </a:lnTo>
                <a:close/>
              </a:path>
              <a:path w="1043940" h="773429">
                <a:moveTo>
                  <a:pt x="1007491" y="499109"/>
                </a:moveTo>
                <a:lnTo>
                  <a:pt x="897255" y="689609"/>
                </a:lnTo>
                <a:lnTo>
                  <a:pt x="932815" y="709929"/>
                </a:lnTo>
                <a:lnTo>
                  <a:pt x="975868" y="635000"/>
                </a:lnTo>
                <a:lnTo>
                  <a:pt x="1043813" y="635000"/>
                </a:lnTo>
                <a:lnTo>
                  <a:pt x="1043813" y="631189"/>
                </a:lnTo>
                <a:lnTo>
                  <a:pt x="1037590" y="631189"/>
                </a:lnTo>
                <a:lnTo>
                  <a:pt x="1025779" y="628650"/>
                </a:lnTo>
                <a:lnTo>
                  <a:pt x="1019429" y="626109"/>
                </a:lnTo>
                <a:lnTo>
                  <a:pt x="990600" y="609600"/>
                </a:lnTo>
                <a:lnTo>
                  <a:pt x="1027176" y="546100"/>
                </a:lnTo>
                <a:lnTo>
                  <a:pt x="1043813" y="546100"/>
                </a:lnTo>
                <a:lnTo>
                  <a:pt x="1043813" y="519429"/>
                </a:lnTo>
                <a:lnTo>
                  <a:pt x="1007491" y="499109"/>
                </a:lnTo>
                <a:close/>
              </a:path>
              <a:path w="1043940" h="773429">
                <a:moveTo>
                  <a:pt x="1043813" y="660400"/>
                </a:moveTo>
                <a:lnTo>
                  <a:pt x="1033907" y="660400"/>
                </a:lnTo>
                <a:lnTo>
                  <a:pt x="1041908" y="661669"/>
                </a:lnTo>
                <a:lnTo>
                  <a:pt x="1043813" y="661669"/>
                </a:lnTo>
                <a:lnTo>
                  <a:pt x="1043813" y="660400"/>
                </a:lnTo>
                <a:close/>
              </a:path>
              <a:path w="1043940" h="773429">
                <a:moveTo>
                  <a:pt x="828139" y="407669"/>
                </a:moveTo>
                <a:lnTo>
                  <a:pt x="817403" y="407669"/>
                </a:lnTo>
                <a:lnTo>
                  <a:pt x="806906" y="408939"/>
                </a:lnTo>
                <a:lnTo>
                  <a:pt x="767917" y="424179"/>
                </a:lnTo>
                <a:lnTo>
                  <a:pt x="736022" y="455929"/>
                </a:lnTo>
                <a:lnTo>
                  <a:pt x="716363" y="497839"/>
                </a:lnTo>
                <a:lnTo>
                  <a:pt x="712978" y="529589"/>
                </a:lnTo>
                <a:lnTo>
                  <a:pt x="713978" y="541019"/>
                </a:lnTo>
                <a:lnTo>
                  <a:pt x="728616" y="580389"/>
                </a:lnTo>
                <a:lnTo>
                  <a:pt x="742231" y="596900"/>
                </a:lnTo>
                <a:lnTo>
                  <a:pt x="750538" y="605789"/>
                </a:lnTo>
                <a:lnTo>
                  <a:pt x="802864" y="632459"/>
                </a:lnTo>
                <a:lnTo>
                  <a:pt x="813816" y="635000"/>
                </a:lnTo>
                <a:lnTo>
                  <a:pt x="835437" y="635000"/>
                </a:lnTo>
                <a:lnTo>
                  <a:pt x="875617" y="623569"/>
                </a:lnTo>
                <a:lnTo>
                  <a:pt x="907156" y="599439"/>
                </a:lnTo>
                <a:lnTo>
                  <a:pt x="822348" y="599439"/>
                </a:lnTo>
                <a:lnTo>
                  <a:pt x="801655" y="595629"/>
                </a:lnTo>
                <a:lnTo>
                  <a:pt x="765175" y="568959"/>
                </a:lnTo>
                <a:lnTo>
                  <a:pt x="761245" y="563879"/>
                </a:lnTo>
                <a:lnTo>
                  <a:pt x="752332" y="532129"/>
                </a:lnTo>
                <a:lnTo>
                  <a:pt x="752727" y="524509"/>
                </a:lnTo>
                <a:lnTo>
                  <a:pt x="765937" y="486409"/>
                </a:lnTo>
                <a:lnTo>
                  <a:pt x="792194" y="455929"/>
                </a:lnTo>
                <a:lnTo>
                  <a:pt x="810768" y="447039"/>
                </a:lnTo>
                <a:lnTo>
                  <a:pt x="817221" y="444500"/>
                </a:lnTo>
                <a:lnTo>
                  <a:pt x="823817" y="443229"/>
                </a:lnTo>
                <a:lnTo>
                  <a:pt x="907932" y="443229"/>
                </a:lnTo>
                <a:lnTo>
                  <a:pt x="902414" y="438150"/>
                </a:lnTo>
                <a:lnTo>
                  <a:pt x="893113" y="430529"/>
                </a:lnTo>
                <a:lnTo>
                  <a:pt x="882777" y="424179"/>
                </a:lnTo>
                <a:lnTo>
                  <a:pt x="871968" y="417829"/>
                </a:lnTo>
                <a:lnTo>
                  <a:pt x="850112" y="410209"/>
                </a:lnTo>
                <a:lnTo>
                  <a:pt x="828139" y="407669"/>
                </a:lnTo>
                <a:close/>
              </a:path>
              <a:path w="1043940" h="773429">
                <a:moveTo>
                  <a:pt x="907932" y="443229"/>
                </a:moveTo>
                <a:lnTo>
                  <a:pt x="830556" y="443229"/>
                </a:lnTo>
                <a:lnTo>
                  <a:pt x="851360" y="447039"/>
                </a:lnTo>
                <a:lnTo>
                  <a:pt x="865378" y="454659"/>
                </a:lnTo>
                <a:lnTo>
                  <a:pt x="871997" y="458469"/>
                </a:lnTo>
                <a:lnTo>
                  <a:pt x="877951" y="463550"/>
                </a:lnTo>
                <a:lnTo>
                  <a:pt x="883237" y="467359"/>
                </a:lnTo>
                <a:lnTo>
                  <a:pt x="887857" y="473709"/>
                </a:lnTo>
                <a:lnTo>
                  <a:pt x="891710" y="478789"/>
                </a:lnTo>
                <a:lnTo>
                  <a:pt x="894873" y="485139"/>
                </a:lnTo>
                <a:lnTo>
                  <a:pt x="900309" y="511809"/>
                </a:lnTo>
                <a:lnTo>
                  <a:pt x="899943" y="518159"/>
                </a:lnTo>
                <a:lnTo>
                  <a:pt x="886714" y="556259"/>
                </a:lnTo>
                <a:lnTo>
                  <a:pt x="860478" y="586739"/>
                </a:lnTo>
                <a:lnTo>
                  <a:pt x="842137" y="595629"/>
                </a:lnTo>
                <a:lnTo>
                  <a:pt x="835683" y="598169"/>
                </a:lnTo>
                <a:lnTo>
                  <a:pt x="829087" y="599439"/>
                </a:lnTo>
                <a:lnTo>
                  <a:pt x="907156" y="599439"/>
                </a:lnTo>
                <a:lnTo>
                  <a:pt x="928635" y="566419"/>
                </a:lnTo>
                <a:lnTo>
                  <a:pt x="939698" y="523239"/>
                </a:lnTo>
                <a:lnTo>
                  <a:pt x="939660" y="511809"/>
                </a:lnTo>
                <a:lnTo>
                  <a:pt x="929497" y="472439"/>
                </a:lnTo>
                <a:lnTo>
                  <a:pt x="910691" y="445769"/>
                </a:lnTo>
                <a:lnTo>
                  <a:pt x="907932" y="443229"/>
                </a:lnTo>
                <a:close/>
              </a:path>
              <a:path w="1043940" h="773429">
                <a:moveTo>
                  <a:pt x="1043813" y="546100"/>
                </a:moveTo>
                <a:lnTo>
                  <a:pt x="1027176" y="546100"/>
                </a:lnTo>
                <a:lnTo>
                  <a:pt x="1043813" y="556259"/>
                </a:lnTo>
                <a:lnTo>
                  <a:pt x="1043813" y="546100"/>
                </a:lnTo>
                <a:close/>
              </a:path>
              <a:path w="1043940" h="773429">
                <a:moveTo>
                  <a:pt x="571500" y="441959"/>
                </a:moveTo>
                <a:lnTo>
                  <a:pt x="564261" y="441959"/>
                </a:lnTo>
                <a:lnTo>
                  <a:pt x="562610" y="443229"/>
                </a:lnTo>
                <a:lnTo>
                  <a:pt x="542417" y="454659"/>
                </a:lnTo>
                <a:lnTo>
                  <a:pt x="563880" y="494029"/>
                </a:lnTo>
                <a:lnTo>
                  <a:pt x="573786" y="502919"/>
                </a:lnTo>
                <a:lnTo>
                  <a:pt x="578993" y="508000"/>
                </a:lnTo>
                <a:lnTo>
                  <a:pt x="613965" y="525779"/>
                </a:lnTo>
                <a:lnTo>
                  <a:pt x="621538" y="527050"/>
                </a:lnTo>
                <a:lnTo>
                  <a:pt x="643201" y="527050"/>
                </a:lnTo>
                <a:lnTo>
                  <a:pt x="679531" y="509269"/>
                </a:lnTo>
                <a:lnTo>
                  <a:pt x="691085" y="494029"/>
                </a:lnTo>
                <a:lnTo>
                  <a:pt x="629763" y="494029"/>
                </a:lnTo>
                <a:lnTo>
                  <a:pt x="623014" y="492759"/>
                </a:lnTo>
                <a:lnTo>
                  <a:pt x="589407" y="469900"/>
                </a:lnTo>
                <a:lnTo>
                  <a:pt x="584327" y="461009"/>
                </a:lnTo>
                <a:lnTo>
                  <a:pt x="582041" y="457200"/>
                </a:lnTo>
                <a:lnTo>
                  <a:pt x="580263" y="453389"/>
                </a:lnTo>
                <a:lnTo>
                  <a:pt x="578739" y="449579"/>
                </a:lnTo>
                <a:lnTo>
                  <a:pt x="577215" y="447039"/>
                </a:lnTo>
                <a:lnTo>
                  <a:pt x="575310" y="444500"/>
                </a:lnTo>
                <a:lnTo>
                  <a:pt x="573151" y="443229"/>
                </a:lnTo>
                <a:lnTo>
                  <a:pt x="571500" y="441959"/>
                </a:lnTo>
                <a:close/>
              </a:path>
              <a:path w="1043940" h="773429">
                <a:moveTo>
                  <a:pt x="667670" y="312419"/>
                </a:moveTo>
                <a:lnTo>
                  <a:pt x="654812" y="314959"/>
                </a:lnTo>
                <a:lnTo>
                  <a:pt x="646557" y="316229"/>
                </a:lnTo>
                <a:lnTo>
                  <a:pt x="639191" y="320039"/>
                </a:lnTo>
                <a:lnTo>
                  <a:pt x="613302" y="349250"/>
                </a:lnTo>
                <a:lnTo>
                  <a:pt x="606890" y="375919"/>
                </a:lnTo>
                <a:lnTo>
                  <a:pt x="607314" y="382269"/>
                </a:lnTo>
                <a:lnTo>
                  <a:pt x="625729" y="416559"/>
                </a:lnTo>
                <a:lnTo>
                  <a:pt x="638937" y="430529"/>
                </a:lnTo>
                <a:lnTo>
                  <a:pt x="647827" y="440689"/>
                </a:lnTo>
                <a:lnTo>
                  <a:pt x="651510" y="444500"/>
                </a:lnTo>
                <a:lnTo>
                  <a:pt x="654431" y="449579"/>
                </a:lnTo>
                <a:lnTo>
                  <a:pt x="657225" y="453389"/>
                </a:lnTo>
                <a:lnTo>
                  <a:pt x="659003" y="458469"/>
                </a:lnTo>
                <a:lnTo>
                  <a:pt x="659765" y="463550"/>
                </a:lnTo>
                <a:lnTo>
                  <a:pt x="660400" y="467359"/>
                </a:lnTo>
                <a:lnTo>
                  <a:pt x="629763" y="494029"/>
                </a:lnTo>
                <a:lnTo>
                  <a:pt x="691085" y="494029"/>
                </a:lnTo>
                <a:lnTo>
                  <a:pt x="692658" y="491489"/>
                </a:lnTo>
                <a:lnTo>
                  <a:pt x="697230" y="483869"/>
                </a:lnTo>
                <a:lnTo>
                  <a:pt x="699897" y="476250"/>
                </a:lnTo>
                <a:lnTo>
                  <a:pt x="701167" y="463550"/>
                </a:lnTo>
                <a:lnTo>
                  <a:pt x="701040" y="459739"/>
                </a:lnTo>
                <a:lnTo>
                  <a:pt x="700659" y="455929"/>
                </a:lnTo>
                <a:lnTo>
                  <a:pt x="696849" y="443229"/>
                </a:lnTo>
                <a:lnTo>
                  <a:pt x="693928" y="436879"/>
                </a:lnTo>
                <a:lnTo>
                  <a:pt x="686308" y="426719"/>
                </a:lnTo>
                <a:lnTo>
                  <a:pt x="682117" y="420369"/>
                </a:lnTo>
                <a:lnTo>
                  <a:pt x="677799" y="415289"/>
                </a:lnTo>
                <a:lnTo>
                  <a:pt x="664718" y="401319"/>
                </a:lnTo>
                <a:lnTo>
                  <a:pt x="660400" y="396239"/>
                </a:lnTo>
                <a:lnTo>
                  <a:pt x="656717" y="392429"/>
                </a:lnTo>
                <a:lnTo>
                  <a:pt x="650875" y="383539"/>
                </a:lnTo>
                <a:lnTo>
                  <a:pt x="649097" y="378459"/>
                </a:lnTo>
                <a:lnTo>
                  <a:pt x="648208" y="373379"/>
                </a:lnTo>
                <a:lnTo>
                  <a:pt x="647446" y="369569"/>
                </a:lnTo>
                <a:lnTo>
                  <a:pt x="648335" y="364489"/>
                </a:lnTo>
                <a:lnTo>
                  <a:pt x="651002" y="360679"/>
                </a:lnTo>
                <a:lnTo>
                  <a:pt x="653034" y="356869"/>
                </a:lnTo>
                <a:lnTo>
                  <a:pt x="655447" y="354329"/>
                </a:lnTo>
                <a:lnTo>
                  <a:pt x="658495" y="351789"/>
                </a:lnTo>
                <a:lnTo>
                  <a:pt x="661416" y="349250"/>
                </a:lnTo>
                <a:lnTo>
                  <a:pt x="664718" y="347979"/>
                </a:lnTo>
                <a:lnTo>
                  <a:pt x="672211" y="346709"/>
                </a:lnTo>
                <a:lnTo>
                  <a:pt x="737578" y="346709"/>
                </a:lnTo>
                <a:lnTo>
                  <a:pt x="732855" y="341629"/>
                </a:lnTo>
                <a:lnTo>
                  <a:pt x="726201" y="335279"/>
                </a:lnTo>
                <a:lnTo>
                  <a:pt x="718810" y="330200"/>
                </a:lnTo>
                <a:lnTo>
                  <a:pt x="710692" y="325119"/>
                </a:lnTo>
                <a:lnTo>
                  <a:pt x="703288" y="320039"/>
                </a:lnTo>
                <a:lnTo>
                  <a:pt x="688671" y="314959"/>
                </a:lnTo>
                <a:lnTo>
                  <a:pt x="681482" y="313689"/>
                </a:lnTo>
                <a:lnTo>
                  <a:pt x="674457" y="313689"/>
                </a:lnTo>
                <a:lnTo>
                  <a:pt x="667670" y="312419"/>
                </a:lnTo>
                <a:close/>
              </a:path>
              <a:path w="1043940" h="773429">
                <a:moveTo>
                  <a:pt x="430276" y="360679"/>
                </a:moveTo>
                <a:lnTo>
                  <a:pt x="423037" y="360679"/>
                </a:lnTo>
                <a:lnTo>
                  <a:pt x="421386" y="361950"/>
                </a:lnTo>
                <a:lnTo>
                  <a:pt x="401320" y="372109"/>
                </a:lnTo>
                <a:lnTo>
                  <a:pt x="422656" y="411479"/>
                </a:lnTo>
                <a:lnTo>
                  <a:pt x="457311" y="438150"/>
                </a:lnTo>
                <a:lnTo>
                  <a:pt x="480314" y="445769"/>
                </a:lnTo>
                <a:lnTo>
                  <a:pt x="501977" y="445769"/>
                </a:lnTo>
                <a:lnTo>
                  <a:pt x="538307" y="426719"/>
                </a:lnTo>
                <a:lnTo>
                  <a:pt x="549861" y="412750"/>
                </a:lnTo>
                <a:lnTo>
                  <a:pt x="488539" y="412750"/>
                </a:lnTo>
                <a:lnTo>
                  <a:pt x="481790" y="411479"/>
                </a:lnTo>
                <a:lnTo>
                  <a:pt x="448183" y="388619"/>
                </a:lnTo>
                <a:lnTo>
                  <a:pt x="437515" y="368300"/>
                </a:lnTo>
                <a:lnTo>
                  <a:pt x="435991" y="365759"/>
                </a:lnTo>
                <a:lnTo>
                  <a:pt x="434086" y="363219"/>
                </a:lnTo>
                <a:lnTo>
                  <a:pt x="431927" y="361950"/>
                </a:lnTo>
                <a:lnTo>
                  <a:pt x="430276" y="360679"/>
                </a:lnTo>
                <a:close/>
              </a:path>
              <a:path w="1043940" h="773429">
                <a:moveTo>
                  <a:pt x="533233" y="231139"/>
                </a:moveTo>
                <a:lnTo>
                  <a:pt x="526446" y="231139"/>
                </a:lnTo>
                <a:lnTo>
                  <a:pt x="513588" y="233679"/>
                </a:lnTo>
                <a:lnTo>
                  <a:pt x="505333" y="234950"/>
                </a:lnTo>
                <a:lnTo>
                  <a:pt x="475488" y="261619"/>
                </a:lnTo>
                <a:lnTo>
                  <a:pt x="465683" y="294639"/>
                </a:lnTo>
                <a:lnTo>
                  <a:pt x="466090" y="299719"/>
                </a:lnTo>
                <a:lnTo>
                  <a:pt x="467868" y="306069"/>
                </a:lnTo>
                <a:lnTo>
                  <a:pt x="469773" y="312419"/>
                </a:lnTo>
                <a:lnTo>
                  <a:pt x="472567" y="318769"/>
                </a:lnTo>
                <a:lnTo>
                  <a:pt x="476504" y="323850"/>
                </a:lnTo>
                <a:lnTo>
                  <a:pt x="480314" y="330200"/>
                </a:lnTo>
                <a:lnTo>
                  <a:pt x="484505" y="335279"/>
                </a:lnTo>
                <a:lnTo>
                  <a:pt x="488950" y="340359"/>
                </a:lnTo>
                <a:lnTo>
                  <a:pt x="493395" y="344169"/>
                </a:lnTo>
                <a:lnTo>
                  <a:pt x="497713" y="349250"/>
                </a:lnTo>
                <a:lnTo>
                  <a:pt x="502158" y="354329"/>
                </a:lnTo>
                <a:lnTo>
                  <a:pt x="506603" y="358139"/>
                </a:lnTo>
                <a:lnTo>
                  <a:pt x="510286" y="363219"/>
                </a:lnTo>
                <a:lnTo>
                  <a:pt x="513207" y="368300"/>
                </a:lnTo>
                <a:lnTo>
                  <a:pt x="516001" y="372109"/>
                </a:lnTo>
                <a:lnTo>
                  <a:pt x="517779" y="377189"/>
                </a:lnTo>
                <a:lnTo>
                  <a:pt x="518541" y="381000"/>
                </a:lnTo>
                <a:lnTo>
                  <a:pt x="519176" y="386079"/>
                </a:lnTo>
                <a:lnTo>
                  <a:pt x="518033" y="391159"/>
                </a:lnTo>
                <a:lnTo>
                  <a:pt x="488539" y="412750"/>
                </a:lnTo>
                <a:lnTo>
                  <a:pt x="549861" y="412750"/>
                </a:lnTo>
                <a:lnTo>
                  <a:pt x="551434" y="410209"/>
                </a:lnTo>
                <a:lnTo>
                  <a:pt x="556006" y="402589"/>
                </a:lnTo>
                <a:lnTo>
                  <a:pt x="558673" y="394969"/>
                </a:lnTo>
                <a:lnTo>
                  <a:pt x="559308" y="387350"/>
                </a:lnTo>
                <a:lnTo>
                  <a:pt x="560070" y="381000"/>
                </a:lnTo>
                <a:lnTo>
                  <a:pt x="545084" y="344169"/>
                </a:lnTo>
                <a:lnTo>
                  <a:pt x="532130" y="328929"/>
                </a:lnTo>
                <a:lnTo>
                  <a:pt x="527812" y="323850"/>
                </a:lnTo>
                <a:lnTo>
                  <a:pt x="507111" y="292100"/>
                </a:lnTo>
                <a:lnTo>
                  <a:pt x="506222" y="288289"/>
                </a:lnTo>
                <a:lnTo>
                  <a:pt x="507111" y="283209"/>
                </a:lnTo>
                <a:lnTo>
                  <a:pt x="509778" y="279400"/>
                </a:lnTo>
                <a:lnTo>
                  <a:pt x="511810" y="275589"/>
                </a:lnTo>
                <a:lnTo>
                  <a:pt x="514223" y="273050"/>
                </a:lnTo>
                <a:lnTo>
                  <a:pt x="517271" y="270509"/>
                </a:lnTo>
                <a:lnTo>
                  <a:pt x="520192" y="267969"/>
                </a:lnTo>
                <a:lnTo>
                  <a:pt x="523494" y="266700"/>
                </a:lnTo>
                <a:lnTo>
                  <a:pt x="527177" y="266700"/>
                </a:lnTo>
                <a:lnTo>
                  <a:pt x="530987" y="265429"/>
                </a:lnTo>
                <a:lnTo>
                  <a:pt x="596354" y="265429"/>
                </a:lnTo>
                <a:lnTo>
                  <a:pt x="591631" y="260350"/>
                </a:lnTo>
                <a:lnTo>
                  <a:pt x="547447" y="233679"/>
                </a:lnTo>
                <a:lnTo>
                  <a:pt x="533233" y="231139"/>
                </a:lnTo>
                <a:close/>
              </a:path>
              <a:path w="1043940" h="773429">
                <a:moveTo>
                  <a:pt x="737578" y="346709"/>
                </a:moveTo>
                <a:lnTo>
                  <a:pt x="676148" y="346709"/>
                </a:lnTo>
                <a:lnTo>
                  <a:pt x="684911" y="349250"/>
                </a:lnTo>
                <a:lnTo>
                  <a:pt x="689483" y="350519"/>
                </a:lnTo>
                <a:lnTo>
                  <a:pt x="694436" y="353059"/>
                </a:lnTo>
                <a:lnTo>
                  <a:pt x="699897" y="356869"/>
                </a:lnTo>
                <a:lnTo>
                  <a:pt x="704215" y="360679"/>
                </a:lnTo>
                <a:lnTo>
                  <a:pt x="707390" y="364489"/>
                </a:lnTo>
                <a:lnTo>
                  <a:pt x="710692" y="367029"/>
                </a:lnTo>
                <a:lnTo>
                  <a:pt x="713232" y="370839"/>
                </a:lnTo>
                <a:lnTo>
                  <a:pt x="717296" y="378459"/>
                </a:lnTo>
                <a:lnTo>
                  <a:pt x="719074" y="381000"/>
                </a:lnTo>
                <a:lnTo>
                  <a:pt x="721868" y="386079"/>
                </a:lnTo>
                <a:lnTo>
                  <a:pt x="723392" y="388619"/>
                </a:lnTo>
                <a:lnTo>
                  <a:pt x="726948" y="389889"/>
                </a:lnTo>
                <a:lnTo>
                  <a:pt x="728726" y="391159"/>
                </a:lnTo>
                <a:lnTo>
                  <a:pt x="730504" y="389889"/>
                </a:lnTo>
                <a:lnTo>
                  <a:pt x="734060" y="389889"/>
                </a:lnTo>
                <a:lnTo>
                  <a:pt x="736219" y="388619"/>
                </a:lnTo>
                <a:lnTo>
                  <a:pt x="754507" y="377189"/>
                </a:lnTo>
                <a:lnTo>
                  <a:pt x="751867" y="369569"/>
                </a:lnTo>
                <a:lnTo>
                  <a:pt x="748347" y="361950"/>
                </a:lnTo>
                <a:lnTo>
                  <a:pt x="743969" y="354329"/>
                </a:lnTo>
                <a:lnTo>
                  <a:pt x="738759" y="347979"/>
                </a:lnTo>
                <a:lnTo>
                  <a:pt x="737578" y="346709"/>
                </a:lnTo>
                <a:close/>
              </a:path>
              <a:path w="1043940" h="773429">
                <a:moveTo>
                  <a:pt x="433959" y="167639"/>
                </a:moveTo>
                <a:lnTo>
                  <a:pt x="323723" y="358139"/>
                </a:lnTo>
                <a:lnTo>
                  <a:pt x="359410" y="378459"/>
                </a:lnTo>
                <a:lnTo>
                  <a:pt x="469519" y="187959"/>
                </a:lnTo>
                <a:lnTo>
                  <a:pt x="433959" y="167639"/>
                </a:lnTo>
                <a:close/>
              </a:path>
              <a:path w="1043940" h="773429">
                <a:moveTo>
                  <a:pt x="285847" y="93979"/>
                </a:moveTo>
                <a:lnTo>
                  <a:pt x="275097" y="93979"/>
                </a:lnTo>
                <a:lnTo>
                  <a:pt x="264562" y="95250"/>
                </a:lnTo>
                <a:lnTo>
                  <a:pt x="225339" y="110489"/>
                </a:lnTo>
                <a:lnTo>
                  <a:pt x="193065" y="142239"/>
                </a:lnTo>
                <a:lnTo>
                  <a:pt x="172811" y="184150"/>
                </a:lnTo>
                <a:lnTo>
                  <a:pt x="168465" y="215900"/>
                </a:lnTo>
                <a:lnTo>
                  <a:pt x="169128" y="226059"/>
                </a:lnTo>
                <a:lnTo>
                  <a:pt x="182334" y="264159"/>
                </a:lnTo>
                <a:lnTo>
                  <a:pt x="212127" y="295909"/>
                </a:lnTo>
                <a:lnTo>
                  <a:pt x="267335" y="318769"/>
                </a:lnTo>
                <a:lnTo>
                  <a:pt x="277927" y="318769"/>
                </a:lnTo>
                <a:lnTo>
                  <a:pt x="298588" y="316229"/>
                </a:lnTo>
                <a:lnTo>
                  <a:pt x="308610" y="312419"/>
                </a:lnTo>
                <a:lnTo>
                  <a:pt x="302895" y="287019"/>
                </a:lnTo>
                <a:lnTo>
                  <a:pt x="301625" y="285750"/>
                </a:lnTo>
                <a:lnTo>
                  <a:pt x="275590" y="285750"/>
                </a:lnTo>
                <a:lnTo>
                  <a:pt x="271653" y="284479"/>
                </a:lnTo>
                <a:lnTo>
                  <a:pt x="263779" y="283209"/>
                </a:lnTo>
                <a:lnTo>
                  <a:pt x="251206" y="279400"/>
                </a:lnTo>
                <a:lnTo>
                  <a:pt x="246634" y="276859"/>
                </a:lnTo>
                <a:lnTo>
                  <a:pt x="241808" y="274319"/>
                </a:lnTo>
                <a:lnTo>
                  <a:pt x="235993" y="270509"/>
                </a:lnTo>
                <a:lnTo>
                  <a:pt x="230727" y="265429"/>
                </a:lnTo>
                <a:lnTo>
                  <a:pt x="225984" y="261619"/>
                </a:lnTo>
                <a:lnTo>
                  <a:pt x="221742" y="256539"/>
                </a:lnTo>
                <a:lnTo>
                  <a:pt x="218072" y="250189"/>
                </a:lnTo>
                <a:lnTo>
                  <a:pt x="215058" y="245109"/>
                </a:lnTo>
                <a:lnTo>
                  <a:pt x="212687" y="238759"/>
                </a:lnTo>
                <a:lnTo>
                  <a:pt x="210947" y="232409"/>
                </a:lnTo>
                <a:lnTo>
                  <a:pt x="209873" y="226059"/>
                </a:lnTo>
                <a:lnTo>
                  <a:pt x="209502" y="218439"/>
                </a:lnTo>
                <a:lnTo>
                  <a:pt x="209821" y="212089"/>
                </a:lnTo>
                <a:lnTo>
                  <a:pt x="222758" y="172719"/>
                </a:lnTo>
                <a:lnTo>
                  <a:pt x="249564" y="143509"/>
                </a:lnTo>
                <a:lnTo>
                  <a:pt x="281828" y="130809"/>
                </a:lnTo>
                <a:lnTo>
                  <a:pt x="367440" y="130809"/>
                </a:lnTo>
                <a:lnTo>
                  <a:pt x="359711" y="124459"/>
                </a:lnTo>
                <a:lnTo>
                  <a:pt x="350815" y="116839"/>
                </a:lnTo>
                <a:lnTo>
                  <a:pt x="340741" y="110489"/>
                </a:lnTo>
                <a:lnTo>
                  <a:pt x="318912" y="100329"/>
                </a:lnTo>
                <a:lnTo>
                  <a:pt x="296799" y="95250"/>
                </a:lnTo>
                <a:lnTo>
                  <a:pt x="285847" y="93979"/>
                </a:lnTo>
                <a:close/>
              </a:path>
              <a:path w="1043940" h="773429">
                <a:moveTo>
                  <a:pt x="596354" y="265429"/>
                </a:moveTo>
                <a:lnTo>
                  <a:pt x="534924" y="265429"/>
                </a:lnTo>
                <a:lnTo>
                  <a:pt x="539242" y="266700"/>
                </a:lnTo>
                <a:lnTo>
                  <a:pt x="548259" y="269239"/>
                </a:lnTo>
                <a:lnTo>
                  <a:pt x="553212" y="271779"/>
                </a:lnTo>
                <a:lnTo>
                  <a:pt x="558673" y="275589"/>
                </a:lnTo>
                <a:lnTo>
                  <a:pt x="562991" y="278129"/>
                </a:lnTo>
                <a:lnTo>
                  <a:pt x="566166" y="281939"/>
                </a:lnTo>
                <a:lnTo>
                  <a:pt x="569468" y="285750"/>
                </a:lnTo>
                <a:lnTo>
                  <a:pt x="572008" y="289559"/>
                </a:lnTo>
                <a:lnTo>
                  <a:pt x="574040" y="293369"/>
                </a:lnTo>
                <a:lnTo>
                  <a:pt x="576072" y="295909"/>
                </a:lnTo>
                <a:lnTo>
                  <a:pt x="577850" y="299719"/>
                </a:lnTo>
                <a:lnTo>
                  <a:pt x="580644" y="304800"/>
                </a:lnTo>
                <a:lnTo>
                  <a:pt x="582168" y="306069"/>
                </a:lnTo>
                <a:lnTo>
                  <a:pt x="585724" y="308609"/>
                </a:lnTo>
                <a:lnTo>
                  <a:pt x="592836" y="308609"/>
                </a:lnTo>
                <a:lnTo>
                  <a:pt x="594995" y="307339"/>
                </a:lnTo>
                <a:lnTo>
                  <a:pt x="613283" y="294639"/>
                </a:lnTo>
                <a:lnTo>
                  <a:pt x="610643" y="287019"/>
                </a:lnTo>
                <a:lnTo>
                  <a:pt x="607123" y="280669"/>
                </a:lnTo>
                <a:lnTo>
                  <a:pt x="602745" y="273050"/>
                </a:lnTo>
                <a:lnTo>
                  <a:pt x="597535" y="266700"/>
                </a:lnTo>
                <a:lnTo>
                  <a:pt x="596354" y="265429"/>
                </a:lnTo>
                <a:close/>
              </a:path>
              <a:path w="1043940" h="773429">
                <a:moveTo>
                  <a:pt x="298577" y="283209"/>
                </a:moveTo>
                <a:lnTo>
                  <a:pt x="292227" y="283209"/>
                </a:lnTo>
                <a:lnTo>
                  <a:pt x="287782" y="284479"/>
                </a:lnTo>
                <a:lnTo>
                  <a:pt x="283591" y="285750"/>
                </a:lnTo>
                <a:lnTo>
                  <a:pt x="301625" y="285750"/>
                </a:lnTo>
                <a:lnTo>
                  <a:pt x="299720" y="284479"/>
                </a:lnTo>
                <a:lnTo>
                  <a:pt x="298577" y="283209"/>
                </a:lnTo>
                <a:close/>
              </a:path>
              <a:path w="1043940" h="773429">
                <a:moveTo>
                  <a:pt x="30734" y="129539"/>
                </a:moveTo>
                <a:lnTo>
                  <a:pt x="20193" y="129539"/>
                </a:lnTo>
                <a:lnTo>
                  <a:pt x="0" y="140969"/>
                </a:lnTo>
                <a:lnTo>
                  <a:pt x="17272" y="175259"/>
                </a:lnTo>
                <a:lnTo>
                  <a:pt x="48260" y="201929"/>
                </a:lnTo>
                <a:lnTo>
                  <a:pt x="86548" y="214629"/>
                </a:lnTo>
                <a:lnTo>
                  <a:pt x="93773" y="214629"/>
                </a:lnTo>
                <a:lnTo>
                  <a:pt x="107569" y="212089"/>
                </a:lnTo>
                <a:lnTo>
                  <a:pt x="114091" y="210819"/>
                </a:lnTo>
                <a:lnTo>
                  <a:pt x="120316" y="207009"/>
                </a:lnTo>
                <a:lnTo>
                  <a:pt x="126232" y="204469"/>
                </a:lnTo>
                <a:lnTo>
                  <a:pt x="131826" y="200659"/>
                </a:lnTo>
                <a:lnTo>
                  <a:pt x="137114" y="195579"/>
                </a:lnTo>
                <a:lnTo>
                  <a:pt x="141938" y="190500"/>
                </a:lnTo>
                <a:lnTo>
                  <a:pt x="146309" y="184150"/>
                </a:lnTo>
                <a:lnTo>
                  <a:pt x="149258" y="180339"/>
                </a:lnTo>
                <a:lnTo>
                  <a:pt x="87292" y="180339"/>
                </a:lnTo>
                <a:lnTo>
                  <a:pt x="73473" y="177800"/>
                </a:lnTo>
                <a:lnTo>
                  <a:pt x="66040" y="173989"/>
                </a:lnTo>
                <a:lnTo>
                  <a:pt x="59436" y="170179"/>
                </a:lnTo>
                <a:lnTo>
                  <a:pt x="54356" y="166369"/>
                </a:lnTo>
                <a:lnTo>
                  <a:pt x="46990" y="156209"/>
                </a:lnTo>
                <a:lnTo>
                  <a:pt x="44069" y="152400"/>
                </a:lnTo>
                <a:lnTo>
                  <a:pt x="41910" y="148589"/>
                </a:lnTo>
                <a:lnTo>
                  <a:pt x="39624" y="143509"/>
                </a:lnTo>
                <a:lnTo>
                  <a:pt x="36322" y="137159"/>
                </a:lnTo>
                <a:lnTo>
                  <a:pt x="34798" y="133350"/>
                </a:lnTo>
                <a:lnTo>
                  <a:pt x="32893" y="130809"/>
                </a:lnTo>
                <a:lnTo>
                  <a:pt x="30734" y="129539"/>
                </a:lnTo>
                <a:close/>
              </a:path>
              <a:path w="1043940" h="773429">
                <a:moveTo>
                  <a:pt x="368173" y="182879"/>
                </a:moveTo>
                <a:lnTo>
                  <a:pt x="361823" y="182879"/>
                </a:lnTo>
                <a:lnTo>
                  <a:pt x="363601" y="184150"/>
                </a:lnTo>
                <a:lnTo>
                  <a:pt x="366649" y="184150"/>
                </a:lnTo>
                <a:lnTo>
                  <a:pt x="368173" y="182879"/>
                </a:lnTo>
                <a:close/>
              </a:path>
              <a:path w="1043940" h="773429">
                <a:moveTo>
                  <a:pt x="367440" y="130809"/>
                </a:moveTo>
                <a:lnTo>
                  <a:pt x="295656" y="130809"/>
                </a:lnTo>
                <a:lnTo>
                  <a:pt x="302585" y="132079"/>
                </a:lnTo>
                <a:lnTo>
                  <a:pt x="316301" y="137159"/>
                </a:lnTo>
                <a:lnTo>
                  <a:pt x="323088" y="140969"/>
                </a:lnTo>
                <a:lnTo>
                  <a:pt x="330708" y="146050"/>
                </a:lnTo>
                <a:lnTo>
                  <a:pt x="336550" y="149859"/>
                </a:lnTo>
                <a:lnTo>
                  <a:pt x="344678" y="158750"/>
                </a:lnTo>
                <a:lnTo>
                  <a:pt x="347853" y="162559"/>
                </a:lnTo>
                <a:lnTo>
                  <a:pt x="352171" y="170179"/>
                </a:lnTo>
                <a:lnTo>
                  <a:pt x="353822" y="173989"/>
                </a:lnTo>
                <a:lnTo>
                  <a:pt x="355092" y="176529"/>
                </a:lnTo>
                <a:lnTo>
                  <a:pt x="356235" y="179069"/>
                </a:lnTo>
                <a:lnTo>
                  <a:pt x="357886" y="181609"/>
                </a:lnTo>
                <a:lnTo>
                  <a:pt x="359918" y="182879"/>
                </a:lnTo>
                <a:lnTo>
                  <a:pt x="369443" y="182879"/>
                </a:lnTo>
                <a:lnTo>
                  <a:pt x="390906" y="172719"/>
                </a:lnTo>
                <a:lnTo>
                  <a:pt x="387998" y="163829"/>
                </a:lnTo>
                <a:lnTo>
                  <a:pt x="384222" y="156209"/>
                </a:lnTo>
                <a:lnTo>
                  <a:pt x="379565" y="147319"/>
                </a:lnTo>
                <a:lnTo>
                  <a:pt x="374015" y="139700"/>
                </a:lnTo>
                <a:lnTo>
                  <a:pt x="367440" y="130809"/>
                </a:lnTo>
                <a:close/>
              </a:path>
              <a:path w="1043940" h="773429">
                <a:moveTo>
                  <a:pt x="132040" y="0"/>
                </a:moveTo>
                <a:lnTo>
                  <a:pt x="118705" y="0"/>
                </a:lnTo>
                <a:lnTo>
                  <a:pt x="112395" y="1269"/>
                </a:lnTo>
                <a:lnTo>
                  <a:pt x="104140" y="3809"/>
                </a:lnTo>
                <a:lnTo>
                  <a:pt x="96647" y="7619"/>
                </a:lnTo>
                <a:lnTo>
                  <a:pt x="90170" y="12700"/>
                </a:lnTo>
                <a:lnTo>
                  <a:pt x="83566" y="16509"/>
                </a:lnTo>
                <a:lnTo>
                  <a:pt x="65278" y="54609"/>
                </a:lnTo>
                <a:lnTo>
                  <a:pt x="64465" y="63500"/>
                </a:lnTo>
                <a:lnTo>
                  <a:pt x="64770" y="68579"/>
                </a:lnTo>
                <a:lnTo>
                  <a:pt x="83185" y="102869"/>
                </a:lnTo>
                <a:lnTo>
                  <a:pt x="100965" y="121919"/>
                </a:lnTo>
                <a:lnTo>
                  <a:pt x="105410" y="127000"/>
                </a:lnTo>
                <a:lnTo>
                  <a:pt x="109093" y="132079"/>
                </a:lnTo>
                <a:lnTo>
                  <a:pt x="111887" y="135889"/>
                </a:lnTo>
                <a:lnTo>
                  <a:pt x="114808" y="140969"/>
                </a:lnTo>
                <a:lnTo>
                  <a:pt x="116586" y="144779"/>
                </a:lnTo>
                <a:lnTo>
                  <a:pt x="117221" y="149859"/>
                </a:lnTo>
                <a:lnTo>
                  <a:pt x="117983" y="154939"/>
                </a:lnTo>
                <a:lnTo>
                  <a:pt x="93726" y="180339"/>
                </a:lnTo>
                <a:lnTo>
                  <a:pt x="149258" y="180339"/>
                </a:lnTo>
                <a:lnTo>
                  <a:pt x="150241" y="179069"/>
                </a:lnTo>
                <a:lnTo>
                  <a:pt x="154813" y="170179"/>
                </a:lnTo>
                <a:lnTo>
                  <a:pt x="157480" y="162559"/>
                </a:lnTo>
                <a:lnTo>
                  <a:pt x="158750" y="149859"/>
                </a:lnTo>
                <a:lnTo>
                  <a:pt x="158623" y="146050"/>
                </a:lnTo>
                <a:lnTo>
                  <a:pt x="139700" y="107950"/>
                </a:lnTo>
                <a:lnTo>
                  <a:pt x="135255" y="102869"/>
                </a:lnTo>
                <a:lnTo>
                  <a:pt x="130937" y="97789"/>
                </a:lnTo>
                <a:lnTo>
                  <a:pt x="117856" y="83819"/>
                </a:lnTo>
                <a:lnTo>
                  <a:pt x="114300" y="78739"/>
                </a:lnTo>
                <a:lnTo>
                  <a:pt x="111379" y="73659"/>
                </a:lnTo>
                <a:lnTo>
                  <a:pt x="108458" y="69850"/>
                </a:lnTo>
                <a:lnTo>
                  <a:pt x="106553" y="64769"/>
                </a:lnTo>
                <a:lnTo>
                  <a:pt x="105029" y="55879"/>
                </a:lnTo>
                <a:lnTo>
                  <a:pt x="105918" y="52069"/>
                </a:lnTo>
                <a:lnTo>
                  <a:pt x="108585" y="46989"/>
                </a:lnTo>
                <a:lnTo>
                  <a:pt x="110617" y="44450"/>
                </a:lnTo>
                <a:lnTo>
                  <a:pt x="113030" y="40639"/>
                </a:lnTo>
                <a:lnTo>
                  <a:pt x="118872" y="36829"/>
                </a:lnTo>
                <a:lnTo>
                  <a:pt x="122301" y="35559"/>
                </a:lnTo>
                <a:lnTo>
                  <a:pt x="125984" y="34289"/>
                </a:lnTo>
                <a:lnTo>
                  <a:pt x="196342" y="34289"/>
                </a:lnTo>
                <a:lnTo>
                  <a:pt x="190384" y="27939"/>
                </a:lnTo>
                <a:lnTo>
                  <a:pt x="183737" y="21589"/>
                </a:lnTo>
                <a:lnTo>
                  <a:pt x="176375" y="16509"/>
                </a:lnTo>
                <a:lnTo>
                  <a:pt x="168275" y="11429"/>
                </a:lnTo>
                <a:lnTo>
                  <a:pt x="153527" y="3809"/>
                </a:lnTo>
                <a:lnTo>
                  <a:pt x="132040" y="0"/>
                </a:lnTo>
                <a:close/>
              </a:path>
              <a:path w="1043940" h="773429">
                <a:moveTo>
                  <a:pt x="27305" y="128269"/>
                </a:moveTo>
                <a:lnTo>
                  <a:pt x="23622" y="128269"/>
                </a:lnTo>
                <a:lnTo>
                  <a:pt x="21844" y="129539"/>
                </a:lnTo>
                <a:lnTo>
                  <a:pt x="29083" y="129539"/>
                </a:lnTo>
                <a:lnTo>
                  <a:pt x="27305" y="128269"/>
                </a:lnTo>
                <a:close/>
              </a:path>
              <a:path w="1043940" h="773429">
                <a:moveTo>
                  <a:pt x="196342" y="34289"/>
                </a:moveTo>
                <a:lnTo>
                  <a:pt x="138049" y="34289"/>
                </a:lnTo>
                <a:lnTo>
                  <a:pt x="142367" y="35559"/>
                </a:lnTo>
                <a:lnTo>
                  <a:pt x="147066" y="38100"/>
                </a:lnTo>
                <a:lnTo>
                  <a:pt x="152019" y="40639"/>
                </a:lnTo>
                <a:lnTo>
                  <a:pt x="157480" y="43179"/>
                </a:lnTo>
                <a:lnTo>
                  <a:pt x="161798" y="46989"/>
                </a:lnTo>
                <a:lnTo>
                  <a:pt x="168148" y="54609"/>
                </a:lnTo>
                <a:lnTo>
                  <a:pt x="170815" y="58419"/>
                </a:lnTo>
                <a:lnTo>
                  <a:pt x="172847" y="60959"/>
                </a:lnTo>
                <a:lnTo>
                  <a:pt x="174879" y="64769"/>
                </a:lnTo>
                <a:lnTo>
                  <a:pt x="176530" y="67309"/>
                </a:lnTo>
                <a:lnTo>
                  <a:pt x="178054" y="69850"/>
                </a:lnTo>
                <a:lnTo>
                  <a:pt x="179451" y="72389"/>
                </a:lnTo>
                <a:lnTo>
                  <a:pt x="180975" y="74929"/>
                </a:lnTo>
                <a:lnTo>
                  <a:pt x="184531" y="77469"/>
                </a:lnTo>
                <a:lnTo>
                  <a:pt x="189738" y="77469"/>
                </a:lnTo>
                <a:lnTo>
                  <a:pt x="191643" y="76200"/>
                </a:lnTo>
                <a:lnTo>
                  <a:pt x="212090" y="63500"/>
                </a:lnTo>
                <a:lnTo>
                  <a:pt x="209397" y="55879"/>
                </a:lnTo>
                <a:lnTo>
                  <a:pt x="205882" y="48259"/>
                </a:lnTo>
                <a:lnTo>
                  <a:pt x="196342" y="34289"/>
                </a:lnTo>
                <a:close/>
              </a:path>
            </a:pathLst>
          </a:custGeom>
          <a:solidFill>
            <a:srgbClr val="E7E6E6"/>
          </a:solidFill>
        </p:spPr>
        <p:txBody>
          <a:bodyPr wrap="square" lIns="0" tIns="0" rIns="0" bIns="0" rtlCol="0"/>
          <a:lstStyle/>
          <a:p>
            <a:endParaRPr sz="8400"/>
          </a:p>
        </p:txBody>
      </p:sp>
      <p:sp>
        <p:nvSpPr>
          <p:cNvPr id="603" name="object 298">
            <a:extLst>
              <a:ext uri="{FF2B5EF4-FFF2-40B4-BE49-F238E27FC236}">
                <a16:creationId xmlns:a16="http://schemas.microsoft.com/office/drawing/2014/main" id="{4FBC2443-EAC8-4C2D-A799-097624589783}"/>
              </a:ext>
            </a:extLst>
          </p:cNvPr>
          <p:cNvSpPr txBox="1"/>
          <p:nvPr userDrawn="1"/>
        </p:nvSpPr>
        <p:spPr>
          <a:xfrm>
            <a:off x="1094977" y="2554200"/>
            <a:ext cx="5335270" cy="440313"/>
          </a:xfrm>
          <a:prstGeom prst="rect">
            <a:avLst/>
          </a:prstGeom>
        </p:spPr>
        <p:txBody>
          <a:bodyPr vert="horz" wrap="square" lIns="0" tIns="12700" rIns="0" bIns="0" rtlCol="0">
            <a:spAutoFit/>
          </a:bodyPr>
          <a:lstStyle/>
          <a:p>
            <a:pPr marL="12700" marR="5080">
              <a:lnSpc>
                <a:spcPct val="125000"/>
              </a:lnSpc>
              <a:spcBef>
                <a:spcPts val="100"/>
              </a:spcBef>
            </a:pPr>
            <a:r>
              <a:rPr lang="en-US" sz="2400">
                <a:solidFill>
                  <a:srgbClr val="7C7C7C"/>
                </a:solidFill>
                <a:latin typeface="Lato"/>
                <a:cs typeface="Lato"/>
              </a:rPr>
              <a:t>End of Session</a:t>
            </a:r>
            <a:endParaRPr sz="2400">
              <a:latin typeface="Lato"/>
              <a:cs typeface="Lato"/>
            </a:endParaRPr>
          </a:p>
        </p:txBody>
      </p:sp>
      <p:sp>
        <p:nvSpPr>
          <p:cNvPr id="605" name="object 301">
            <a:extLst>
              <a:ext uri="{FF2B5EF4-FFF2-40B4-BE49-F238E27FC236}">
                <a16:creationId xmlns:a16="http://schemas.microsoft.com/office/drawing/2014/main" id="{E125B7B9-B54B-4858-929B-D0ED1408F0F0}"/>
              </a:ext>
            </a:extLst>
          </p:cNvPr>
          <p:cNvSpPr/>
          <p:nvPr userDrawn="1"/>
        </p:nvSpPr>
        <p:spPr>
          <a:xfrm>
            <a:off x="1168421" y="3984896"/>
            <a:ext cx="937260" cy="938530"/>
          </a:xfrm>
          <a:custGeom>
            <a:avLst/>
            <a:gdLst/>
            <a:ahLst/>
            <a:cxnLst/>
            <a:rect l="l" t="t" r="r" b="b"/>
            <a:pathLst>
              <a:path w="937260" h="938529">
                <a:moveTo>
                  <a:pt x="468629" y="0"/>
                </a:moveTo>
                <a:lnTo>
                  <a:pt x="420713" y="2540"/>
                </a:lnTo>
                <a:lnTo>
                  <a:pt x="374182" y="10160"/>
                </a:lnTo>
                <a:lnTo>
                  <a:pt x="329270" y="21590"/>
                </a:lnTo>
                <a:lnTo>
                  <a:pt x="286214" y="36830"/>
                </a:lnTo>
                <a:lnTo>
                  <a:pt x="245249" y="57150"/>
                </a:lnTo>
                <a:lnTo>
                  <a:pt x="206610" y="80010"/>
                </a:lnTo>
                <a:lnTo>
                  <a:pt x="170534" y="107950"/>
                </a:lnTo>
                <a:lnTo>
                  <a:pt x="137255" y="138430"/>
                </a:lnTo>
                <a:lnTo>
                  <a:pt x="107009" y="171450"/>
                </a:lnTo>
                <a:lnTo>
                  <a:pt x="80032" y="207010"/>
                </a:lnTo>
                <a:lnTo>
                  <a:pt x="56559" y="246380"/>
                </a:lnTo>
                <a:lnTo>
                  <a:pt x="36826" y="287020"/>
                </a:lnTo>
                <a:lnTo>
                  <a:pt x="21067" y="330200"/>
                </a:lnTo>
                <a:lnTo>
                  <a:pt x="9520" y="374650"/>
                </a:lnTo>
                <a:lnTo>
                  <a:pt x="2419" y="421640"/>
                </a:lnTo>
                <a:lnTo>
                  <a:pt x="0" y="469900"/>
                </a:lnTo>
                <a:lnTo>
                  <a:pt x="2419" y="518160"/>
                </a:lnTo>
                <a:lnTo>
                  <a:pt x="9520" y="563880"/>
                </a:lnTo>
                <a:lnTo>
                  <a:pt x="21067" y="609600"/>
                </a:lnTo>
                <a:lnTo>
                  <a:pt x="36826" y="652780"/>
                </a:lnTo>
                <a:lnTo>
                  <a:pt x="56559" y="693420"/>
                </a:lnTo>
                <a:lnTo>
                  <a:pt x="80032" y="732790"/>
                </a:lnTo>
                <a:lnTo>
                  <a:pt x="107009" y="768350"/>
                </a:lnTo>
                <a:lnTo>
                  <a:pt x="137255" y="801370"/>
                </a:lnTo>
                <a:lnTo>
                  <a:pt x="170534" y="831850"/>
                </a:lnTo>
                <a:lnTo>
                  <a:pt x="206610" y="858520"/>
                </a:lnTo>
                <a:lnTo>
                  <a:pt x="245249" y="882650"/>
                </a:lnTo>
                <a:lnTo>
                  <a:pt x="286214" y="901700"/>
                </a:lnTo>
                <a:lnTo>
                  <a:pt x="329270" y="918210"/>
                </a:lnTo>
                <a:lnTo>
                  <a:pt x="374182" y="929640"/>
                </a:lnTo>
                <a:lnTo>
                  <a:pt x="420713" y="937260"/>
                </a:lnTo>
                <a:lnTo>
                  <a:pt x="468629" y="938530"/>
                </a:lnTo>
                <a:lnTo>
                  <a:pt x="516546" y="937260"/>
                </a:lnTo>
                <a:lnTo>
                  <a:pt x="563077" y="929640"/>
                </a:lnTo>
                <a:lnTo>
                  <a:pt x="607989" y="918210"/>
                </a:lnTo>
                <a:lnTo>
                  <a:pt x="651045" y="901700"/>
                </a:lnTo>
                <a:lnTo>
                  <a:pt x="661969" y="896620"/>
                </a:lnTo>
                <a:lnTo>
                  <a:pt x="468629" y="896620"/>
                </a:lnTo>
                <a:lnTo>
                  <a:pt x="422202" y="894080"/>
                </a:lnTo>
                <a:lnTo>
                  <a:pt x="377224" y="886460"/>
                </a:lnTo>
                <a:lnTo>
                  <a:pt x="333956" y="875030"/>
                </a:lnTo>
                <a:lnTo>
                  <a:pt x="292658" y="858520"/>
                </a:lnTo>
                <a:lnTo>
                  <a:pt x="253588" y="838200"/>
                </a:lnTo>
                <a:lnTo>
                  <a:pt x="217007" y="814070"/>
                </a:lnTo>
                <a:lnTo>
                  <a:pt x="183174" y="786130"/>
                </a:lnTo>
                <a:lnTo>
                  <a:pt x="152349" y="755650"/>
                </a:lnTo>
                <a:lnTo>
                  <a:pt x="124792" y="721360"/>
                </a:lnTo>
                <a:lnTo>
                  <a:pt x="100762" y="684530"/>
                </a:lnTo>
                <a:lnTo>
                  <a:pt x="80519" y="646430"/>
                </a:lnTo>
                <a:lnTo>
                  <a:pt x="64322" y="604520"/>
                </a:lnTo>
                <a:lnTo>
                  <a:pt x="52432" y="561340"/>
                </a:lnTo>
                <a:lnTo>
                  <a:pt x="45107" y="516890"/>
                </a:lnTo>
                <a:lnTo>
                  <a:pt x="42608" y="469900"/>
                </a:lnTo>
                <a:lnTo>
                  <a:pt x="45107" y="422910"/>
                </a:lnTo>
                <a:lnTo>
                  <a:pt x="52432" y="378460"/>
                </a:lnTo>
                <a:lnTo>
                  <a:pt x="64322" y="335280"/>
                </a:lnTo>
                <a:lnTo>
                  <a:pt x="80519" y="293370"/>
                </a:lnTo>
                <a:lnTo>
                  <a:pt x="100762" y="254000"/>
                </a:lnTo>
                <a:lnTo>
                  <a:pt x="124792" y="217170"/>
                </a:lnTo>
                <a:lnTo>
                  <a:pt x="152349" y="184150"/>
                </a:lnTo>
                <a:lnTo>
                  <a:pt x="183174" y="152400"/>
                </a:lnTo>
                <a:lnTo>
                  <a:pt x="217007" y="125730"/>
                </a:lnTo>
                <a:lnTo>
                  <a:pt x="253588" y="101600"/>
                </a:lnTo>
                <a:lnTo>
                  <a:pt x="292658" y="81280"/>
                </a:lnTo>
                <a:lnTo>
                  <a:pt x="333956" y="64770"/>
                </a:lnTo>
                <a:lnTo>
                  <a:pt x="377224" y="53340"/>
                </a:lnTo>
                <a:lnTo>
                  <a:pt x="422202" y="45720"/>
                </a:lnTo>
                <a:lnTo>
                  <a:pt x="468629" y="43180"/>
                </a:lnTo>
                <a:lnTo>
                  <a:pt x="663847" y="43180"/>
                </a:lnTo>
                <a:lnTo>
                  <a:pt x="651045" y="36830"/>
                </a:lnTo>
                <a:lnTo>
                  <a:pt x="607989" y="21590"/>
                </a:lnTo>
                <a:lnTo>
                  <a:pt x="563077" y="10160"/>
                </a:lnTo>
                <a:lnTo>
                  <a:pt x="516546" y="2540"/>
                </a:lnTo>
                <a:lnTo>
                  <a:pt x="468629" y="0"/>
                </a:lnTo>
                <a:close/>
              </a:path>
              <a:path w="937260" h="938529">
                <a:moveTo>
                  <a:pt x="663847" y="43180"/>
                </a:moveTo>
                <a:lnTo>
                  <a:pt x="468629" y="43180"/>
                </a:lnTo>
                <a:lnTo>
                  <a:pt x="515056" y="45720"/>
                </a:lnTo>
                <a:lnTo>
                  <a:pt x="560032" y="53340"/>
                </a:lnTo>
                <a:lnTo>
                  <a:pt x="603296" y="64770"/>
                </a:lnTo>
                <a:lnTo>
                  <a:pt x="644590" y="81280"/>
                </a:lnTo>
                <a:lnTo>
                  <a:pt x="683655" y="101600"/>
                </a:lnTo>
                <a:lnTo>
                  <a:pt x="720230" y="125730"/>
                </a:lnTo>
                <a:lnTo>
                  <a:pt x="754056" y="152400"/>
                </a:lnTo>
                <a:lnTo>
                  <a:pt x="784875" y="184150"/>
                </a:lnTo>
                <a:lnTo>
                  <a:pt x="812426" y="217170"/>
                </a:lnTo>
                <a:lnTo>
                  <a:pt x="836450" y="254000"/>
                </a:lnTo>
                <a:lnTo>
                  <a:pt x="856688" y="293370"/>
                </a:lnTo>
                <a:lnTo>
                  <a:pt x="872880" y="335280"/>
                </a:lnTo>
                <a:lnTo>
                  <a:pt x="884767" y="378460"/>
                </a:lnTo>
                <a:lnTo>
                  <a:pt x="892089" y="422910"/>
                </a:lnTo>
                <a:lnTo>
                  <a:pt x="894588" y="469900"/>
                </a:lnTo>
                <a:lnTo>
                  <a:pt x="892089" y="516890"/>
                </a:lnTo>
                <a:lnTo>
                  <a:pt x="884767" y="561340"/>
                </a:lnTo>
                <a:lnTo>
                  <a:pt x="872880" y="604520"/>
                </a:lnTo>
                <a:lnTo>
                  <a:pt x="856688" y="646430"/>
                </a:lnTo>
                <a:lnTo>
                  <a:pt x="836450" y="684530"/>
                </a:lnTo>
                <a:lnTo>
                  <a:pt x="812426" y="721360"/>
                </a:lnTo>
                <a:lnTo>
                  <a:pt x="784875" y="755650"/>
                </a:lnTo>
                <a:lnTo>
                  <a:pt x="754056" y="786130"/>
                </a:lnTo>
                <a:lnTo>
                  <a:pt x="720230" y="814070"/>
                </a:lnTo>
                <a:lnTo>
                  <a:pt x="683655" y="838200"/>
                </a:lnTo>
                <a:lnTo>
                  <a:pt x="644590" y="858520"/>
                </a:lnTo>
                <a:lnTo>
                  <a:pt x="603296" y="875030"/>
                </a:lnTo>
                <a:lnTo>
                  <a:pt x="560032" y="886460"/>
                </a:lnTo>
                <a:lnTo>
                  <a:pt x="515056" y="894080"/>
                </a:lnTo>
                <a:lnTo>
                  <a:pt x="468629" y="896620"/>
                </a:lnTo>
                <a:lnTo>
                  <a:pt x="661969" y="896620"/>
                </a:lnTo>
                <a:lnTo>
                  <a:pt x="730649" y="858520"/>
                </a:lnTo>
                <a:lnTo>
                  <a:pt x="766725" y="831850"/>
                </a:lnTo>
                <a:lnTo>
                  <a:pt x="800004" y="801370"/>
                </a:lnTo>
                <a:lnTo>
                  <a:pt x="830250" y="768350"/>
                </a:lnTo>
                <a:lnTo>
                  <a:pt x="857227" y="732790"/>
                </a:lnTo>
                <a:lnTo>
                  <a:pt x="880700" y="693420"/>
                </a:lnTo>
                <a:lnTo>
                  <a:pt x="900433" y="652780"/>
                </a:lnTo>
                <a:lnTo>
                  <a:pt x="916192" y="609600"/>
                </a:lnTo>
                <a:lnTo>
                  <a:pt x="927739" y="563880"/>
                </a:lnTo>
                <a:lnTo>
                  <a:pt x="934840" y="518160"/>
                </a:lnTo>
                <a:lnTo>
                  <a:pt x="937260" y="469900"/>
                </a:lnTo>
                <a:lnTo>
                  <a:pt x="934840" y="421640"/>
                </a:lnTo>
                <a:lnTo>
                  <a:pt x="927739" y="374650"/>
                </a:lnTo>
                <a:lnTo>
                  <a:pt x="916192" y="330200"/>
                </a:lnTo>
                <a:lnTo>
                  <a:pt x="900433" y="287020"/>
                </a:lnTo>
                <a:lnTo>
                  <a:pt x="880700" y="246380"/>
                </a:lnTo>
                <a:lnTo>
                  <a:pt x="857227" y="207010"/>
                </a:lnTo>
                <a:lnTo>
                  <a:pt x="830250" y="171450"/>
                </a:lnTo>
                <a:lnTo>
                  <a:pt x="800004" y="138430"/>
                </a:lnTo>
                <a:lnTo>
                  <a:pt x="766725" y="107950"/>
                </a:lnTo>
                <a:lnTo>
                  <a:pt x="730649" y="80010"/>
                </a:lnTo>
                <a:lnTo>
                  <a:pt x="692010" y="57150"/>
                </a:lnTo>
                <a:lnTo>
                  <a:pt x="663847" y="43180"/>
                </a:lnTo>
                <a:close/>
              </a:path>
              <a:path w="937260" h="938529">
                <a:moveTo>
                  <a:pt x="468629" y="768350"/>
                </a:moveTo>
                <a:lnTo>
                  <a:pt x="460313" y="769620"/>
                </a:lnTo>
                <a:lnTo>
                  <a:pt x="453532" y="774700"/>
                </a:lnTo>
                <a:lnTo>
                  <a:pt x="448966" y="781050"/>
                </a:lnTo>
                <a:lnTo>
                  <a:pt x="447294" y="789940"/>
                </a:lnTo>
                <a:lnTo>
                  <a:pt x="448966" y="797560"/>
                </a:lnTo>
                <a:lnTo>
                  <a:pt x="453532" y="805180"/>
                </a:lnTo>
                <a:lnTo>
                  <a:pt x="460313" y="808990"/>
                </a:lnTo>
                <a:lnTo>
                  <a:pt x="468629" y="811530"/>
                </a:lnTo>
                <a:lnTo>
                  <a:pt x="476946" y="808990"/>
                </a:lnTo>
                <a:lnTo>
                  <a:pt x="483727" y="805180"/>
                </a:lnTo>
                <a:lnTo>
                  <a:pt x="488293" y="797560"/>
                </a:lnTo>
                <a:lnTo>
                  <a:pt x="489966" y="789940"/>
                </a:lnTo>
                <a:lnTo>
                  <a:pt x="488293" y="781050"/>
                </a:lnTo>
                <a:lnTo>
                  <a:pt x="483727" y="774700"/>
                </a:lnTo>
                <a:lnTo>
                  <a:pt x="476946" y="769620"/>
                </a:lnTo>
                <a:lnTo>
                  <a:pt x="468629" y="768350"/>
                </a:lnTo>
                <a:close/>
              </a:path>
              <a:path w="937260" h="938529">
                <a:moveTo>
                  <a:pt x="311523" y="725170"/>
                </a:moveTo>
                <a:lnTo>
                  <a:pt x="303371" y="726440"/>
                </a:lnTo>
                <a:lnTo>
                  <a:pt x="296029" y="730250"/>
                </a:lnTo>
                <a:lnTo>
                  <a:pt x="290449" y="736600"/>
                </a:lnTo>
                <a:lnTo>
                  <a:pt x="287766" y="744220"/>
                </a:lnTo>
                <a:lnTo>
                  <a:pt x="288321" y="753110"/>
                </a:lnTo>
                <a:lnTo>
                  <a:pt x="291877" y="759460"/>
                </a:lnTo>
                <a:lnTo>
                  <a:pt x="298196" y="765810"/>
                </a:lnTo>
                <a:lnTo>
                  <a:pt x="306258" y="768350"/>
                </a:lnTo>
                <a:lnTo>
                  <a:pt x="314404" y="767080"/>
                </a:lnTo>
                <a:lnTo>
                  <a:pt x="321716" y="764540"/>
                </a:lnTo>
                <a:lnTo>
                  <a:pt x="327279" y="756920"/>
                </a:lnTo>
                <a:lnTo>
                  <a:pt x="330015" y="749300"/>
                </a:lnTo>
                <a:lnTo>
                  <a:pt x="329453" y="741680"/>
                </a:lnTo>
                <a:lnTo>
                  <a:pt x="325868" y="734060"/>
                </a:lnTo>
                <a:lnTo>
                  <a:pt x="319532" y="728980"/>
                </a:lnTo>
                <a:lnTo>
                  <a:pt x="311523" y="725170"/>
                </a:lnTo>
                <a:close/>
              </a:path>
              <a:path w="937260" h="938529">
                <a:moveTo>
                  <a:pt x="625790" y="725170"/>
                </a:moveTo>
                <a:lnTo>
                  <a:pt x="617728" y="728980"/>
                </a:lnTo>
                <a:lnTo>
                  <a:pt x="611391" y="734060"/>
                </a:lnTo>
                <a:lnTo>
                  <a:pt x="607806" y="741680"/>
                </a:lnTo>
                <a:lnTo>
                  <a:pt x="607244" y="749300"/>
                </a:lnTo>
                <a:lnTo>
                  <a:pt x="609981" y="756920"/>
                </a:lnTo>
                <a:lnTo>
                  <a:pt x="615561" y="764540"/>
                </a:lnTo>
                <a:lnTo>
                  <a:pt x="622903" y="767080"/>
                </a:lnTo>
                <a:lnTo>
                  <a:pt x="631055" y="768350"/>
                </a:lnTo>
                <a:lnTo>
                  <a:pt x="639064" y="765810"/>
                </a:lnTo>
                <a:lnTo>
                  <a:pt x="645382" y="759460"/>
                </a:lnTo>
                <a:lnTo>
                  <a:pt x="648938" y="753110"/>
                </a:lnTo>
                <a:lnTo>
                  <a:pt x="649493" y="744220"/>
                </a:lnTo>
                <a:lnTo>
                  <a:pt x="646810" y="736600"/>
                </a:lnTo>
                <a:lnTo>
                  <a:pt x="641248" y="730250"/>
                </a:lnTo>
                <a:lnTo>
                  <a:pt x="633936" y="726440"/>
                </a:lnTo>
                <a:lnTo>
                  <a:pt x="625790" y="725170"/>
                </a:lnTo>
                <a:close/>
              </a:path>
              <a:path w="937260" h="938529">
                <a:moveTo>
                  <a:pt x="189237" y="608330"/>
                </a:moveTo>
                <a:lnTo>
                  <a:pt x="181229" y="610870"/>
                </a:lnTo>
                <a:lnTo>
                  <a:pt x="174910" y="617220"/>
                </a:lnTo>
                <a:lnTo>
                  <a:pt x="171354" y="624840"/>
                </a:lnTo>
                <a:lnTo>
                  <a:pt x="170799" y="632460"/>
                </a:lnTo>
                <a:lnTo>
                  <a:pt x="173482" y="640080"/>
                </a:lnTo>
                <a:lnTo>
                  <a:pt x="179062" y="646430"/>
                </a:lnTo>
                <a:lnTo>
                  <a:pt x="186404" y="650240"/>
                </a:lnTo>
                <a:lnTo>
                  <a:pt x="194556" y="651510"/>
                </a:lnTo>
                <a:lnTo>
                  <a:pt x="202565" y="647700"/>
                </a:lnTo>
                <a:lnTo>
                  <a:pt x="208901" y="642620"/>
                </a:lnTo>
                <a:lnTo>
                  <a:pt x="212486" y="635000"/>
                </a:lnTo>
                <a:lnTo>
                  <a:pt x="213048" y="627380"/>
                </a:lnTo>
                <a:lnTo>
                  <a:pt x="210312" y="619760"/>
                </a:lnTo>
                <a:lnTo>
                  <a:pt x="204731" y="612140"/>
                </a:lnTo>
                <a:lnTo>
                  <a:pt x="197389" y="609600"/>
                </a:lnTo>
                <a:lnTo>
                  <a:pt x="189237" y="608330"/>
                </a:lnTo>
                <a:close/>
              </a:path>
              <a:path w="937260" h="938529">
                <a:moveTo>
                  <a:pt x="747968" y="608330"/>
                </a:moveTo>
                <a:lnTo>
                  <a:pt x="739854" y="609600"/>
                </a:lnTo>
                <a:lnTo>
                  <a:pt x="732526" y="612140"/>
                </a:lnTo>
                <a:lnTo>
                  <a:pt x="726947" y="619760"/>
                </a:lnTo>
                <a:lnTo>
                  <a:pt x="724211" y="627380"/>
                </a:lnTo>
                <a:lnTo>
                  <a:pt x="724773" y="635000"/>
                </a:lnTo>
                <a:lnTo>
                  <a:pt x="728358" y="642620"/>
                </a:lnTo>
                <a:lnTo>
                  <a:pt x="734695" y="647700"/>
                </a:lnTo>
                <a:lnTo>
                  <a:pt x="742703" y="651510"/>
                </a:lnTo>
                <a:lnTo>
                  <a:pt x="750855" y="650240"/>
                </a:lnTo>
                <a:lnTo>
                  <a:pt x="758197" y="646430"/>
                </a:lnTo>
                <a:lnTo>
                  <a:pt x="763778" y="640080"/>
                </a:lnTo>
                <a:lnTo>
                  <a:pt x="766458" y="632460"/>
                </a:lnTo>
                <a:lnTo>
                  <a:pt x="765889" y="624840"/>
                </a:lnTo>
                <a:lnTo>
                  <a:pt x="762295" y="617220"/>
                </a:lnTo>
                <a:lnTo>
                  <a:pt x="755904" y="610870"/>
                </a:lnTo>
                <a:lnTo>
                  <a:pt x="747968" y="608330"/>
                </a:lnTo>
                <a:close/>
              </a:path>
              <a:path w="937260" h="938529">
                <a:moveTo>
                  <a:pt x="468629" y="128270"/>
                </a:moveTo>
                <a:lnTo>
                  <a:pt x="460313" y="129540"/>
                </a:lnTo>
                <a:lnTo>
                  <a:pt x="453532" y="134620"/>
                </a:lnTo>
                <a:lnTo>
                  <a:pt x="448966" y="140970"/>
                </a:lnTo>
                <a:lnTo>
                  <a:pt x="447294" y="149860"/>
                </a:lnTo>
                <a:lnTo>
                  <a:pt x="447294" y="387350"/>
                </a:lnTo>
                <a:lnTo>
                  <a:pt x="421828" y="398780"/>
                </a:lnTo>
                <a:lnTo>
                  <a:pt x="401589" y="417830"/>
                </a:lnTo>
                <a:lnTo>
                  <a:pt x="388233" y="441960"/>
                </a:lnTo>
                <a:lnTo>
                  <a:pt x="383413" y="469900"/>
                </a:lnTo>
                <a:lnTo>
                  <a:pt x="390120" y="502920"/>
                </a:lnTo>
                <a:lnTo>
                  <a:pt x="408400" y="529590"/>
                </a:lnTo>
                <a:lnTo>
                  <a:pt x="435490" y="548640"/>
                </a:lnTo>
                <a:lnTo>
                  <a:pt x="468629" y="554990"/>
                </a:lnTo>
                <a:lnTo>
                  <a:pt x="496863" y="549910"/>
                </a:lnTo>
                <a:lnTo>
                  <a:pt x="521049" y="537210"/>
                </a:lnTo>
                <a:lnTo>
                  <a:pt x="539567" y="516890"/>
                </a:lnTo>
                <a:lnTo>
                  <a:pt x="541252" y="513080"/>
                </a:lnTo>
                <a:lnTo>
                  <a:pt x="468629" y="513080"/>
                </a:lnTo>
                <a:lnTo>
                  <a:pt x="452050" y="509270"/>
                </a:lnTo>
                <a:lnTo>
                  <a:pt x="438483" y="500380"/>
                </a:lnTo>
                <a:lnTo>
                  <a:pt x="429321" y="486410"/>
                </a:lnTo>
                <a:lnTo>
                  <a:pt x="425958" y="469900"/>
                </a:lnTo>
                <a:lnTo>
                  <a:pt x="429321" y="453390"/>
                </a:lnTo>
                <a:lnTo>
                  <a:pt x="438483" y="439420"/>
                </a:lnTo>
                <a:lnTo>
                  <a:pt x="452050" y="430530"/>
                </a:lnTo>
                <a:lnTo>
                  <a:pt x="468629" y="426720"/>
                </a:lnTo>
                <a:lnTo>
                  <a:pt x="541234" y="426720"/>
                </a:lnTo>
                <a:lnTo>
                  <a:pt x="528621" y="410210"/>
                </a:lnTo>
                <a:lnTo>
                  <a:pt x="510919" y="396240"/>
                </a:lnTo>
                <a:lnTo>
                  <a:pt x="489966" y="387350"/>
                </a:lnTo>
                <a:lnTo>
                  <a:pt x="489966" y="149860"/>
                </a:lnTo>
                <a:lnTo>
                  <a:pt x="488293" y="140970"/>
                </a:lnTo>
                <a:lnTo>
                  <a:pt x="483727" y="134620"/>
                </a:lnTo>
                <a:lnTo>
                  <a:pt x="476946" y="129540"/>
                </a:lnTo>
                <a:lnTo>
                  <a:pt x="468629" y="128270"/>
                </a:lnTo>
                <a:close/>
              </a:path>
              <a:path w="937260" h="938529">
                <a:moveTo>
                  <a:pt x="541234" y="426720"/>
                </a:moveTo>
                <a:lnTo>
                  <a:pt x="468629" y="426720"/>
                </a:lnTo>
                <a:lnTo>
                  <a:pt x="485189" y="430530"/>
                </a:lnTo>
                <a:lnTo>
                  <a:pt x="498713" y="439420"/>
                </a:lnTo>
                <a:lnTo>
                  <a:pt x="507831" y="453390"/>
                </a:lnTo>
                <a:lnTo>
                  <a:pt x="511175" y="469900"/>
                </a:lnTo>
                <a:lnTo>
                  <a:pt x="507831" y="486410"/>
                </a:lnTo>
                <a:lnTo>
                  <a:pt x="498713" y="500380"/>
                </a:lnTo>
                <a:lnTo>
                  <a:pt x="485189" y="509270"/>
                </a:lnTo>
                <a:lnTo>
                  <a:pt x="468629" y="513080"/>
                </a:lnTo>
                <a:lnTo>
                  <a:pt x="541252" y="513080"/>
                </a:lnTo>
                <a:lnTo>
                  <a:pt x="550798" y="491490"/>
                </a:lnTo>
                <a:lnTo>
                  <a:pt x="660272" y="491490"/>
                </a:lnTo>
                <a:lnTo>
                  <a:pt x="668589" y="488950"/>
                </a:lnTo>
                <a:lnTo>
                  <a:pt x="675370" y="485140"/>
                </a:lnTo>
                <a:lnTo>
                  <a:pt x="679936" y="477520"/>
                </a:lnTo>
                <a:lnTo>
                  <a:pt x="681609" y="469900"/>
                </a:lnTo>
                <a:lnTo>
                  <a:pt x="679936" y="461010"/>
                </a:lnTo>
                <a:lnTo>
                  <a:pt x="675370" y="454660"/>
                </a:lnTo>
                <a:lnTo>
                  <a:pt x="668589" y="449580"/>
                </a:lnTo>
                <a:lnTo>
                  <a:pt x="660272" y="448310"/>
                </a:lnTo>
                <a:lnTo>
                  <a:pt x="550798" y="448310"/>
                </a:lnTo>
                <a:lnTo>
                  <a:pt x="542204" y="427990"/>
                </a:lnTo>
                <a:lnTo>
                  <a:pt x="541234" y="426720"/>
                </a:lnTo>
                <a:close/>
              </a:path>
              <a:path w="937260" h="938529">
                <a:moveTo>
                  <a:pt x="149098" y="448310"/>
                </a:moveTo>
                <a:lnTo>
                  <a:pt x="140835" y="449580"/>
                </a:lnTo>
                <a:lnTo>
                  <a:pt x="134048" y="454660"/>
                </a:lnTo>
                <a:lnTo>
                  <a:pt x="129452" y="461010"/>
                </a:lnTo>
                <a:lnTo>
                  <a:pt x="127762" y="469900"/>
                </a:lnTo>
                <a:lnTo>
                  <a:pt x="129452" y="477520"/>
                </a:lnTo>
                <a:lnTo>
                  <a:pt x="134048" y="485140"/>
                </a:lnTo>
                <a:lnTo>
                  <a:pt x="140835" y="488950"/>
                </a:lnTo>
                <a:lnTo>
                  <a:pt x="149098" y="491490"/>
                </a:lnTo>
                <a:lnTo>
                  <a:pt x="157414" y="488950"/>
                </a:lnTo>
                <a:lnTo>
                  <a:pt x="164195" y="485140"/>
                </a:lnTo>
                <a:lnTo>
                  <a:pt x="168761" y="477520"/>
                </a:lnTo>
                <a:lnTo>
                  <a:pt x="170434" y="469900"/>
                </a:lnTo>
                <a:lnTo>
                  <a:pt x="168761" y="461010"/>
                </a:lnTo>
                <a:lnTo>
                  <a:pt x="164195" y="454660"/>
                </a:lnTo>
                <a:lnTo>
                  <a:pt x="157414" y="449580"/>
                </a:lnTo>
                <a:lnTo>
                  <a:pt x="149098" y="448310"/>
                </a:lnTo>
                <a:close/>
              </a:path>
              <a:path w="937260" h="938529">
                <a:moveTo>
                  <a:pt x="788162" y="448310"/>
                </a:moveTo>
                <a:lnTo>
                  <a:pt x="779845" y="449580"/>
                </a:lnTo>
                <a:lnTo>
                  <a:pt x="773064" y="454660"/>
                </a:lnTo>
                <a:lnTo>
                  <a:pt x="768498" y="461010"/>
                </a:lnTo>
                <a:lnTo>
                  <a:pt x="766826" y="469900"/>
                </a:lnTo>
                <a:lnTo>
                  <a:pt x="768498" y="477520"/>
                </a:lnTo>
                <a:lnTo>
                  <a:pt x="773064" y="485140"/>
                </a:lnTo>
                <a:lnTo>
                  <a:pt x="779845" y="488950"/>
                </a:lnTo>
                <a:lnTo>
                  <a:pt x="788162" y="491490"/>
                </a:lnTo>
                <a:lnTo>
                  <a:pt x="796424" y="488950"/>
                </a:lnTo>
                <a:lnTo>
                  <a:pt x="803211" y="485140"/>
                </a:lnTo>
                <a:lnTo>
                  <a:pt x="807807" y="477520"/>
                </a:lnTo>
                <a:lnTo>
                  <a:pt x="809497" y="469900"/>
                </a:lnTo>
                <a:lnTo>
                  <a:pt x="807807" y="461010"/>
                </a:lnTo>
                <a:lnTo>
                  <a:pt x="803211" y="454660"/>
                </a:lnTo>
                <a:lnTo>
                  <a:pt x="796424" y="449580"/>
                </a:lnTo>
                <a:lnTo>
                  <a:pt x="788162" y="448310"/>
                </a:lnTo>
                <a:close/>
              </a:path>
              <a:path w="937260" h="938529">
                <a:moveTo>
                  <a:pt x="194556" y="288290"/>
                </a:moveTo>
                <a:lnTo>
                  <a:pt x="186404" y="289560"/>
                </a:lnTo>
                <a:lnTo>
                  <a:pt x="179062" y="293370"/>
                </a:lnTo>
                <a:lnTo>
                  <a:pt x="173482" y="299720"/>
                </a:lnTo>
                <a:lnTo>
                  <a:pt x="170799" y="307340"/>
                </a:lnTo>
                <a:lnTo>
                  <a:pt x="171354" y="314960"/>
                </a:lnTo>
                <a:lnTo>
                  <a:pt x="174910" y="322580"/>
                </a:lnTo>
                <a:lnTo>
                  <a:pt x="181229" y="327660"/>
                </a:lnTo>
                <a:lnTo>
                  <a:pt x="189237" y="331470"/>
                </a:lnTo>
                <a:lnTo>
                  <a:pt x="197389" y="330200"/>
                </a:lnTo>
                <a:lnTo>
                  <a:pt x="204731" y="326390"/>
                </a:lnTo>
                <a:lnTo>
                  <a:pt x="210312" y="320040"/>
                </a:lnTo>
                <a:lnTo>
                  <a:pt x="213048" y="312420"/>
                </a:lnTo>
                <a:lnTo>
                  <a:pt x="212486" y="304800"/>
                </a:lnTo>
                <a:lnTo>
                  <a:pt x="208901" y="297180"/>
                </a:lnTo>
                <a:lnTo>
                  <a:pt x="202565" y="290830"/>
                </a:lnTo>
                <a:lnTo>
                  <a:pt x="194556" y="288290"/>
                </a:lnTo>
                <a:close/>
              </a:path>
              <a:path w="937260" h="938529">
                <a:moveTo>
                  <a:pt x="742703" y="288290"/>
                </a:moveTo>
                <a:lnTo>
                  <a:pt x="734695" y="290830"/>
                </a:lnTo>
                <a:lnTo>
                  <a:pt x="728358" y="297180"/>
                </a:lnTo>
                <a:lnTo>
                  <a:pt x="724773" y="304800"/>
                </a:lnTo>
                <a:lnTo>
                  <a:pt x="724211" y="312420"/>
                </a:lnTo>
                <a:lnTo>
                  <a:pt x="726947" y="320040"/>
                </a:lnTo>
                <a:lnTo>
                  <a:pt x="732526" y="326390"/>
                </a:lnTo>
                <a:lnTo>
                  <a:pt x="739854" y="330200"/>
                </a:lnTo>
                <a:lnTo>
                  <a:pt x="747968" y="331470"/>
                </a:lnTo>
                <a:lnTo>
                  <a:pt x="755904" y="327660"/>
                </a:lnTo>
                <a:lnTo>
                  <a:pt x="762295" y="322580"/>
                </a:lnTo>
                <a:lnTo>
                  <a:pt x="765889" y="314960"/>
                </a:lnTo>
                <a:lnTo>
                  <a:pt x="766458" y="307340"/>
                </a:lnTo>
                <a:lnTo>
                  <a:pt x="763778" y="299720"/>
                </a:lnTo>
                <a:lnTo>
                  <a:pt x="758197" y="293370"/>
                </a:lnTo>
                <a:lnTo>
                  <a:pt x="750855" y="289560"/>
                </a:lnTo>
                <a:lnTo>
                  <a:pt x="742703" y="288290"/>
                </a:lnTo>
                <a:close/>
              </a:path>
              <a:path w="937260" h="938529">
                <a:moveTo>
                  <a:pt x="314404" y="171450"/>
                </a:moveTo>
                <a:lnTo>
                  <a:pt x="306258" y="171450"/>
                </a:lnTo>
                <a:lnTo>
                  <a:pt x="298196" y="173990"/>
                </a:lnTo>
                <a:lnTo>
                  <a:pt x="291877" y="180340"/>
                </a:lnTo>
                <a:lnTo>
                  <a:pt x="288321" y="186690"/>
                </a:lnTo>
                <a:lnTo>
                  <a:pt x="287766" y="195580"/>
                </a:lnTo>
                <a:lnTo>
                  <a:pt x="290449" y="203200"/>
                </a:lnTo>
                <a:lnTo>
                  <a:pt x="296029" y="209550"/>
                </a:lnTo>
                <a:lnTo>
                  <a:pt x="303371" y="213360"/>
                </a:lnTo>
                <a:lnTo>
                  <a:pt x="311523" y="213360"/>
                </a:lnTo>
                <a:lnTo>
                  <a:pt x="319532" y="210820"/>
                </a:lnTo>
                <a:lnTo>
                  <a:pt x="325868" y="205740"/>
                </a:lnTo>
                <a:lnTo>
                  <a:pt x="329453" y="198120"/>
                </a:lnTo>
                <a:lnTo>
                  <a:pt x="330015" y="190500"/>
                </a:lnTo>
                <a:lnTo>
                  <a:pt x="327279" y="181610"/>
                </a:lnTo>
                <a:lnTo>
                  <a:pt x="321716" y="175260"/>
                </a:lnTo>
                <a:lnTo>
                  <a:pt x="314404" y="171450"/>
                </a:lnTo>
                <a:close/>
              </a:path>
              <a:path w="937260" h="938529">
                <a:moveTo>
                  <a:pt x="631055" y="171450"/>
                </a:moveTo>
                <a:lnTo>
                  <a:pt x="622903" y="171450"/>
                </a:lnTo>
                <a:lnTo>
                  <a:pt x="615561" y="175260"/>
                </a:lnTo>
                <a:lnTo>
                  <a:pt x="609981" y="181610"/>
                </a:lnTo>
                <a:lnTo>
                  <a:pt x="607244" y="190500"/>
                </a:lnTo>
                <a:lnTo>
                  <a:pt x="607806" y="198120"/>
                </a:lnTo>
                <a:lnTo>
                  <a:pt x="611391" y="205740"/>
                </a:lnTo>
                <a:lnTo>
                  <a:pt x="617728" y="210820"/>
                </a:lnTo>
                <a:lnTo>
                  <a:pt x="625790" y="213360"/>
                </a:lnTo>
                <a:lnTo>
                  <a:pt x="633936" y="213360"/>
                </a:lnTo>
                <a:lnTo>
                  <a:pt x="641248" y="209550"/>
                </a:lnTo>
                <a:lnTo>
                  <a:pt x="646810" y="203200"/>
                </a:lnTo>
                <a:lnTo>
                  <a:pt x="649493" y="195580"/>
                </a:lnTo>
                <a:lnTo>
                  <a:pt x="648938" y="186690"/>
                </a:lnTo>
                <a:lnTo>
                  <a:pt x="645382" y="180340"/>
                </a:lnTo>
                <a:lnTo>
                  <a:pt x="639064" y="173990"/>
                </a:lnTo>
                <a:lnTo>
                  <a:pt x="631055" y="171450"/>
                </a:lnTo>
                <a:close/>
              </a:path>
            </a:pathLst>
          </a:custGeom>
          <a:solidFill>
            <a:srgbClr val="181818"/>
          </a:solidFill>
        </p:spPr>
        <p:txBody>
          <a:bodyPr wrap="square" lIns="0" tIns="0" rIns="0" bIns="0" rtlCol="0"/>
          <a:lstStyle/>
          <a:p>
            <a:endParaRPr sz="8400"/>
          </a:p>
        </p:txBody>
      </p:sp>
      <p:sp>
        <p:nvSpPr>
          <p:cNvPr id="606" name="object 302">
            <a:extLst>
              <a:ext uri="{FF2B5EF4-FFF2-40B4-BE49-F238E27FC236}">
                <a16:creationId xmlns:a16="http://schemas.microsoft.com/office/drawing/2014/main" id="{CF9E2B23-5B6C-4F1D-B9F1-515EB43C2A29}"/>
              </a:ext>
            </a:extLst>
          </p:cNvPr>
          <p:cNvSpPr/>
          <p:nvPr userDrawn="1"/>
        </p:nvSpPr>
        <p:spPr>
          <a:xfrm>
            <a:off x="8713746" y="2267089"/>
            <a:ext cx="2443480" cy="2209800"/>
          </a:xfrm>
          <a:custGeom>
            <a:avLst/>
            <a:gdLst/>
            <a:ahLst/>
            <a:cxnLst/>
            <a:rect l="l" t="t" r="r" b="b"/>
            <a:pathLst>
              <a:path w="2443479" h="2209800">
                <a:moveTo>
                  <a:pt x="1649624" y="1346200"/>
                </a:moveTo>
                <a:lnTo>
                  <a:pt x="1445132" y="1346200"/>
                </a:lnTo>
                <a:lnTo>
                  <a:pt x="1560702" y="1422400"/>
                </a:lnTo>
                <a:lnTo>
                  <a:pt x="1538644" y="1447800"/>
                </a:lnTo>
                <a:lnTo>
                  <a:pt x="1500052" y="1485900"/>
                </a:lnTo>
                <a:lnTo>
                  <a:pt x="1464644" y="1549400"/>
                </a:lnTo>
                <a:lnTo>
                  <a:pt x="1451253" y="1587500"/>
                </a:lnTo>
                <a:lnTo>
                  <a:pt x="1443508" y="1625600"/>
                </a:lnTo>
                <a:lnTo>
                  <a:pt x="1441094" y="1663700"/>
                </a:lnTo>
                <a:lnTo>
                  <a:pt x="1443698" y="1714500"/>
                </a:lnTo>
                <a:lnTo>
                  <a:pt x="1451007" y="1752600"/>
                </a:lnTo>
                <a:lnTo>
                  <a:pt x="1462707" y="1803400"/>
                </a:lnTo>
                <a:lnTo>
                  <a:pt x="1478485" y="1841500"/>
                </a:lnTo>
                <a:lnTo>
                  <a:pt x="1498026" y="1892300"/>
                </a:lnTo>
                <a:lnTo>
                  <a:pt x="1521017" y="1930400"/>
                </a:lnTo>
                <a:lnTo>
                  <a:pt x="1547145" y="1968500"/>
                </a:lnTo>
                <a:lnTo>
                  <a:pt x="1576096" y="2006600"/>
                </a:lnTo>
                <a:lnTo>
                  <a:pt x="1607556" y="2044700"/>
                </a:lnTo>
                <a:lnTo>
                  <a:pt x="1641212" y="2082800"/>
                </a:lnTo>
                <a:lnTo>
                  <a:pt x="1676750" y="2108200"/>
                </a:lnTo>
                <a:lnTo>
                  <a:pt x="1713857" y="2133600"/>
                </a:lnTo>
                <a:lnTo>
                  <a:pt x="1752219" y="2159000"/>
                </a:lnTo>
                <a:lnTo>
                  <a:pt x="1797019" y="2184400"/>
                </a:lnTo>
                <a:lnTo>
                  <a:pt x="1890010" y="2209800"/>
                </a:lnTo>
                <a:lnTo>
                  <a:pt x="2078785" y="2209800"/>
                </a:lnTo>
                <a:lnTo>
                  <a:pt x="2168417" y="2184400"/>
                </a:lnTo>
                <a:lnTo>
                  <a:pt x="2210698" y="2159000"/>
                </a:lnTo>
                <a:lnTo>
                  <a:pt x="2250777" y="2133600"/>
                </a:lnTo>
                <a:lnTo>
                  <a:pt x="2288268" y="2108200"/>
                </a:lnTo>
                <a:lnTo>
                  <a:pt x="1930084" y="2108200"/>
                </a:lnTo>
                <a:lnTo>
                  <a:pt x="1839161" y="2082800"/>
                </a:lnTo>
                <a:lnTo>
                  <a:pt x="1795526" y="2057400"/>
                </a:lnTo>
                <a:lnTo>
                  <a:pt x="1756763" y="2032000"/>
                </a:lnTo>
                <a:lnTo>
                  <a:pt x="1719795" y="2006600"/>
                </a:lnTo>
                <a:lnTo>
                  <a:pt x="1685165" y="1981200"/>
                </a:lnTo>
                <a:lnTo>
                  <a:pt x="1653419" y="1943100"/>
                </a:lnTo>
                <a:lnTo>
                  <a:pt x="1625102" y="1905000"/>
                </a:lnTo>
                <a:lnTo>
                  <a:pt x="1600758" y="1866900"/>
                </a:lnTo>
                <a:lnTo>
                  <a:pt x="1580932" y="1816100"/>
                </a:lnTo>
                <a:lnTo>
                  <a:pt x="1566169" y="1778000"/>
                </a:lnTo>
                <a:lnTo>
                  <a:pt x="1557014" y="1739900"/>
                </a:lnTo>
                <a:lnTo>
                  <a:pt x="1554012" y="1689100"/>
                </a:lnTo>
                <a:lnTo>
                  <a:pt x="1557708" y="1651000"/>
                </a:lnTo>
                <a:lnTo>
                  <a:pt x="1568647" y="1612900"/>
                </a:lnTo>
                <a:lnTo>
                  <a:pt x="1587373" y="1574800"/>
                </a:lnTo>
                <a:lnTo>
                  <a:pt x="1613476" y="1536700"/>
                </a:lnTo>
                <a:lnTo>
                  <a:pt x="1645715" y="1511300"/>
                </a:lnTo>
                <a:lnTo>
                  <a:pt x="1683206" y="1485900"/>
                </a:lnTo>
                <a:lnTo>
                  <a:pt x="1725069" y="1473200"/>
                </a:lnTo>
                <a:lnTo>
                  <a:pt x="1770423" y="1447800"/>
                </a:lnTo>
                <a:lnTo>
                  <a:pt x="1818386" y="1447800"/>
                </a:lnTo>
                <a:lnTo>
                  <a:pt x="1868078" y="1435100"/>
                </a:lnTo>
                <a:lnTo>
                  <a:pt x="2258407" y="1435100"/>
                </a:lnTo>
                <a:lnTo>
                  <a:pt x="2237994" y="1422400"/>
                </a:lnTo>
                <a:lnTo>
                  <a:pt x="2148904" y="1358900"/>
                </a:lnTo>
                <a:lnTo>
                  <a:pt x="1670939" y="1358900"/>
                </a:lnTo>
                <a:lnTo>
                  <a:pt x="1649624" y="1346200"/>
                </a:lnTo>
                <a:close/>
              </a:path>
              <a:path w="2443479" h="2209800">
                <a:moveTo>
                  <a:pt x="2258407" y="1435100"/>
                </a:moveTo>
                <a:lnTo>
                  <a:pt x="1969118" y="1435100"/>
                </a:lnTo>
                <a:lnTo>
                  <a:pt x="2066495" y="1460500"/>
                </a:lnTo>
                <a:lnTo>
                  <a:pt x="2111606" y="1473200"/>
                </a:lnTo>
                <a:lnTo>
                  <a:pt x="2153157" y="1498600"/>
                </a:lnTo>
                <a:lnTo>
                  <a:pt x="2193528" y="1524000"/>
                </a:lnTo>
                <a:lnTo>
                  <a:pt x="2229064" y="1549400"/>
                </a:lnTo>
                <a:lnTo>
                  <a:pt x="2259607" y="1574800"/>
                </a:lnTo>
                <a:lnTo>
                  <a:pt x="2285002" y="1612900"/>
                </a:lnTo>
                <a:lnTo>
                  <a:pt x="2305092" y="1651000"/>
                </a:lnTo>
                <a:lnTo>
                  <a:pt x="2319718" y="1689100"/>
                </a:lnTo>
                <a:lnTo>
                  <a:pt x="2328725" y="1739900"/>
                </a:lnTo>
                <a:lnTo>
                  <a:pt x="2331955" y="1778000"/>
                </a:lnTo>
                <a:lnTo>
                  <a:pt x="2329251" y="1816100"/>
                </a:lnTo>
                <a:lnTo>
                  <a:pt x="2320456" y="1854200"/>
                </a:lnTo>
                <a:lnTo>
                  <a:pt x="2305414" y="1905000"/>
                </a:lnTo>
                <a:lnTo>
                  <a:pt x="2283968" y="1943100"/>
                </a:lnTo>
                <a:lnTo>
                  <a:pt x="2256892" y="1981200"/>
                </a:lnTo>
                <a:lnTo>
                  <a:pt x="2225394" y="2006600"/>
                </a:lnTo>
                <a:lnTo>
                  <a:pt x="2190057" y="2044700"/>
                </a:lnTo>
                <a:lnTo>
                  <a:pt x="2151464" y="2057400"/>
                </a:lnTo>
                <a:lnTo>
                  <a:pt x="2110199" y="2082800"/>
                </a:lnTo>
                <a:lnTo>
                  <a:pt x="2021986" y="2108200"/>
                </a:lnTo>
                <a:lnTo>
                  <a:pt x="2288268" y="2108200"/>
                </a:lnTo>
                <a:lnTo>
                  <a:pt x="2322788" y="2070100"/>
                </a:lnTo>
                <a:lnTo>
                  <a:pt x="2353953" y="2032000"/>
                </a:lnTo>
                <a:lnTo>
                  <a:pt x="2381377" y="1993900"/>
                </a:lnTo>
                <a:lnTo>
                  <a:pt x="2404660" y="1955800"/>
                </a:lnTo>
                <a:lnTo>
                  <a:pt x="2422333" y="1905000"/>
                </a:lnTo>
                <a:lnTo>
                  <a:pt x="2434510" y="1866900"/>
                </a:lnTo>
                <a:lnTo>
                  <a:pt x="2441303" y="1816100"/>
                </a:lnTo>
                <a:lnTo>
                  <a:pt x="2442825" y="1765300"/>
                </a:lnTo>
                <a:lnTo>
                  <a:pt x="2439190" y="1727200"/>
                </a:lnTo>
                <a:lnTo>
                  <a:pt x="2430510" y="1676400"/>
                </a:lnTo>
                <a:lnTo>
                  <a:pt x="2416898" y="1638300"/>
                </a:lnTo>
                <a:lnTo>
                  <a:pt x="2398468" y="1587500"/>
                </a:lnTo>
                <a:lnTo>
                  <a:pt x="2375332" y="1549400"/>
                </a:lnTo>
                <a:lnTo>
                  <a:pt x="2347604" y="1511300"/>
                </a:lnTo>
                <a:lnTo>
                  <a:pt x="2315396" y="1473200"/>
                </a:lnTo>
                <a:lnTo>
                  <a:pt x="2278821" y="1447800"/>
                </a:lnTo>
                <a:lnTo>
                  <a:pt x="2258407" y="1435100"/>
                </a:lnTo>
                <a:close/>
              </a:path>
              <a:path w="2443479" h="2209800">
                <a:moveTo>
                  <a:pt x="392107" y="165100"/>
                </a:moveTo>
                <a:lnTo>
                  <a:pt x="289597" y="165100"/>
                </a:lnTo>
                <a:lnTo>
                  <a:pt x="192362" y="190500"/>
                </a:lnTo>
                <a:lnTo>
                  <a:pt x="143815" y="215900"/>
                </a:lnTo>
                <a:lnTo>
                  <a:pt x="98589" y="241300"/>
                </a:lnTo>
                <a:lnTo>
                  <a:pt x="59139" y="266700"/>
                </a:lnTo>
                <a:lnTo>
                  <a:pt x="27921" y="304800"/>
                </a:lnTo>
                <a:lnTo>
                  <a:pt x="7389" y="342900"/>
                </a:lnTo>
                <a:lnTo>
                  <a:pt x="0" y="381000"/>
                </a:lnTo>
                <a:lnTo>
                  <a:pt x="1083437" y="1104900"/>
                </a:lnTo>
                <a:lnTo>
                  <a:pt x="0" y="1828800"/>
                </a:lnTo>
                <a:lnTo>
                  <a:pt x="7389" y="1866900"/>
                </a:lnTo>
                <a:lnTo>
                  <a:pt x="27921" y="1905000"/>
                </a:lnTo>
                <a:lnTo>
                  <a:pt x="59139" y="1943100"/>
                </a:lnTo>
                <a:lnTo>
                  <a:pt x="98589" y="1968500"/>
                </a:lnTo>
                <a:lnTo>
                  <a:pt x="143815" y="1993900"/>
                </a:lnTo>
                <a:lnTo>
                  <a:pt x="192362" y="2019300"/>
                </a:lnTo>
                <a:lnTo>
                  <a:pt x="289597" y="2044700"/>
                </a:lnTo>
                <a:lnTo>
                  <a:pt x="404339" y="2044700"/>
                </a:lnTo>
                <a:lnTo>
                  <a:pt x="418219" y="2032000"/>
                </a:lnTo>
                <a:lnTo>
                  <a:pt x="434046" y="2032000"/>
                </a:lnTo>
                <a:lnTo>
                  <a:pt x="452165" y="2019300"/>
                </a:lnTo>
                <a:lnTo>
                  <a:pt x="472922" y="2006600"/>
                </a:lnTo>
                <a:lnTo>
                  <a:pt x="496661" y="1993900"/>
                </a:lnTo>
                <a:lnTo>
                  <a:pt x="523727" y="1981200"/>
                </a:lnTo>
                <a:lnTo>
                  <a:pt x="554466" y="1955800"/>
                </a:lnTo>
                <a:lnTo>
                  <a:pt x="571843" y="1943100"/>
                </a:lnTo>
                <a:lnTo>
                  <a:pt x="325854" y="1943100"/>
                </a:lnTo>
                <a:lnTo>
                  <a:pt x="281273" y="1930400"/>
                </a:lnTo>
                <a:lnTo>
                  <a:pt x="217594" y="1905000"/>
                </a:lnTo>
                <a:lnTo>
                  <a:pt x="143510" y="1866900"/>
                </a:lnTo>
                <a:lnTo>
                  <a:pt x="1384546" y="1041400"/>
                </a:lnTo>
                <a:lnTo>
                  <a:pt x="1183640" y="1041400"/>
                </a:lnTo>
                <a:lnTo>
                  <a:pt x="143510" y="342900"/>
                </a:lnTo>
                <a:lnTo>
                  <a:pt x="217594" y="304800"/>
                </a:lnTo>
                <a:lnTo>
                  <a:pt x="281273" y="279400"/>
                </a:lnTo>
                <a:lnTo>
                  <a:pt x="589425" y="279400"/>
                </a:lnTo>
                <a:lnTo>
                  <a:pt x="554656" y="254000"/>
                </a:lnTo>
                <a:lnTo>
                  <a:pt x="523902" y="241300"/>
                </a:lnTo>
                <a:lnTo>
                  <a:pt x="496819" y="215900"/>
                </a:lnTo>
                <a:lnTo>
                  <a:pt x="473061" y="203200"/>
                </a:lnTo>
                <a:lnTo>
                  <a:pt x="452285" y="190500"/>
                </a:lnTo>
                <a:lnTo>
                  <a:pt x="434146" y="190500"/>
                </a:lnTo>
                <a:lnTo>
                  <a:pt x="418299" y="177800"/>
                </a:lnTo>
                <a:lnTo>
                  <a:pt x="404401" y="177800"/>
                </a:lnTo>
                <a:lnTo>
                  <a:pt x="392107" y="165100"/>
                </a:lnTo>
                <a:close/>
              </a:path>
              <a:path w="2443479" h="2209800">
                <a:moveTo>
                  <a:pt x="2163487" y="850900"/>
                </a:moveTo>
                <a:lnTo>
                  <a:pt x="1670939" y="850900"/>
                </a:lnTo>
                <a:lnTo>
                  <a:pt x="1717436" y="863600"/>
                </a:lnTo>
                <a:lnTo>
                  <a:pt x="1766036" y="876300"/>
                </a:lnTo>
                <a:lnTo>
                  <a:pt x="1816191" y="876300"/>
                </a:lnTo>
                <a:lnTo>
                  <a:pt x="1867352" y="889000"/>
                </a:lnTo>
                <a:lnTo>
                  <a:pt x="1918970" y="889000"/>
                </a:lnTo>
                <a:lnTo>
                  <a:pt x="1632139" y="1079500"/>
                </a:lnTo>
                <a:lnTo>
                  <a:pt x="1461879" y="1206500"/>
                </a:lnTo>
                <a:lnTo>
                  <a:pt x="1382738" y="1257300"/>
                </a:lnTo>
                <a:lnTo>
                  <a:pt x="1307455" y="1308100"/>
                </a:lnTo>
                <a:lnTo>
                  <a:pt x="1235932" y="1358900"/>
                </a:lnTo>
                <a:lnTo>
                  <a:pt x="1168068" y="1409700"/>
                </a:lnTo>
                <a:lnTo>
                  <a:pt x="1103763" y="1447800"/>
                </a:lnTo>
                <a:lnTo>
                  <a:pt x="1042918" y="1498600"/>
                </a:lnTo>
                <a:lnTo>
                  <a:pt x="985432" y="1536700"/>
                </a:lnTo>
                <a:lnTo>
                  <a:pt x="931205" y="1574800"/>
                </a:lnTo>
                <a:lnTo>
                  <a:pt x="880138" y="1600200"/>
                </a:lnTo>
                <a:lnTo>
                  <a:pt x="832131" y="1638300"/>
                </a:lnTo>
                <a:lnTo>
                  <a:pt x="787084" y="1663700"/>
                </a:lnTo>
                <a:lnTo>
                  <a:pt x="744897" y="1701800"/>
                </a:lnTo>
                <a:lnTo>
                  <a:pt x="705469" y="1727200"/>
                </a:lnTo>
                <a:lnTo>
                  <a:pt x="668702" y="1752600"/>
                </a:lnTo>
                <a:lnTo>
                  <a:pt x="634495" y="1778000"/>
                </a:lnTo>
                <a:lnTo>
                  <a:pt x="602748" y="1790700"/>
                </a:lnTo>
                <a:lnTo>
                  <a:pt x="573361" y="1816100"/>
                </a:lnTo>
                <a:lnTo>
                  <a:pt x="546235" y="1828800"/>
                </a:lnTo>
                <a:lnTo>
                  <a:pt x="521269" y="1841500"/>
                </a:lnTo>
                <a:lnTo>
                  <a:pt x="498364" y="1866900"/>
                </a:lnTo>
                <a:lnTo>
                  <a:pt x="477420" y="1879600"/>
                </a:lnTo>
                <a:lnTo>
                  <a:pt x="458336" y="1879600"/>
                </a:lnTo>
                <a:lnTo>
                  <a:pt x="441013" y="1892300"/>
                </a:lnTo>
                <a:lnTo>
                  <a:pt x="425351" y="1905000"/>
                </a:lnTo>
                <a:lnTo>
                  <a:pt x="411249" y="1917700"/>
                </a:lnTo>
                <a:lnTo>
                  <a:pt x="398609" y="1917700"/>
                </a:lnTo>
                <a:lnTo>
                  <a:pt x="387330" y="1930400"/>
                </a:lnTo>
                <a:lnTo>
                  <a:pt x="360661" y="1930400"/>
                </a:lnTo>
                <a:lnTo>
                  <a:pt x="353828" y="1943100"/>
                </a:lnTo>
                <a:lnTo>
                  <a:pt x="571843" y="1943100"/>
                </a:lnTo>
                <a:lnTo>
                  <a:pt x="589221" y="1930400"/>
                </a:lnTo>
                <a:lnTo>
                  <a:pt x="628337" y="1905000"/>
                </a:lnTo>
                <a:lnTo>
                  <a:pt x="672161" y="1879600"/>
                </a:lnTo>
                <a:lnTo>
                  <a:pt x="721035" y="1841500"/>
                </a:lnTo>
                <a:lnTo>
                  <a:pt x="775307" y="1803400"/>
                </a:lnTo>
                <a:lnTo>
                  <a:pt x="835319" y="1765300"/>
                </a:lnTo>
                <a:lnTo>
                  <a:pt x="901418" y="1727200"/>
                </a:lnTo>
                <a:lnTo>
                  <a:pt x="973947" y="1676400"/>
                </a:lnTo>
                <a:lnTo>
                  <a:pt x="1053253" y="1612900"/>
                </a:lnTo>
                <a:lnTo>
                  <a:pt x="1139679" y="1562100"/>
                </a:lnTo>
                <a:lnTo>
                  <a:pt x="1233572" y="1498600"/>
                </a:lnTo>
                <a:lnTo>
                  <a:pt x="1335274" y="1422400"/>
                </a:lnTo>
                <a:lnTo>
                  <a:pt x="1445132" y="1346200"/>
                </a:lnTo>
                <a:lnTo>
                  <a:pt x="1649624" y="1346200"/>
                </a:lnTo>
                <a:lnTo>
                  <a:pt x="1543050" y="1282700"/>
                </a:lnTo>
                <a:lnTo>
                  <a:pt x="1617964" y="1231900"/>
                </a:lnTo>
                <a:lnTo>
                  <a:pt x="1656724" y="1193800"/>
                </a:lnTo>
                <a:lnTo>
                  <a:pt x="1696212" y="1168400"/>
                </a:lnTo>
                <a:lnTo>
                  <a:pt x="1881635" y="1168400"/>
                </a:lnTo>
                <a:lnTo>
                  <a:pt x="1828181" y="1130300"/>
                </a:lnTo>
                <a:lnTo>
                  <a:pt x="1790953" y="1104900"/>
                </a:lnTo>
                <a:lnTo>
                  <a:pt x="2163487" y="850900"/>
                </a:lnTo>
                <a:close/>
              </a:path>
              <a:path w="2443479" h="2209800">
                <a:moveTo>
                  <a:pt x="1996201" y="1612900"/>
                </a:moveTo>
                <a:lnTo>
                  <a:pt x="1866036" y="1612900"/>
                </a:lnTo>
                <a:lnTo>
                  <a:pt x="1815004" y="1625600"/>
                </a:lnTo>
                <a:lnTo>
                  <a:pt x="1771663" y="1638300"/>
                </a:lnTo>
                <a:lnTo>
                  <a:pt x="1739646" y="1676400"/>
                </a:lnTo>
                <a:lnTo>
                  <a:pt x="1723358" y="1714500"/>
                </a:lnTo>
                <a:lnTo>
                  <a:pt x="1721497" y="1752600"/>
                </a:lnTo>
                <a:lnTo>
                  <a:pt x="1732068" y="1790700"/>
                </a:lnTo>
                <a:lnTo>
                  <a:pt x="1753076" y="1828800"/>
                </a:lnTo>
                <a:lnTo>
                  <a:pt x="1782526" y="1866900"/>
                </a:lnTo>
                <a:lnTo>
                  <a:pt x="1818423" y="1892300"/>
                </a:lnTo>
                <a:lnTo>
                  <a:pt x="1858772" y="1917700"/>
                </a:lnTo>
                <a:lnTo>
                  <a:pt x="1883366" y="1930400"/>
                </a:lnTo>
                <a:lnTo>
                  <a:pt x="1908746" y="1930400"/>
                </a:lnTo>
                <a:lnTo>
                  <a:pt x="1934602" y="1943100"/>
                </a:lnTo>
                <a:lnTo>
                  <a:pt x="1960626" y="1943100"/>
                </a:lnTo>
                <a:lnTo>
                  <a:pt x="2012775" y="1930400"/>
                </a:lnTo>
                <a:lnTo>
                  <a:pt x="2061495" y="1917700"/>
                </a:lnTo>
                <a:lnTo>
                  <a:pt x="2104072" y="1892300"/>
                </a:lnTo>
                <a:lnTo>
                  <a:pt x="2137791" y="1854200"/>
                </a:lnTo>
                <a:lnTo>
                  <a:pt x="2151677" y="1828800"/>
                </a:lnTo>
                <a:lnTo>
                  <a:pt x="1918209" y="1828800"/>
                </a:lnTo>
                <a:lnTo>
                  <a:pt x="1905380" y="1816100"/>
                </a:lnTo>
                <a:lnTo>
                  <a:pt x="1875639" y="1803400"/>
                </a:lnTo>
                <a:lnTo>
                  <a:pt x="1852993" y="1778000"/>
                </a:lnTo>
                <a:lnTo>
                  <a:pt x="1838158" y="1752600"/>
                </a:lnTo>
                <a:lnTo>
                  <a:pt x="1831848" y="1739900"/>
                </a:lnTo>
                <a:lnTo>
                  <a:pt x="1842619" y="1727200"/>
                </a:lnTo>
                <a:lnTo>
                  <a:pt x="1861153" y="1727200"/>
                </a:lnTo>
                <a:lnTo>
                  <a:pt x="1887354" y="1714500"/>
                </a:lnTo>
                <a:lnTo>
                  <a:pt x="2144984" y="1714500"/>
                </a:lnTo>
                <a:lnTo>
                  <a:pt x="2138374" y="1701800"/>
                </a:lnTo>
                <a:lnTo>
                  <a:pt x="2106399" y="1663700"/>
                </a:lnTo>
                <a:lnTo>
                  <a:pt x="2062988" y="1638300"/>
                </a:lnTo>
                <a:lnTo>
                  <a:pt x="2031232" y="1625600"/>
                </a:lnTo>
                <a:lnTo>
                  <a:pt x="1996201" y="1612900"/>
                </a:lnTo>
                <a:close/>
              </a:path>
              <a:path w="2443479" h="2209800">
                <a:moveTo>
                  <a:pt x="2144984" y="1714500"/>
                </a:moveTo>
                <a:lnTo>
                  <a:pt x="1947475" y="1714500"/>
                </a:lnTo>
                <a:lnTo>
                  <a:pt x="1972833" y="1727200"/>
                </a:lnTo>
                <a:lnTo>
                  <a:pt x="1996120" y="1727200"/>
                </a:lnTo>
                <a:lnTo>
                  <a:pt x="2016252" y="1739900"/>
                </a:lnTo>
                <a:lnTo>
                  <a:pt x="2029922" y="1739900"/>
                </a:lnTo>
                <a:lnTo>
                  <a:pt x="2040937" y="1752600"/>
                </a:lnTo>
                <a:lnTo>
                  <a:pt x="2048881" y="1765300"/>
                </a:lnTo>
                <a:lnTo>
                  <a:pt x="2053336" y="1765300"/>
                </a:lnTo>
                <a:lnTo>
                  <a:pt x="2054605" y="1778000"/>
                </a:lnTo>
                <a:lnTo>
                  <a:pt x="2055114" y="1778000"/>
                </a:lnTo>
                <a:lnTo>
                  <a:pt x="2047621" y="1790700"/>
                </a:lnTo>
                <a:lnTo>
                  <a:pt x="2032688" y="1803400"/>
                </a:lnTo>
                <a:lnTo>
                  <a:pt x="2012076" y="1816100"/>
                </a:lnTo>
                <a:lnTo>
                  <a:pt x="1987488" y="1828800"/>
                </a:lnTo>
                <a:lnTo>
                  <a:pt x="2151677" y="1828800"/>
                </a:lnTo>
                <a:lnTo>
                  <a:pt x="2158620" y="1816100"/>
                </a:lnTo>
                <a:lnTo>
                  <a:pt x="2165190" y="1778000"/>
                </a:lnTo>
                <a:lnTo>
                  <a:pt x="2158206" y="1739900"/>
                </a:lnTo>
                <a:lnTo>
                  <a:pt x="2144984" y="1714500"/>
                </a:lnTo>
                <a:close/>
              </a:path>
              <a:path w="2443479" h="2209800">
                <a:moveTo>
                  <a:pt x="1881635" y="1168400"/>
                </a:moveTo>
                <a:lnTo>
                  <a:pt x="1696212" y="1168400"/>
                </a:lnTo>
                <a:lnTo>
                  <a:pt x="1826971" y="1257300"/>
                </a:lnTo>
                <a:lnTo>
                  <a:pt x="1918970" y="1333500"/>
                </a:lnTo>
                <a:lnTo>
                  <a:pt x="1766036" y="1333500"/>
                </a:lnTo>
                <a:lnTo>
                  <a:pt x="1717436" y="1346200"/>
                </a:lnTo>
                <a:lnTo>
                  <a:pt x="1670939" y="1358900"/>
                </a:lnTo>
                <a:lnTo>
                  <a:pt x="2148904" y="1358900"/>
                </a:lnTo>
                <a:lnTo>
                  <a:pt x="1881635" y="1168400"/>
                </a:lnTo>
                <a:close/>
              </a:path>
              <a:path w="2443479" h="2209800">
                <a:moveTo>
                  <a:pt x="1867352" y="1320800"/>
                </a:moveTo>
                <a:lnTo>
                  <a:pt x="1816191" y="1333500"/>
                </a:lnTo>
                <a:lnTo>
                  <a:pt x="1918970" y="1333500"/>
                </a:lnTo>
                <a:lnTo>
                  <a:pt x="1867352" y="1320800"/>
                </a:lnTo>
                <a:close/>
              </a:path>
              <a:path w="2443479" h="2209800">
                <a:moveTo>
                  <a:pt x="1464558" y="1054100"/>
                </a:moveTo>
                <a:lnTo>
                  <a:pt x="1421296" y="1054100"/>
                </a:lnTo>
                <a:lnTo>
                  <a:pt x="1403572" y="1066800"/>
                </a:lnTo>
                <a:lnTo>
                  <a:pt x="1391610" y="1079500"/>
                </a:lnTo>
                <a:lnTo>
                  <a:pt x="1387221" y="1104900"/>
                </a:lnTo>
                <a:lnTo>
                  <a:pt x="1391610" y="1130300"/>
                </a:lnTo>
                <a:lnTo>
                  <a:pt x="1403572" y="1143000"/>
                </a:lnTo>
                <a:lnTo>
                  <a:pt x="1421296" y="1155700"/>
                </a:lnTo>
                <a:lnTo>
                  <a:pt x="1464558" y="1155700"/>
                </a:lnTo>
                <a:lnTo>
                  <a:pt x="1482201" y="1143000"/>
                </a:lnTo>
                <a:lnTo>
                  <a:pt x="1494105" y="1130300"/>
                </a:lnTo>
                <a:lnTo>
                  <a:pt x="1498473" y="1104900"/>
                </a:lnTo>
                <a:lnTo>
                  <a:pt x="1494105" y="1079500"/>
                </a:lnTo>
                <a:lnTo>
                  <a:pt x="1482201" y="1066800"/>
                </a:lnTo>
                <a:lnTo>
                  <a:pt x="1464558" y="1054100"/>
                </a:lnTo>
                <a:close/>
              </a:path>
              <a:path w="2443479" h="2209800">
                <a:moveTo>
                  <a:pt x="589425" y="279400"/>
                </a:moveTo>
                <a:lnTo>
                  <a:pt x="379923" y="279400"/>
                </a:lnTo>
                <a:lnTo>
                  <a:pt x="393830" y="292100"/>
                </a:lnTo>
                <a:lnTo>
                  <a:pt x="410021" y="304800"/>
                </a:lnTo>
                <a:lnTo>
                  <a:pt x="428721" y="304800"/>
                </a:lnTo>
                <a:lnTo>
                  <a:pt x="450153" y="317500"/>
                </a:lnTo>
                <a:lnTo>
                  <a:pt x="474544" y="330200"/>
                </a:lnTo>
                <a:lnTo>
                  <a:pt x="502116" y="355600"/>
                </a:lnTo>
                <a:lnTo>
                  <a:pt x="533095" y="368300"/>
                </a:lnTo>
                <a:lnTo>
                  <a:pt x="567705" y="393700"/>
                </a:lnTo>
                <a:lnTo>
                  <a:pt x="606171" y="419100"/>
                </a:lnTo>
                <a:lnTo>
                  <a:pt x="648717" y="444500"/>
                </a:lnTo>
                <a:lnTo>
                  <a:pt x="695568" y="482600"/>
                </a:lnTo>
                <a:lnTo>
                  <a:pt x="746948" y="520700"/>
                </a:lnTo>
                <a:lnTo>
                  <a:pt x="803081" y="558800"/>
                </a:lnTo>
                <a:lnTo>
                  <a:pt x="864193" y="596900"/>
                </a:lnTo>
                <a:lnTo>
                  <a:pt x="930507" y="635000"/>
                </a:lnTo>
                <a:lnTo>
                  <a:pt x="1002249" y="685800"/>
                </a:lnTo>
                <a:lnTo>
                  <a:pt x="1079642" y="749300"/>
                </a:lnTo>
                <a:lnTo>
                  <a:pt x="1162912" y="800100"/>
                </a:lnTo>
                <a:lnTo>
                  <a:pt x="1252282" y="863600"/>
                </a:lnTo>
                <a:lnTo>
                  <a:pt x="1347977" y="927100"/>
                </a:lnTo>
                <a:lnTo>
                  <a:pt x="1183640" y="1041400"/>
                </a:lnTo>
                <a:lnTo>
                  <a:pt x="1384546" y="1041400"/>
                </a:lnTo>
                <a:lnTo>
                  <a:pt x="1651846" y="863600"/>
                </a:lnTo>
                <a:lnTo>
                  <a:pt x="1445132" y="863600"/>
                </a:lnTo>
                <a:lnTo>
                  <a:pt x="1335329" y="787400"/>
                </a:lnTo>
                <a:lnTo>
                  <a:pt x="1233671" y="723900"/>
                </a:lnTo>
                <a:lnTo>
                  <a:pt x="1139817" y="647700"/>
                </a:lnTo>
                <a:lnTo>
                  <a:pt x="1053421" y="596900"/>
                </a:lnTo>
                <a:lnTo>
                  <a:pt x="974139" y="533400"/>
                </a:lnTo>
                <a:lnTo>
                  <a:pt x="901626" y="482600"/>
                </a:lnTo>
                <a:lnTo>
                  <a:pt x="835538" y="444500"/>
                </a:lnTo>
                <a:lnTo>
                  <a:pt x="775531" y="406400"/>
                </a:lnTo>
                <a:lnTo>
                  <a:pt x="721261" y="368300"/>
                </a:lnTo>
                <a:lnTo>
                  <a:pt x="672383" y="330200"/>
                </a:lnTo>
                <a:lnTo>
                  <a:pt x="628552" y="304800"/>
                </a:lnTo>
                <a:lnTo>
                  <a:pt x="589425" y="279400"/>
                </a:lnTo>
                <a:close/>
              </a:path>
              <a:path w="2443479" h="2209800">
                <a:moveTo>
                  <a:pt x="2078785" y="0"/>
                </a:moveTo>
                <a:lnTo>
                  <a:pt x="1890010" y="0"/>
                </a:lnTo>
                <a:lnTo>
                  <a:pt x="1843078" y="12700"/>
                </a:lnTo>
                <a:lnTo>
                  <a:pt x="1797019" y="38100"/>
                </a:lnTo>
                <a:lnTo>
                  <a:pt x="1752219" y="50800"/>
                </a:lnTo>
                <a:lnTo>
                  <a:pt x="1713857" y="76200"/>
                </a:lnTo>
                <a:lnTo>
                  <a:pt x="1676750" y="101600"/>
                </a:lnTo>
                <a:lnTo>
                  <a:pt x="1641212" y="139700"/>
                </a:lnTo>
                <a:lnTo>
                  <a:pt x="1607556" y="165100"/>
                </a:lnTo>
                <a:lnTo>
                  <a:pt x="1576096" y="203200"/>
                </a:lnTo>
                <a:lnTo>
                  <a:pt x="1547145" y="241300"/>
                </a:lnTo>
                <a:lnTo>
                  <a:pt x="1521017" y="279400"/>
                </a:lnTo>
                <a:lnTo>
                  <a:pt x="1498026" y="330200"/>
                </a:lnTo>
                <a:lnTo>
                  <a:pt x="1478485" y="368300"/>
                </a:lnTo>
                <a:lnTo>
                  <a:pt x="1462707" y="406400"/>
                </a:lnTo>
                <a:lnTo>
                  <a:pt x="1451007" y="457200"/>
                </a:lnTo>
                <a:lnTo>
                  <a:pt x="1443698" y="495300"/>
                </a:lnTo>
                <a:lnTo>
                  <a:pt x="1441094" y="546100"/>
                </a:lnTo>
                <a:lnTo>
                  <a:pt x="1443508" y="584200"/>
                </a:lnTo>
                <a:lnTo>
                  <a:pt x="1451253" y="622300"/>
                </a:lnTo>
                <a:lnTo>
                  <a:pt x="1464644" y="673100"/>
                </a:lnTo>
                <a:lnTo>
                  <a:pt x="1483995" y="711200"/>
                </a:lnTo>
                <a:lnTo>
                  <a:pt x="1500052" y="723900"/>
                </a:lnTo>
                <a:lnTo>
                  <a:pt x="1518348" y="749300"/>
                </a:lnTo>
                <a:lnTo>
                  <a:pt x="1538644" y="774700"/>
                </a:lnTo>
                <a:lnTo>
                  <a:pt x="1560702" y="787400"/>
                </a:lnTo>
                <a:lnTo>
                  <a:pt x="1445132" y="863600"/>
                </a:lnTo>
                <a:lnTo>
                  <a:pt x="1651846" y="863600"/>
                </a:lnTo>
                <a:lnTo>
                  <a:pt x="1670939" y="850900"/>
                </a:lnTo>
                <a:lnTo>
                  <a:pt x="2163487" y="850900"/>
                </a:lnTo>
                <a:lnTo>
                  <a:pt x="2237994" y="800100"/>
                </a:lnTo>
                <a:lnTo>
                  <a:pt x="2265228" y="774700"/>
                </a:lnTo>
                <a:lnTo>
                  <a:pt x="1868078" y="774700"/>
                </a:lnTo>
                <a:lnTo>
                  <a:pt x="1818386" y="762000"/>
                </a:lnTo>
                <a:lnTo>
                  <a:pt x="1770423" y="762000"/>
                </a:lnTo>
                <a:lnTo>
                  <a:pt x="1725069" y="749300"/>
                </a:lnTo>
                <a:lnTo>
                  <a:pt x="1683206" y="723900"/>
                </a:lnTo>
                <a:lnTo>
                  <a:pt x="1645715" y="698500"/>
                </a:lnTo>
                <a:lnTo>
                  <a:pt x="1613476" y="673100"/>
                </a:lnTo>
                <a:lnTo>
                  <a:pt x="1587373" y="635000"/>
                </a:lnTo>
                <a:lnTo>
                  <a:pt x="1568647" y="596900"/>
                </a:lnTo>
                <a:lnTo>
                  <a:pt x="1557708" y="558800"/>
                </a:lnTo>
                <a:lnTo>
                  <a:pt x="1554012" y="520700"/>
                </a:lnTo>
                <a:lnTo>
                  <a:pt x="1557014" y="482600"/>
                </a:lnTo>
                <a:lnTo>
                  <a:pt x="1566169" y="431800"/>
                </a:lnTo>
                <a:lnTo>
                  <a:pt x="1580932" y="393700"/>
                </a:lnTo>
                <a:lnTo>
                  <a:pt x="1600758" y="342900"/>
                </a:lnTo>
                <a:lnTo>
                  <a:pt x="1625102" y="304800"/>
                </a:lnTo>
                <a:lnTo>
                  <a:pt x="1653419" y="266700"/>
                </a:lnTo>
                <a:lnTo>
                  <a:pt x="1685165" y="228600"/>
                </a:lnTo>
                <a:lnTo>
                  <a:pt x="1719795" y="203200"/>
                </a:lnTo>
                <a:lnTo>
                  <a:pt x="1756763" y="177800"/>
                </a:lnTo>
                <a:lnTo>
                  <a:pt x="1795526" y="152400"/>
                </a:lnTo>
                <a:lnTo>
                  <a:pt x="1839161" y="127000"/>
                </a:lnTo>
                <a:lnTo>
                  <a:pt x="1884209" y="114300"/>
                </a:lnTo>
                <a:lnTo>
                  <a:pt x="1930084" y="114300"/>
                </a:lnTo>
                <a:lnTo>
                  <a:pt x="1976204" y="101600"/>
                </a:lnTo>
                <a:lnTo>
                  <a:pt x="2288268" y="101600"/>
                </a:lnTo>
                <a:lnTo>
                  <a:pt x="2250777" y="76200"/>
                </a:lnTo>
                <a:lnTo>
                  <a:pt x="2210698" y="50800"/>
                </a:lnTo>
                <a:lnTo>
                  <a:pt x="2168417" y="38100"/>
                </a:lnTo>
                <a:lnTo>
                  <a:pt x="2124318" y="12700"/>
                </a:lnTo>
                <a:lnTo>
                  <a:pt x="2078785" y="0"/>
                </a:lnTo>
                <a:close/>
              </a:path>
              <a:path w="2443479" h="2209800">
                <a:moveTo>
                  <a:pt x="2288268" y="101600"/>
                </a:moveTo>
                <a:lnTo>
                  <a:pt x="1976204" y="101600"/>
                </a:lnTo>
                <a:lnTo>
                  <a:pt x="2021986" y="114300"/>
                </a:lnTo>
                <a:lnTo>
                  <a:pt x="2066845" y="114300"/>
                </a:lnTo>
                <a:lnTo>
                  <a:pt x="2110199" y="127000"/>
                </a:lnTo>
                <a:lnTo>
                  <a:pt x="2151464" y="152400"/>
                </a:lnTo>
                <a:lnTo>
                  <a:pt x="2190057" y="177800"/>
                </a:lnTo>
                <a:lnTo>
                  <a:pt x="2225394" y="203200"/>
                </a:lnTo>
                <a:lnTo>
                  <a:pt x="2256892" y="228600"/>
                </a:lnTo>
                <a:lnTo>
                  <a:pt x="2283968" y="266700"/>
                </a:lnTo>
                <a:lnTo>
                  <a:pt x="2305414" y="304800"/>
                </a:lnTo>
                <a:lnTo>
                  <a:pt x="2320456" y="355600"/>
                </a:lnTo>
                <a:lnTo>
                  <a:pt x="2329251" y="393700"/>
                </a:lnTo>
                <a:lnTo>
                  <a:pt x="2331955" y="431800"/>
                </a:lnTo>
                <a:lnTo>
                  <a:pt x="2328725" y="482600"/>
                </a:lnTo>
                <a:lnTo>
                  <a:pt x="2319718" y="520700"/>
                </a:lnTo>
                <a:lnTo>
                  <a:pt x="2305092" y="558800"/>
                </a:lnTo>
                <a:lnTo>
                  <a:pt x="2285002" y="596900"/>
                </a:lnTo>
                <a:lnTo>
                  <a:pt x="2259607" y="635000"/>
                </a:lnTo>
                <a:lnTo>
                  <a:pt x="2229064" y="660400"/>
                </a:lnTo>
                <a:lnTo>
                  <a:pt x="2193528" y="698500"/>
                </a:lnTo>
                <a:lnTo>
                  <a:pt x="2153157" y="711200"/>
                </a:lnTo>
                <a:lnTo>
                  <a:pt x="2111606" y="736600"/>
                </a:lnTo>
                <a:lnTo>
                  <a:pt x="2066495" y="749300"/>
                </a:lnTo>
                <a:lnTo>
                  <a:pt x="1969118" y="774700"/>
                </a:lnTo>
                <a:lnTo>
                  <a:pt x="2265228" y="774700"/>
                </a:lnTo>
                <a:lnTo>
                  <a:pt x="2278845" y="762000"/>
                </a:lnTo>
                <a:lnTo>
                  <a:pt x="2315436" y="736600"/>
                </a:lnTo>
                <a:lnTo>
                  <a:pt x="2347654" y="698500"/>
                </a:lnTo>
                <a:lnTo>
                  <a:pt x="2375388" y="660400"/>
                </a:lnTo>
                <a:lnTo>
                  <a:pt x="2398524" y="622300"/>
                </a:lnTo>
                <a:lnTo>
                  <a:pt x="2416951" y="571500"/>
                </a:lnTo>
                <a:lnTo>
                  <a:pt x="2430557" y="533400"/>
                </a:lnTo>
                <a:lnTo>
                  <a:pt x="2439230" y="482600"/>
                </a:lnTo>
                <a:lnTo>
                  <a:pt x="2442856" y="444500"/>
                </a:lnTo>
                <a:lnTo>
                  <a:pt x="2441325" y="393700"/>
                </a:lnTo>
                <a:lnTo>
                  <a:pt x="2434524" y="342900"/>
                </a:lnTo>
                <a:lnTo>
                  <a:pt x="2422340" y="304800"/>
                </a:lnTo>
                <a:lnTo>
                  <a:pt x="2404661" y="254000"/>
                </a:lnTo>
                <a:lnTo>
                  <a:pt x="2381377" y="215900"/>
                </a:lnTo>
                <a:lnTo>
                  <a:pt x="2353953" y="177800"/>
                </a:lnTo>
                <a:lnTo>
                  <a:pt x="2322788" y="139700"/>
                </a:lnTo>
                <a:lnTo>
                  <a:pt x="2288268" y="101600"/>
                </a:lnTo>
                <a:close/>
              </a:path>
              <a:path w="2443479" h="2209800">
                <a:moveTo>
                  <a:pt x="1960626" y="266700"/>
                </a:moveTo>
                <a:lnTo>
                  <a:pt x="1934602" y="266700"/>
                </a:lnTo>
                <a:lnTo>
                  <a:pt x="1908746" y="279400"/>
                </a:lnTo>
                <a:lnTo>
                  <a:pt x="1883366" y="279400"/>
                </a:lnTo>
                <a:lnTo>
                  <a:pt x="1818423" y="317500"/>
                </a:lnTo>
                <a:lnTo>
                  <a:pt x="1782526" y="342900"/>
                </a:lnTo>
                <a:lnTo>
                  <a:pt x="1753076" y="381000"/>
                </a:lnTo>
                <a:lnTo>
                  <a:pt x="1732068" y="419100"/>
                </a:lnTo>
                <a:lnTo>
                  <a:pt x="1721497" y="457200"/>
                </a:lnTo>
                <a:lnTo>
                  <a:pt x="1723358" y="495300"/>
                </a:lnTo>
                <a:lnTo>
                  <a:pt x="1739646" y="533400"/>
                </a:lnTo>
                <a:lnTo>
                  <a:pt x="1771663" y="571500"/>
                </a:lnTo>
                <a:lnTo>
                  <a:pt x="1815004" y="584200"/>
                </a:lnTo>
                <a:lnTo>
                  <a:pt x="1866036" y="596900"/>
                </a:lnTo>
                <a:lnTo>
                  <a:pt x="1921128" y="609600"/>
                </a:lnTo>
                <a:lnTo>
                  <a:pt x="1959100" y="596900"/>
                </a:lnTo>
                <a:lnTo>
                  <a:pt x="1996201" y="596900"/>
                </a:lnTo>
                <a:lnTo>
                  <a:pt x="2062988" y="571500"/>
                </a:lnTo>
                <a:lnTo>
                  <a:pt x="2106399" y="546100"/>
                </a:lnTo>
                <a:lnTo>
                  <a:pt x="2138374" y="520700"/>
                </a:lnTo>
                <a:lnTo>
                  <a:pt x="2151595" y="495300"/>
                </a:lnTo>
                <a:lnTo>
                  <a:pt x="1887354" y="495300"/>
                </a:lnTo>
                <a:lnTo>
                  <a:pt x="1861153" y="482600"/>
                </a:lnTo>
                <a:lnTo>
                  <a:pt x="1842619" y="482600"/>
                </a:lnTo>
                <a:lnTo>
                  <a:pt x="1831848" y="469900"/>
                </a:lnTo>
                <a:lnTo>
                  <a:pt x="1838158" y="457200"/>
                </a:lnTo>
                <a:lnTo>
                  <a:pt x="1852993" y="431800"/>
                </a:lnTo>
                <a:lnTo>
                  <a:pt x="1875639" y="406400"/>
                </a:lnTo>
                <a:lnTo>
                  <a:pt x="1905380" y="393700"/>
                </a:lnTo>
                <a:lnTo>
                  <a:pt x="1918209" y="393700"/>
                </a:lnTo>
                <a:lnTo>
                  <a:pt x="1931812" y="381000"/>
                </a:lnTo>
                <a:lnTo>
                  <a:pt x="2151677" y="381000"/>
                </a:lnTo>
                <a:lnTo>
                  <a:pt x="2137791" y="355600"/>
                </a:lnTo>
                <a:lnTo>
                  <a:pt x="2104072" y="317500"/>
                </a:lnTo>
                <a:lnTo>
                  <a:pt x="2061495" y="292100"/>
                </a:lnTo>
                <a:lnTo>
                  <a:pt x="2012775" y="279400"/>
                </a:lnTo>
                <a:lnTo>
                  <a:pt x="1960626" y="266700"/>
                </a:lnTo>
                <a:close/>
              </a:path>
              <a:path w="2443479" h="2209800">
                <a:moveTo>
                  <a:pt x="2151677" y="381000"/>
                </a:moveTo>
                <a:lnTo>
                  <a:pt x="1987488" y="381000"/>
                </a:lnTo>
                <a:lnTo>
                  <a:pt x="2012076" y="393700"/>
                </a:lnTo>
                <a:lnTo>
                  <a:pt x="2032688" y="406400"/>
                </a:lnTo>
                <a:lnTo>
                  <a:pt x="2047621" y="419100"/>
                </a:lnTo>
                <a:lnTo>
                  <a:pt x="2055114" y="431800"/>
                </a:lnTo>
                <a:lnTo>
                  <a:pt x="2054605" y="431800"/>
                </a:lnTo>
                <a:lnTo>
                  <a:pt x="2053336" y="444500"/>
                </a:lnTo>
                <a:lnTo>
                  <a:pt x="2048881" y="444500"/>
                </a:lnTo>
                <a:lnTo>
                  <a:pt x="2040937" y="457200"/>
                </a:lnTo>
                <a:lnTo>
                  <a:pt x="2029922" y="469900"/>
                </a:lnTo>
                <a:lnTo>
                  <a:pt x="2016252" y="469900"/>
                </a:lnTo>
                <a:lnTo>
                  <a:pt x="1996120" y="482600"/>
                </a:lnTo>
                <a:lnTo>
                  <a:pt x="1972833" y="495300"/>
                </a:lnTo>
                <a:lnTo>
                  <a:pt x="2151595" y="495300"/>
                </a:lnTo>
                <a:lnTo>
                  <a:pt x="2158206" y="482600"/>
                </a:lnTo>
                <a:lnTo>
                  <a:pt x="2165190" y="431800"/>
                </a:lnTo>
                <a:lnTo>
                  <a:pt x="2158620" y="393700"/>
                </a:lnTo>
                <a:lnTo>
                  <a:pt x="2151677" y="381000"/>
                </a:lnTo>
                <a:close/>
              </a:path>
            </a:pathLst>
          </a:custGeom>
          <a:solidFill>
            <a:srgbClr val="181818"/>
          </a:solidFill>
        </p:spPr>
        <p:txBody>
          <a:bodyPr wrap="square" lIns="0" tIns="0" rIns="0" bIns="0" rtlCol="0"/>
          <a:lstStyle/>
          <a:p>
            <a:endParaRPr sz="8400"/>
          </a:p>
        </p:txBody>
      </p:sp>
      <p:sp>
        <p:nvSpPr>
          <p:cNvPr id="95" name="Text Placeholder 94">
            <a:extLst>
              <a:ext uri="{FF2B5EF4-FFF2-40B4-BE49-F238E27FC236}">
                <a16:creationId xmlns:a16="http://schemas.microsoft.com/office/drawing/2014/main" id="{C2BDADB5-3017-E147-B194-C40A54703136}"/>
              </a:ext>
            </a:extLst>
          </p:cNvPr>
          <p:cNvSpPr>
            <a:spLocks noGrp="1"/>
          </p:cNvSpPr>
          <p:nvPr>
            <p:ph type="body" sz="quarter" idx="10" hasCustomPrompt="1"/>
          </p:nvPr>
        </p:nvSpPr>
        <p:spPr>
          <a:xfrm>
            <a:off x="2375982" y="3564082"/>
            <a:ext cx="6371864" cy="1910022"/>
          </a:xfrm>
        </p:spPr>
        <p:txBody>
          <a:bodyPr/>
          <a:lstStyle>
            <a:lvl1pPr marL="0" indent="0">
              <a:buNone/>
              <a:defRPr/>
            </a:lvl1pPr>
          </a:lstStyle>
          <a:p>
            <a:pPr lvl="0"/>
            <a:r>
              <a:rPr lang="en-US"/>
              <a:t>Click to Enter Text</a:t>
            </a:r>
          </a:p>
        </p:txBody>
      </p:sp>
    </p:spTree>
    <p:extLst>
      <p:ext uri="{BB962C8B-B14F-4D97-AF65-F5344CB8AC3E}">
        <p14:creationId xmlns:p14="http://schemas.microsoft.com/office/powerpoint/2010/main" val="56064248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4718BF-66AD-48A1-8265-F026736B1B05}"/>
              </a:ext>
            </a:extLst>
          </p:cNvPr>
          <p:cNvSpPr/>
          <p:nvPr/>
        </p:nvSpPr>
        <p:spPr>
          <a:xfrm>
            <a:off x="258418" y="979005"/>
            <a:ext cx="11554239" cy="53224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Date Placeholder 2">
            <a:extLst>
              <a:ext uri="{FF2B5EF4-FFF2-40B4-BE49-F238E27FC236}">
                <a16:creationId xmlns:a16="http://schemas.microsoft.com/office/drawing/2014/main" id="{D1056786-7836-4708-B6A5-62E456C6D8AB}"/>
              </a:ext>
            </a:extLst>
          </p:cNvPr>
          <p:cNvSpPr>
            <a:spLocks noGrp="1"/>
          </p:cNvSpPr>
          <p:nvPr>
            <p:ph type="dt" sz="half" idx="10"/>
          </p:nvPr>
        </p:nvSpPr>
        <p:spPr/>
        <p:txBody>
          <a:bodyPr/>
          <a:lstStyle/>
          <a:p>
            <a:fld id="{8557AE20-EFFF-4AFF-9E30-BFFE16E582FF}" type="datetimeFigureOut">
              <a:rPr lang="en-US" smtClean="0"/>
              <a:pPr/>
              <a:t>7/22/2025</a:t>
            </a:fld>
            <a:endParaRPr lang="en-US"/>
          </a:p>
        </p:txBody>
      </p:sp>
      <p:sp>
        <p:nvSpPr>
          <p:cNvPr id="4" name="Footer Placeholder 3">
            <a:extLst>
              <a:ext uri="{FF2B5EF4-FFF2-40B4-BE49-F238E27FC236}">
                <a16:creationId xmlns:a16="http://schemas.microsoft.com/office/drawing/2014/main" id="{A5B209CE-5043-41A4-9E7F-66E5B551B1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AC51EB-98A9-47E8-A3C4-CB747825334F}"/>
              </a:ext>
            </a:extLst>
          </p:cNvPr>
          <p:cNvSpPr>
            <a:spLocks noGrp="1"/>
          </p:cNvSpPr>
          <p:nvPr>
            <p:ph type="sldNum" sz="quarter" idx="12"/>
          </p:nvPr>
        </p:nvSpPr>
        <p:spPr/>
        <p:txBody>
          <a:bodyPr/>
          <a:lstStyle/>
          <a:p>
            <a:fld id="{0977C8D2-B53C-4D79-B5CE-1759186C93F4}" type="slidenum">
              <a:rPr lang="en-US" smtClean="0"/>
              <a:pPr/>
              <a:t>‹#›</a:t>
            </a:fld>
            <a:endParaRPr lang="en-US"/>
          </a:p>
        </p:txBody>
      </p:sp>
      <p:sp>
        <p:nvSpPr>
          <p:cNvPr id="7" name="Text Placeholder 6">
            <a:extLst>
              <a:ext uri="{FF2B5EF4-FFF2-40B4-BE49-F238E27FC236}">
                <a16:creationId xmlns:a16="http://schemas.microsoft.com/office/drawing/2014/main" id="{8B937AC9-5C8F-4B0B-9089-32C5384AB1C7}"/>
              </a:ext>
            </a:extLst>
          </p:cNvPr>
          <p:cNvSpPr>
            <a:spLocks noGrp="1"/>
          </p:cNvSpPr>
          <p:nvPr>
            <p:ph type="body" sz="quarter" idx="13"/>
          </p:nvPr>
        </p:nvSpPr>
        <p:spPr>
          <a:xfrm>
            <a:off x="6384546" y="1330943"/>
            <a:ext cx="4969255" cy="4196114"/>
          </a:xfrm>
        </p:spPr>
        <p:txBody>
          <a:bodyPr anchor="ctr"/>
          <a:lstStyle>
            <a:lvl1pPr marL="0" indent="0">
              <a:lnSpc>
                <a:spcPct val="100000"/>
              </a:lnSpc>
              <a:spcBef>
                <a:spcPts val="0"/>
              </a:spcBef>
              <a:buNone/>
              <a:defRPr b="1">
                <a:latin typeface="Arial" panose="020B0604020202020204" pitchFamily="34" charset="0"/>
                <a:ea typeface="Verdana" panose="020B0604030504040204" pitchFamily="34" charset="0"/>
                <a:cs typeface="Arial" panose="020B0604020202020204" pitchFamily="34" charset="0"/>
              </a:defRPr>
            </a:lvl1pPr>
          </a:lstStyle>
          <a:p>
            <a:pPr lvl="0"/>
            <a:r>
              <a:rPr lang="en-US"/>
              <a:t>Click to edit Master text styles</a:t>
            </a:r>
          </a:p>
        </p:txBody>
      </p:sp>
      <p:cxnSp>
        <p:nvCxnSpPr>
          <p:cNvPr id="9" name="Straight Connector 8">
            <a:extLst>
              <a:ext uri="{FF2B5EF4-FFF2-40B4-BE49-F238E27FC236}">
                <a16:creationId xmlns:a16="http://schemas.microsoft.com/office/drawing/2014/main" id="{EAD9586D-9020-4AE5-80B5-5A190595B91D}"/>
              </a:ext>
            </a:extLst>
          </p:cNvPr>
          <p:cNvCxnSpPr>
            <a:cxnSpLocks/>
          </p:cNvCxnSpPr>
          <p:nvPr/>
        </p:nvCxnSpPr>
        <p:spPr>
          <a:xfrm>
            <a:off x="6096000" y="1883465"/>
            <a:ext cx="0" cy="2956892"/>
          </a:xfrm>
          <a:prstGeom prst="line">
            <a:avLst/>
          </a:prstGeom>
          <a:ln w="38100"/>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CD944F64-C4AC-45C9-82DF-F79627FD9678}"/>
              </a:ext>
            </a:extLst>
          </p:cNvPr>
          <p:cNvSpPr/>
          <p:nvPr userDrawn="1"/>
        </p:nvSpPr>
        <p:spPr>
          <a:xfrm>
            <a:off x="258418" y="979005"/>
            <a:ext cx="11554239" cy="53224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0" name="Straight Connector 9">
            <a:extLst>
              <a:ext uri="{FF2B5EF4-FFF2-40B4-BE49-F238E27FC236}">
                <a16:creationId xmlns:a16="http://schemas.microsoft.com/office/drawing/2014/main" id="{54321899-9A12-4835-904D-D09612975CC9}"/>
              </a:ext>
            </a:extLst>
          </p:cNvPr>
          <p:cNvCxnSpPr>
            <a:cxnSpLocks/>
          </p:cNvCxnSpPr>
          <p:nvPr userDrawn="1"/>
        </p:nvCxnSpPr>
        <p:spPr>
          <a:xfrm>
            <a:off x="6096000" y="1883465"/>
            <a:ext cx="0" cy="2956892"/>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73077610"/>
      </p:ext>
    </p:extLst>
  </p:cSld>
  <p:clrMapOvr>
    <a:masterClrMapping/>
  </p:clrMapOvr>
  <p:extLst>
    <p:ext uri="{DCECCB84-F9BA-43D5-87BE-67443E8EF086}">
      <p15:sldGuideLst xmlns:p15="http://schemas.microsoft.com/office/powerpoint/2012/main">
        <p15:guide id="3" pos="7680">
          <p15:clr>
            <a:srgbClr val="FBAE40"/>
          </p15:clr>
        </p15:guide>
        <p15:guide id="4" orient="horz" pos="43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34C2D9-4182-1748-8F04-82310FC7CE62}"/>
              </a:ext>
            </a:extLst>
          </p:cNvPr>
          <p:cNvSpPr>
            <a:spLocks noGrp="1"/>
          </p:cNvSpPr>
          <p:nvPr>
            <p:ph type="sldNum" sz="quarter" idx="12"/>
          </p:nvPr>
        </p:nvSpPr>
        <p:spPr>
          <a:xfrm>
            <a:off x="11606645" y="6418696"/>
            <a:ext cx="432955" cy="365125"/>
          </a:xfrm>
        </p:spPr>
        <p:txBody>
          <a:bodyPr/>
          <a:lstStyle>
            <a:lvl1pPr algn="ctr">
              <a:defRPr/>
            </a:lvl1pPr>
          </a:lstStyle>
          <a:p>
            <a:fld id="{0977C8D2-B53C-4D79-B5CE-1759186C93F4}" type="slidenum">
              <a:rPr lang="en-US" smtClean="0"/>
              <a:pPr/>
              <a:t>‹#›</a:t>
            </a:fld>
            <a:endParaRPr lang="en-US"/>
          </a:p>
        </p:txBody>
      </p:sp>
      <p:pic>
        <p:nvPicPr>
          <p:cNvPr id="7" name="Picture 2" descr="Image result for take a break image">
            <a:extLst>
              <a:ext uri="{FF2B5EF4-FFF2-40B4-BE49-F238E27FC236}">
                <a16:creationId xmlns:a16="http://schemas.microsoft.com/office/drawing/2014/main" id="{E13F7EA4-120C-E440-8AD3-B5DF5D2B591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465"/>
          <a:stretch/>
        </p:blipFill>
        <p:spPr bwMode="auto">
          <a:xfrm>
            <a:off x="1120478" y="1975592"/>
            <a:ext cx="7009396" cy="290067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713D669B-BEB9-EA44-AC32-E7E33545DFAD}"/>
              </a:ext>
            </a:extLst>
          </p:cNvPr>
          <p:cNvSpPr>
            <a:spLocks noGrp="1"/>
          </p:cNvSpPr>
          <p:nvPr>
            <p:ph type="body" sz="quarter" idx="13" hasCustomPrompt="1"/>
          </p:nvPr>
        </p:nvSpPr>
        <p:spPr>
          <a:xfrm>
            <a:off x="8905082" y="1693862"/>
            <a:ext cx="2597655" cy="1184420"/>
          </a:xfrm>
        </p:spPr>
        <p:txBody>
          <a:bodyPr>
            <a:normAutofit/>
          </a:bodyPr>
          <a:lstStyle>
            <a:lvl1pPr marL="0" indent="0">
              <a:buNone/>
              <a:defRPr sz="3600"/>
            </a:lvl1pPr>
          </a:lstStyle>
          <a:p>
            <a:pPr lvl="0"/>
            <a:r>
              <a:rPr lang="en-US"/>
              <a:t>Click to enter text</a:t>
            </a:r>
          </a:p>
        </p:txBody>
      </p:sp>
    </p:spTree>
    <p:extLst>
      <p:ext uri="{BB962C8B-B14F-4D97-AF65-F5344CB8AC3E}">
        <p14:creationId xmlns:p14="http://schemas.microsoft.com/office/powerpoint/2010/main" val="34567631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9C90D47-6091-ED4D-8751-9DFF7BAFDDEA}"/>
              </a:ext>
            </a:extLst>
          </p:cNvPr>
          <p:cNvSpPr>
            <a:spLocks noGrp="1"/>
          </p:cNvSpPr>
          <p:nvPr>
            <p:ph type="sldNum" sz="quarter" idx="12"/>
          </p:nvPr>
        </p:nvSpPr>
        <p:spPr>
          <a:xfrm>
            <a:off x="11554690" y="6377132"/>
            <a:ext cx="453737" cy="365125"/>
          </a:xfrm>
        </p:spPr>
        <p:txBody>
          <a:bodyPr/>
          <a:lstStyle/>
          <a:p>
            <a:fld id="{0977C8D2-B53C-4D79-B5CE-1759186C93F4}" type="slidenum">
              <a:rPr lang="en-US" smtClean="0"/>
              <a:pPr/>
              <a:t>‹#›</a:t>
            </a:fld>
            <a:endParaRPr lang="en-US"/>
          </a:p>
        </p:txBody>
      </p:sp>
      <p:pic>
        <p:nvPicPr>
          <p:cNvPr id="6" name="Picture 5" descr="Time for Lunch Break">
            <a:extLst>
              <a:ext uri="{FF2B5EF4-FFF2-40B4-BE49-F238E27FC236}">
                <a16:creationId xmlns:a16="http://schemas.microsoft.com/office/drawing/2014/main" id="{6B0B2C83-A346-D044-AC4F-6DDD01978C5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14724" y="1548246"/>
            <a:ext cx="7194295" cy="4695248"/>
          </a:xfrm>
          <a:prstGeom prst="rect">
            <a:avLst/>
          </a:prstGeom>
        </p:spPr>
      </p:pic>
    </p:spTree>
    <p:extLst>
      <p:ext uri="{BB962C8B-B14F-4D97-AF65-F5344CB8AC3E}">
        <p14:creationId xmlns:p14="http://schemas.microsoft.com/office/powerpoint/2010/main" val="19880813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19497853"/>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0" name="image2.jpg" descr="image2.jpg"/>
          <p:cNvPicPr>
            <a:picLocks noChangeAspect="1"/>
          </p:cNvPicPr>
          <p:nvPr/>
        </p:nvPicPr>
        <p:blipFill>
          <a:blip r:embed="rId2"/>
          <a:stretch>
            <a:fillRect/>
          </a:stretch>
        </p:blipFill>
        <p:spPr>
          <a:xfrm>
            <a:off x="0" y="0"/>
            <a:ext cx="12192001" cy="877825"/>
          </a:xfrm>
          <a:prstGeom prst="rect">
            <a:avLst/>
          </a:prstGeom>
          <a:ln w="12700"/>
        </p:spPr>
      </p:pic>
      <p:pic>
        <p:nvPicPr>
          <p:cNvPr id="21" name="image1.jpg" descr="image1.jpg"/>
          <p:cNvPicPr>
            <a:picLocks noChangeAspect="1"/>
          </p:cNvPicPr>
          <p:nvPr/>
        </p:nvPicPr>
        <p:blipFill>
          <a:blip r:embed="rId3"/>
          <a:srcRect l="52740" t="21892" r="7" b="13200"/>
          <a:stretch>
            <a:fillRect/>
          </a:stretch>
        </p:blipFill>
        <p:spPr>
          <a:xfrm>
            <a:off x="6230757" y="838200"/>
            <a:ext cx="5956531" cy="5454650"/>
          </a:xfrm>
          <a:prstGeom prst="rect">
            <a:avLst/>
          </a:prstGeom>
          <a:ln w="12700">
            <a:miter lim="400000"/>
          </a:ln>
        </p:spPr>
      </p:pic>
      <p:sp>
        <p:nvSpPr>
          <p:cNvPr id="22" name="Fisher College of Business Executive Education"/>
          <p:cNvSpPr txBox="1"/>
          <p:nvPr/>
        </p:nvSpPr>
        <p:spPr>
          <a:xfrm>
            <a:off x="667598" y="5895470"/>
            <a:ext cx="4913204"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lvl="1" indent="0" algn="ctr" defTabSz="914400">
              <a:lnSpc>
                <a:spcPct val="80000"/>
              </a:lnSpc>
              <a:spcBef>
                <a:spcPts val="650"/>
              </a:spcBef>
              <a:buClr>
                <a:srgbClr val="515151"/>
              </a:buClr>
              <a:defRPr sz="3000">
                <a:solidFill>
                  <a:srgbClr val="444444"/>
                </a:solidFill>
                <a:uFill>
                  <a:solidFill>
                    <a:srgbClr val="444444"/>
                  </a:solidFill>
                </a:uFill>
                <a:latin typeface="+mj-lt"/>
                <a:ea typeface="+mj-ea"/>
                <a:cs typeface="+mj-cs"/>
                <a:sym typeface="Arial"/>
              </a:defRPr>
            </a:pPr>
            <a:r>
              <a:rPr sz="1500" b="1"/>
              <a:t>Fisher College of Business Executive Education</a:t>
            </a:r>
          </a:p>
        </p:txBody>
      </p:sp>
      <p:sp>
        <p:nvSpPr>
          <p:cNvPr id="23" name="fisher.osu.edu"/>
          <p:cNvSpPr txBox="1"/>
          <p:nvPr/>
        </p:nvSpPr>
        <p:spPr>
          <a:xfrm>
            <a:off x="2389776" y="6177461"/>
            <a:ext cx="1467902" cy="1990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lvl="1" indent="0" algn="ctr" defTabSz="914400">
              <a:lnSpc>
                <a:spcPct val="80000"/>
              </a:lnSpc>
              <a:spcBef>
                <a:spcPts val="650"/>
              </a:spcBef>
              <a:buClr>
                <a:srgbClr val="515151"/>
              </a:buClr>
              <a:defRPr sz="2400">
                <a:solidFill>
                  <a:srgbClr val="232323"/>
                </a:solidFill>
                <a:uFill>
                  <a:solidFill>
                    <a:srgbClr val="232323"/>
                  </a:solidFill>
                </a:uFill>
                <a:latin typeface="+mj-lt"/>
                <a:ea typeface="+mj-ea"/>
                <a:cs typeface="+mj-cs"/>
                <a:sym typeface="Arial"/>
              </a:defRPr>
            </a:pPr>
            <a:r>
              <a:rPr sz="1200"/>
              <a:t>fisher.osu.edu</a:t>
            </a:r>
          </a:p>
        </p:txBody>
      </p:sp>
      <p:sp>
        <p:nvSpPr>
          <p:cNvPr id="24" name="Title Text"/>
          <p:cNvSpPr txBox="1">
            <a:spLocks noGrp="1"/>
          </p:cNvSpPr>
          <p:nvPr>
            <p:ph type="title"/>
          </p:nvPr>
        </p:nvSpPr>
        <p:spPr>
          <a:xfrm>
            <a:off x="288925" y="2387600"/>
            <a:ext cx="5670550" cy="946150"/>
          </a:xfrm>
          <a:prstGeom prst="rect">
            <a:avLst/>
          </a:prstGeom>
        </p:spPr>
        <p:txBody>
          <a:bodyPr anchor="b"/>
          <a:lstStyle>
            <a:lvl1pPr>
              <a:defRPr sz="4200" b="1">
                <a:solidFill>
                  <a:srgbClr val="444444"/>
                </a:solidFill>
                <a:latin typeface="+mj-lt"/>
                <a:ea typeface="+mj-ea"/>
                <a:cs typeface="+mj-cs"/>
                <a:sym typeface="Arial"/>
              </a:defRPr>
            </a:lvl1pPr>
          </a:lstStyle>
          <a:p>
            <a:r>
              <a:t>Title Text</a:t>
            </a:r>
          </a:p>
        </p:txBody>
      </p:sp>
      <p:sp>
        <p:nvSpPr>
          <p:cNvPr id="25" name="Body Level One…"/>
          <p:cNvSpPr txBox="1">
            <a:spLocks noGrp="1"/>
          </p:cNvSpPr>
          <p:nvPr>
            <p:ph type="body" sz="quarter" idx="1"/>
          </p:nvPr>
        </p:nvSpPr>
        <p:spPr>
          <a:xfrm>
            <a:off x="247650" y="3333750"/>
            <a:ext cx="5715000" cy="704850"/>
          </a:xfrm>
          <a:prstGeom prst="rect">
            <a:avLst/>
          </a:prstGeom>
        </p:spPr>
        <p:txBody>
          <a:bodyPr anchor="t"/>
          <a:lstStyle>
            <a:lvl1pPr marL="0" indent="0" algn="ctr">
              <a:spcBef>
                <a:spcPts val="900"/>
              </a:spcBef>
              <a:buSzTx/>
              <a:buNone/>
              <a:defRPr sz="2500" spc="-25">
                <a:solidFill>
                  <a:srgbClr val="444444"/>
                </a:solidFill>
                <a:latin typeface="+mj-lt"/>
                <a:ea typeface="+mj-ea"/>
                <a:cs typeface="+mj-cs"/>
                <a:sym typeface="Arial"/>
              </a:defRPr>
            </a:lvl1pPr>
            <a:lvl2pPr marL="0" indent="0" algn="ctr">
              <a:spcBef>
                <a:spcPts val="900"/>
              </a:spcBef>
              <a:buSzTx/>
              <a:buNone/>
              <a:defRPr sz="2500" spc="-25">
                <a:solidFill>
                  <a:srgbClr val="444444"/>
                </a:solidFill>
                <a:latin typeface="+mj-lt"/>
                <a:ea typeface="+mj-ea"/>
                <a:cs typeface="+mj-cs"/>
                <a:sym typeface="Arial"/>
              </a:defRPr>
            </a:lvl2pPr>
            <a:lvl3pPr marL="0" indent="0" algn="ctr">
              <a:spcBef>
                <a:spcPts val="900"/>
              </a:spcBef>
              <a:buSzTx/>
              <a:buNone/>
              <a:defRPr sz="2500" spc="-25">
                <a:solidFill>
                  <a:srgbClr val="444444"/>
                </a:solidFill>
                <a:latin typeface="+mj-lt"/>
                <a:ea typeface="+mj-ea"/>
                <a:cs typeface="+mj-cs"/>
                <a:sym typeface="Arial"/>
              </a:defRPr>
            </a:lvl3pPr>
            <a:lvl4pPr marL="0" indent="0" algn="ctr">
              <a:spcBef>
                <a:spcPts val="900"/>
              </a:spcBef>
              <a:buSzTx/>
              <a:buNone/>
              <a:defRPr sz="2500" spc="-25">
                <a:solidFill>
                  <a:srgbClr val="444444"/>
                </a:solidFill>
                <a:latin typeface="+mj-lt"/>
                <a:ea typeface="+mj-ea"/>
                <a:cs typeface="+mj-cs"/>
                <a:sym typeface="Arial"/>
              </a:defRPr>
            </a:lvl4pPr>
            <a:lvl5pPr marL="0" indent="0" algn="ctr">
              <a:spcBef>
                <a:spcPts val="900"/>
              </a:spcBef>
              <a:buSzTx/>
              <a:buNone/>
              <a:defRPr sz="2500" spc="-25">
                <a:solidFill>
                  <a:srgbClr val="444444"/>
                </a:solidFill>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11691505" y="6434450"/>
            <a:ext cx="243656" cy="241092"/>
          </a:xfrm>
          <a:prstGeom prst="rect">
            <a:avLst/>
          </a:prstGeom>
        </p:spPr>
        <p:txBody>
          <a:bodyPr/>
          <a:lstStyle>
            <a:lvl1pPr algn="ctr">
              <a:spcBef>
                <a:spcPts val="0"/>
              </a:spcBef>
              <a:defRPr sz="900" b="0" spc="0">
                <a:solidFill>
                  <a:srgbClr val="444444"/>
                </a:solidFill>
              </a:defRPr>
            </a:lvl1pPr>
          </a:lstStyle>
          <a:p>
            <a:fld id="{86CB4B4D-7CA3-9044-876B-883B54F8677D}" type="slidenum">
              <a:t>‹#›</a:t>
            </a:fld>
            <a:endParaRPr/>
          </a:p>
        </p:txBody>
      </p:sp>
    </p:spTree>
    <p:extLst>
      <p:ext uri="{BB962C8B-B14F-4D97-AF65-F5344CB8AC3E}">
        <p14:creationId xmlns:p14="http://schemas.microsoft.com/office/powerpoint/2010/main" val="44942502"/>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watermark">
    <p:spTree>
      <p:nvGrpSpPr>
        <p:cNvPr id="1" name=""/>
        <p:cNvGrpSpPr/>
        <p:nvPr/>
      </p:nvGrpSpPr>
      <p:grpSpPr>
        <a:xfrm>
          <a:off x="0" y="0"/>
          <a:ext cx="0" cy="0"/>
          <a:chOff x="0" y="0"/>
          <a:chExt cx="0" cy="0"/>
        </a:xfrm>
      </p:grpSpPr>
      <p:pic>
        <p:nvPicPr>
          <p:cNvPr id="59" name="image2.jpg" descr="image2.jpg"/>
          <p:cNvPicPr>
            <a:picLocks noChangeAspect="1"/>
          </p:cNvPicPr>
          <p:nvPr/>
        </p:nvPicPr>
        <p:blipFill>
          <a:blip r:embed="rId2"/>
          <a:stretch>
            <a:fillRect/>
          </a:stretch>
        </p:blipFill>
        <p:spPr>
          <a:xfrm>
            <a:off x="0" y="0"/>
            <a:ext cx="12192001" cy="877825"/>
          </a:xfrm>
          <a:prstGeom prst="rect">
            <a:avLst/>
          </a:prstGeom>
          <a:ln w="12700"/>
        </p:spPr>
      </p:pic>
      <p:pic>
        <p:nvPicPr>
          <p:cNvPr id="60" name="image1.jpg" descr="image1.jpg"/>
          <p:cNvPicPr>
            <a:picLocks noChangeAspect="1"/>
          </p:cNvPicPr>
          <p:nvPr/>
        </p:nvPicPr>
        <p:blipFill>
          <a:blip r:embed="rId3"/>
          <a:srcRect l="52740" t="21892" r="7" b="13200"/>
          <a:stretch>
            <a:fillRect/>
          </a:stretch>
        </p:blipFill>
        <p:spPr>
          <a:xfrm>
            <a:off x="6230757" y="844550"/>
            <a:ext cx="5956531" cy="5454650"/>
          </a:xfrm>
          <a:prstGeom prst="rect">
            <a:avLst/>
          </a:prstGeom>
          <a:ln w="12700">
            <a:miter lim="400000"/>
          </a:ln>
        </p:spPr>
      </p:pic>
      <p:sp>
        <p:nvSpPr>
          <p:cNvPr id="61" name="Slide Number"/>
          <p:cNvSpPr txBox="1">
            <a:spLocks noGrp="1"/>
          </p:cNvSpPr>
          <p:nvPr>
            <p:ph type="sldNum" sz="quarter" idx="2"/>
          </p:nvPr>
        </p:nvSpPr>
        <p:spPr>
          <a:xfrm>
            <a:off x="11691505" y="6434450"/>
            <a:ext cx="243656" cy="241092"/>
          </a:xfrm>
          <a:prstGeom prst="rect">
            <a:avLst/>
          </a:prstGeom>
        </p:spPr>
        <p:txBody>
          <a:bodyPr/>
          <a:lstStyle>
            <a:lvl1pPr algn="ctr">
              <a:spcBef>
                <a:spcPts val="0"/>
              </a:spcBef>
              <a:defRPr sz="900" b="0" spc="0">
                <a:solidFill>
                  <a:srgbClr val="444444"/>
                </a:solidFill>
              </a:defRPr>
            </a:lvl1pPr>
          </a:lstStyle>
          <a:p>
            <a:fld id="{86CB4B4D-7CA3-9044-876B-883B54F8677D}" type="slidenum">
              <a:t>‹#›</a:t>
            </a:fld>
            <a:endParaRPr/>
          </a:p>
        </p:txBody>
      </p:sp>
    </p:spTree>
    <p:extLst>
      <p:ext uri="{BB962C8B-B14F-4D97-AF65-F5344CB8AC3E}">
        <p14:creationId xmlns:p14="http://schemas.microsoft.com/office/powerpoint/2010/main" val="95500012"/>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BLACK">
    <p:bg>
      <p:bgPr>
        <a:solidFill>
          <a:srgbClr val="000000"/>
        </a:solidFill>
        <a:effectLst/>
      </p:bgPr>
    </p:bg>
    <p:spTree>
      <p:nvGrpSpPr>
        <p:cNvPr id="1" name=""/>
        <p:cNvGrpSpPr/>
        <p:nvPr/>
      </p:nvGrpSpPr>
      <p:grpSpPr>
        <a:xfrm>
          <a:off x="0" y="0"/>
          <a:ext cx="0" cy="0"/>
          <a:chOff x="0" y="0"/>
          <a:chExt cx="0" cy="0"/>
        </a:xfrm>
      </p:grpSpPr>
      <p:sp>
        <p:nvSpPr>
          <p:cNvPr id="75" name="Slide Number"/>
          <p:cNvSpPr txBox="1">
            <a:spLocks noGrp="1"/>
          </p:cNvSpPr>
          <p:nvPr>
            <p:ph type="sldNum" sz="quarter" idx="2"/>
          </p:nvPr>
        </p:nvSpPr>
        <p:spPr>
          <a:xfrm>
            <a:off x="11804775" y="6498950"/>
            <a:ext cx="285527" cy="287258"/>
          </a:xfrm>
          <a:prstGeom prst="rect">
            <a:avLst/>
          </a:prstGeom>
        </p:spPr>
        <p:txBody>
          <a:bodyPr/>
          <a:lstStyle>
            <a:lvl1pPr>
              <a:defRPr>
                <a:solidFill>
                  <a:srgbClr val="444444"/>
                </a:solidFill>
              </a:defRPr>
            </a:lvl1pPr>
          </a:lstStyle>
          <a:p>
            <a:fld id="{86CB4B4D-7CA3-9044-876B-883B54F8677D}" type="slidenum">
              <a:t>‹#›</a:t>
            </a:fld>
            <a:endParaRPr/>
          </a:p>
        </p:txBody>
      </p:sp>
    </p:spTree>
    <p:extLst>
      <p:ext uri="{BB962C8B-B14F-4D97-AF65-F5344CB8AC3E}">
        <p14:creationId xmlns:p14="http://schemas.microsoft.com/office/powerpoint/2010/main" val="224222461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title slide copy">
    <p:spTree>
      <p:nvGrpSpPr>
        <p:cNvPr id="1" name=""/>
        <p:cNvGrpSpPr/>
        <p:nvPr/>
      </p:nvGrpSpPr>
      <p:grpSpPr>
        <a:xfrm>
          <a:off x="0" y="0"/>
          <a:ext cx="0" cy="0"/>
          <a:chOff x="0" y="0"/>
          <a:chExt cx="0" cy="0"/>
        </a:xfrm>
      </p:grpSpPr>
      <p:pic>
        <p:nvPicPr>
          <p:cNvPr id="82" name="image2.jpg" descr="image2.jpg"/>
          <p:cNvPicPr>
            <a:picLocks noChangeAspect="1"/>
          </p:cNvPicPr>
          <p:nvPr/>
        </p:nvPicPr>
        <p:blipFill>
          <a:blip r:embed="rId2"/>
          <a:stretch>
            <a:fillRect/>
          </a:stretch>
        </p:blipFill>
        <p:spPr>
          <a:xfrm>
            <a:off x="0" y="0"/>
            <a:ext cx="12192001" cy="877825"/>
          </a:xfrm>
          <a:prstGeom prst="rect">
            <a:avLst/>
          </a:prstGeom>
          <a:ln w="12700"/>
        </p:spPr>
      </p:pic>
      <p:pic>
        <p:nvPicPr>
          <p:cNvPr id="83" name="image1.jpg" descr="image1.jpg"/>
          <p:cNvPicPr>
            <a:picLocks noChangeAspect="1"/>
          </p:cNvPicPr>
          <p:nvPr/>
        </p:nvPicPr>
        <p:blipFill>
          <a:blip r:embed="rId3"/>
          <a:srcRect l="52740" t="21892" r="7" b="13200"/>
          <a:stretch>
            <a:fillRect/>
          </a:stretch>
        </p:blipFill>
        <p:spPr>
          <a:xfrm>
            <a:off x="6230757" y="831850"/>
            <a:ext cx="5956531" cy="5454650"/>
          </a:xfrm>
          <a:prstGeom prst="rect">
            <a:avLst/>
          </a:prstGeom>
          <a:ln w="12700">
            <a:miter lim="400000"/>
          </a:ln>
        </p:spPr>
      </p:pic>
      <p:sp>
        <p:nvSpPr>
          <p:cNvPr id="84" name="Fisher College of Business Executive Education"/>
          <p:cNvSpPr txBox="1"/>
          <p:nvPr/>
        </p:nvSpPr>
        <p:spPr>
          <a:xfrm>
            <a:off x="667598" y="5895470"/>
            <a:ext cx="4913204"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lvl="1" indent="0" algn="ctr" defTabSz="914400">
              <a:lnSpc>
                <a:spcPct val="80000"/>
              </a:lnSpc>
              <a:spcBef>
                <a:spcPts val="650"/>
              </a:spcBef>
              <a:buClr>
                <a:srgbClr val="515151"/>
              </a:buClr>
              <a:defRPr sz="3000">
                <a:solidFill>
                  <a:srgbClr val="444444"/>
                </a:solidFill>
                <a:uFill>
                  <a:solidFill>
                    <a:srgbClr val="444444"/>
                  </a:solidFill>
                </a:uFill>
                <a:latin typeface="+mj-lt"/>
                <a:ea typeface="+mj-ea"/>
                <a:cs typeface="+mj-cs"/>
                <a:sym typeface="Arial"/>
              </a:defRPr>
            </a:pPr>
            <a:r>
              <a:rPr sz="1500" b="1"/>
              <a:t>Fisher College of Business Executive Education</a:t>
            </a:r>
          </a:p>
        </p:txBody>
      </p:sp>
      <p:sp>
        <p:nvSpPr>
          <p:cNvPr id="85" name="fisher.osu.edu"/>
          <p:cNvSpPr txBox="1"/>
          <p:nvPr/>
        </p:nvSpPr>
        <p:spPr>
          <a:xfrm>
            <a:off x="2389776" y="6177461"/>
            <a:ext cx="1467902" cy="1990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lvl="1" indent="0" algn="ctr" defTabSz="914400">
              <a:lnSpc>
                <a:spcPct val="80000"/>
              </a:lnSpc>
              <a:spcBef>
                <a:spcPts val="650"/>
              </a:spcBef>
              <a:buClr>
                <a:srgbClr val="515151"/>
              </a:buClr>
              <a:defRPr sz="2400">
                <a:solidFill>
                  <a:srgbClr val="232323"/>
                </a:solidFill>
                <a:uFill>
                  <a:solidFill>
                    <a:srgbClr val="232323"/>
                  </a:solidFill>
                </a:uFill>
                <a:latin typeface="+mj-lt"/>
                <a:ea typeface="+mj-ea"/>
                <a:cs typeface="+mj-cs"/>
                <a:sym typeface="Arial"/>
              </a:defRPr>
            </a:pPr>
            <a:r>
              <a:rPr sz="1200"/>
              <a:t>fisher.osu.edu</a:t>
            </a:r>
          </a:p>
        </p:txBody>
      </p:sp>
      <p:sp>
        <p:nvSpPr>
          <p:cNvPr id="86" name="Title Text"/>
          <p:cNvSpPr txBox="1">
            <a:spLocks noGrp="1"/>
          </p:cNvSpPr>
          <p:nvPr>
            <p:ph type="title"/>
          </p:nvPr>
        </p:nvSpPr>
        <p:spPr>
          <a:xfrm>
            <a:off x="288925" y="2387600"/>
            <a:ext cx="5670550" cy="946150"/>
          </a:xfrm>
          <a:prstGeom prst="rect">
            <a:avLst/>
          </a:prstGeom>
        </p:spPr>
        <p:txBody>
          <a:bodyPr anchor="b"/>
          <a:lstStyle>
            <a:lvl1pPr>
              <a:defRPr sz="4200" b="1">
                <a:solidFill>
                  <a:srgbClr val="444444"/>
                </a:solidFill>
                <a:latin typeface="+mj-lt"/>
                <a:ea typeface="+mj-ea"/>
                <a:cs typeface="+mj-cs"/>
                <a:sym typeface="Arial"/>
              </a:defRPr>
            </a:lvl1pPr>
          </a:lstStyle>
          <a:p>
            <a:r>
              <a:t>Title Text</a:t>
            </a:r>
          </a:p>
        </p:txBody>
      </p:sp>
      <p:sp>
        <p:nvSpPr>
          <p:cNvPr id="87" name="Body Level One…"/>
          <p:cNvSpPr txBox="1">
            <a:spLocks noGrp="1"/>
          </p:cNvSpPr>
          <p:nvPr>
            <p:ph type="body" sz="quarter" idx="1"/>
          </p:nvPr>
        </p:nvSpPr>
        <p:spPr>
          <a:xfrm>
            <a:off x="247650" y="3333750"/>
            <a:ext cx="5715000" cy="704850"/>
          </a:xfrm>
          <a:prstGeom prst="rect">
            <a:avLst/>
          </a:prstGeom>
        </p:spPr>
        <p:txBody>
          <a:bodyPr anchor="t"/>
          <a:lstStyle>
            <a:lvl1pPr marL="0" indent="0" algn="ctr">
              <a:spcBef>
                <a:spcPts val="900"/>
              </a:spcBef>
              <a:buSzTx/>
              <a:buNone/>
              <a:defRPr sz="2500" spc="-25">
                <a:solidFill>
                  <a:srgbClr val="444444"/>
                </a:solidFill>
                <a:latin typeface="+mj-lt"/>
                <a:ea typeface="+mj-ea"/>
                <a:cs typeface="+mj-cs"/>
                <a:sym typeface="Arial"/>
              </a:defRPr>
            </a:lvl1pPr>
            <a:lvl2pPr marL="0" indent="0" algn="ctr">
              <a:spcBef>
                <a:spcPts val="900"/>
              </a:spcBef>
              <a:buSzTx/>
              <a:buNone/>
              <a:defRPr sz="2500" spc="-25">
                <a:solidFill>
                  <a:srgbClr val="444444"/>
                </a:solidFill>
                <a:latin typeface="+mj-lt"/>
                <a:ea typeface="+mj-ea"/>
                <a:cs typeface="+mj-cs"/>
                <a:sym typeface="Arial"/>
              </a:defRPr>
            </a:lvl2pPr>
            <a:lvl3pPr marL="0" indent="0" algn="ctr">
              <a:spcBef>
                <a:spcPts val="900"/>
              </a:spcBef>
              <a:buSzTx/>
              <a:buNone/>
              <a:defRPr sz="2500" spc="-25">
                <a:solidFill>
                  <a:srgbClr val="444444"/>
                </a:solidFill>
                <a:latin typeface="+mj-lt"/>
                <a:ea typeface="+mj-ea"/>
                <a:cs typeface="+mj-cs"/>
                <a:sym typeface="Arial"/>
              </a:defRPr>
            </a:lvl3pPr>
            <a:lvl4pPr marL="0" indent="0" algn="ctr">
              <a:spcBef>
                <a:spcPts val="900"/>
              </a:spcBef>
              <a:buSzTx/>
              <a:buNone/>
              <a:defRPr sz="2500" spc="-25">
                <a:solidFill>
                  <a:srgbClr val="444444"/>
                </a:solidFill>
                <a:latin typeface="+mj-lt"/>
                <a:ea typeface="+mj-ea"/>
                <a:cs typeface="+mj-cs"/>
                <a:sym typeface="Arial"/>
              </a:defRPr>
            </a:lvl4pPr>
            <a:lvl5pPr marL="0" indent="0" algn="ctr">
              <a:spcBef>
                <a:spcPts val="900"/>
              </a:spcBef>
              <a:buSzTx/>
              <a:buNone/>
              <a:defRPr sz="2500" spc="-25">
                <a:solidFill>
                  <a:srgbClr val="444444"/>
                </a:solidFill>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xfrm>
            <a:off x="11691505" y="6434450"/>
            <a:ext cx="243656" cy="241092"/>
          </a:xfrm>
          <a:prstGeom prst="rect">
            <a:avLst/>
          </a:prstGeom>
        </p:spPr>
        <p:txBody>
          <a:bodyPr/>
          <a:lstStyle>
            <a:lvl1pPr algn="ctr">
              <a:spcBef>
                <a:spcPts val="0"/>
              </a:spcBef>
              <a:defRPr sz="900" b="0" spc="0">
                <a:solidFill>
                  <a:srgbClr val="444444"/>
                </a:solidFill>
              </a:defRPr>
            </a:lvl1pPr>
          </a:lstStyle>
          <a:p>
            <a:fld id="{86CB4B4D-7CA3-9044-876B-883B54F8677D}" type="slidenum">
              <a:t>‹#›</a:t>
            </a:fld>
            <a:endParaRPr/>
          </a:p>
        </p:txBody>
      </p:sp>
    </p:spTree>
    <p:extLst>
      <p:ext uri="{BB962C8B-B14F-4D97-AF65-F5344CB8AC3E}">
        <p14:creationId xmlns:p14="http://schemas.microsoft.com/office/powerpoint/2010/main" val="150720074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section title, branding">
    <p:bg>
      <p:bgPr>
        <a:solidFill>
          <a:schemeClr val="tx1">
            <a:lumMod val="95000"/>
          </a:schemeClr>
        </a:solidFill>
        <a:effectLst/>
      </p:bgPr>
    </p:bg>
    <p:spTree>
      <p:nvGrpSpPr>
        <p:cNvPr id="1" name=""/>
        <p:cNvGrpSpPr/>
        <p:nvPr/>
      </p:nvGrpSpPr>
      <p:grpSpPr>
        <a:xfrm>
          <a:off x="0" y="0"/>
          <a:ext cx="0" cy="0"/>
          <a:chOff x="0" y="0"/>
          <a:chExt cx="0" cy="0"/>
        </a:xfrm>
      </p:grpSpPr>
      <p:sp>
        <p:nvSpPr>
          <p:cNvPr id="5" name="Image"/>
          <p:cNvSpPr>
            <a:spLocks noGrp="1"/>
          </p:cNvSpPr>
          <p:nvPr>
            <p:ph type="pic" sz="quarter" idx="10" hasCustomPrompt="1"/>
          </p:nvPr>
        </p:nvSpPr>
        <p:spPr>
          <a:xfrm>
            <a:off x="0" y="1"/>
            <a:ext cx="12192000" cy="4571999"/>
          </a:xfrm>
          <a:prstGeom prst="rect">
            <a:avLst/>
          </a:prstGeom>
          <a:solidFill>
            <a:srgbClr val="000000"/>
          </a:solidFill>
        </p:spPr>
        <p:txBody>
          <a:bodyPr anchor="t"/>
          <a:lstStyle>
            <a:lvl1pPr marL="0" indent="0" algn="ctr">
              <a:buNone/>
              <a:defRPr sz="2000" i="0">
                <a:solidFill>
                  <a:schemeClr val="bg1">
                    <a:lumMod val="60000"/>
                    <a:lumOff val="40000"/>
                  </a:schemeClr>
                </a:solidFill>
              </a:defRPr>
            </a:lvl1pPr>
          </a:lstStyle>
          <a:p>
            <a:r>
              <a:rPr lang="en-US"/>
              <a:t>Click to add image at 40% (or higher) transparency </a:t>
            </a:r>
            <a:br>
              <a:rPr lang="en-US"/>
            </a:br>
            <a:r>
              <a:rPr lang="en-US"/>
              <a:t>and remember to add descriptive alt text or mark as decorative by right clicking the image</a:t>
            </a:r>
          </a:p>
        </p:txBody>
      </p:sp>
      <p:sp>
        <p:nvSpPr>
          <p:cNvPr id="2" name="Title"/>
          <p:cNvSpPr>
            <a:spLocks noGrp="1"/>
          </p:cNvSpPr>
          <p:nvPr>
            <p:ph type="ctrTitle" hasCustomPrompt="1"/>
          </p:nvPr>
        </p:nvSpPr>
        <p:spPr>
          <a:xfrm>
            <a:off x="0" y="4572000"/>
            <a:ext cx="12192000" cy="1005840"/>
          </a:xfrm>
          <a:prstGeom prst="rect">
            <a:avLst/>
          </a:prstGeom>
          <a:solidFill>
            <a:schemeClr val="bg2"/>
          </a:solidFill>
        </p:spPr>
        <p:txBody>
          <a:bodyPr wrap="square" lIns="822960" tIns="91440" rIns="822960" bIns="91440" anchor="ctr">
            <a:noAutofit/>
          </a:bodyPr>
          <a:lstStyle>
            <a:lvl1pPr algn="ctr">
              <a:defRPr sz="3000" b="1" cap="none" baseline="0">
                <a:solidFill>
                  <a:schemeClr val="tx1"/>
                </a:solidFill>
              </a:defRPr>
            </a:lvl1pPr>
          </a:lstStyle>
          <a:p>
            <a:r>
              <a:rPr lang="en-US"/>
              <a:t>Click to add section/presentation title or change background color (dark palette only).</a:t>
            </a:r>
          </a:p>
        </p:txBody>
      </p:sp>
    </p:spTree>
    <p:extLst>
      <p:ext uri="{BB962C8B-B14F-4D97-AF65-F5344CB8AC3E}">
        <p14:creationId xmlns:p14="http://schemas.microsoft.com/office/powerpoint/2010/main" val="7834281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1_header only">
    <p:spTree>
      <p:nvGrpSpPr>
        <p:cNvPr id="1" name=""/>
        <p:cNvGrpSpPr/>
        <p:nvPr/>
      </p:nvGrpSpPr>
      <p:grpSpPr>
        <a:xfrm>
          <a:off x="0" y="0"/>
          <a:ext cx="0" cy="0"/>
          <a:chOff x="0" y="0"/>
          <a:chExt cx="0" cy="0"/>
        </a:xfrm>
      </p:grpSpPr>
      <p:pic>
        <p:nvPicPr>
          <p:cNvPr id="104" name="image2.jpg" descr="image2.jpg"/>
          <p:cNvPicPr>
            <a:picLocks noChangeAspect="1"/>
          </p:cNvPicPr>
          <p:nvPr/>
        </p:nvPicPr>
        <p:blipFill>
          <a:blip r:embed="rId2"/>
          <a:stretch>
            <a:fillRect/>
          </a:stretch>
        </p:blipFill>
        <p:spPr>
          <a:xfrm>
            <a:off x="1524000" y="-8930"/>
            <a:ext cx="9144000" cy="914401"/>
          </a:xfrm>
          <a:prstGeom prst="rect">
            <a:avLst/>
          </a:prstGeom>
          <a:ln w="12700"/>
        </p:spPr>
      </p:pic>
      <p:sp>
        <p:nvSpPr>
          <p:cNvPr id="105" name="Slide Number"/>
          <p:cNvSpPr txBox="1">
            <a:spLocks noGrp="1"/>
          </p:cNvSpPr>
          <p:nvPr>
            <p:ph type="sldNum" sz="quarter" idx="2"/>
          </p:nvPr>
        </p:nvSpPr>
        <p:spPr>
          <a:xfrm>
            <a:off x="10097296" y="6454687"/>
            <a:ext cx="285334" cy="282769"/>
          </a:xfrm>
          <a:prstGeom prst="rect">
            <a:avLst/>
          </a:prstGeom>
        </p:spPr>
        <p:txBody>
          <a:bodyPr lIns="71437" tIns="71437" rIns="71437" bIns="71437"/>
          <a:lstStyle>
            <a:lvl1pPr algn="ctr" defTabSz="410766">
              <a:spcBef>
                <a:spcPts val="0"/>
              </a:spcBef>
              <a:defRPr sz="900" b="0" spc="0">
                <a:solidFill>
                  <a:srgbClr val="444444"/>
                </a:solidFill>
              </a:defRPr>
            </a:lvl1pPr>
          </a:lstStyle>
          <a:p>
            <a:fld id="{86CB4B4D-7CA3-9044-876B-883B54F8677D}" type="slidenum">
              <a:t>‹#›</a:t>
            </a:fld>
            <a:endParaRPr/>
          </a:p>
        </p:txBody>
      </p:sp>
    </p:spTree>
    <p:extLst>
      <p:ext uri="{BB962C8B-B14F-4D97-AF65-F5344CB8AC3E}">
        <p14:creationId xmlns:p14="http://schemas.microsoft.com/office/powerpoint/2010/main" val="40263205"/>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1_text slide">
    <p:spTree>
      <p:nvGrpSpPr>
        <p:cNvPr id="1" name=""/>
        <p:cNvGrpSpPr/>
        <p:nvPr/>
      </p:nvGrpSpPr>
      <p:grpSpPr>
        <a:xfrm>
          <a:off x="0" y="0"/>
          <a:ext cx="0" cy="0"/>
          <a:chOff x="0" y="0"/>
          <a:chExt cx="0" cy="0"/>
        </a:xfrm>
      </p:grpSpPr>
      <p:pic>
        <p:nvPicPr>
          <p:cNvPr id="112" name="image2.jpg" descr="image2.jpg"/>
          <p:cNvPicPr>
            <a:picLocks noChangeAspect="1"/>
          </p:cNvPicPr>
          <p:nvPr/>
        </p:nvPicPr>
        <p:blipFill>
          <a:blip r:embed="rId2"/>
          <a:stretch>
            <a:fillRect/>
          </a:stretch>
        </p:blipFill>
        <p:spPr>
          <a:xfrm>
            <a:off x="1524000" y="-8930"/>
            <a:ext cx="9144000" cy="914401"/>
          </a:xfrm>
          <a:prstGeom prst="rect">
            <a:avLst/>
          </a:prstGeom>
          <a:ln w="12700"/>
        </p:spPr>
      </p:pic>
      <p:sp>
        <p:nvSpPr>
          <p:cNvPr id="113" name="Body Level One…"/>
          <p:cNvSpPr txBox="1">
            <a:spLocks noGrp="1"/>
          </p:cNvSpPr>
          <p:nvPr>
            <p:ph type="body" idx="1"/>
          </p:nvPr>
        </p:nvSpPr>
        <p:spPr>
          <a:xfrm>
            <a:off x="2158008" y="1232297"/>
            <a:ext cx="7875985" cy="5152431"/>
          </a:xfrm>
          <a:prstGeom prst="rect">
            <a:avLst/>
          </a:prstGeom>
        </p:spPr>
        <p:txBody>
          <a:bodyPr lIns="71437" tIns="71437" rIns="71437" bIns="71437" anchor="t"/>
          <a:lstStyle>
            <a:lvl1pPr marL="0" indent="0" defTabSz="410766">
              <a:spcBef>
                <a:spcPts val="800"/>
              </a:spcBef>
              <a:buSzTx/>
              <a:buNone/>
              <a:defRPr sz="2200" spc="-22">
                <a:solidFill>
                  <a:srgbClr val="444444"/>
                </a:solidFill>
                <a:latin typeface="+mj-lt"/>
                <a:ea typeface="+mj-ea"/>
                <a:cs typeface="+mj-cs"/>
                <a:sym typeface="Arial"/>
              </a:defRPr>
            </a:lvl1pPr>
            <a:lvl2pPr marL="0" indent="0" defTabSz="410766">
              <a:spcBef>
                <a:spcPts val="800"/>
              </a:spcBef>
              <a:buSzTx/>
              <a:buNone/>
              <a:defRPr sz="2200" spc="-22">
                <a:solidFill>
                  <a:srgbClr val="444444"/>
                </a:solidFill>
                <a:latin typeface="+mj-lt"/>
                <a:ea typeface="+mj-ea"/>
                <a:cs typeface="+mj-cs"/>
                <a:sym typeface="Arial"/>
              </a:defRPr>
            </a:lvl2pPr>
            <a:lvl3pPr marL="0" indent="0" defTabSz="410766">
              <a:spcBef>
                <a:spcPts val="800"/>
              </a:spcBef>
              <a:buSzTx/>
              <a:buNone/>
              <a:defRPr sz="2200" spc="-22">
                <a:solidFill>
                  <a:srgbClr val="444444"/>
                </a:solidFill>
                <a:latin typeface="+mj-lt"/>
                <a:ea typeface="+mj-ea"/>
                <a:cs typeface="+mj-cs"/>
                <a:sym typeface="Arial"/>
              </a:defRPr>
            </a:lvl3pPr>
            <a:lvl4pPr marL="0" indent="0" defTabSz="410766">
              <a:spcBef>
                <a:spcPts val="800"/>
              </a:spcBef>
              <a:buSzTx/>
              <a:buNone/>
              <a:defRPr sz="2200" spc="-22">
                <a:solidFill>
                  <a:srgbClr val="444444"/>
                </a:solidFill>
                <a:latin typeface="+mj-lt"/>
                <a:ea typeface="+mj-ea"/>
                <a:cs typeface="+mj-cs"/>
                <a:sym typeface="Arial"/>
              </a:defRPr>
            </a:lvl4pPr>
            <a:lvl5pPr marL="0" indent="0" defTabSz="410766">
              <a:spcBef>
                <a:spcPts val="800"/>
              </a:spcBef>
              <a:buSzTx/>
              <a:buNone/>
              <a:defRPr sz="2200" spc="-22">
                <a:solidFill>
                  <a:srgbClr val="444444"/>
                </a:solidFill>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4" name="Slide Number"/>
          <p:cNvSpPr txBox="1">
            <a:spLocks noGrp="1"/>
          </p:cNvSpPr>
          <p:nvPr>
            <p:ph type="sldNum" sz="quarter" idx="2"/>
          </p:nvPr>
        </p:nvSpPr>
        <p:spPr>
          <a:xfrm>
            <a:off x="10239962" y="6386232"/>
            <a:ext cx="281871" cy="282769"/>
          </a:xfrm>
          <a:prstGeom prst="rect">
            <a:avLst/>
          </a:prstGeom>
        </p:spPr>
        <p:txBody>
          <a:bodyPr lIns="71437" tIns="71437" rIns="71437" bIns="71437" anchor="b"/>
          <a:lstStyle>
            <a:lvl1pPr defTabSz="410766">
              <a:defRPr sz="900" spc="-9">
                <a:solidFill>
                  <a:srgbClr val="444444"/>
                </a:solidFill>
              </a:defRPr>
            </a:lvl1pPr>
          </a:lstStyle>
          <a:p>
            <a:fld id="{86CB4B4D-7CA3-9044-876B-883B54F8677D}" type="slidenum">
              <a:t>‹#›</a:t>
            </a:fld>
            <a:endParaRPr/>
          </a:p>
        </p:txBody>
      </p:sp>
    </p:spTree>
    <p:extLst>
      <p:ext uri="{BB962C8B-B14F-4D97-AF65-F5344CB8AC3E}">
        <p14:creationId xmlns:p14="http://schemas.microsoft.com/office/powerpoint/2010/main" val="397577180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2_text slide">
    <p:spTree>
      <p:nvGrpSpPr>
        <p:cNvPr id="1" name=""/>
        <p:cNvGrpSpPr/>
        <p:nvPr/>
      </p:nvGrpSpPr>
      <p:grpSpPr>
        <a:xfrm>
          <a:off x="0" y="0"/>
          <a:ext cx="0" cy="0"/>
          <a:chOff x="0" y="0"/>
          <a:chExt cx="0" cy="0"/>
        </a:xfrm>
      </p:grpSpPr>
      <p:pic>
        <p:nvPicPr>
          <p:cNvPr id="121" name="image2.jpg" descr="image2.jpg"/>
          <p:cNvPicPr>
            <a:picLocks noChangeAspect="1"/>
          </p:cNvPicPr>
          <p:nvPr/>
        </p:nvPicPr>
        <p:blipFill>
          <a:blip r:embed="rId2"/>
          <a:stretch>
            <a:fillRect/>
          </a:stretch>
        </p:blipFill>
        <p:spPr>
          <a:xfrm>
            <a:off x="1524000" y="-8930"/>
            <a:ext cx="9144001" cy="914401"/>
          </a:xfrm>
          <a:prstGeom prst="rect">
            <a:avLst/>
          </a:prstGeom>
          <a:ln w="12700">
            <a:miter lim="400000"/>
          </a:ln>
        </p:spPr>
      </p:pic>
      <p:sp>
        <p:nvSpPr>
          <p:cNvPr id="122" name="Body Level One…"/>
          <p:cNvSpPr txBox="1">
            <a:spLocks noGrp="1"/>
          </p:cNvSpPr>
          <p:nvPr>
            <p:ph type="body" idx="1"/>
          </p:nvPr>
        </p:nvSpPr>
        <p:spPr>
          <a:xfrm>
            <a:off x="2158008" y="1232297"/>
            <a:ext cx="7875985" cy="5152431"/>
          </a:xfrm>
          <a:prstGeom prst="rect">
            <a:avLst/>
          </a:prstGeom>
        </p:spPr>
        <p:txBody>
          <a:bodyPr lIns="71437" tIns="71437" rIns="71437" bIns="71437" anchor="t">
            <a:normAutofit/>
          </a:bodyPr>
          <a:lstStyle>
            <a:lvl1pPr marL="0" indent="0" defTabSz="410766">
              <a:spcBef>
                <a:spcPts val="800"/>
              </a:spcBef>
              <a:buSzTx/>
              <a:buNone/>
              <a:defRPr sz="2200" spc="-22">
                <a:solidFill>
                  <a:srgbClr val="444444"/>
                </a:solidFill>
                <a:latin typeface="+mj-lt"/>
                <a:ea typeface="+mj-ea"/>
                <a:cs typeface="+mj-cs"/>
                <a:sym typeface="Arial"/>
              </a:defRPr>
            </a:lvl1pPr>
            <a:lvl2pPr marL="0" indent="0" defTabSz="410766">
              <a:spcBef>
                <a:spcPts val="800"/>
              </a:spcBef>
              <a:buSzTx/>
              <a:buNone/>
              <a:defRPr sz="2200" spc="-22">
                <a:solidFill>
                  <a:srgbClr val="444444"/>
                </a:solidFill>
                <a:latin typeface="+mj-lt"/>
                <a:ea typeface="+mj-ea"/>
                <a:cs typeface="+mj-cs"/>
                <a:sym typeface="Arial"/>
              </a:defRPr>
            </a:lvl2pPr>
            <a:lvl3pPr marL="0" indent="0" defTabSz="410766">
              <a:spcBef>
                <a:spcPts val="800"/>
              </a:spcBef>
              <a:buSzTx/>
              <a:buNone/>
              <a:defRPr sz="2200" spc="-22">
                <a:solidFill>
                  <a:srgbClr val="444444"/>
                </a:solidFill>
                <a:latin typeface="+mj-lt"/>
                <a:ea typeface="+mj-ea"/>
                <a:cs typeface="+mj-cs"/>
                <a:sym typeface="Arial"/>
              </a:defRPr>
            </a:lvl3pPr>
            <a:lvl4pPr marL="0" indent="0" defTabSz="410766">
              <a:spcBef>
                <a:spcPts val="800"/>
              </a:spcBef>
              <a:buSzTx/>
              <a:buNone/>
              <a:defRPr sz="2200" spc="-22">
                <a:solidFill>
                  <a:srgbClr val="444444"/>
                </a:solidFill>
                <a:latin typeface="+mj-lt"/>
                <a:ea typeface="+mj-ea"/>
                <a:cs typeface="+mj-cs"/>
                <a:sym typeface="Arial"/>
              </a:defRPr>
            </a:lvl4pPr>
            <a:lvl5pPr marL="0" indent="0" defTabSz="410766">
              <a:spcBef>
                <a:spcPts val="800"/>
              </a:spcBef>
              <a:buSzTx/>
              <a:buNone/>
              <a:defRPr sz="2200" spc="-22">
                <a:solidFill>
                  <a:srgbClr val="444444"/>
                </a:solidFill>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xfrm>
            <a:off x="10239962" y="6386232"/>
            <a:ext cx="281871" cy="282769"/>
          </a:xfrm>
          <a:prstGeom prst="rect">
            <a:avLst/>
          </a:prstGeom>
        </p:spPr>
        <p:txBody>
          <a:bodyPr lIns="71437" tIns="71437" rIns="71437" bIns="71437" anchor="b"/>
          <a:lstStyle>
            <a:lvl1pPr defTabSz="410766">
              <a:defRPr sz="900" spc="-9">
                <a:solidFill>
                  <a:srgbClr val="444444"/>
                </a:solidFill>
              </a:defRPr>
            </a:lvl1pPr>
          </a:lstStyle>
          <a:p>
            <a:fld id="{86CB4B4D-7CA3-9044-876B-883B54F8677D}" type="slidenum">
              <a:t>‹#›</a:t>
            </a:fld>
            <a:endParaRPr/>
          </a:p>
        </p:txBody>
      </p:sp>
    </p:spTree>
    <p:extLst>
      <p:ext uri="{BB962C8B-B14F-4D97-AF65-F5344CB8AC3E}">
        <p14:creationId xmlns:p14="http://schemas.microsoft.com/office/powerpoint/2010/main" val="369506072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1_watermark">
    <p:spTree>
      <p:nvGrpSpPr>
        <p:cNvPr id="1" name=""/>
        <p:cNvGrpSpPr/>
        <p:nvPr/>
      </p:nvGrpSpPr>
      <p:grpSpPr>
        <a:xfrm>
          <a:off x="0" y="0"/>
          <a:ext cx="0" cy="0"/>
          <a:chOff x="0" y="0"/>
          <a:chExt cx="0" cy="0"/>
        </a:xfrm>
      </p:grpSpPr>
      <p:pic>
        <p:nvPicPr>
          <p:cNvPr id="130" name="image2.jpg" descr="image2.jpg"/>
          <p:cNvPicPr>
            <a:picLocks noChangeAspect="1"/>
          </p:cNvPicPr>
          <p:nvPr/>
        </p:nvPicPr>
        <p:blipFill>
          <a:blip r:embed="rId2"/>
          <a:stretch>
            <a:fillRect/>
          </a:stretch>
        </p:blipFill>
        <p:spPr>
          <a:xfrm>
            <a:off x="0" y="0"/>
            <a:ext cx="12192001" cy="877825"/>
          </a:xfrm>
          <a:prstGeom prst="rect">
            <a:avLst/>
          </a:prstGeom>
          <a:ln w="12700"/>
        </p:spPr>
      </p:pic>
      <p:pic>
        <p:nvPicPr>
          <p:cNvPr id="131" name="image1.jpg" descr="image1.jpg"/>
          <p:cNvPicPr>
            <a:picLocks noChangeAspect="1"/>
          </p:cNvPicPr>
          <p:nvPr/>
        </p:nvPicPr>
        <p:blipFill>
          <a:blip r:embed="rId3"/>
          <a:srcRect l="52740" t="21892" r="7" b="13200"/>
          <a:stretch>
            <a:fillRect/>
          </a:stretch>
        </p:blipFill>
        <p:spPr>
          <a:xfrm>
            <a:off x="6230757" y="831850"/>
            <a:ext cx="5956531" cy="5454650"/>
          </a:xfrm>
          <a:prstGeom prst="rect">
            <a:avLst/>
          </a:prstGeom>
          <a:ln w="12700">
            <a:miter lim="400000"/>
          </a:ln>
        </p:spPr>
      </p:pic>
      <p:sp>
        <p:nvSpPr>
          <p:cNvPr id="132" name="Slide Number"/>
          <p:cNvSpPr txBox="1">
            <a:spLocks noGrp="1"/>
          </p:cNvSpPr>
          <p:nvPr>
            <p:ph type="sldNum" sz="quarter" idx="2"/>
          </p:nvPr>
        </p:nvSpPr>
        <p:spPr>
          <a:xfrm>
            <a:off x="11691505" y="6434450"/>
            <a:ext cx="243656" cy="241092"/>
          </a:xfrm>
          <a:prstGeom prst="rect">
            <a:avLst/>
          </a:prstGeom>
        </p:spPr>
        <p:txBody>
          <a:bodyPr/>
          <a:lstStyle>
            <a:lvl1pPr algn="ctr">
              <a:spcBef>
                <a:spcPts val="0"/>
              </a:spcBef>
              <a:defRPr sz="900" b="0" spc="0">
                <a:solidFill>
                  <a:srgbClr val="444444"/>
                </a:solidFill>
              </a:defRPr>
            </a:lvl1pPr>
          </a:lstStyle>
          <a:p>
            <a:fld id="{86CB4B4D-7CA3-9044-876B-883B54F8677D}" type="slidenum">
              <a:t>‹#›</a:t>
            </a:fld>
            <a:endParaRPr/>
          </a:p>
        </p:txBody>
      </p:sp>
    </p:spTree>
    <p:extLst>
      <p:ext uri="{BB962C8B-B14F-4D97-AF65-F5344CB8AC3E}">
        <p14:creationId xmlns:p14="http://schemas.microsoft.com/office/powerpoint/2010/main" val="3806265597"/>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白紙">
    <p:spTree>
      <p:nvGrpSpPr>
        <p:cNvPr id="1" name=""/>
        <p:cNvGrpSpPr/>
        <p:nvPr/>
      </p:nvGrpSpPr>
      <p:grpSpPr>
        <a:xfrm>
          <a:off x="0" y="0"/>
          <a:ext cx="0" cy="0"/>
          <a:chOff x="0" y="0"/>
          <a:chExt cx="0" cy="0"/>
        </a:xfrm>
      </p:grpSpPr>
      <p:sp>
        <p:nvSpPr>
          <p:cNvPr id="139" name="Slide Number"/>
          <p:cNvSpPr txBox="1">
            <a:spLocks noGrp="1"/>
          </p:cNvSpPr>
          <p:nvPr>
            <p:ph type="sldNum" sz="quarter" idx="2"/>
          </p:nvPr>
        </p:nvSpPr>
        <p:spPr>
          <a:xfrm>
            <a:off x="11219610" y="6354250"/>
            <a:ext cx="362791" cy="369330"/>
          </a:xfrm>
          <a:prstGeom prst="rect">
            <a:avLst/>
          </a:prstGeom>
        </p:spPr>
        <p:txBody>
          <a:bodyPr lIns="91439" tIns="91439" rIns="91439" bIns="91439" anchor="ctr"/>
          <a:lstStyle>
            <a:lvl1pPr algn="r" defTabSz="914400">
              <a:defRPr>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212499724"/>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294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ding, presentation title, presenters/descripti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19AE0E-457B-EE4B-99D3-6F1A02C75C53}"/>
              </a:ext>
              <a:ext uri="{C183D7F6-B498-43B3-948B-1728B52AA6E4}">
                <adec:decorative xmlns:adec="http://schemas.microsoft.com/office/drawing/2017/decorative" val="1"/>
              </a:ext>
            </a:extLst>
          </p:cNvPr>
          <p:cNvCxnSpPr>
            <a:cxnSpLocks/>
          </p:cNvCxnSpPr>
          <p:nvPr userDrawn="1"/>
        </p:nvCxnSpPr>
        <p:spPr>
          <a:xfrm>
            <a:off x="1325365" y="4937760"/>
            <a:ext cx="9601200" cy="0"/>
          </a:xfrm>
          <a:prstGeom prst="line">
            <a:avLst/>
          </a:prstGeom>
          <a:ln w="38100">
            <a:solidFill>
              <a:schemeClr val="bg1">
                <a:lumMod val="20000"/>
                <a:lumOff val="80000"/>
              </a:schemeClr>
            </a:solidFill>
          </a:ln>
        </p:spPr>
        <p:style>
          <a:lnRef idx="1">
            <a:schemeClr val="accent3"/>
          </a:lnRef>
          <a:fillRef idx="0">
            <a:schemeClr val="accent3"/>
          </a:fillRef>
          <a:effectRef idx="0">
            <a:schemeClr val="accent3"/>
          </a:effectRef>
          <a:fontRef idx="minor">
            <a:schemeClr val="tx1"/>
          </a:fontRef>
        </p:style>
      </p:cxnSp>
      <p:pic>
        <p:nvPicPr>
          <p:cNvPr id="9" name="Picture 8" descr="The Ohio State University">
            <a:extLst>
              <a:ext uri="{FF2B5EF4-FFF2-40B4-BE49-F238E27FC236}">
                <a16:creationId xmlns:a16="http://schemas.microsoft.com/office/drawing/2014/main" id="{35DE5150-E388-7545-87CB-251F566D26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79069" y="731520"/>
            <a:ext cx="2433861" cy="1645920"/>
          </a:xfrm>
          <a:prstGeom prst="rect">
            <a:avLst/>
          </a:prstGeom>
        </p:spPr>
      </p:pic>
      <p:sp>
        <p:nvSpPr>
          <p:cNvPr id="11" name="Text Placeholder 5">
            <a:extLst>
              <a:ext uri="{FF2B5EF4-FFF2-40B4-BE49-F238E27FC236}">
                <a16:creationId xmlns:a16="http://schemas.microsoft.com/office/drawing/2014/main" id="{3B475391-4A3C-BA4F-BE89-4FA809BBAEBA}"/>
              </a:ext>
            </a:extLst>
          </p:cNvPr>
          <p:cNvSpPr>
            <a:spLocks noGrp="1"/>
          </p:cNvSpPr>
          <p:nvPr>
            <p:ph type="body" sz="quarter" idx="11" hasCustomPrompt="1"/>
          </p:nvPr>
        </p:nvSpPr>
        <p:spPr>
          <a:xfrm>
            <a:off x="838200" y="5029202"/>
            <a:ext cx="10515600" cy="1371600"/>
          </a:xfrm>
          <a:prstGeom prst="rect">
            <a:avLst/>
          </a:prstGeom>
        </p:spPr>
        <p:txBody>
          <a:bodyPr lIns="0" tIns="91440" rIns="0" bIns="0" anchor="t"/>
          <a:lstStyle>
            <a:lvl1pPr marL="0" indent="0" algn="ctr">
              <a:lnSpc>
                <a:spcPct val="90000"/>
              </a:lnSpc>
              <a:buNone/>
              <a:defRPr sz="3600">
                <a:solidFill>
                  <a:schemeClr val="bg1"/>
                </a:solidFill>
              </a:defRPr>
            </a:lvl1pPr>
          </a:lstStyle>
          <a:p>
            <a:pPr lvl="0"/>
            <a:r>
              <a:rPr lang="en-US"/>
              <a:t>Click to add presenter name(s)/description</a:t>
            </a:r>
          </a:p>
        </p:txBody>
      </p:sp>
      <p:sp>
        <p:nvSpPr>
          <p:cNvPr id="2" name="Title 1">
            <a:extLst>
              <a:ext uri="{FF2B5EF4-FFF2-40B4-BE49-F238E27FC236}">
                <a16:creationId xmlns:a16="http://schemas.microsoft.com/office/drawing/2014/main" id="{9DD26D1D-3410-AC43-81AA-E2445118D602}"/>
              </a:ext>
            </a:extLst>
          </p:cNvPr>
          <p:cNvSpPr>
            <a:spLocks noGrp="1"/>
          </p:cNvSpPr>
          <p:nvPr>
            <p:ph type="title" hasCustomPrompt="1"/>
          </p:nvPr>
        </p:nvSpPr>
        <p:spPr>
          <a:xfrm>
            <a:off x="838200" y="3017518"/>
            <a:ext cx="10515600" cy="1828800"/>
          </a:xfrm>
          <a:prstGeom prst="rect">
            <a:avLst/>
          </a:prstGeom>
        </p:spPr>
        <p:txBody>
          <a:bodyPr lIns="0" tIns="91440" rIns="0" bIns="0" anchor="b">
            <a:normAutofit/>
          </a:bodyPr>
          <a:lstStyle>
            <a:lvl1pPr algn="ctr">
              <a:lnSpc>
                <a:spcPct val="100000"/>
              </a:lnSpc>
              <a:defRPr sz="5400" cap="none" spc="0" baseline="0">
                <a:solidFill>
                  <a:schemeClr val="bg2"/>
                </a:solidFill>
                <a:latin typeface="+mj-lt"/>
              </a:defRPr>
            </a:lvl1pPr>
          </a:lstStyle>
          <a:p>
            <a:r>
              <a:rPr lang="en-US"/>
              <a:t>Presentation Title</a:t>
            </a:r>
          </a:p>
        </p:txBody>
      </p:sp>
    </p:spTree>
    <p:extLst>
      <p:ext uri="{BB962C8B-B14F-4D97-AF65-F5344CB8AC3E}">
        <p14:creationId xmlns:p14="http://schemas.microsoft.com/office/powerpoint/2010/main" val="3385464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description, branding">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62677C-F661-9241-A483-A9836C0B8BB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0000" y="5944524"/>
            <a:ext cx="490988" cy="639156"/>
          </a:xfrm>
          <a:prstGeom prst="rect">
            <a:avLst/>
          </a:prstGeom>
        </p:spPr>
      </p:pic>
      <p:sp>
        <p:nvSpPr>
          <p:cNvPr id="4" name="Text">
            <a:extLst>
              <a:ext uri="{FF2B5EF4-FFF2-40B4-BE49-F238E27FC236}">
                <a16:creationId xmlns:a16="http://schemas.microsoft.com/office/drawing/2014/main" id="{07885DBB-3D1E-6E43-9ECD-ABEC3138AEA9}"/>
              </a:ext>
            </a:extLst>
          </p:cNvPr>
          <p:cNvSpPr>
            <a:spLocks noGrp="1"/>
          </p:cNvSpPr>
          <p:nvPr>
            <p:ph type="subTitle" idx="1" hasCustomPrompt="1"/>
          </p:nvPr>
        </p:nvSpPr>
        <p:spPr>
          <a:xfrm>
            <a:off x="841248" y="4572000"/>
            <a:ext cx="10515600" cy="1371600"/>
          </a:xfrm>
          <a:prstGeom prst="rect">
            <a:avLst/>
          </a:prstGeom>
        </p:spPr>
        <p:txBody>
          <a:bodyPr tIns="91440" bIns="91440" anchor="t">
            <a:noAutofit/>
          </a:bodyPr>
          <a:lstStyle>
            <a:lvl1pPr marL="0" indent="0" algn="ctr">
              <a:buNone/>
              <a:defRPr sz="30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short description.</a:t>
            </a:r>
          </a:p>
        </p:txBody>
      </p:sp>
      <p:sp>
        <p:nvSpPr>
          <p:cNvPr id="3" name="Title">
            <a:extLst>
              <a:ext uri="{FF2B5EF4-FFF2-40B4-BE49-F238E27FC236}">
                <a16:creationId xmlns:a16="http://schemas.microsoft.com/office/drawing/2014/main" id="{828E9F41-6D1F-D945-B502-D93538C8BBA9}"/>
              </a:ext>
            </a:extLst>
          </p:cNvPr>
          <p:cNvSpPr>
            <a:spLocks noGrp="1"/>
          </p:cNvSpPr>
          <p:nvPr>
            <p:ph type="ctrTitle" hasCustomPrompt="1"/>
          </p:nvPr>
        </p:nvSpPr>
        <p:spPr>
          <a:xfrm>
            <a:off x="841248" y="1828800"/>
            <a:ext cx="10515600" cy="2514336"/>
          </a:xfrm>
          <a:prstGeom prst="rect">
            <a:avLst/>
          </a:prstGeom>
        </p:spPr>
        <p:txBody>
          <a:bodyPr tIns="91440" bIns="91440" anchor="b">
            <a:normAutofit/>
          </a:bodyPr>
          <a:lstStyle>
            <a:lvl1pPr algn="ctr">
              <a:lnSpc>
                <a:spcPct val="100000"/>
              </a:lnSpc>
              <a:defRPr sz="4400" b="0" cap="none" spc="0" baseline="0">
                <a:solidFill>
                  <a:schemeClr val="bg2"/>
                </a:solidFill>
                <a:latin typeface="+mj-lt"/>
              </a:defRPr>
            </a:lvl1pPr>
          </a:lstStyle>
          <a:p>
            <a:r>
              <a:rPr lang="en-US"/>
              <a:t>Click to add slide title or change font color (dark palette only).</a:t>
            </a:r>
          </a:p>
        </p:txBody>
      </p:sp>
      <p:sp>
        <p:nvSpPr>
          <p:cNvPr id="2" name="Slide Number Placeholder 1">
            <a:extLst>
              <a:ext uri="{FF2B5EF4-FFF2-40B4-BE49-F238E27FC236}">
                <a16:creationId xmlns:a16="http://schemas.microsoft.com/office/drawing/2014/main" id="{91C4D409-825A-2847-80E8-FA5D7A44D508}"/>
              </a:ext>
            </a:extLst>
          </p:cNvPr>
          <p:cNvSpPr>
            <a:spLocks noGrp="1"/>
          </p:cNvSpPr>
          <p:nvPr>
            <p:ph type="sldNum" sz="quarter" idx="10"/>
          </p:nvPr>
        </p:nvSpPr>
        <p:spPr>
          <a:xfrm>
            <a:off x="0" y="6400800"/>
            <a:ext cx="457200" cy="457200"/>
          </a:xfrm>
        </p:spPr>
        <p:txBody>
          <a:bodyPr/>
          <a:lstStyle>
            <a:lvl1pPr>
              <a:defRPr>
                <a:solidFill>
                  <a:schemeClr val="tx2"/>
                </a:solidFill>
              </a:defRPr>
            </a:lvl1pPr>
          </a:lstStyle>
          <a:p>
            <a:fld id="{BAE202C4-42C0-0745-A819-C571BA2B8158}" type="slidenum">
              <a:rPr lang="en-US" smtClean="0"/>
              <a:pPr/>
              <a:t>‹#›</a:t>
            </a:fld>
            <a:endParaRPr lang="en-US"/>
          </a:p>
        </p:txBody>
      </p:sp>
    </p:spTree>
    <p:extLst>
      <p:ext uri="{BB962C8B-B14F-4D97-AF65-F5344CB8AC3E}">
        <p14:creationId xmlns:p14="http://schemas.microsoft.com/office/powerpoint/2010/main" val="106341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randing">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408F4E-24CB-EB4F-B55D-AB4542E72E0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0000" y="5944524"/>
            <a:ext cx="490988" cy="639156"/>
          </a:xfrm>
          <a:prstGeom prst="rect">
            <a:avLst/>
          </a:prstGeom>
        </p:spPr>
      </p:pic>
      <p:sp>
        <p:nvSpPr>
          <p:cNvPr id="3" name="Title">
            <a:extLst>
              <a:ext uri="{FF2B5EF4-FFF2-40B4-BE49-F238E27FC236}">
                <a16:creationId xmlns:a16="http://schemas.microsoft.com/office/drawing/2014/main" id="{828E9F41-6D1F-D945-B502-D93538C8BBA9}"/>
              </a:ext>
            </a:extLst>
          </p:cNvPr>
          <p:cNvSpPr>
            <a:spLocks noGrp="1"/>
          </p:cNvSpPr>
          <p:nvPr>
            <p:ph type="ctrTitle" hasCustomPrompt="1"/>
          </p:nvPr>
        </p:nvSpPr>
        <p:spPr>
          <a:xfrm>
            <a:off x="842482" y="1591056"/>
            <a:ext cx="10515600" cy="3657600"/>
          </a:xfrm>
          <a:prstGeom prst="rect">
            <a:avLst/>
          </a:prstGeom>
        </p:spPr>
        <p:txBody>
          <a:bodyPr anchor="ctr">
            <a:normAutofit/>
          </a:bodyPr>
          <a:lstStyle>
            <a:lvl1pPr algn="ctr">
              <a:lnSpc>
                <a:spcPct val="110000"/>
              </a:lnSpc>
              <a:defRPr sz="4800" b="0" cap="none" baseline="0">
                <a:solidFill>
                  <a:schemeClr val="bg2"/>
                </a:solidFill>
                <a:latin typeface="Arial" panose="020B0604020202020204" pitchFamily="34" charset="0"/>
              </a:defRPr>
            </a:lvl1pPr>
          </a:lstStyle>
          <a:p>
            <a:r>
              <a:rPr lang="en-US"/>
              <a:t>Click to add slide title or change font color (dark palette only). Emphasize key words with Arial Black font.</a:t>
            </a:r>
          </a:p>
        </p:txBody>
      </p:sp>
      <p:sp>
        <p:nvSpPr>
          <p:cNvPr id="2" name="Slide Number Placeholder 1">
            <a:extLst>
              <a:ext uri="{FF2B5EF4-FFF2-40B4-BE49-F238E27FC236}">
                <a16:creationId xmlns:a16="http://schemas.microsoft.com/office/drawing/2014/main" id="{99C04F35-0503-4E45-BE67-546EAA104E1C}"/>
              </a:ext>
            </a:extLst>
          </p:cNvPr>
          <p:cNvSpPr>
            <a:spLocks noGrp="1"/>
          </p:cNvSpPr>
          <p:nvPr>
            <p:ph type="sldNum" sz="quarter" idx="10"/>
          </p:nvPr>
        </p:nvSpPr>
        <p:spPr>
          <a:xfrm>
            <a:off x="0" y="6400800"/>
            <a:ext cx="457200" cy="457200"/>
          </a:xfrm>
        </p:spPr>
        <p:txBody>
          <a:bodyPr/>
          <a:lstStyle>
            <a:lvl1pPr>
              <a:defRPr>
                <a:solidFill>
                  <a:schemeClr val="tx2"/>
                </a:solidFill>
              </a:defRPr>
            </a:lvl1pPr>
          </a:lstStyle>
          <a:p>
            <a:fld id="{BAE202C4-42C0-0745-A819-C571BA2B8158}" type="slidenum">
              <a:rPr lang="en-US" smtClean="0"/>
              <a:pPr/>
              <a:t>‹#›</a:t>
            </a:fld>
            <a:endParaRPr lang="en-US"/>
          </a:p>
        </p:txBody>
      </p:sp>
    </p:spTree>
    <p:extLst>
      <p:ext uri="{BB962C8B-B14F-4D97-AF65-F5344CB8AC3E}">
        <p14:creationId xmlns:p14="http://schemas.microsoft.com/office/powerpoint/2010/main" val="1955473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background image, branding">
    <p:bg>
      <p:bgPr>
        <a:solidFill>
          <a:srgbClr val="000000"/>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C7CE24-CBAA-F242-A433-6B5DD94BD19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0000" y="5943600"/>
            <a:ext cx="490859" cy="640080"/>
          </a:xfrm>
          <a:prstGeom prst="rect">
            <a:avLst/>
          </a:prstGeom>
        </p:spPr>
      </p:pic>
      <p:sp>
        <p:nvSpPr>
          <p:cNvPr id="8" name="Picture Placeholder 7">
            <a:extLst>
              <a:ext uri="{FF2B5EF4-FFF2-40B4-BE49-F238E27FC236}">
                <a16:creationId xmlns:a16="http://schemas.microsoft.com/office/drawing/2014/main" id="{1FDE78B7-F071-2C4B-8D87-B73C1B945971}"/>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noFill/>
        </p:spPr>
        <p:txBody>
          <a:bodyPr/>
          <a:lstStyle>
            <a:lvl1pPr marL="0" indent="0" algn="ctr">
              <a:buNone/>
              <a:defRPr sz="2000">
                <a:solidFill>
                  <a:schemeClr val="bg1">
                    <a:lumMod val="60000"/>
                    <a:lumOff val="40000"/>
                  </a:schemeClr>
                </a:solidFill>
              </a:defRPr>
            </a:lvl1pPr>
          </a:lstStyle>
          <a:p>
            <a:r>
              <a:rPr lang="en-US"/>
              <a:t>Click to add a background image at 40% (or higher) transparency </a:t>
            </a:r>
            <a:br>
              <a:rPr lang="en-US"/>
            </a:br>
            <a:r>
              <a:rPr lang="en-US"/>
              <a:t>and remember to add descriptive alt text or mark as decorative by right clicking the image</a:t>
            </a:r>
          </a:p>
        </p:txBody>
      </p:sp>
      <p:sp>
        <p:nvSpPr>
          <p:cNvPr id="3" name="Title">
            <a:extLst>
              <a:ext uri="{FF2B5EF4-FFF2-40B4-BE49-F238E27FC236}">
                <a16:creationId xmlns:a16="http://schemas.microsoft.com/office/drawing/2014/main" id="{828E9F41-6D1F-D945-B502-D93538C8BBA9}"/>
              </a:ext>
            </a:extLst>
          </p:cNvPr>
          <p:cNvSpPr>
            <a:spLocks noGrp="1"/>
          </p:cNvSpPr>
          <p:nvPr>
            <p:ph type="ctrTitle" hasCustomPrompt="1"/>
          </p:nvPr>
        </p:nvSpPr>
        <p:spPr>
          <a:xfrm>
            <a:off x="842482" y="1591056"/>
            <a:ext cx="10515600" cy="3657600"/>
          </a:xfrm>
          <a:prstGeom prst="rect">
            <a:avLst/>
          </a:prstGeom>
        </p:spPr>
        <p:txBody>
          <a:bodyPr anchor="ctr">
            <a:normAutofit/>
          </a:bodyPr>
          <a:lstStyle>
            <a:lvl1pPr algn="ctr">
              <a:lnSpc>
                <a:spcPct val="100000"/>
              </a:lnSpc>
              <a:defRPr sz="4800" b="0" cap="none" spc="0" baseline="0">
                <a:solidFill>
                  <a:schemeClr val="tx1"/>
                </a:solidFill>
                <a:latin typeface="+mj-lt"/>
              </a:defRPr>
            </a:lvl1pPr>
          </a:lstStyle>
          <a:p>
            <a:r>
              <a:rPr lang="en-US"/>
              <a:t>Click to add slide title. Avoid placing large amounts of text over images or background colors.</a:t>
            </a:r>
          </a:p>
        </p:txBody>
      </p:sp>
      <p:sp>
        <p:nvSpPr>
          <p:cNvPr id="2" name="Slide Number Placeholder 1">
            <a:extLst>
              <a:ext uri="{FF2B5EF4-FFF2-40B4-BE49-F238E27FC236}">
                <a16:creationId xmlns:a16="http://schemas.microsoft.com/office/drawing/2014/main" id="{99C04F35-0503-4E45-BE67-546EAA104E1C}"/>
              </a:ext>
            </a:extLst>
          </p:cNvPr>
          <p:cNvSpPr>
            <a:spLocks noGrp="1"/>
          </p:cNvSpPr>
          <p:nvPr>
            <p:ph type="sldNum" sz="quarter" idx="10"/>
          </p:nvPr>
        </p:nvSpPr>
        <p:spPr>
          <a:xfrm>
            <a:off x="0" y="6400800"/>
            <a:ext cx="457200" cy="457200"/>
          </a:xfrm>
        </p:spPr>
        <p:txBody>
          <a:bodyPr/>
          <a:lstStyle>
            <a:lvl1pPr>
              <a:defRPr>
                <a:solidFill>
                  <a:schemeClr val="tx1"/>
                </a:solidFill>
              </a:defRPr>
            </a:lvl1pPr>
          </a:lstStyle>
          <a:p>
            <a:fld id="{BAE202C4-42C0-0745-A819-C571BA2B8158}" type="slidenum">
              <a:rPr lang="en-US" smtClean="0"/>
              <a:pPr/>
              <a:t>‹#›</a:t>
            </a:fld>
            <a:endParaRPr lang="en-US"/>
          </a:p>
        </p:txBody>
      </p:sp>
    </p:spTree>
    <p:extLst>
      <p:ext uri="{BB962C8B-B14F-4D97-AF65-F5344CB8AC3E}">
        <p14:creationId xmlns:p14="http://schemas.microsoft.com/office/powerpoint/2010/main" val="959856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10.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4.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3.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5.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9.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050CAF-241A-EA40-9C5D-B5F3D0DF32DB}"/>
              </a:ext>
            </a:extLst>
          </p:cNvPr>
          <p:cNvSpPr txBox="1"/>
          <p:nvPr userDrawn="1"/>
        </p:nvSpPr>
        <p:spPr>
          <a:xfrm>
            <a:off x="6096000" y="5943600"/>
            <a:ext cx="6096000" cy="548640"/>
          </a:xfrm>
          <a:prstGeom prst="rect">
            <a:avLst/>
          </a:prstGeom>
          <a:noFill/>
        </p:spPr>
        <p:txBody>
          <a:bodyPr wrap="square" lIns="457200" tIns="0" rIns="822960" bIns="0" rtlCol="0" anchor="ctr">
            <a:norm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schemeClr val="tx2"/>
                </a:solidFill>
                <a:effectLst/>
                <a:uLnTx/>
                <a:uFill>
                  <a:solidFill>
                    <a:schemeClr val="bg2"/>
                  </a:solidFill>
                </a:uFill>
                <a:latin typeface="+mn-lt"/>
                <a:ea typeface="+mn-ea"/>
                <a:cs typeface="+mn-cs"/>
              </a:rPr>
              <a:t>fisher.osu.edu</a:t>
            </a:r>
            <a:endParaRPr kumimoji="0" lang="en-US" sz="2400" b="0" i="0" u="none" strike="noStrike" kern="1200" cap="none" spc="0" normalizeH="0" baseline="0" noProof="0">
              <a:ln>
                <a:noFill/>
              </a:ln>
              <a:solidFill>
                <a:schemeClr val="tx2"/>
              </a:solidFill>
              <a:effectLst/>
              <a:uLnTx/>
              <a:uFill>
                <a:solidFill>
                  <a:schemeClr val="bg2"/>
                </a:solidFill>
              </a:uFill>
              <a:latin typeface="+mn-lt"/>
              <a:ea typeface="+mn-ea"/>
              <a:cs typeface="+mn-cs"/>
            </a:endParaRPr>
          </a:p>
        </p:txBody>
      </p:sp>
      <p:pic>
        <p:nvPicPr>
          <p:cNvPr id="13" name="Footer image" descr="The Ohio State University">
            <a:extLst>
              <a:ext uri="{FF2B5EF4-FFF2-40B4-BE49-F238E27FC236}">
                <a16:creationId xmlns:a16="http://schemas.microsoft.com/office/drawing/2014/main" id="{DE0E212D-C40A-1F42-85B6-408C8F417B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22960" y="5943600"/>
            <a:ext cx="3916680" cy="548640"/>
          </a:xfrm>
          <a:prstGeom prst="rect">
            <a:avLst/>
          </a:prstGeom>
        </p:spPr>
      </p:pic>
    </p:spTree>
    <p:extLst>
      <p:ext uri="{BB962C8B-B14F-4D97-AF65-F5344CB8AC3E}">
        <p14:creationId xmlns:p14="http://schemas.microsoft.com/office/powerpoint/2010/main" val="3618841062"/>
      </p:ext>
    </p:extLst>
  </p:cSld>
  <p:clrMap bg1="dk1" tx1="lt1" bg2="dk2" tx2="lt2" accent1="accent1" accent2="accent2" accent3="accent3" accent4="accent4" accent5="accent5" accent6="accent6" hlink="hlink" folHlink="folHlink"/>
  <p:sldLayoutIdLst>
    <p:sldLayoutId id="2147483840" r:id="rId1"/>
    <p:sldLayoutId id="2147483855" r:id="rId2"/>
    <p:sldLayoutId id="2147483700" r:id="rId3"/>
    <p:sldLayoutId id="2147483812" r:id="rId4"/>
    <p:sldLayoutId id="2147483734" r:id="rId5"/>
  </p:sldLayoutIdLst>
  <p:hf hdr="0" dt="0"/>
  <p:txStyles>
    <p:titleStyle>
      <a:lvl1pPr algn="l" defTabSz="914377" rtl="0" eaLnBrk="1" latinLnBrk="0" hangingPunct="1">
        <a:lnSpc>
          <a:spcPct val="90000"/>
        </a:lnSpc>
        <a:spcBef>
          <a:spcPct val="0"/>
        </a:spcBef>
        <a:buNone/>
        <a:defRPr sz="4400" kern="1200" cap="all" baseline="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914377" rtl="0" eaLnBrk="1" latinLnBrk="0" hangingPunct="1">
        <a:lnSpc>
          <a:spcPct val="100000"/>
        </a:lnSpc>
        <a:spcBef>
          <a:spcPts val="10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00080" indent="-342891" algn="l" defTabSz="914377" rtl="0" eaLnBrk="1" latinLnBrk="0" hangingPunct="1">
        <a:lnSpc>
          <a:spcPct val="100000"/>
        </a:lnSpc>
        <a:spcBef>
          <a:spcPts val="5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269" indent="-342891" algn="l" defTabSz="914377" rtl="0" eaLnBrk="1" latinLnBrk="0" hangingPunct="1">
        <a:lnSpc>
          <a:spcPct val="100000"/>
        </a:lnSpc>
        <a:spcBef>
          <a:spcPts val="5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57309" indent="-285744" algn="l" defTabSz="914377"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114498" indent="-285744" algn="l" defTabSz="914377"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SU Fisher_horizontal_color.eps.pdf" descr="OSU Fisher_horizontal_color.eps.pdf"/>
          <p:cNvPicPr>
            <a:picLocks noChangeAspect="1"/>
          </p:cNvPicPr>
          <p:nvPr/>
        </p:nvPicPr>
        <p:blipFill>
          <a:blip r:embed="rId13"/>
          <a:stretch>
            <a:fillRect/>
          </a:stretch>
        </p:blipFill>
        <p:spPr>
          <a:xfrm>
            <a:off x="1797050" y="1250950"/>
            <a:ext cx="8601601" cy="1246838"/>
          </a:xfrm>
          <a:prstGeom prst="rect">
            <a:avLst/>
          </a:prstGeom>
          <a:ln w="12700">
            <a:miter lim="400000"/>
          </a:ln>
        </p:spPr>
      </p:pic>
      <p:sp>
        <p:nvSpPr>
          <p:cNvPr id="3" name="Rectangle"/>
          <p:cNvSpPr/>
          <p:nvPr/>
        </p:nvSpPr>
        <p:spPr>
          <a:xfrm>
            <a:off x="0" y="2974444"/>
            <a:ext cx="12211050" cy="2962807"/>
          </a:xfrm>
          <a:prstGeom prst="rect">
            <a:avLst/>
          </a:prstGeom>
          <a:solidFill>
            <a:srgbClr val="C6242A"/>
          </a:solidFill>
          <a:effectLst>
            <a:outerShdw blurRad="38100" dist="23000" dir="5400000" rotWithShape="0">
              <a:srgbClr val="000000">
                <a:alpha val="35000"/>
              </a:srgbClr>
            </a:outerShdw>
          </a:effectLst>
        </p:spPr>
        <p:txBody>
          <a:bodyPr lIns="19050" tIns="19050" rIns="19050" bIns="19050" anchor="ctr"/>
          <a:lstStyle/>
          <a:p>
            <a:pPr algn="ctr" defTabSz="781050">
              <a:buClr>
                <a:srgbClr val="FFFFFF"/>
              </a:buClr>
              <a:defRPr sz="10600">
                <a:solidFill>
                  <a:srgbClr val="FFFFFF"/>
                </a:solidFill>
                <a:effectLst>
                  <a:outerShdw blurRad="38100" dist="12700" dir="5400000" rotWithShape="0">
                    <a:srgbClr val="000000">
                      <a:alpha val="50000"/>
                    </a:srgbClr>
                  </a:outerShdw>
                </a:effectLst>
                <a:uFill>
                  <a:solidFill>
                    <a:srgbClr val="FFFFFF"/>
                  </a:solidFill>
                </a:uFill>
                <a:latin typeface="Calibri"/>
                <a:ea typeface="Calibri"/>
                <a:cs typeface="Calibri"/>
                <a:sym typeface="Calibri"/>
              </a:defRPr>
            </a:pPr>
            <a:endParaRPr sz="5300"/>
          </a:p>
        </p:txBody>
      </p:sp>
      <p:sp>
        <p:nvSpPr>
          <p:cNvPr id="4" name="Title Text"/>
          <p:cNvSpPr txBox="1">
            <a:spLocks noGrp="1"/>
          </p:cNvSpPr>
          <p:nvPr>
            <p:ph type="title"/>
          </p:nvPr>
        </p:nvSpPr>
        <p:spPr>
          <a:xfrm>
            <a:off x="869950" y="177800"/>
            <a:ext cx="10452100" cy="1720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r>
              <a:t>Title Text</a:t>
            </a:r>
          </a:p>
        </p:txBody>
      </p:sp>
      <p:sp>
        <p:nvSpPr>
          <p:cNvPr id="5" name="Body Level One…"/>
          <p:cNvSpPr txBox="1">
            <a:spLocks noGrp="1"/>
          </p:cNvSpPr>
          <p:nvPr>
            <p:ph type="body" idx="1"/>
          </p:nvPr>
        </p:nvSpPr>
        <p:spPr>
          <a:xfrm>
            <a:off x="869950" y="1949450"/>
            <a:ext cx="10452100" cy="4273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089650" y="6546850"/>
            <a:ext cx="285527" cy="287258"/>
          </a:xfrm>
          <a:prstGeom prst="rect">
            <a:avLst/>
          </a:prstGeom>
          <a:ln w="12700">
            <a:miter lim="400000"/>
          </a:ln>
        </p:spPr>
        <p:txBody>
          <a:bodyPr wrap="none" lIns="50800" tIns="50800" rIns="50800" bIns="50800">
            <a:spAutoFit/>
          </a:bodyPr>
          <a:lstStyle>
            <a:lvl1pPr defTabSz="412750">
              <a:spcBef>
                <a:spcPts val="900"/>
              </a:spcBef>
              <a:defRPr sz="1200" b="1" spc="-12">
                <a:solidFill>
                  <a:srgbClr val="CA1B14"/>
                </a:solidFill>
                <a:latin typeface="+mj-lt"/>
                <a:ea typeface="+mj-ea"/>
                <a:cs typeface="+mj-cs"/>
                <a:sym typeface="Arial"/>
              </a:defRPr>
            </a:lvl1pPr>
          </a:lstStyle>
          <a:p>
            <a:fld id="{86CB4B4D-7CA3-9044-876B-883B54F8677D}" type="slidenum">
              <a:t>‹#›</a:t>
            </a:fld>
            <a:endParaRPr/>
          </a:p>
        </p:txBody>
      </p:sp>
    </p:spTree>
    <p:extLst>
      <p:ext uri="{BB962C8B-B14F-4D97-AF65-F5344CB8AC3E}">
        <p14:creationId xmlns:p14="http://schemas.microsoft.com/office/powerpoint/2010/main" val="3409769156"/>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3" r:id="rId3"/>
    <p:sldLayoutId id="2147483884" r:id="rId4"/>
    <p:sldLayoutId id="2147483885" r:id="rId5"/>
    <p:sldLayoutId id="2147483887" r:id="rId6"/>
    <p:sldLayoutId id="2147483888" r:id="rId7"/>
    <p:sldLayoutId id="2147483889" r:id="rId8"/>
    <p:sldLayoutId id="2147483890" r:id="rId9"/>
    <p:sldLayoutId id="2147483891" r:id="rId10"/>
    <p:sldLayoutId id="2147483893" r:id="rId11"/>
  </p:sldLayoutIdLst>
  <p:transition spd="med"/>
  <p:txStyles>
    <p:titleStyle>
      <a:lvl1pPr marL="0" marR="0" indent="0" algn="ctr" defTabSz="41275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Gill Sans"/>
        </a:defRPr>
      </a:lvl1pPr>
      <a:lvl2pPr marL="0" marR="0" indent="114300" algn="ctr" defTabSz="41275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Gill Sans"/>
        </a:defRPr>
      </a:lvl2pPr>
      <a:lvl3pPr marL="0" marR="0" indent="228600" algn="ctr" defTabSz="41275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Gill Sans"/>
        </a:defRPr>
      </a:lvl3pPr>
      <a:lvl4pPr marL="0" marR="0" indent="342900" algn="ctr" defTabSz="41275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Gill Sans"/>
        </a:defRPr>
      </a:lvl4pPr>
      <a:lvl5pPr marL="0" marR="0" indent="457200" algn="ctr" defTabSz="41275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Gill Sans"/>
        </a:defRPr>
      </a:lvl5pPr>
      <a:lvl6pPr marL="0" marR="0" indent="571500" algn="ctr" defTabSz="41275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Gill Sans"/>
        </a:defRPr>
      </a:lvl6pPr>
      <a:lvl7pPr marL="0" marR="0" indent="685800" algn="ctr" defTabSz="41275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Gill Sans"/>
        </a:defRPr>
      </a:lvl7pPr>
      <a:lvl8pPr marL="0" marR="0" indent="800100" algn="ctr" defTabSz="41275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Gill Sans"/>
        </a:defRPr>
      </a:lvl8pPr>
      <a:lvl9pPr marL="0" marR="0" indent="914400" algn="ctr" defTabSz="41275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Gill Sans"/>
        </a:defRPr>
      </a:lvl9pPr>
    </p:titleStyle>
    <p:bodyStyle>
      <a:lvl1pPr marL="558800" marR="0" indent="-400050" algn="l" defTabSz="412750" latinLnBrk="0">
        <a:lnSpc>
          <a:spcPct val="100000"/>
        </a:lnSpc>
        <a:spcBef>
          <a:spcPts val="2600"/>
        </a:spcBef>
        <a:spcAft>
          <a:spcPts val="0"/>
        </a:spcAft>
        <a:buClrTx/>
        <a:buSzPct val="171000"/>
        <a:buFontTx/>
        <a:buChar char="•"/>
        <a:tabLst/>
        <a:defRPr sz="2800" b="0" i="0" u="none" strike="noStrike" cap="none" spc="0" baseline="0">
          <a:ln>
            <a:noFill/>
          </a:ln>
          <a:solidFill>
            <a:srgbClr val="000000"/>
          </a:solidFill>
          <a:uFillTx/>
          <a:latin typeface="+mn-lt"/>
          <a:ea typeface="+mn-ea"/>
          <a:cs typeface="+mn-cs"/>
          <a:sym typeface="Gill Sans"/>
        </a:defRPr>
      </a:lvl1pPr>
      <a:lvl2pPr marL="781050" marR="0" indent="-400050" algn="l" defTabSz="412750" latinLnBrk="0">
        <a:lnSpc>
          <a:spcPct val="100000"/>
        </a:lnSpc>
        <a:spcBef>
          <a:spcPts val="2600"/>
        </a:spcBef>
        <a:spcAft>
          <a:spcPts val="0"/>
        </a:spcAft>
        <a:buClrTx/>
        <a:buSzPct val="171000"/>
        <a:buFontTx/>
        <a:buChar char="•"/>
        <a:tabLst/>
        <a:defRPr sz="2800" b="0" i="0" u="none" strike="noStrike" cap="none" spc="0" baseline="0">
          <a:ln>
            <a:noFill/>
          </a:ln>
          <a:solidFill>
            <a:srgbClr val="000000"/>
          </a:solidFill>
          <a:uFillTx/>
          <a:latin typeface="+mn-lt"/>
          <a:ea typeface="+mn-ea"/>
          <a:cs typeface="+mn-cs"/>
          <a:sym typeface="Gill Sans"/>
        </a:defRPr>
      </a:lvl2pPr>
      <a:lvl3pPr marL="1003300" marR="0" indent="-400050" algn="l" defTabSz="412750" latinLnBrk="0">
        <a:lnSpc>
          <a:spcPct val="100000"/>
        </a:lnSpc>
        <a:spcBef>
          <a:spcPts val="2600"/>
        </a:spcBef>
        <a:spcAft>
          <a:spcPts val="0"/>
        </a:spcAft>
        <a:buClrTx/>
        <a:buSzPct val="171000"/>
        <a:buFontTx/>
        <a:buChar char="•"/>
        <a:tabLst/>
        <a:defRPr sz="2800" b="0" i="0" u="none" strike="noStrike" cap="none" spc="0" baseline="0">
          <a:ln>
            <a:noFill/>
          </a:ln>
          <a:solidFill>
            <a:srgbClr val="000000"/>
          </a:solidFill>
          <a:uFillTx/>
          <a:latin typeface="+mn-lt"/>
          <a:ea typeface="+mn-ea"/>
          <a:cs typeface="+mn-cs"/>
          <a:sym typeface="Gill Sans"/>
        </a:defRPr>
      </a:lvl3pPr>
      <a:lvl4pPr marL="1225550" marR="0" indent="-400050" algn="l" defTabSz="412750" latinLnBrk="0">
        <a:lnSpc>
          <a:spcPct val="100000"/>
        </a:lnSpc>
        <a:spcBef>
          <a:spcPts val="2600"/>
        </a:spcBef>
        <a:spcAft>
          <a:spcPts val="0"/>
        </a:spcAft>
        <a:buClrTx/>
        <a:buSzPct val="171000"/>
        <a:buFontTx/>
        <a:buChar char="•"/>
        <a:tabLst/>
        <a:defRPr sz="2800" b="0" i="0" u="none" strike="noStrike" cap="none" spc="0" baseline="0">
          <a:ln>
            <a:noFill/>
          </a:ln>
          <a:solidFill>
            <a:srgbClr val="000000"/>
          </a:solidFill>
          <a:uFillTx/>
          <a:latin typeface="+mn-lt"/>
          <a:ea typeface="+mn-ea"/>
          <a:cs typeface="+mn-cs"/>
          <a:sym typeface="Gill Sans"/>
        </a:defRPr>
      </a:lvl4pPr>
      <a:lvl5pPr marL="1447800" marR="0" indent="-400050" algn="l" defTabSz="412750" latinLnBrk="0">
        <a:lnSpc>
          <a:spcPct val="100000"/>
        </a:lnSpc>
        <a:spcBef>
          <a:spcPts val="2600"/>
        </a:spcBef>
        <a:spcAft>
          <a:spcPts val="0"/>
        </a:spcAft>
        <a:buClrTx/>
        <a:buSzPct val="171000"/>
        <a:buFontTx/>
        <a:buChar char="•"/>
        <a:tabLst/>
        <a:defRPr sz="2800" b="0" i="0" u="none" strike="noStrike" cap="none" spc="0" baseline="0">
          <a:ln>
            <a:noFill/>
          </a:ln>
          <a:solidFill>
            <a:srgbClr val="000000"/>
          </a:solidFill>
          <a:uFillTx/>
          <a:latin typeface="+mn-lt"/>
          <a:ea typeface="+mn-ea"/>
          <a:cs typeface="+mn-cs"/>
          <a:sym typeface="Gill Sans"/>
        </a:defRPr>
      </a:lvl5pPr>
      <a:lvl6pPr marL="1625600" marR="0" indent="-400050" algn="l" defTabSz="412750" latinLnBrk="0">
        <a:lnSpc>
          <a:spcPct val="100000"/>
        </a:lnSpc>
        <a:spcBef>
          <a:spcPts val="2600"/>
        </a:spcBef>
        <a:spcAft>
          <a:spcPts val="0"/>
        </a:spcAft>
        <a:buClrTx/>
        <a:buSzPct val="171000"/>
        <a:buFontTx/>
        <a:buChar char="•"/>
        <a:tabLst/>
        <a:defRPr sz="2800" b="0" i="0" u="none" strike="noStrike" cap="none" spc="0" baseline="0">
          <a:ln>
            <a:noFill/>
          </a:ln>
          <a:solidFill>
            <a:srgbClr val="000000"/>
          </a:solidFill>
          <a:uFillTx/>
          <a:latin typeface="+mn-lt"/>
          <a:ea typeface="+mn-ea"/>
          <a:cs typeface="+mn-cs"/>
          <a:sym typeface="Gill Sans"/>
        </a:defRPr>
      </a:lvl6pPr>
      <a:lvl7pPr marL="1803400" marR="0" indent="-400050" algn="l" defTabSz="412750" latinLnBrk="0">
        <a:lnSpc>
          <a:spcPct val="100000"/>
        </a:lnSpc>
        <a:spcBef>
          <a:spcPts val="2600"/>
        </a:spcBef>
        <a:spcAft>
          <a:spcPts val="0"/>
        </a:spcAft>
        <a:buClrTx/>
        <a:buSzPct val="171000"/>
        <a:buFontTx/>
        <a:buChar char="•"/>
        <a:tabLst/>
        <a:defRPr sz="2800" b="0" i="0" u="none" strike="noStrike" cap="none" spc="0" baseline="0">
          <a:ln>
            <a:noFill/>
          </a:ln>
          <a:solidFill>
            <a:srgbClr val="000000"/>
          </a:solidFill>
          <a:uFillTx/>
          <a:latin typeface="+mn-lt"/>
          <a:ea typeface="+mn-ea"/>
          <a:cs typeface="+mn-cs"/>
          <a:sym typeface="Gill Sans"/>
        </a:defRPr>
      </a:lvl7pPr>
      <a:lvl8pPr marL="1981200" marR="0" indent="-400050" algn="l" defTabSz="412750" latinLnBrk="0">
        <a:lnSpc>
          <a:spcPct val="100000"/>
        </a:lnSpc>
        <a:spcBef>
          <a:spcPts val="2600"/>
        </a:spcBef>
        <a:spcAft>
          <a:spcPts val="0"/>
        </a:spcAft>
        <a:buClrTx/>
        <a:buSzPct val="171000"/>
        <a:buFontTx/>
        <a:buChar char="•"/>
        <a:tabLst/>
        <a:defRPr sz="2800" b="0" i="0" u="none" strike="noStrike" cap="none" spc="0" baseline="0">
          <a:ln>
            <a:noFill/>
          </a:ln>
          <a:solidFill>
            <a:srgbClr val="000000"/>
          </a:solidFill>
          <a:uFillTx/>
          <a:latin typeface="+mn-lt"/>
          <a:ea typeface="+mn-ea"/>
          <a:cs typeface="+mn-cs"/>
          <a:sym typeface="Gill Sans"/>
        </a:defRPr>
      </a:lvl8pPr>
      <a:lvl9pPr marL="2159000" marR="0" indent="-400050" algn="l" defTabSz="412750" latinLnBrk="0">
        <a:lnSpc>
          <a:spcPct val="100000"/>
        </a:lnSpc>
        <a:spcBef>
          <a:spcPts val="2600"/>
        </a:spcBef>
        <a:spcAft>
          <a:spcPts val="0"/>
        </a:spcAft>
        <a:buClrTx/>
        <a:buSzPct val="171000"/>
        <a:buFontTx/>
        <a:buChar char="•"/>
        <a:tabLst/>
        <a:defRPr sz="2800" b="0" i="0" u="none" strike="noStrike" cap="none" spc="0" baseline="0">
          <a:ln>
            <a:noFill/>
          </a:ln>
          <a:solidFill>
            <a:srgbClr val="000000"/>
          </a:solidFill>
          <a:uFillTx/>
          <a:latin typeface="+mn-lt"/>
          <a:ea typeface="+mn-ea"/>
          <a:cs typeface="+mn-cs"/>
          <a:sym typeface="Gill Sans"/>
        </a:defRPr>
      </a:lvl9pPr>
    </p:bodyStyle>
    <p:otherStyle>
      <a:lvl1pPr marL="0" marR="0" indent="0" algn="l" defTabSz="412750" latinLnBrk="0">
        <a:lnSpc>
          <a:spcPct val="100000"/>
        </a:lnSpc>
        <a:spcBef>
          <a:spcPts val="900"/>
        </a:spcBef>
        <a:spcAft>
          <a:spcPts val="0"/>
        </a:spcAft>
        <a:buClrTx/>
        <a:buSzTx/>
        <a:buFontTx/>
        <a:buNone/>
        <a:tabLst/>
        <a:defRPr sz="1200" b="1" i="0" u="none" strike="noStrike" cap="none" spc="-12" baseline="0">
          <a:ln>
            <a:noFill/>
          </a:ln>
          <a:solidFill>
            <a:schemeClr val="tx1"/>
          </a:solidFill>
          <a:uFillTx/>
          <a:latin typeface="+mn-lt"/>
          <a:ea typeface="+mn-ea"/>
          <a:cs typeface="+mn-cs"/>
          <a:sym typeface="Arial"/>
        </a:defRPr>
      </a:lvl1pPr>
      <a:lvl2pPr marL="0" marR="0" indent="114300" algn="l" defTabSz="412750" latinLnBrk="0">
        <a:lnSpc>
          <a:spcPct val="100000"/>
        </a:lnSpc>
        <a:spcBef>
          <a:spcPts val="900"/>
        </a:spcBef>
        <a:spcAft>
          <a:spcPts val="0"/>
        </a:spcAft>
        <a:buClrTx/>
        <a:buSzTx/>
        <a:buFontTx/>
        <a:buNone/>
        <a:tabLst/>
        <a:defRPr sz="1200" b="1" i="0" u="none" strike="noStrike" cap="none" spc="-12" baseline="0">
          <a:ln>
            <a:noFill/>
          </a:ln>
          <a:solidFill>
            <a:schemeClr val="tx1"/>
          </a:solidFill>
          <a:uFillTx/>
          <a:latin typeface="+mn-lt"/>
          <a:ea typeface="+mn-ea"/>
          <a:cs typeface="+mn-cs"/>
          <a:sym typeface="Arial"/>
        </a:defRPr>
      </a:lvl2pPr>
      <a:lvl3pPr marL="0" marR="0" indent="228600" algn="l" defTabSz="412750" latinLnBrk="0">
        <a:lnSpc>
          <a:spcPct val="100000"/>
        </a:lnSpc>
        <a:spcBef>
          <a:spcPts val="900"/>
        </a:spcBef>
        <a:spcAft>
          <a:spcPts val="0"/>
        </a:spcAft>
        <a:buClrTx/>
        <a:buSzTx/>
        <a:buFontTx/>
        <a:buNone/>
        <a:tabLst/>
        <a:defRPr sz="1200" b="1" i="0" u="none" strike="noStrike" cap="none" spc="-12" baseline="0">
          <a:ln>
            <a:noFill/>
          </a:ln>
          <a:solidFill>
            <a:schemeClr val="tx1"/>
          </a:solidFill>
          <a:uFillTx/>
          <a:latin typeface="+mn-lt"/>
          <a:ea typeface="+mn-ea"/>
          <a:cs typeface="+mn-cs"/>
          <a:sym typeface="Arial"/>
        </a:defRPr>
      </a:lvl3pPr>
      <a:lvl4pPr marL="0" marR="0" indent="342900" algn="l" defTabSz="412750" latinLnBrk="0">
        <a:lnSpc>
          <a:spcPct val="100000"/>
        </a:lnSpc>
        <a:spcBef>
          <a:spcPts val="900"/>
        </a:spcBef>
        <a:spcAft>
          <a:spcPts val="0"/>
        </a:spcAft>
        <a:buClrTx/>
        <a:buSzTx/>
        <a:buFontTx/>
        <a:buNone/>
        <a:tabLst/>
        <a:defRPr sz="1200" b="1" i="0" u="none" strike="noStrike" cap="none" spc="-12" baseline="0">
          <a:ln>
            <a:noFill/>
          </a:ln>
          <a:solidFill>
            <a:schemeClr val="tx1"/>
          </a:solidFill>
          <a:uFillTx/>
          <a:latin typeface="+mn-lt"/>
          <a:ea typeface="+mn-ea"/>
          <a:cs typeface="+mn-cs"/>
          <a:sym typeface="Arial"/>
        </a:defRPr>
      </a:lvl4pPr>
      <a:lvl5pPr marL="0" marR="0" indent="457200" algn="l" defTabSz="412750" latinLnBrk="0">
        <a:lnSpc>
          <a:spcPct val="100000"/>
        </a:lnSpc>
        <a:spcBef>
          <a:spcPts val="900"/>
        </a:spcBef>
        <a:spcAft>
          <a:spcPts val="0"/>
        </a:spcAft>
        <a:buClrTx/>
        <a:buSzTx/>
        <a:buFontTx/>
        <a:buNone/>
        <a:tabLst/>
        <a:defRPr sz="1200" b="1" i="0" u="none" strike="noStrike" cap="none" spc="-12" baseline="0">
          <a:ln>
            <a:noFill/>
          </a:ln>
          <a:solidFill>
            <a:schemeClr val="tx1"/>
          </a:solidFill>
          <a:uFillTx/>
          <a:latin typeface="+mn-lt"/>
          <a:ea typeface="+mn-ea"/>
          <a:cs typeface="+mn-cs"/>
          <a:sym typeface="Arial"/>
        </a:defRPr>
      </a:lvl5pPr>
      <a:lvl6pPr marL="0" marR="0" indent="571500" algn="l" defTabSz="412750" latinLnBrk="0">
        <a:lnSpc>
          <a:spcPct val="100000"/>
        </a:lnSpc>
        <a:spcBef>
          <a:spcPts val="900"/>
        </a:spcBef>
        <a:spcAft>
          <a:spcPts val="0"/>
        </a:spcAft>
        <a:buClrTx/>
        <a:buSzTx/>
        <a:buFontTx/>
        <a:buNone/>
        <a:tabLst/>
        <a:defRPr sz="1200" b="1" i="0" u="none" strike="noStrike" cap="none" spc="-12" baseline="0">
          <a:ln>
            <a:noFill/>
          </a:ln>
          <a:solidFill>
            <a:schemeClr val="tx1"/>
          </a:solidFill>
          <a:uFillTx/>
          <a:latin typeface="+mn-lt"/>
          <a:ea typeface="+mn-ea"/>
          <a:cs typeface="+mn-cs"/>
          <a:sym typeface="Arial"/>
        </a:defRPr>
      </a:lvl6pPr>
      <a:lvl7pPr marL="0" marR="0" indent="685800" algn="l" defTabSz="412750" latinLnBrk="0">
        <a:lnSpc>
          <a:spcPct val="100000"/>
        </a:lnSpc>
        <a:spcBef>
          <a:spcPts val="900"/>
        </a:spcBef>
        <a:spcAft>
          <a:spcPts val="0"/>
        </a:spcAft>
        <a:buClrTx/>
        <a:buSzTx/>
        <a:buFontTx/>
        <a:buNone/>
        <a:tabLst/>
        <a:defRPr sz="1200" b="1" i="0" u="none" strike="noStrike" cap="none" spc="-12" baseline="0">
          <a:ln>
            <a:noFill/>
          </a:ln>
          <a:solidFill>
            <a:schemeClr val="tx1"/>
          </a:solidFill>
          <a:uFillTx/>
          <a:latin typeface="+mn-lt"/>
          <a:ea typeface="+mn-ea"/>
          <a:cs typeface="+mn-cs"/>
          <a:sym typeface="Arial"/>
        </a:defRPr>
      </a:lvl7pPr>
      <a:lvl8pPr marL="0" marR="0" indent="800100" algn="l" defTabSz="412750" latinLnBrk="0">
        <a:lnSpc>
          <a:spcPct val="100000"/>
        </a:lnSpc>
        <a:spcBef>
          <a:spcPts val="900"/>
        </a:spcBef>
        <a:spcAft>
          <a:spcPts val="0"/>
        </a:spcAft>
        <a:buClrTx/>
        <a:buSzTx/>
        <a:buFontTx/>
        <a:buNone/>
        <a:tabLst/>
        <a:defRPr sz="1200" b="1" i="0" u="none" strike="noStrike" cap="none" spc="-12" baseline="0">
          <a:ln>
            <a:noFill/>
          </a:ln>
          <a:solidFill>
            <a:schemeClr val="tx1"/>
          </a:solidFill>
          <a:uFillTx/>
          <a:latin typeface="+mn-lt"/>
          <a:ea typeface="+mn-ea"/>
          <a:cs typeface="+mn-cs"/>
          <a:sym typeface="Arial"/>
        </a:defRPr>
      </a:lvl8pPr>
      <a:lvl9pPr marL="0" marR="0" indent="914400" algn="l" defTabSz="412750" latinLnBrk="0">
        <a:lnSpc>
          <a:spcPct val="100000"/>
        </a:lnSpc>
        <a:spcBef>
          <a:spcPts val="900"/>
        </a:spcBef>
        <a:spcAft>
          <a:spcPts val="0"/>
        </a:spcAft>
        <a:buClrTx/>
        <a:buSzTx/>
        <a:buFontTx/>
        <a:buNone/>
        <a:tabLst/>
        <a:defRPr sz="1200" b="1" i="0" u="none" strike="noStrike" cap="none" spc="-12"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786F47-4A04-644A-9FCE-114C867BE0E0}"/>
              </a:ext>
            </a:extLst>
          </p:cNvPr>
          <p:cNvSpPr>
            <a:spLocks noGrp="1"/>
          </p:cNvSpPr>
          <p:nvPr>
            <p:ph type="sldNum" sz="quarter" idx="4"/>
          </p:nvPr>
        </p:nvSpPr>
        <p:spPr>
          <a:xfrm>
            <a:off x="11734800" y="6400800"/>
            <a:ext cx="457200" cy="457200"/>
          </a:xfrm>
          <a:prstGeom prst="rect">
            <a:avLst/>
          </a:prstGeom>
        </p:spPr>
        <p:txBody>
          <a:bodyPr vert="horz" lIns="91440" tIns="45720" rIns="91440" bIns="45720" rtlCol="0" anchor="ctr">
            <a:normAutofit/>
          </a:bodyPr>
          <a:lstStyle>
            <a:lvl1pPr algn="ctr">
              <a:defRPr sz="1200">
                <a:solidFill>
                  <a:schemeClr val="tx2"/>
                </a:solidFill>
              </a:defRPr>
            </a:lvl1pPr>
          </a:lstStyle>
          <a:p>
            <a:fld id="{BAE202C4-42C0-0745-A819-C571BA2B8158}" type="slidenum">
              <a:rPr lang="en-US" smtClean="0"/>
              <a:pPr/>
              <a:t>‹#›</a:t>
            </a:fld>
            <a:endParaRPr lang="en-US"/>
          </a:p>
        </p:txBody>
      </p:sp>
    </p:spTree>
    <p:extLst>
      <p:ext uri="{BB962C8B-B14F-4D97-AF65-F5344CB8AC3E}">
        <p14:creationId xmlns:p14="http://schemas.microsoft.com/office/powerpoint/2010/main" val="2987790595"/>
      </p:ext>
    </p:extLst>
  </p:cSld>
  <p:clrMap bg1="dk1" tx1="lt1" bg2="dk2" tx2="lt2" accent1="accent1" accent2="accent2" accent3="accent3" accent4="accent4" accent5="accent5" accent6="accent6" hlink="hlink" folHlink="folHlink"/>
  <p:sldLayoutIdLst>
    <p:sldLayoutId id="2147483813" r:id="rId1"/>
    <p:sldLayoutId id="2147483749" r:id="rId2"/>
    <p:sldLayoutId id="2147483836" r:id="rId3"/>
    <p:sldLayoutId id="2147483837" r:id="rId4"/>
    <p:sldLayoutId id="2147483815" r:id="rId5"/>
    <p:sldLayoutId id="2147483752" r:id="rId6"/>
    <p:sldLayoutId id="2147483835" r:id="rId7"/>
    <p:sldLayoutId id="2147483921" r:id="rId8"/>
  </p:sldLayoutIdLst>
  <p:hf hd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100000"/>
        </a:lnSpc>
        <a:spcBef>
          <a:spcPts val="10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00000"/>
        </a:lnSpc>
        <a:spcBef>
          <a:spcPts val="5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00000"/>
        </a:lnSpc>
        <a:spcBef>
          <a:spcPts val="5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977F299-9F6D-074E-8438-C925B5C0C44B}"/>
              </a:ext>
            </a:extLst>
          </p:cNvPr>
          <p:cNvCxnSpPr/>
          <p:nvPr userDrawn="1"/>
        </p:nvCxnSpPr>
        <p:spPr>
          <a:xfrm>
            <a:off x="822960" y="1416205"/>
            <a:ext cx="91440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39F82E39-8719-B648-A708-22EEA2827D9D}"/>
              </a:ext>
            </a:extLst>
          </p:cNvPr>
          <p:cNvSpPr>
            <a:spLocks noGrp="1"/>
          </p:cNvSpPr>
          <p:nvPr>
            <p:ph type="body" idx="1"/>
          </p:nvPr>
        </p:nvSpPr>
        <p:spPr>
          <a:xfrm>
            <a:off x="-1" y="1645920"/>
            <a:ext cx="12188951" cy="4754880"/>
          </a:xfrm>
          <a:prstGeom prst="rect">
            <a:avLst/>
          </a:prstGeom>
        </p:spPr>
        <p:txBody>
          <a:bodyPr vert="horz" lIns="822960" tIns="182880" rIns="822960" bIns="182880" rtlCol="0" anchor="ctr" anchorCtr="0">
            <a:noAutofit/>
          </a:bodyPr>
          <a:lstStyle/>
          <a:p>
            <a:pPr marL="365760" marR="0" lvl="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a:pPr>
            <a:r>
              <a:rPr kumimoji="0" lang="en-US" sz="3600" b="0" i="0" u="none" strike="noStrike" kern="1200" cap="none" spc="0" normalizeH="0" baseline="0" noProof="0">
                <a:ln>
                  <a:noFill/>
                </a:ln>
                <a:solidFill>
                  <a:srgbClr val="333333"/>
                </a:solidFill>
                <a:effectLst/>
                <a:uLnTx/>
                <a:uFillTx/>
                <a:latin typeface="Arial" panose="020B0604020202020204" pitchFamily="34" charset="0"/>
                <a:ea typeface="+mn-ea"/>
                <a:cs typeface="+mn-cs"/>
              </a:rPr>
              <a:t>Click to add text</a:t>
            </a:r>
          </a:p>
        </p:txBody>
      </p:sp>
      <p:sp>
        <p:nvSpPr>
          <p:cNvPr id="7" name="Title Placeholder 1">
            <a:extLst>
              <a:ext uri="{FF2B5EF4-FFF2-40B4-BE49-F238E27FC236}">
                <a16:creationId xmlns:a16="http://schemas.microsoft.com/office/drawing/2014/main" id="{9600B149-F092-2749-BABF-6ACB81BB7B28}"/>
              </a:ext>
            </a:extLst>
          </p:cNvPr>
          <p:cNvSpPr>
            <a:spLocks noGrp="1"/>
          </p:cNvSpPr>
          <p:nvPr>
            <p:ph type="title"/>
          </p:nvPr>
        </p:nvSpPr>
        <p:spPr>
          <a:xfrm>
            <a:off x="0" y="0"/>
            <a:ext cx="12188950" cy="1280160"/>
          </a:xfrm>
          <a:prstGeom prst="rect">
            <a:avLst/>
          </a:prstGeom>
        </p:spPr>
        <p:txBody>
          <a:bodyPr vert="horz" lIns="822960" tIns="365760" rIns="822960" bIns="0" rtlCol="0" anchor="b" anchorCtr="0">
            <a:noAutofit/>
          </a:bodyPr>
          <a:lstStyle/>
          <a:p>
            <a:r>
              <a:rPr kumimoji="0" lang="en-US" sz="4400" b="0" i="0" u="none" strike="noStrike" kern="1200" cap="none" spc="0" normalizeH="0" baseline="0" noProof="0">
                <a:ln>
                  <a:noFill/>
                </a:ln>
                <a:solidFill>
                  <a:srgbClr val="666666"/>
                </a:solidFill>
                <a:effectLst/>
                <a:uLnTx/>
                <a:uFillTx/>
                <a:latin typeface="+mj-lt"/>
                <a:ea typeface="+mj-ea"/>
                <a:cs typeface="+mj-cs"/>
              </a:rPr>
              <a:t>Click to add slide title.</a:t>
            </a:r>
            <a:endParaRPr lang="en-US"/>
          </a:p>
        </p:txBody>
      </p:sp>
      <p:sp>
        <p:nvSpPr>
          <p:cNvPr id="2" name="Slide Number Placeholder 1">
            <a:extLst>
              <a:ext uri="{FF2B5EF4-FFF2-40B4-BE49-F238E27FC236}">
                <a16:creationId xmlns:a16="http://schemas.microsoft.com/office/drawing/2014/main" id="{C7C51723-A56E-E742-AC28-13AE49CC9CD2}"/>
              </a:ext>
            </a:extLst>
          </p:cNvPr>
          <p:cNvSpPr>
            <a:spLocks noGrp="1"/>
          </p:cNvSpPr>
          <p:nvPr>
            <p:ph type="sldNum" sz="quarter" idx="4"/>
          </p:nvPr>
        </p:nvSpPr>
        <p:spPr>
          <a:xfrm>
            <a:off x="11734800" y="6400800"/>
            <a:ext cx="457200" cy="457200"/>
          </a:xfrm>
          <a:prstGeom prst="rect">
            <a:avLst/>
          </a:prstGeom>
        </p:spPr>
        <p:txBody>
          <a:bodyPr vert="horz" lIns="91440" tIns="45720" rIns="91440" bIns="45720" rtlCol="0" anchor="ctr">
            <a:normAutofit/>
          </a:bodyPr>
          <a:lstStyle>
            <a:lvl1pPr algn="ctr">
              <a:defRPr sz="1200">
                <a:solidFill>
                  <a:schemeClr val="tx2"/>
                </a:solidFill>
              </a:defRPr>
            </a:lvl1pPr>
          </a:lstStyle>
          <a:p>
            <a:fld id="{BAE202C4-42C0-0745-A819-C571BA2B8158}" type="slidenum">
              <a:rPr lang="en-US" smtClean="0"/>
              <a:pPr/>
              <a:t>‹#›</a:t>
            </a:fld>
            <a:endParaRPr lang="en-US"/>
          </a:p>
        </p:txBody>
      </p:sp>
    </p:spTree>
    <p:extLst>
      <p:ext uri="{BB962C8B-B14F-4D97-AF65-F5344CB8AC3E}">
        <p14:creationId xmlns:p14="http://schemas.microsoft.com/office/powerpoint/2010/main" val="2192032545"/>
      </p:ext>
    </p:extLst>
  </p:cSld>
  <p:clrMap bg1="dk1" tx1="lt1" bg2="dk2" tx2="lt2" accent1="accent1" accent2="accent2" accent3="accent3" accent4="accent4" accent5="accent5" accent6="accent6" hlink="hlink" folHlink="folHlink"/>
  <p:sldLayoutIdLst>
    <p:sldLayoutId id="2147483802" r:id="rId1"/>
    <p:sldLayoutId id="2147483799" r:id="rId2"/>
    <p:sldLayoutId id="2147483922" r:id="rId3"/>
  </p:sldLayoutIdLst>
  <p:hf hdr="0" dt="0"/>
  <p:txStyles>
    <p:titleStyle>
      <a:lvl1pPr marL="0" marR="0" indent="0" algn="l" defTabSz="914377" rtl="0" eaLnBrk="1" fontAlgn="b" latinLnBrk="0" hangingPunct="1">
        <a:lnSpc>
          <a:spcPct val="90000"/>
        </a:lnSpc>
        <a:spcBef>
          <a:spcPct val="0"/>
        </a:spcBef>
        <a:spcAft>
          <a:spcPts val="0"/>
        </a:spcAft>
        <a:buClrTx/>
        <a:buSzTx/>
        <a:buFontTx/>
        <a:buNone/>
        <a:tabLst/>
        <a:defRPr sz="4400" b="0" kern="1200">
          <a:solidFill>
            <a:schemeClr val="tx2"/>
          </a:solidFill>
          <a:latin typeface="+mj-lt"/>
          <a:ea typeface="+mj-ea"/>
          <a:cs typeface="+mj-cs"/>
        </a:defRPr>
      </a:lvl1pPr>
    </p:titleStyle>
    <p:bodyStyle>
      <a:lvl1pPr marL="365760" marR="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sz="3600" kern="1200" baseline="0">
          <a:solidFill>
            <a:schemeClr val="bg1"/>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60687BD-6A76-884A-9E76-325DEC9B1004}"/>
              </a:ext>
              <a:ext uri="{C183D7F6-B498-43B3-948B-1728B52AA6E4}">
                <adec:decorative xmlns:adec="http://schemas.microsoft.com/office/drawing/2017/decorative" val="1"/>
              </a:ext>
            </a:extLst>
          </p:cNvPr>
          <p:cNvGrpSpPr>
            <a:grpSpLocks noChangeAspect="1"/>
          </p:cNvGrpSpPr>
          <p:nvPr userDrawn="1"/>
        </p:nvGrpSpPr>
        <p:grpSpPr>
          <a:xfrm>
            <a:off x="274320" y="-10633"/>
            <a:ext cx="914400" cy="1143000"/>
            <a:chOff x="365760" y="7"/>
            <a:chExt cx="910147" cy="1137684"/>
          </a:xfrm>
        </p:grpSpPr>
        <p:sp>
          <p:nvSpPr>
            <p:cNvPr id="9" name="Decorative shape">
              <a:extLst>
                <a:ext uri="{FF2B5EF4-FFF2-40B4-BE49-F238E27FC236}">
                  <a16:creationId xmlns:a16="http://schemas.microsoft.com/office/drawing/2014/main" id="{8DB24BC1-5747-B34A-BF74-0A7C1CE22978}"/>
                </a:ext>
              </a:extLst>
            </p:cNvPr>
            <p:cNvSpPr/>
            <p:nvPr userDrawn="1"/>
          </p:nvSpPr>
          <p:spPr>
            <a:xfrm>
              <a:off x="365760" y="7"/>
              <a:ext cx="910147" cy="1137684"/>
            </a:xfrm>
            <a:prstGeom prst="rect">
              <a:avLst/>
            </a:prstGeom>
            <a:solidFill>
              <a:schemeClr val="bg2"/>
            </a:solidFill>
            <a:ln>
              <a:noFill/>
            </a:ln>
            <a:effectLst>
              <a:outerShdw blurRad="127000" dist="38100" dir="1800000" algn="tl"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pic>
          <p:nvPicPr>
            <p:cNvPr id="10" name="Picture 9" descr="Block O">
              <a:extLst>
                <a:ext uri="{FF2B5EF4-FFF2-40B4-BE49-F238E27FC236}">
                  <a16:creationId xmlns:a16="http://schemas.microsoft.com/office/drawing/2014/main" id="{49695069-CAB6-234E-A08F-5C476775C33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096" y="302500"/>
              <a:ext cx="523475" cy="682611"/>
            </a:xfrm>
            <a:prstGeom prst="rect">
              <a:avLst/>
            </a:prstGeom>
          </p:spPr>
        </p:pic>
      </p:grpSp>
      <p:sp>
        <p:nvSpPr>
          <p:cNvPr id="11" name="Text Placeholder 4">
            <a:extLst>
              <a:ext uri="{FF2B5EF4-FFF2-40B4-BE49-F238E27FC236}">
                <a16:creationId xmlns:a16="http://schemas.microsoft.com/office/drawing/2014/main" id="{DA479AF5-1851-164A-A3A2-114168F26A8F}"/>
              </a:ext>
            </a:extLst>
          </p:cNvPr>
          <p:cNvSpPr>
            <a:spLocks noGrp="1"/>
          </p:cNvSpPr>
          <p:nvPr>
            <p:ph type="body" idx="1"/>
          </p:nvPr>
        </p:nvSpPr>
        <p:spPr>
          <a:xfrm>
            <a:off x="-1" y="1645920"/>
            <a:ext cx="12188951" cy="4754880"/>
          </a:xfrm>
          <a:prstGeom prst="rect">
            <a:avLst/>
          </a:prstGeom>
        </p:spPr>
        <p:txBody>
          <a:bodyPr vert="horz" lIns="822960" tIns="182880" rIns="822960" bIns="182880" rtlCol="0" anchor="ctr" anchorCtr="0">
            <a:noAutofit/>
          </a:bodyPr>
          <a:lstStyle/>
          <a:p>
            <a:pPr marL="365760" marR="0" lvl="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a:pPr>
            <a:r>
              <a:rPr kumimoji="0" lang="en-US" sz="3600" b="0" i="0" u="none" strike="noStrike" kern="1200" cap="none" spc="0" normalizeH="0" baseline="0" noProof="0">
                <a:ln>
                  <a:noFill/>
                </a:ln>
                <a:solidFill>
                  <a:srgbClr val="333333"/>
                </a:solidFill>
                <a:effectLst/>
                <a:uLnTx/>
                <a:uFillTx/>
                <a:latin typeface="Arial" panose="020B0604020202020204" pitchFamily="34" charset="0"/>
                <a:ea typeface="+mn-ea"/>
                <a:cs typeface="+mn-cs"/>
              </a:rPr>
              <a:t>Click to add text</a:t>
            </a:r>
          </a:p>
        </p:txBody>
      </p:sp>
      <p:sp>
        <p:nvSpPr>
          <p:cNvPr id="3" name="Title Placeholder 2">
            <a:extLst>
              <a:ext uri="{FF2B5EF4-FFF2-40B4-BE49-F238E27FC236}">
                <a16:creationId xmlns:a16="http://schemas.microsoft.com/office/drawing/2014/main" id="{6E8BB5BF-75C9-CA47-B5CF-4EDF425D9B3E}"/>
              </a:ext>
            </a:extLst>
          </p:cNvPr>
          <p:cNvSpPr>
            <a:spLocks noGrp="1"/>
          </p:cNvSpPr>
          <p:nvPr>
            <p:ph type="title"/>
          </p:nvPr>
        </p:nvSpPr>
        <p:spPr>
          <a:xfrm>
            <a:off x="0" y="457200"/>
            <a:ext cx="12188950" cy="1005840"/>
          </a:xfrm>
          <a:prstGeom prst="rect">
            <a:avLst/>
          </a:prstGeom>
        </p:spPr>
        <p:txBody>
          <a:bodyPr vert="horz" lIns="1371600" tIns="0" rIns="822960" bIns="0" rtlCol="0" anchor="t">
            <a:noAutofit/>
          </a:bodyPr>
          <a:lstStyle/>
          <a:p>
            <a:r>
              <a:rPr kumimoji="0" lang="en-US" sz="4400" b="0" i="0" u="none" strike="noStrike" kern="1200" cap="none" spc="0" normalizeH="0" baseline="0" noProof="0">
                <a:ln>
                  <a:noFill/>
                </a:ln>
                <a:solidFill>
                  <a:srgbClr val="666666"/>
                </a:solidFill>
                <a:effectLst/>
                <a:uLnTx/>
                <a:uFillTx/>
                <a:latin typeface="+mj-lt"/>
                <a:ea typeface="+mj-ea"/>
                <a:cs typeface="+mj-cs"/>
              </a:rPr>
              <a:t>Click to add slide title.</a:t>
            </a:r>
            <a:endParaRPr lang="en-US"/>
          </a:p>
        </p:txBody>
      </p:sp>
      <p:sp>
        <p:nvSpPr>
          <p:cNvPr id="7" name="Slide Number Placeholder 1">
            <a:extLst>
              <a:ext uri="{FF2B5EF4-FFF2-40B4-BE49-F238E27FC236}">
                <a16:creationId xmlns:a16="http://schemas.microsoft.com/office/drawing/2014/main" id="{BF28EB36-A30E-0144-9863-CB76747FF5C8}"/>
              </a:ext>
            </a:extLst>
          </p:cNvPr>
          <p:cNvSpPr>
            <a:spLocks noGrp="1"/>
          </p:cNvSpPr>
          <p:nvPr>
            <p:ph type="sldNum" sz="quarter" idx="4"/>
          </p:nvPr>
        </p:nvSpPr>
        <p:spPr>
          <a:xfrm>
            <a:off x="11734800" y="6400800"/>
            <a:ext cx="457200" cy="457200"/>
          </a:xfrm>
          <a:prstGeom prst="rect">
            <a:avLst/>
          </a:prstGeom>
        </p:spPr>
        <p:txBody>
          <a:bodyPr vert="horz" lIns="91440" tIns="45720" rIns="91440" bIns="45720" rtlCol="0" anchor="ctr">
            <a:normAutofit/>
          </a:bodyPr>
          <a:lstStyle>
            <a:lvl1pPr algn="ctr">
              <a:defRPr sz="1200">
                <a:solidFill>
                  <a:schemeClr val="tx2"/>
                </a:solidFill>
              </a:defRPr>
            </a:lvl1pPr>
          </a:lstStyle>
          <a:p>
            <a:fld id="{BAE202C4-42C0-0745-A819-C571BA2B8158}" type="slidenum">
              <a:rPr lang="en-US" smtClean="0"/>
              <a:pPr/>
              <a:t>‹#›</a:t>
            </a:fld>
            <a:endParaRPr lang="en-US"/>
          </a:p>
        </p:txBody>
      </p:sp>
    </p:spTree>
    <p:extLst>
      <p:ext uri="{BB962C8B-B14F-4D97-AF65-F5344CB8AC3E}">
        <p14:creationId xmlns:p14="http://schemas.microsoft.com/office/powerpoint/2010/main" val="4148092218"/>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94" r:id="rId3"/>
  </p:sldLayoutIdLst>
  <p:txStyles>
    <p:titleStyle>
      <a:lvl1pPr marL="0" marR="0" indent="0" algn="l" defTabSz="914400" rtl="0" eaLnBrk="1" fontAlgn="t" latinLnBrk="0" hangingPunct="1">
        <a:lnSpc>
          <a:spcPct val="90000"/>
        </a:lnSpc>
        <a:spcBef>
          <a:spcPct val="0"/>
        </a:spcBef>
        <a:spcAft>
          <a:spcPts val="0"/>
        </a:spcAft>
        <a:buClrTx/>
        <a:buSzTx/>
        <a:buFontTx/>
        <a:buNone/>
        <a:tabLst/>
        <a:defRPr sz="4000" kern="1200" cap="none" baseline="0">
          <a:solidFill>
            <a:schemeClr val="tx2"/>
          </a:solidFill>
          <a:latin typeface="+mj-lt"/>
          <a:ea typeface="+mj-ea"/>
          <a:cs typeface="+mj-cs"/>
        </a:defRPr>
      </a:lvl1pPr>
    </p:titleStyle>
    <p:bodyStyle>
      <a:lvl1pPr marL="365760" marR="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lang="en-US" sz="3600" kern="1200" dirty="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99387-7A0A-614B-A4E6-D99C4827AEE8}"/>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30000" y="5944524"/>
            <a:ext cx="490988" cy="639156"/>
          </a:xfrm>
          <a:prstGeom prst="rect">
            <a:avLst/>
          </a:prstGeom>
        </p:spPr>
      </p:pic>
      <p:sp>
        <p:nvSpPr>
          <p:cNvPr id="3" name="Text"/>
          <p:cNvSpPr>
            <a:spLocks noGrp="1"/>
          </p:cNvSpPr>
          <p:nvPr>
            <p:ph type="body" idx="1"/>
          </p:nvPr>
        </p:nvSpPr>
        <p:spPr>
          <a:xfrm>
            <a:off x="6096000" y="0"/>
            <a:ext cx="6096000" cy="6858000"/>
          </a:xfrm>
          <a:prstGeom prst="rect">
            <a:avLst/>
          </a:prstGeom>
        </p:spPr>
        <p:txBody>
          <a:bodyPr vert="horz" lIns="457200" tIns="457200" rIns="822960" bIns="457200" rtlCol="0" anchor="ctr">
            <a:noAutofit/>
          </a:bodyPr>
          <a:lstStyle/>
          <a:p>
            <a:pPr marL="365760" marR="0" lvl="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a:pPr>
            <a:r>
              <a:rPr kumimoji="0" lang="en-US" sz="3600" b="0" i="0" u="none" strike="noStrike" kern="1200" cap="none" spc="0" normalizeH="0" baseline="0" noProof="0">
                <a:ln>
                  <a:noFill/>
                </a:ln>
                <a:solidFill>
                  <a:srgbClr val="333333"/>
                </a:solidFill>
                <a:effectLst/>
                <a:uLnTx/>
                <a:uFillTx/>
                <a:latin typeface="Arial" panose="020B0604020202020204" pitchFamily="34" charset="0"/>
                <a:ea typeface="+mn-ea"/>
                <a:cs typeface="+mn-cs"/>
              </a:rPr>
              <a:t>Click to add text</a:t>
            </a:r>
          </a:p>
        </p:txBody>
      </p:sp>
      <p:sp>
        <p:nvSpPr>
          <p:cNvPr id="2" name="Title"/>
          <p:cNvSpPr>
            <a:spLocks noGrp="1"/>
          </p:cNvSpPr>
          <p:nvPr>
            <p:ph type="title"/>
          </p:nvPr>
        </p:nvSpPr>
        <p:spPr>
          <a:xfrm>
            <a:off x="0" y="0"/>
            <a:ext cx="6095999" cy="6858000"/>
          </a:xfrm>
          <a:prstGeom prst="rect">
            <a:avLst/>
          </a:prstGeom>
        </p:spPr>
        <p:txBody>
          <a:bodyPr vert="horz" lIns="822960" tIns="457200" rIns="457200" bIns="457200" rtlCol="0" anchor="ctr">
            <a:normAutofit/>
          </a:bodyPr>
          <a:lstStyle/>
          <a:p>
            <a:r>
              <a:rPr lang="en-US"/>
              <a:t>Click to add slide title.</a:t>
            </a:r>
          </a:p>
        </p:txBody>
      </p:sp>
      <p:sp>
        <p:nvSpPr>
          <p:cNvPr id="8" name="Slide Number Placeholder 1">
            <a:extLst>
              <a:ext uri="{FF2B5EF4-FFF2-40B4-BE49-F238E27FC236}">
                <a16:creationId xmlns:a16="http://schemas.microsoft.com/office/drawing/2014/main" id="{5A817F61-93AD-9A46-8F37-8EF5D27F54BF}"/>
              </a:ext>
            </a:extLst>
          </p:cNvPr>
          <p:cNvSpPr>
            <a:spLocks noGrp="1"/>
          </p:cNvSpPr>
          <p:nvPr>
            <p:ph type="sldNum" sz="quarter" idx="4"/>
          </p:nvPr>
        </p:nvSpPr>
        <p:spPr>
          <a:xfrm>
            <a:off x="0" y="6388925"/>
            <a:ext cx="457200" cy="457200"/>
          </a:xfrm>
          <a:prstGeom prst="rect">
            <a:avLst/>
          </a:prstGeom>
        </p:spPr>
        <p:txBody>
          <a:bodyPr vert="horz" lIns="91440" tIns="45720" rIns="91440" bIns="45720" rtlCol="0" anchor="ctr">
            <a:normAutofit/>
          </a:bodyPr>
          <a:lstStyle>
            <a:lvl1pPr algn="ctr">
              <a:defRPr sz="1200">
                <a:solidFill>
                  <a:schemeClr val="tx2"/>
                </a:solidFill>
              </a:defRPr>
            </a:lvl1pPr>
          </a:lstStyle>
          <a:p>
            <a:fld id="{BAE202C4-42C0-0745-A819-C571BA2B8158}" type="slidenum">
              <a:rPr lang="en-US" smtClean="0"/>
              <a:pPr/>
              <a:t>‹#›</a:t>
            </a:fld>
            <a:endParaRPr lang="en-US"/>
          </a:p>
        </p:txBody>
      </p:sp>
    </p:spTree>
    <p:extLst>
      <p:ext uri="{BB962C8B-B14F-4D97-AF65-F5344CB8AC3E}">
        <p14:creationId xmlns:p14="http://schemas.microsoft.com/office/powerpoint/2010/main" val="4064406749"/>
      </p:ext>
    </p:extLst>
  </p:cSld>
  <p:clrMap bg1="dk1" tx1="lt1" bg2="dk2" tx2="lt2" accent1="accent1" accent2="accent2" accent3="accent3" accent4="accent4" accent5="accent5" accent6="accent6" hlink="hlink" folHlink="folHlink"/>
  <p:sldLayoutIdLst>
    <p:sldLayoutId id="2147483923" r:id="rId1"/>
  </p:sldLayoutIdLst>
  <p:hf hdr="0" dt="0"/>
  <p:txStyles>
    <p:titleStyle>
      <a:lvl1pPr marL="0" indent="0" algn="r" defTabSz="914377" rtl="0" eaLnBrk="1" latinLnBrk="0" hangingPunct="1">
        <a:lnSpc>
          <a:spcPct val="100000"/>
        </a:lnSpc>
        <a:spcBef>
          <a:spcPts val="0"/>
        </a:spcBef>
        <a:buNone/>
        <a:defRPr sz="4800" b="0" kern="1200" cap="none" spc="0" baseline="0">
          <a:solidFill>
            <a:schemeClr val="bg2"/>
          </a:solidFill>
          <a:latin typeface="+mj-lt"/>
          <a:ea typeface="+mj-ea"/>
          <a:cs typeface="+mj-cs"/>
        </a:defRPr>
      </a:lvl1pPr>
    </p:titleStyle>
    <p:bodyStyle>
      <a:lvl1pPr marL="365760" marR="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sz="3600" kern="1200" baseline="0">
          <a:solidFill>
            <a:schemeClr val="bg1"/>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C87A79-FA88-C143-8323-8DE5B0204F28}"/>
              </a:ext>
              <a:ext uri="{C183D7F6-B498-43B3-948B-1728B52AA6E4}">
                <adec:decorative xmlns:adec="http://schemas.microsoft.com/office/drawing/2017/decorative" val="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430000" y="5944524"/>
            <a:ext cx="490988" cy="639156"/>
          </a:xfrm>
          <a:prstGeom prst="rect">
            <a:avLst/>
          </a:prstGeom>
        </p:spPr>
      </p:pic>
      <p:sp>
        <p:nvSpPr>
          <p:cNvPr id="3" name="Text"/>
          <p:cNvSpPr>
            <a:spLocks noGrp="1"/>
          </p:cNvSpPr>
          <p:nvPr>
            <p:ph type="body" idx="1"/>
          </p:nvPr>
        </p:nvSpPr>
        <p:spPr>
          <a:xfrm>
            <a:off x="6095999" y="0"/>
            <a:ext cx="6096001" cy="6858000"/>
          </a:xfrm>
          <a:prstGeom prst="rect">
            <a:avLst/>
          </a:prstGeom>
        </p:spPr>
        <p:txBody>
          <a:bodyPr vert="horz" lIns="457200" tIns="457200" rIns="822960" bIns="457200" rtlCol="0" anchor="ctr">
            <a:noAutofit/>
          </a:bodyPr>
          <a:lstStyle/>
          <a:p>
            <a:pPr marL="365760" marR="0" lvl="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a:pPr>
            <a:r>
              <a:rPr kumimoji="0" lang="en-US" sz="3600" b="0" i="0" u="none" strike="noStrike" kern="1200" cap="none" spc="0" normalizeH="0" baseline="0" noProof="0">
                <a:ln>
                  <a:noFill/>
                </a:ln>
                <a:solidFill>
                  <a:srgbClr val="333333"/>
                </a:solidFill>
                <a:effectLst/>
                <a:uLnTx/>
                <a:uFillTx/>
                <a:latin typeface="Arial" panose="020B0604020202020204" pitchFamily="34" charset="0"/>
                <a:ea typeface="+mn-ea"/>
                <a:cs typeface="+mn-cs"/>
              </a:rPr>
              <a:t>Click to add text</a:t>
            </a:r>
          </a:p>
        </p:txBody>
      </p:sp>
      <p:sp>
        <p:nvSpPr>
          <p:cNvPr id="2" name="Title"/>
          <p:cNvSpPr>
            <a:spLocks noGrp="1"/>
          </p:cNvSpPr>
          <p:nvPr>
            <p:ph type="title"/>
          </p:nvPr>
        </p:nvSpPr>
        <p:spPr>
          <a:xfrm>
            <a:off x="0" y="0"/>
            <a:ext cx="6096000" cy="6858000"/>
          </a:xfrm>
          <a:prstGeom prst="rect">
            <a:avLst/>
          </a:prstGeom>
          <a:solidFill>
            <a:schemeClr val="bg1"/>
          </a:solidFill>
        </p:spPr>
        <p:txBody>
          <a:bodyPr vert="horz" lIns="822960" tIns="457200" rIns="457200" bIns="457200" rtlCol="0" anchor="ctr">
            <a:normAutofit/>
          </a:bodyPr>
          <a:lstStyle/>
          <a:p>
            <a:endParaRPr lang="en-US"/>
          </a:p>
        </p:txBody>
      </p:sp>
      <p:sp>
        <p:nvSpPr>
          <p:cNvPr id="6" name="Slide Number Placeholder 1">
            <a:extLst>
              <a:ext uri="{FF2B5EF4-FFF2-40B4-BE49-F238E27FC236}">
                <a16:creationId xmlns:a16="http://schemas.microsoft.com/office/drawing/2014/main" id="{EE7519CB-4029-1A45-BA03-2D482E25EBE5}"/>
              </a:ext>
            </a:extLst>
          </p:cNvPr>
          <p:cNvSpPr>
            <a:spLocks noGrp="1"/>
          </p:cNvSpPr>
          <p:nvPr>
            <p:ph type="sldNum" sz="quarter" idx="4"/>
          </p:nvPr>
        </p:nvSpPr>
        <p:spPr>
          <a:xfrm>
            <a:off x="0" y="6388925"/>
            <a:ext cx="457200" cy="457200"/>
          </a:xfrm>
          <a:prstGeom prst="rect">
            <a:avLst/>
          </a:prstGeom>
        </p:spPr>
        <p:txBody>
          <a:bodyPr vert="horz" lIns="91440" tIns="45720" rIns="91440" bIns="45720" rtlCol="0" anchor="ctr">
            <a:normAutofit/>
          </a:bodyPr>
          <a:lstStyle>
            <a:lvl1pPr algn="ctr">
              <a:defRPr sz="1200">
                <a:solidFill>
                  <a:schemeClr val="tx1"/>
                </a:solidFill>
              </a:defRPr>
            </a:lvl1pPr>
          </a:lstStyle>
          <a:p>
            <a:fld id="{BAE202C4-42C0-0745-A819-C571BA2B8158}" type="slidenum">
              <a:rPr lang="en-US" smtClean="0"/>
              <a:pPr/>
              <a:t>‹#›</a:t>
            </a:fld>
            <a:endParaRPr lang="en-US"/>
          </a:p>
        </p:txBody>
      </p:sp>
    </p:spTree>
    <p:extLst>
      <p:ext uri="{BB962C8B-B14F-4D97-AF65-F5344CB8AC3E}">
        <p14:creationId xmlns:p14="http://schemas.microsoft.com/office/powerpoint/2010/main" val="2894940686"/>
      </p:ext>
    </p:extLst>
  </p:cSld>
  <p:clrMap bg1="dk1" tx1="lt1" bg2="dk2" tx2="lt2" accent1="accent1" accent2="accent2" accent3="accent3" accent4="accent4" accent5="accent5" accent6="accent6" hlink="hlink" folHlink="folHlink"/>
  <p:sldLayoutIdLst>
    <p:sldLayoutId id="2147483744" r:id="rId1"/>
    <p:sldLayoutId id="2147483834" r:id="rId2"/>
    <p:sldLayoutId id="2147483853" r:id="rId3"/>
    <p:sldLayoutId id="2147483896" r:id="rId4"/>
    <p:sldLayoutId id="2147483897" r:id="rId5"/>
  </p:sldLayoutIdLst>
  <p:hf hdr="0" dt="0"/>
  <p:txStyles>
    <p:titleStyle>
      <a:lvl1pPr algn="r" defTabSz="914377" rtl="0" eaLnBrk="1" latinLnBrk="0" hangingPunct="1">
        <a:lnSpc>
          <a:spcPct val="100000"/>
        </a:lnSpc>
        <a:spcBef>
          <a:spcPts val="0"/>
        </a:spcBef>
        <a:buNone/>
        <a:defRPr sz="4400" b="0" kern="1200" cap="none" spc="0" baseline="0">
          <a:solidFill>
            <a:schemeClr val="tx1"/>
          </a:solidFill>
          <a:latin typeface="+mj-lt"/>
          <a:ea typeface="+mj-ea"/>
          <a:cs typeface="+mj-cs"/>
        </a:defRPr>
      </a:lvl1pPr>
    </p:titleStyle>
    <p:bodyStyle>
      <a:lvl1pPr marL="365760" marR="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sz="3600" kern="1200" baseline="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050CAF-241A-EA40-9C5D-B5F3D0DF32DB}"/>
              </a:ext>
            </a:extLst>
          </p:cNvPr>
          <p:cNvSpPr txBox="1"/>
          <p:nvPr userDrawn="1"/>
        </p:nvSpPr>
        <p:spPr>
          <a:xfrm>
            <a:off x="6096000" y="5943600"/>
            <a:ext cx="6096000" cy="548640"/>
          </a:xfrm>
          <a:prstGeom prst="rect">
            <a:avLst/>
          </a:prstGeom>
          <a:noFill/>
        </p:spPr>
        <p:txBody>
          <a:bodyPr wrap="square" lIns="457200" tIns="0" rIns="822960" bIns="0" rtlCol="0" anchor="ctr">
            <a:norm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schemeClr val="tx2"/>
                </a:solidFill>
                <a:effectLst/>
                <a:uLnTx/>
                <a:uFill>
                  <a:solidFill>
                    <a:schemeClr val="bg2"/>
                  </a:solidFill>
                </a:uFill>
                <a:latin typeface="+mn-lt"/>
                <a:ea typeface="+mn-ea"/>
                <a:cs typeface="+mn-cs"/>
              </a:rPr>
              <a:t>fisher.osu.edu</a:t>
            </a:r>
            <a:endParaRPr kumimoji="0" lang="en-US" sz="2400" b="0" i="0" u="none" strike="noStrike" kern="1200" cap="none" spc="0" normalizeH="0" baseline="0" noProof="0">
              <a:ln>
                <a:noFill/>
              </a:ln>
              <a:solidFill>
                <a:schemeClr val="tx2"/>
              </a:solidFill>
              <a:effectLst/>
              <a:uLnTx/>
              <a:uFill>
                <a:solidFill>
                  <a:schemeClr val="bg2"/>
                </a:solidFill>
              </a:uFill>
              <a:latin typeface="+mn-lt"/>
              <a:ea typeface="+mn-ea"/>
              <a:cs typeface="+mn-cs"/>
            </a:endParaRPr>
          </a:p>
        </p:txBody>
      </p:sp>
      <p:pic>
        <p:nvPicPr>
          <p:cNvPr id="13" name="Footer image" descr="The Ohio State University">
            <a:extLst>
              <a:ext uri="{FF2B5EF4-FFF2-40B4-BE49-F238E27FC236}">
                <a16:creationId xmlns:a16="http://schemas.microsoft.com/office/drawing/2014/main" id="{DE0E212D-C40A-1F42-85B6-408C8F417B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22960" y="5943600"/>
            <a:ext cx="3916680" cy="548640"/>
          </a:xfrm>
          <a:prstGeom prst="rect">
            <a:avLst/>
          </a:prstGeom>
        </p:spPr>
      </p:pic>
    </p:spTree>
    <p:extLst>
      <p:ext uri="{BB962C8B-B14F-4D97-AF65-F5344CB8AC3E}">
        <p14:creationId xmlns:p14="http://schemas.microsoft.com/office/powerpoint/2010/main" val="306152230"/>
      </p:ext>
    </p:extLst>
  </p:cSld>
  <p:clrMap bg1="dk1" tx1="lt1" bg2="dk2"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Lst>
  <p:hf hdr="0" dt="0"/>
  <p:txStyles>
    <p:titleStyle>
      <a:lvl1pPr algn="l" defTabSz="914377" rtl="0" eaLnBrk="1" latinLnBrk="0" hangingPunct="1">
        <a:lnSpc>
          <a:spcPct val="90000"/>
        </a:lnSpc>
        <a:spcBef>
          <a:spcPct val="0"/>
        </a:spcBef>
        <a:buNone/>
        <a:defRPr sz="4400" kern="1200" cap="all" baseline="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914377" rtl="0" eaLnBrk="1" latinLnBrk="0" hangingPunct="1">
        <a:lnSpc>
          <a:spcPct val="100000"/>
        </a:lnSpc>
        <a:spcBef>
          <a:spcPts val="10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00080" indent="-342891" algn="l" defTabSz="914377" rtl="0" eaLnBrk="1" latinLnBrk="0" hangingPunct="1">
        <a:lnSpc>
          <a:spcPct val="100000"/>
        </a:lnSpc>
        <a:spcBef>
          <a:spcPts val="5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269" indent="-342891" algn="l" defTabSz="914377" rtl="0" eaLnBrk="1" latinLnBrk="0" hangingPunct="1">
        <a:lnSpc>
          <a:spcPct val="100000"/>
        </a:lnSpc>
        <a:spcBef>
          <a:spcPts val="5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57309" indent="-285744" algn="l" defTabSz="914377"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114498" indent="-285744" algn="l" defTabSz="914377"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135AA9-3D63-6548-AEBC-075AA19AED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3539BA-A32B-4248-AD10-45BAF8AE5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4CD76-717F-6F4E-B5F0-494E8D14D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DCD73-A8D3-7745-8630-65BAA0947414}" type="datetimeFigureOut">
              <a:rPr lang="en-US" smtClean="0"/>
              <a:t>7/22/2025</a:t>
            </a:fld>
            <a:endParaRPr lang="en-US"/>
          </a:p>
        </p:txBody>
      </p:sp>
      <p:sp>
        <p:nvSpPr>
          <p:cNvPr id="5" name="Footer Placeholder 4">
            <a:extLst>
              <a:ext uri="{FF2B5EF4-FFF2-40B4-BE49-F238E27FC236}">
                <a16:creationId xmlns:a16="http://schemas.microsoft.com/office/drawing/2014/main" id="{62A00436-E60C-6543-87C5-4EFCA7487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8E28A3-FB2D-7046-B6B4-C08070668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93049-014E-3748-A9D4-95CE8DA25D46}" type="slidenum">
              <a:rPr lang="en-US" smtClean="0"/>
              <a:t>‹#›</a:t>
            </a:fld>
            <a:endParaRPr lang="en-US"/>
          </a:p>
        </p:txBody>
      </p:sp>
    </p:spTree>
    <p:extLst>
      <p:ext uri="{BB962C8B-B14F-4D97-AF65-F5344CB8AC3E}">
        <p14:creationId xmlns:p14="http://schemas.microsoft.com/office/powerpoint/2010/main" val="3624432631"/>
      </p:ext>
    </p:extLst>
  </p:cSld>
  <p:clrMap bg1="lt1" tx1="dk1" bg2="lt2" tx2="dk2" accent1="accent1" accent2="accent2" accent3="accent3" accent4="accent4" accent5="accent5" accent6="accent6" hlink="hlink" folHlink="folHlink"/>
  <p:sldLayoutIdLst>
    <p:sldLayoutId id="21474838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FECF7E-0FF4-415B-A061-BC8ECA10C083}"/>
              </a:ext>
            </a:extLst>
          </p:cNvPr>
          <p:cNvSpPr>
            <a:spLocks noGrp="1"/>
          </p:cNvSpPr>
          <p:nvPr>
            <p:ph type="title"/>
          </p:nvPr>
        </p:nvSpPr>
        <p:spPr>
          <a:xfrm>
            <a:off x="838200" y="812863"/>
            <a:ext cx="10515600" cy="8778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DA444A-411F-498A-97BE-214716A3CB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3F945-28AA-4AAD-9DAC-9A9DB7383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557AE20-EFFF-4AFF-9E30-BFFE16E582FF}" type="datetimeFigureOut">
              <a:rPr lang="en-US" smtClean="0"/>
              <a:pPr/>
              <a:t>7/22/2025</a:t>
            </a:fld>
            <a:endParaRPr lang="en-US"/>
          </a:p>
        </p:txBody>
      </p:sp>
      <p:sp>
        <p:nvSpPr>
          <p:cNvPr id="5" name="Footer Placeholder 4">
            <a:extLst>
              <a:ext uri="{FF2B5EF4-FFF2-40B4-BE49-F238E27FC236}">
                <a16:creationId xmlns:a16="http://schemas.microsoft.com/office/drawing/2014/main" id="{2E9280EA-D46A-4709-9C61-B1AE574712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D43A56-1AC9-4C11-A2B9-7A26E2DBC4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77C8D2-B53C-4D79-B5CE-1759186C93F4}" type="slidenum">
              <a:rPr lang="en-US" smtClean="0"/>
              <a:pPr/>
              <a:t>‹#›</a:t>
            </a:fld>
            <a:endParaRPr lang="en-US"/>
          </a:p>
        </p:txBody>
      </p:sp>
      <p:pic>
        <p:nvPicPr>
          <p:cNvPr id="7" name="image2.jpg" descr="image2.jpg">
            <a:extLst>
              <a:ext uri="{FF2B5EF4-FFF2-40B4-BE49-F238E27FC236}">
                <a16:creationId xmlns:a16="http://schemas.microsoft.com/office/drawing/2014/main" id="{98EB065B-B3A7-47F1-8351-F3ECB1E32800}"/>
              </a:ext>
            </a:extLst>
          </p:cNvPr>
          <p:cNvPicPr>
            <a:picLocks noChangeAspect="1"/>
          </p:cNvPicPr>
          <p:nvPr/>
        </p:nvPicPr>
        <p:blipFill>
          <a:blip r:embed="rId16"/>
          <a:stretch>
            <a:fillRect/>
          </a:stretch>
        </p:blipFill>
        <p:spPr>
          <a:xfrm>
            <a:off x="0" y="0"/>
            <a:ext cx="12192001" cy="877825"/>
          </a:xfrm>
          <a:prstGeom prst="rect">
            <a:avLst/>
          </a:prstGeom>
          <a:ln w="12700"/>
        </p:spPr>
      </p:pic>
      <p:pic>
        <p:nvPicPr>
          <p:cNvPr id="8" name="image2.jpg" descr="image2.jpg">
            <a:extLst>
              <a:ext uri="{FF2B5EF4-FFF2-40B4-BE49-F238E27FC236}">
                <a16:creationId xmlns:a16="http://schemas.microsoft.com/office/drawing/2014/main" id="{378E9CC9-F0C8-4B3F-BF0D-ECA3F0D5AD9E}"/>
              </a:ext>
            </a:extLst>
          </p:cNvPr>
          <p:cNvPicPr>
            <a:picLocks noChangeAspect="1"/>
          </p:cNvPicPr>
          <p:nvPr userDrawn="1"/>
        </p:nvPicPr>
        <p:blipFill>
          <a:blip r:embed="rId16"/>
          <a:stretch>
            <a:fillRect/>
          </a:stretch>
        </p:blipFill>
        <p:spPr>
          <a:xfrm>
            <a:off x="0" y="0"/>
            <a:ext cx="12192001" cy="877825"/>
          </a:xfrm>
          <a:prstGeom prst="rect">
            <a:avLst/>
          </a:prstGeom>
          <a:ln w="12700"/>
        </p:spPr>
      </p:pic>
    </p:spTree>
    <p:extLst>
      <p:ext uri="{BB962C8B-B14F-4D97-AF65-F5344CB8AC3E}">
        <p14:creationId xmlns:p14="http://schemas.microsoft.com/office/powerpoint/2010/main" val="64243102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Lst>
  <p:txStyles>
    <p:titleStyle>
      <a:lvl1pPr algn="l" defTabSz="457200" rtl="0" eaLnBrk="1" latinLnBrk="0" hangingPunct="1">
        <a:lnSpc>
          <a:spcPct val="90000"/>
        </a:lnSpc>
        <a:spcBef>
          <a:spcPct val="0"/>
        </a:spcBef>
        <a:buNone/>
        <a:defRPr sz="4000" kern="1200">
          <a:solidFill>
            <a:srgbClr val="C00000"/>
          </a:solidFill>
          <a:latin typeface="Arial" panose="020B0604020202020204" pitchFamily="34" charset="0"/>
          <a:ea typeface="Verdana" panose="020B0604030504040204" pitchFamily="34" charset="0"/>
          <a:cs typeface="Arial" panose="020B0604020202020204" pitchFamily="34" charset="0"/>
        </a:defRPr>
      </a:lvl1pPr>
    </p:titleStyle>
    <p:bodyStyle>
      <a:lvl1pPr marL="0" indent="-320040" algn="l" defTabSz="457200" rtl="0" eaLnBrk="1" latinLnBrk="0" hangingPunct="1">
        <a:lnSpc>
          <a:spcPct val="110000"/>
        </a:lnSpc>
        <a:spcBef>
          <a:spcPts val="300"/>
        </a:spcBef>
        <a:spcAft>
          <a:spcPts val="0"/>
        </a:spcAft>
        <a:buClr>
          <a:srgbClr val="C00000"/>
        </a:buClr>
        <a:buFont typeface="Wingdings" panose="05000000000000000000" pitchFamily="2" charset="2"/>
        <a:buChar char="§"/>
        <a:defRPr sz="44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914400" indent="-320040" algn="l" defTabSz="457200" rtl="0" eaLnBrk="1" latinLnBrk="0" hangingPunct="1">
        <a:lnSpc>
          <a:spcPct val="110000"/>
        </a:lnSpc>
        <a:spcBef>
          <a:spcPts val="300"/>
        </a:spcBef>
        <a:spcAft>
          <a:spcPts val="0"/>
        </a:spcAft>
        <a:buFont typeface="Arial" panose="020B0604020202020204" pitchFamily="34" charset="0"/>
        <a:buChar char="•"/>
        <a:defRPr sz="40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371600" indent="-320040" algn="l" defTabSz="457200" rtl="0" eaLnBrk="1" latinLnBrk="0" hangingPunct="1">
        <a:lnSpc>
          <a:spcPct val="110000"/>
        </a:lnSpc>
        <a:spcBef>
          <a:spcPts val="300"/>
        </a:spcBef>
        <a:spcAft>
          <a:spcPts val="0"/>
        </a:spcAft>
        <a:buSzPct val="80000"/>
        <a:buFont typeface="Courier New" panose="02070309020205020404" pitchFamily="49" charset="0"/>
        <a:buChar char="o"/>
        <a:defRPr sz="36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828800" indent="-320040" algn="l" defTabSz="457200" rtl="0" eaLnBrk="1" latinLnBrk="0" hangingPunct="1">
        <a:lnSpc>
          <a:spcPct val="110000"/>
        </a:lnSpc>
        <a:spcBef>
          <a:spcPts val="300"/>
        </a:spcBef>
        <a:spcAft>
          <a:spcPts val="0"/>
        </a:spcAft>
        <a:buSzPct val="75000"/>
        <a:buFont typeface="Arial" panose="020B0604020202020204" pitchFamily="34" charset="0"/>
        <a:buChar char="•"/>
        <a:defRPr sz="33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286000" indent="-320040" algn="l" defTabSz="457200" rtl="0" eaLnBrk="1" latinLnBrk="0" hangingPunct="1">
        <a:lnSpc>
          <a:spcPct val="110000"/>
        </a:lnSpc>
        <a:spcBef>
          <a:spcPts val="300"/>
        </a:spcBef>
        <a:spcAft>
          <a:spcPts val="0"/>
        </a:spcAft>
        <a:buClr>
          <a:schemeClr val="bg1">
            <a:lumMod val="50000"/>
          </a:schemeClr>
        </a:buClr>
        <a:buFont typeface="Arial" panose="020B0604020202020204" pitchFamily="34" charset="0"/>
        <a:buChar char="−"/>
        <a:defRPr sz="33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3.emf"/></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5.emf"/><Relationship Id="rId4" Type="http://schemas.openxmlformats.org/officeDocument/2006/relationships/image" Target="../media/image24.emf"/></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B5A7-9AB9-55AA-001C-FE12132D691B}"/>
              </a:ext>
            </a:extLst>
          </p:cNvPr>
          <p:cNvSpPr>
            <a:spLocks noGrp="1"/>
          </p:cNvSpPr>
          <p:nvPr>
            <p:ph type="ctrTitle"/>
          </p:nvPr>
        </p:nvSpPr>
        <p:spPr/>
        <p:txBody>
          <a:bodyPr>
            <a:normAutofit/>
          </a:bodyPr>
          <a:lstStyle/>
          <a:p>
            <a:r>
              <a:rPr lang="en-US" sz="6000" dirty="0">
                <a:latin typeface="Arial Black"/>
                <a:cs typeface="Arial"/>
              </a:rPr>
              <a:t>Communication Services</a:t>
            </a:r>
            <a:br>
              <a:rPr lang="en-US" sz="5400" dirty="0">
                <a:latin typeface="Arial Black"/>
                <a:cs typeface="Arial"/>
              </a:rPr>
            </a:br>
            <a:endParaRPr lang="en-US" sz="2000" dirty="0">
              <a:latin typeface="Arial Black"/>
              <a:cs typeface="Arial"/>
            </a:endParaRPr>
          </a:p>
        </p:txBody>
      </p:sp>
      <p:sp>
        <p:nvSpPr>
          <p:cNvPr id="3" name="Slide Number Placeholder 2">
            <a:extLst>
              <a:ext uri="{FF2B5EF4-FFF2-40B4-BE49-F238E27FC236}">
                <a16:creationId xmlns:a16="http://schemas.microsoft.com/office/drawing/2014/main" id="{64DD34B8-FA1E-8DB7-AB45-5AD90A8AD74C}"/>
              </a:ext>
            </a:extLst>
          </p:cNvPr>
          <p:cNvSpPr>
            <a:spLocks noGrp="1"/>
          </p:cNvSpPr>
          <p:nvPr>
            <p:ph type="sldNum" sz="quarter" idx="10"/>
          </p:nvPr>
        </p:nvSpPr>
        <p:spPr/>
        <p:txBody>
          <a:bodyPr/>
          <a:lstStyle/>
          <a:p>
            <a:fld id="{BAE202C4-42C0-0745-A819-C571BA2B8158}" type="slidenum">
              <a:rPr lang="en-US" smtClean="0"/>
              <a:pPr/>
              <a:t>1</a:t>
            </a:fld>
            <a:endParaRPr lang="en-US"/>
          </a:p>
        </p:txBody>
      </p:sp>
      <p:sp>
        <p:nvSpPr>
          <p:cNvPr id="4" name="TextBox 3">
            <a:extLst>
              <a:ext uri="{FF2B5EF4-FFF2-40B4-BE49-F238E27FC236}">
                <a16:creationId xmlns:a16="http://schemas.microsoft.com/office/drawing/2014/main" id="{BCB3D424-A2F6-B243-3EDA-D699F5709C64}"/>
              </a:ext>
            </a:extLst>
          </p:cNvPr>
          <p:cNvSpPr txBox="1"/>
          <p:nvPr/>
        </p:nvSpPr>
        <p:spPr>
          <a:xfrm>
            <a:off x="2945393" y="4200808"/>
            <a:ext cx="6301213" cy="923330"/>
          </a:xfrm>
          <a:prstGeom prst="rect">
            <a:avLst/>
          </a:prstGeom>
          <a:noFill/>
        </p:spPr>
        <p:txBody>
          <a:bodyPr wrap="square" rtlCol="0">
            <a:spAutoFit/>
          </a:bodyPr>
          <a:lstStyle/>
          <a:p>
            <a:r>
              <a:rPr lang="en-US" dirty="0"/>
              <a:t>Christopher Chin, Taylor Crouch, Jillian Davis, Jack Dawson</a:t>
            </a:r>
          </a:p>
          <a:p>
            <a:endParaRPr lang="en-US" dirty="0"/>
          </a:p>
          <a:p>
            <a:pPr algn="ctr"/>
            <a:r>
              <a:rPr lang="en-US" dirty="0"/>
              <a:t>7/22/2025</a:t>
            </a:r>
          </a:p>
        </p:txBody>
      </p:sp>
    </p:spTree>
    <p:extLst>
      <p:ext uri="{BB962C8B-B14F-4D97-AF65-F5344CB8AC3E}">
        <p14:creationId xmlns:p14="http://schemas.microsoft.com/office/powerpoint/2010/main" val="984102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E652C4-223A-80F8-FA21-E2FA70BA0292}"/>
              </a:ext>
            </a:extLst>
          </p:cNvPr>
          <p:cNvSpPr>
            <a:spLocks noGrp="1"/>
          </p:cNvSpPr>
          <p:nvPr>
            <p:ph idx="1"/>
          </p:nvPr>
        </p:nvSpPr>
        <p:spPr>
          <a:xfrm flipH="1">
            <a:off x="6119958" y="1874520"/>
            <a:ext cx="6092952" cy="4754880"/>
          </a:xfrm>
        </p:spPr>
        <p:txBody>
          <a:bodyPr/>
          <a:lstStyle/>
          <a:p>
            <a:pPr algn="l"/>
            <a:r>
              <a:rPr lang="en-US" sz="2400" b="1">
                <a:latin typeface="Arial"/>
                <a:cs typeface="Arial"/>
              </a:rPr>
              <a:t>2025 Q1</a:t>
            </a:r>
            <a:endParaRPr lang="en-US"/>
          </a:p>
          <a:p>
            <a:pPr algn="l"/>
            <a:r>
              <a:rPr lang="en-US">
                <a:latin typeface="Arial"/>
                <a:cs typeface="Arial"/>
              </a:rPr>
              <a:t>Total revenue = $90.2M ($80.5M in 2024)</a:t>
            </a:r>
          </a:p>
          <a:p>
            <a:pPr algn="l"/>
            <a:r>
              <a:rPr lang="en-US">
                <a:latin typeface="Arial"/>
                <a:cs typeface="Arial"/>
              </a:rPr>
              <a:t>3 segments revenues:</a:t>
            </a:r>
          </a:p>
          <a:p>
            <a:pPr marL="342900" indent="-342900" algn="l">
              <a:buChar char="•"/>
            </a:pPr>
            <a:r>
              <a:rPr lang="en-US">
                <a:latin typeface="Arial"/>
                <a:cs typeface="Arial"/>
              </a:rPr>
              <a:t>Google Services: $77.3B ($70.4B 2024)</a:t>
            </a:r>
          </a:p>
          <a:p>
            <a:pPr marL="342900" indent="-342900" algn="l">
              <a:buChar char="•"/>
            </a:pPr>
            <a:r>
              <a:rPr lang="en-US">
                <a:latin typeface="Arial"/>
                <a:cs typeface="Arial"/>
              </a:rPr>
              <a:t>Google Cloud: $12.3B ($9.6B 2024)</a:t>
            </a:r>
          </a:p>
          <a:p>
            <a:pPr marL="342900" indent="-342900" algn="l">
              <a:buChar char="•"/>
            </a:pPr>
            <a:r>
              <a:rPr lang="en-US">
                <a:latin typeface="Arial"/>
                <a:cs typeface="Arial"/>
              </a:rPr>
              <a:t>Other Bets: $.450B ($.495B 2024)</a:t>
            </a:r>
            <a:endParaRPr lang="en-US" err="1">
              <a:cs typeface="Arial" panose="020B0604020202020204" pitchFamily="34" charset="0"/>
            </a:endParaRPr>
          </a:p>
          <a:p>
            <a:pPr algn="l"/>
            <a:r>
              <a:rPr lang="en-US">
                <a:latin typeface="Arial"/>
                <a:cs typeface="Arial"/>
              </a:rPr>
              <a:t>Hedging gains $.260B ($.072B 2024)</a:t>
            </a:r>
            <a:endParaRPr lang="en-US">
              <a:cs typeface="Arial" panose="020B0604020202020204" pitchFamily="34" charset="0"/>
            </a:endParaRPr>
          </a:p>
        </p:txBody>
      </p:sp>
      <p:sp>
        <p:nvSpPr>
          <p:cNvPr id="4" name="Title 3">
            <a:extLst>
              <a:ext uri="{FF2B5EF4-FFF2-40B4-BE49-F238E27FC236}">
                <a16:creationId xmlns:a16="http://schemas.microsoft.com/office/drawing/2014/main" id="{09E38A9F-326C-F02C-4031-A7D0750225B1}"/>
              </a:ext>
            </a:extLst>
          </p:cNvPr>
          <p:cNvSpPr>
            <a:spLocks noGrp="1"/>
          </p:cNvSpPr>
          <p:nvPr>
            <p:ph type="title"/>
          </p:nvPr>
        </p:nvSpPr>
        <p:spPr/>
        <p:txBody>
          <a:bodyPr/>
          <a:lstStyle/>
          <a:p>
            <a:r>
              <a:rPr lang="en-US"/>
              <a:t>Alphabet Inc. (GOOGL) - Analysis</a:t>
            </a:r>
          </a:p>
        </p:txBody>
      </p:sp>
      <p:sp>
        <p:nvSpPr>
          <p:cNvPr id="5" name="Slide Number Placeholder 4">
            <a:extLst>
              <a:ext uri="{FF2B5EF4-FFF2-40B4-BE49-F238E27FC236}">
                <a16:creationId xmlns:a16="http://schemas.microsoft.com/office/drawing/2014/main" id="{25DEFED0-8425-A2F1-80BF-8E72E94148D8}"/>
              </a:ext>
            </a:extLst>
          </p:cNvPr>
          <p:cNvSpPr>
            <a:spLocks noGrp="1"/>
          </p:cNvSpPr>
          <p:nvPr>
            <p:ph type="sldNum" sz="quarter" idx="16"/>
          </p:nvPr>
        </p:nvSpPr>
        <p:spPr/>
        <p:txBody>
          <a:bodyPr/>
          <a:lstStyle/>
          <a:p>
            <a:fld id="{BAE202C4-42C0-0745-A819-C571BA2B8158}" type="slidenum">
              <a:rPr lang="en-US" smtClean="0"/>
              <a:pPr/>
              <a:t>10</a:t>
            </a:fld>
            <a:endParaRPr lang="en-US"/>
          </a:p>
        </p:txBody>
      </p:sp>
      <p:pic>
        <p:nvPicPr>
          <p:cNvPr id="7" name="Content Placeholder 6" descr="File:Alphabet Inc Logo 2015.svg - Wikipedia">
            <a:extLst>
              <a:ext uri="{FF2B5EF4-FFF2-40B4-BE49-F238E27FC236}">
                <a16:creationId xmlns:a16="http://schemas.microsoft.com/office/drawing/2014/main" id="{F068144F-FAC0-F81C-7539-372117E2D497}"/>
              </a:ext>
            </a:extLst>
          </p:cNvPr>
          <p:cNvPicPr>
            <a:picLocks noChangeAspect="1"/>
          </p:cNvPicPr>
          <p:nvPr/>
        </p:nvPicPr>
        <p:blipFill>
          <a:blip r:embed="rId2"/>
          <a:stretch>
            <a:fillRect/>
          </a:stretch>
        </p:blipFill>
        <p:spPr>
          <a:xfrm rot="-10800000" flipH="1" flipV="1">
            <a:off x="10340047" y="209660"/>
            <a:ext cx="1617409" cy="431805"/>
          </a:xfrm>
          <a:prstGeom prst="rect">
            <a:avLst/>
          </a:prstGeom>
        </p:spPr>
      </p:pic>
      <p:sp>
        <p:nvSpPr>
          <p:cNvPr id="8" name="Content Placeholder 1">
            <a:extLst>
              <a:ext uri="{FF2B5EF4-FFF2-40B4-BE49-F238E27FC236}">
                <a16:creationId xmlns:a16="http://schemas.microsoft.com/office/drawing/2014/main" id="{1F315FDC-145F-756B-DD1F-FD0D088012C7}"/>
              </a:ext>
            </a:extLst>
          </p:cNvPr>
          <p:cNvSpPr txBox="1">
            <a:spLocks/>
          </p:cNvSpPr>
          <p:nvPr/>
        </p:nvSpPr>
        <p:spPr>
          <a:xfrm flipH="1">
            <a:off x="364600" y="1875484"/>
            <a:ext cx="5755358" cy="4754880"/>
          </a:xfrm>
          <a:prstGeom prst="rect">
            <a:avLst/>
          </a:prstGeom>
        </p:spPr>
        <p:txBody>
          <a:bodyPr vert="horz" lIns="182880" tIns="182880" rIns="822960" bIns="365760" rtlCol="0" anchor="t" anchorCtr="0">
            <a:normAutofit/>
          </a:bodyPr>
          <a:lstStyle>
            <a:lvl1pPr marL="0" marR="0" indent="0" algn="ctr"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None/>
              <a:tabLst/>
              <a:defRPr sz="2000" kern="1200" baseline="0">
                <a:solidFill>
                  <a:schemeClr val="tx2"/>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1">
                <a:latin typeface="Arial"/>
                <a:cs typeface="Arial"/>
              </a:rPr>
              <a:t>2024</a:t>
            </a:r>
          </a:p>
          <a:p>
            <a:pPr algn="l"/>
            <a:r>
              <a:rPr lang="en-US">
                <a:cs typeface="Arial"/>
              </a:rPr>
              <a:t>Total revenue = $350.018B</a:t>
            </a:r>
            <a:endParaRPr lang="en-US"/>
          </a:p>
          <a:p>
            <a:pPr algn="l"/>
            <a:r>
              <a:rPr lang="en-US">
                <a:cs typeface="Arial"/>
              </a:rPr>
              <a:t>3 segments revenues:</a:t>
            </a:r>
            <a:endParaRPr lang="en-US"/>
          </a:p>
          <a:p>
            <a:pPr marL="342900" indent="-342900" algn="l">
              <a:buChar char="•"/>
            </a:pPr>
            <a:r>
              <a:rPr lang="en-US">
                <a:cs typeface="Arial"/>
              </a:rPr>
              <a:t>Google Services: $203.93B</a:t>
            </a:r>
            <a:endParaRPr lang="en-US"/>
          </a:p>
          <a:p>
            <a:pPr marL="342900" indent="-342900" algn="l">
              <a:buChar char="•"/>
            </a:pPr>
            <a:r>
              <a:rPr lang="en-US">
                <a:cs typeface="Arial"/>
              </a:rPr>
              <a:t>Google Cloud: $43.229B</a:t>
            </a:r>
            <a:endParaRPr lang="en-US"/>
          </a:p>
          <a:p>
            <a:pPr marL="342900" indent="-342900" algn="l">
              <a:buChar char="•"/>
            </a:pPr>
            <a:r>
              <a:rPr lang="en-US">
                <a:latin typeface="Arial"/>
                <a:cs typeface="Arial"/>
              </a:rPr>
              <a:t>Other Bets: $1.648B</a:t>
            </a:r>
          </a:p>
          <a:p>
            <a:pPr algn="l"/>
            <a:r>
              <a:rPr lang="en-US">
                <a:latin typeface="Arial"/>
                <a:cs typeface="Arial"/>
              </a:rPr>
              <a:t>Hedging gains $.211B</a:t>
            </a:r>
            <a:endParaRPr lang="en-US">
              <a:cs typeface="Arial"/>
            </a:endParaRPr>
          </a:p>
        </p:txBody>
      </p:sp>
    </p:spTree>
    <p:extLst>
      <p:ext uri="{BB962C8B-B14F-4D97-AF65-F5344CB8AC3E}">
        <p14:creationId xmlns:p14="http://schemas.microsoft.com/office/powerpoint/2010/main" val="1622684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53BCE-C9DD-74BA-297C-F164E84B0F3A}"/>
              </a:ext>
            </a:extLst>
          </p:cNvPr>
          <p:cNvSpPr>
            <a:spLocks noGrp="1"/>
          </p:cNvSpPr>
          <p:nvPr>
            <p:ph type="title"/>
          </p:nvPr>
        </p:nvSpPr>
        <p:spPr/>
        <p:txBody>
          <a:bodyPr/>
          <a:lstStyle/>
          <a:p>
            <a:r>
              <a:rPr lang="en-US"/>
              <a:t>Alphabet Inc. (GOOGL) - Valuation</a:t>
            </a:r>
          </a:p>
        </p:txBody>
      </p:sp>
      <p:sp>
        <p:nvSpPr>
          <p:cNvPr id="5" name="Slide Number Placeholder 4">
            <a:extLst>
              <a:ext uri="{FF2B5EF4-FFF2-40B4-BE49-F238E27FC236}">
                <a16:creationId xmlns:a16="http://schemas.microsoft.com/office/drawing/2014/main" id="{A40CFCC0-34B7-E48E-5EFE-D305665535F1}"/>
              </a:ext>
            </a:extLst>
          </p:cNvPr>
          <p:cNvSpPr>
            <a:spLocks noGrp="1"/>
          </p:cNvSpPr>
          <p:nvPr>
            <p:ph type="sldNum" sz="quarter" idx="16"/>
          </p:nvPr>
        </p:nvSpPr>
        <p:spPr/>
        <p:txBody>
          <a:bodyPr/>
          <a:lstStyle/>
          <a:p>
            <a:fld id="{BAE202C4-42C0-0745-A819-C571BA2B8158}" type="slidenum">
              <a:rPr lang="en-US" smtClean="0"/>
              <a:pPr/>
              <a:t>11</a:t>
            </a:fld>
            <a:endParaRPr lang="en-US"/>
          </a:p>
        </p:txBody>
      </p:sp>
      <p:pic>
        <p:nvPicPr>
          <p:cNvPr id="7" name="Content Placeholder 6" descr="File:Alphabet Inc Logo 2015.svg - Wikipedia">
            <a:extLst>
              <a:ext uri="{FF2B5EF4-FFF2-40B4-BE49-F238E27FC236}">
                <a16:creationId xmlns:a16="http://schemas.microsoft.com/office/drawing/2014/main" id="{B285A7B0-1512-BB39-6843-2D39532CB91E}"/>
              </a:ext>
            </a:extLst>
          </p:cNvPr>
          <p:cNvPicPr>
            <a:picLocks noChangeAspect="1"/>
          </p:cNvPicPr>
          <p:nvPr/>
        </p:nvPicPr>
        <p:blipFill>
          <a:blip r:embed="rId2"/>
          <a:stretch>
            <a:fillRect/>
          </a:stretch>
        </p:blipFill>
        <p:spPr>
          <a:xfrm rot="-10800000" flipH="1" flipV="1">
            <a:off x="10340047" y="209660"/>
            <a:ext cx="1617409" cy="431805"/>
          </a:xfrm>
          <a:prstGeom prst="rect">
            <a:avLst/>
          </a:prstGeom>
        </p:spPr>
      </p:pic>
      <p:graphicFrame>
        <p:nvGraphicFramePr>
          <p:cNvPr id="10" name="Content Placeholder 9">
            <a:extLst>
              <a:ext uri="{FF2B5EF4-FFF2-40B4-BE49-F238E27FC236}">
                <a16:creationId xmlns:a16="http://schemas.microsoft.com/office/drawing/2014/main" id="{C0A51337-B972-727F-7D8F-E1AF9AF38056}"/>
              </a:ext>
            </a:extLst>
          </p:cNvPr>
          <p:cNvGraphicFramePr>
            <a:graphicFrameLocks noGrp="1"/>
          </p:cNvGraphicFramePr>
          <p:nvPr>
            <p:ph idx="1"/>
            <p:extLst>
              <p:ext uri="{D42A27DB-BD31-4B8C-83A1-F6EECF244321}">
                <p14:modId xmlns:p14="http://schemas.microsoft.com/office/powerpoint/2010/main" val="4006257892"/>
              </p:ext>
            </p:extLst>
          </p:nvPr>
        </p:nvGraphicFramePr>
        <p:xfrm flipH="1">
          <a:off x="305351" y="2010054"/>
          <a:ext cx="6605069" cy="2494279"/>
        </p:xfrm>
        <a:graphic>
          <a:graphicData uri="http://schemas.openxmlformats.org/drawingml/2006/table">
            <a:tbl>
              <a:tblPr firstRow="1" bandRow="1">
                <a:tableStyleId>{073A0DAA-6AF3-43AB-8588-CEC1D06C72B9}</a:tableStyleId>
              </a:tblPr>
              <a:tblGrid>
                <a:gridCol w="1872342">
                  <a:extLst>
                    <a:ext uri="{9D8B030D-6E8A-4147-A177-3AD203B41FA5}">
                      <a16:colId xmlns:a16="http://schemas.microsoft.com/office/drawing/2014/main" val="39992378"/>
                    </a:ext>
                  </a:extLst>
                </a:gridCol>
                <a:gridCol w="1132114">
                  <a:extLst>
                    <a:ext uri="{9D8B030D-6E8A-4147-A177-3AD203B41FA5}">
                      <a16:colId xmlns:a16="http://schemas.microsoft.com/office/drawing/2014/main" val="2543216477"/>
                    </a:ext>
                  </a:extLst>
                </a:gridCol>
                <a:gridCol w="1186542">
                  <a:extLst>
                    <a:ext uri="{9D8B030D-6E8A-4147-A177-3AD203B41FA5}">
                      <a16:colId xmlns:a16="http://schemas.microsoft.com/office/drawing/2014/main" val="4027766012"/>
                    </a:ext>
                  </a:extLst>
                </a:gridCol>
                <a:gridCol w="1132114">
                  <a:extLst>
                    <a:ext uri="{9D8B030D-6E8A-4147-A177-3AD203B41FA5}">
                      <a16:colId xmlns:a16="http://schemas.microsoft.com/office/drawing/2014/main" val="1334273555"/>
                    </a:ext>
                  </a:extLst>
                </a:gridCol>
                <a:gridCol w="1281957">
                  <a:extLst>
                    <a:ext uri="{9D8B030D-6E8A-4147-A177-3AD203B41FA5}">
                      <a16:colId xmlns:a16="http://schemas.microsoft.com/office/drawing/2014/main" val="3811218975"/>
                    </a:ext>
                  </a:extLst>
                </a:gridCol>
              </a:tblGrid>
              <a:tr h="370840">
                <a:tc>
                  <a:txBody>
                    <a:bodyPr/>
                    <a:lstStyle/>
                    <a:p>
                      <a:r>
                        <a:rPr lang="en-US" dirty="0"/>
                        <a:t>Absolute Basis</a:t>
                      </a:r>
                    </a:p>
                  </a:txBody>
                  <a:tcPr>
                    <a:solidFill>
                      <a:schemeClr val="bg2"/>
                    </a:solidFill>
                  </a:tcPr>
                </a:tc>
                <a:tc>
                  <a:txBody>
                    <a:bodyPr/>
                    <a:lstStyle/>
                    <a:p>
                      <a:r>
                        <a:rPr lang="en-US" dirty="0"/>
                        <a:t>High</a:t>
                      </a:r>
                    </a:p>
                  </a:txBody>
                  <a:tcPr>
                    <a:solidFill>
                      <a:schemeClr val="bg2"/>
                    </a:solidFill>
                  </a:tcPr>
                </a:tc>
                <a:tc>
                  <a:txBody>
                    <a:bodyPr/>
                    <a:lstStyle/>
                    <a:p>
                      <a:r>
                        <a:rPr lang="en-US" dirty="0"/>
                        <a:t>Average</a:t>
                      </a:r>
                    </a:p>
                  </a:txBody>
                  <a:tcPr>
                    <a:solidFill>
                      <a:schemeClr val="bg2"/>
                    </a:solidFill>
                  </a:tcPr>
                </a:tc>
                <a:tc>
                  <a:txBody>
                    <a:bodyPr/>
                    <a:lstStyle/>
                    <a:p>
                      <a:r>
                        <a:rPr lang="en-US" dirty="0"/>
                        <a:t>Low</a:t>
                      </a:r>
                    </a:p>
                  </a:txBody>
                  <a:tcPr>
                    <a:solidFill>
                      <a:schemeClr val="bg2"/>
                    </a:solidFill>
                  </a:tcPr>
                </a:tc>
                <a:tc>
                  <a:txBody>
                    <a:bodyPr/>
                    <a:lstStyle/>
                    <a:p>
                      <a:r>
                        <a:rPr lang="en-US" dirty="0"/>
                        <a:t> Current</a:t>
                      </a:r>
                    </a:p>
                  </a:txBody>
                  <a:tcPr>
                    <a:solidFill>
                      <a:schemeClr val="bg2"/>
                    </a:solidFill>
                  </a:tcPr>
                </a:tc>
                <a:extLst>
                  <a:ext uri="{0D108BD9-81ED-4DB2-BD59-A6C34878D82A}">
                    <a16:rowId xmlns:a16="http://schemas.microsoft.com/office/drawing/2014/main" val="2721788359"/>
                  </a:ext>
                </a:extLst>
              </a:tr>
              <a:tr h="370839">
                <a:tc>
                  <a:txBody>
                    <a:bodyPr/>
                    <a:lstStyle/>
                    <a:p>
                      <a:pPr lvl="0">
                        <a:buNone/>
                      </a:pPr>
                      <a:r>
                        <a:rPr lang="en-US" dirty="0"/>
                        <a:t>P/E</a:t>
                      </a:r>
                    </a:p>
                  </a:txBody>
                  <a:tcPr/>
                </a:tc>
                <a:tc>
                  <a:txBody>
                    <a:bodyPr/>
                    <a:lstStyle/>
                    <a:p>
                      <a:pPr lvl="0">
                        <a:buNone/>
                      </a:pPr>
                      <a:r>
                        <a:rPr lang="en-US" dirty="0"/>
                        <a:t>66.05</a:t>
                      </a:r>
                    </a:p>
                  </a:txBody>
                  <a:tcPr/>
                </a:tc>
                <a:tc>
                  <a:txBody>
                    <a:bodyPr/>
                    <a:lstStyle/>
                    <a:p>
                      <a:pPr lvl="0">
                        <a:buNone/>
                      </a:pPr>
                      <a:r>
                        <a:rPr lang="en-US" dirty="0"/>
                        <a:t>28.55</a:t>
                      </a:r>
                    </a:p>
                  </a:txBody>
                  <a:tcPr/>
                </a:tc>
                <a:tc>
                  <a:txBody>
                    <a:bodyPr/>
                    <a:lstStyle/>
                    <a:p>
                      <a:pPr lvl="0">
                        <a:buNone/>
                      </a:pPr>
                      <a:r>
                        <a:rPr lang="en-US" dirty="0"/>
                        <a:t>16.23</a:t>
                      </a:r>
                    </a:p>
                  </a:txBody>
                  <a:tcPr/>
                </a:tc>
                <a:tc>
                  <a:txBody>
                    <a:bodyPr/>
                    <a:lstStyle/>
                    <a:p>
                      <a:pPr lvl="0">
                        <a:buNone/>
                      </a:pPr>
                      <a:r>
                        <a:rPr lang="en-US"/>
                        <a:t>20.63</a:t>
                      </a:r>
                    </a:p>
                  </a:txBody>
                  <a:tcPr/>
                </a:tc>
                <a:extLst>
                  <a:ext uri="{0D108BD9-81ED-4DB2-BD59-A6C34878D82A}">
                    <a16:rowId xmlns:a16="http://schemas.microsoft.com/office/drawing/2014/main" val="2117426521"/>
                  </a:ext>
                </a:extLst>
              </a:tr>
              <a:tr h="370840">
                <a:tc>
                  <a:txBody>
                    <a:bodyPr/>
                    <a:lstStyle/>
                    <a:p>
                      <a:pPr lvl="0">
                        <a:buNone/>
                      </a:pPr>
                      <a:r>
                        <a:rPr lang="en-US"/>
                        <a:t>P/B</a:t>
                      </a:r>
                    </a:p>
                  </a:txBody>
                  <a:tcPr/>
                </a:tc>
                <a:tc>
                  <a:txBody>
                    <a:bodyPr/>
                    <a:lstStyle/>
                    <a:p>
                      <a:pPr lvl="0">
                        <a:buNone/>
                      </a:pPr>
                      <a:r>
                        <a:rPr lang="en-US" dirty="0"/>
                        <a:t>8.05</a:t>
                      </a:r>
                    </a:p>
                  </a:txBody>
                  <a:tcPr/>
                </a:tc>
                <a:tc>
                  <a:txBody>
                    <a:bodyPr/>
                    <a:lstStyle/>
                    <a:p>
                      <a:pPr lvl="0">
                        <a:buNone/>
                      </a:pPr>
                      <a:r>
                        <a:rPr lang="en-US" dirty="0"/>
                        <a:t>5.66</a:t>
                      </a:r>
                    </a:p>
                  </a:txBody>
                  <a:tcPr/>
                </a:tc>
                <a:tc>
                  <a:txBody>
                    <a:bodyPr/>
                    <a:lstStyle/>
                    <a:p>
                      <a:pPr lvl="0">
                        <a:buNone/>
                      </a:pPr>
                      <a:r>
                        <a:rPr lang="en-US"/>
                        <a:t>3.49</a:t>
                      </a:r>
                    </a:p>
                  </a:txBody>
                  <a:tcPr/>
                </a:tc>
                <a:tc>
                  <a:txBody>
                    <a:bodyPr/>
                    <a:lstStyle/>
                    <a:p>
                      <a:pPr lvl="0">
                        <a:buNone/>
                      </a:pPr>
                      <a:r>
                        <a:rPr lang="en-US"/>
                        <a:t>6.50</a:t>
                      </a:r>
                    </a:p>
                  </a:txBody>
                  <a:tcPr/>
                </a:tc>
                <a:extLst>
                  <a:ext uri="{0D108BD9-81ED-4DB2-BD59-A6C34878D82A}">
                    <a16:rowId xmlns:a16="http://schemas.microsoft.com/office/drawing/2014/main" val="635704411"/>
                  </a:ext>
                </a:extLst>
              </a:tr>
              <a:tr h="370840">
                <a:tc>
                  <a:txBody>
                    <a:bodyPr/>
                    <a:lstStyle/>
                    <a:p>
                      <a:pPr lvl="0">
                        <a:buNone/>
                      </a:pPr>
                      <a:r>
                        <a:rPr lang="en-US"/>
                        <a:t>P/S</a:t>
                      </a:r>
                    </a:p>
                  </a:txBody>
                  <a:tcPr/>
                </a:tc>
                <a:tc>
                  <a:txBody>
                    <a:bodyPr/>
                    <a:lstStyle/>
                    <a:p>
                      <a:pPr lvl="0">
                        <a:buNone/>
                      </a:pPr>
                      <a:r>
                        <a:rPr lang="en-US"/>
                        <a:t>8.10</a:t>
                      </a:r>
                    </a:p>
                  </a:txBody>
                  <a:tcPr/>
                </a:tc>
                <a:tc>
                  <a:txBody>
                    <a:bodyPr/>
                    <a:lstStyle/>
                    <a:p>
                      <a:pPr lvl="0">
                        <a:buNone/>
                      </a:pPr>
                      <a:r>
                        <a:rPr lang="en-US" dirty="0"/>
                        <a:t>5.70</a:t>
                      </a:r>
                    </a:p>
                  </a:txBody>
                  <a:tcPr/>
                </a:tc>
                <a:tc>
                  <a:txBody>
                    <a:bodyPr/>
                    <a:lstStyle/>
                    <a:p>
                      <a:pPr lvl="0">
                        <a:buNone/>
                      </a:pPr>
                      <a:r>
                        <a:rPr lang="en-US"/>
                        <a:t>4.38</a:t>
                      </a:r>
                    </a:p>
                  </a:txBody>
                  <a:tcPr/>
                </a:tc>
                <a:tc>
                  <a:txBody>
                    <a:bodyPr/>
                    <a:lstStyle/>
                    <a:p>
                      <a:pPr lvl="0">
                        <a:buNone/>
                      </a:pPr>
                      <a:r>
                        <a:rPr lang="en-US"/>
                        <a:t>7.02</a:t>
                      </a:r>
                    </a:p>
                  </a:txBody>
                  <a:tcPr/>
                </a:tc>
                <a:extLst>
                  <a:ext uri="{0D108BD9-81ED-4DB2-BD59-A6C34878D82A}">
                    <a16:rowId xmlns:a16="http://schemas.microsoft.com/office/drawing/2014/main" val="53354815"/>
                  </a:ext>
                </a:extLst>
              </a:tr>
              <a:tr h="370840">
                <a:tc>
                  <a:txBody>
                    <a:bodyPr/>
                    <a:lstStyle/>
                    <a:p>
                      <a:pPr lvl="0">
                        <a:buNone/>
                      </a:pPr>
                      <a:r>
                        <a:rPr lang="en-US"/>
                        <a:t>EV/EBITDA</a:t>
                      </a:r>
                    </a:p>
                  </a:txBody>
                  <a:tcPr/>
                </a:tc>
                <a:tc>
                  <a:txBody>
                    <a:bodyPr/>
                    <a:lstStyle/>
                    <a:p>
                      <a:pPr lvl="0">
                        <a:buNone/>
                      </a:pPr>
                      <a:r>
                        <a:rPr lang="en-US"/>
                        <a:t>23.39</a:t>
                      </a:r>
                    </a:p>
                  </a:txBody>
                  <a:tcPr/>
                </a:tc>
                <a:tc>
                  <a:txBody>
                    <a:bodyPr/>
                    <a:lstStyle/>
                    <a:p>
                      <a:pPr lvl="0">
                        <a:buNone/>
                      </a:pPr>
                      <a:r>
                        <a:rPr lang="en-US" dirty="0"/>
                        <a:t>16.39</a:t>
                      </a:r>
                    </a:p>
                  </a:txBody>
                  <a:tcPr/>
                </a:tc>
                <a:tc>
                  <a:txBody>
                    <a:bodyPr/>
                    <a:lstStyle/>
                    <a:p>
                      <a:pPr lvl="0">
                        <a:buNone/>
                      </a:pPr>
                      <a:r>
                        <a:rPr lang="en-US" dirty="0"/>
                        <a:t>12.23</a:t>
                      </a:r>
                    </a:p>
                  </a:txBody>
                  <a:tcPr/>
                </a:tc>
                <a:tc>
                  <a:txBody>
                    <a:bodyPr/>
                    <a:lstStyle/>
                    <a:p>
                      <a:pPr lvl="0">
                        <a:buNone/>
                      </a:pPr>
                      <a:r>
                        <a:rPr lang="en-US"/>
                        <a:t>16.3</a:t>
                      </a:r>
                    </a:p>
                  </a:txBody>
                  <a:tcPr/>
                </a:tc>
                <a:extLst>
                  <a:ext uri="{0D108BD9-81ED-4DB2-BD59-A6C34878D82A}">
                    <a16:rowId xmlns:a16="http://schemas.microsoft.com/office/drawing/2014/main" val="2602504053"/>
                  </a:ext>
                </a:extLst>
              </a:tr>
              <a:tr h="370840">
                <a:tc>
                  <a:txBody>
                    <a:bodyPr/>
                    <a:lstStyle/>
                    <a:p>
                      <a:r>
                        <a:rPr lang="en-US"/>
                        <a:t>Target Price Average</a:t>
                      </a:r>
                    </a:p>
                  </a:txBody>
                  <a:tcPr/>
                </a:tc>
                <a:tc>
                  <a:txBody>
                    <a:bodyPr/>
                    <a:lstStyle/>
                    <a:p>
                      <a:r>
                        <a:rPr lang="en-US"/>
                        <a:t>$250.00</a:t>
                      </a:r>
                    </a:p>
                  </a:txBody>
                  <a:tcPr/>
                </a:tc>
                <a:tc>
                  <a:txBody>
                    <a:bodyPr/>
                    <a:lstStyle/>
                    <a:p>
                      <a:r>
                        <a:rPr lang="en-US"/>
                        <a:t>$203.00</a:t>
                      </a:r>
                    </a:p>
                  </a:txBody>
                  <a:tcPr/>
                </a:tc>
                <a:tc>
                  <a:txBody>
                    <a:bodyPr/>
                    <a:lstStyle/>
                    <a:p>
                      <a:r>
                        <a:rPr lang="en-US" dirty="0"/>
                        <a:t>$160.00</a:t>
                      </a:r>
                    </a:p>
                  </a:txBody>
                  <a:tcPr/>
                </a:tc>
                <a:tc>
                  <a:txBody>
                    <a:bodyPr/>
                    <a:lstStyle/>
                    <a:p>
                      <a:r>
                        <a:rPr lang="en-US" dirty="0"/>
                        <a:t>$204.33</a:t>
                      </a:r>
                    </a:p>
                  </a:txBody>
                  <a:tcPr/>
                </a:tc>
                <a:extLst>
                  <a:ext uri="{0D108BD9-81ED-4DB2-BD59-A6C34878D82A}">
                    <a16:rowId xmlns:a16="http://schemas.microsoft.com/office/drawing/2014/main" val="1187103875"/>
                  </a:ext>
                </a:extLst>
              </a:tr>
            </a:tbl>
          </a:graphicData>
        </a:graphic>
      </p:graphicFrame>
      <p:sp>
        <p:nvSpPr>
          <p:cNvPr id="12" name="TextBox 11">
            <a:extLst>
              <a:ext uri="{FF2B5EF4-FFF2-40B4-BE49-F238E27FC236}">
                <a16:creationId xmlns:a16="http://schemas.microsoft.com/office/drawing/2014/main" id="{FF183773-54CA-06F8-81BF-CB386C5ED0DE}"/>
              </a:ext>
            </a:extLst>
          </p:cNvPr>
          <p:cNvSpPr txBox="1"/>
          <p:nvPr/>
        </p:nvSpPr>
        <p:spPr>
          <a:xfrm>
            <a:off x="305351" y="1644294"/>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cs typeface="Arial"/>
              </a:rPr>
              <a:t>Stock Valuation </a:t>
            </a:r>
          </a:p>
        </p:txBody>
      </p:sp>
      <p:sp>
        <p:nvSpPr>
          <p:cNvPr id="6" name="TextBox 5">
            <a:extLst>
              <a:ext uri="{FF2B5EF4-FFF2-40B4-BE49-F238E27FC236}">
                <a16:creationId xmlns:a16="http://schemas.microsoft.com/office/drawing/2014/main" id="{431EF70A-FB4E-9EEA-39BE-324F9B28DDC9}"/>
              </a:ext>
            </a:extLst>
          </p:cNvPr>
          <p:cNvSpPr txBox="1"/>
          <p:nvPr/>
        </p:nvSpPr>
        <p:spPr>
          <a:xfrm>
            <a:off x="7104704" y="2010111"/>
            <a:ext cx="472571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chemeClr val="bg1"/>
                </a:solidFill>
                <a:cs typeface="Arial"/>
              </a:rPr>
              <a:t>Alphabet is below its average for P/E and EV/EBITDA, so it seems relatively undervalued</a:t>
            </a:r>
          </a:p>
          <a:p>
            <a:pPr marL="285750" indent="-285750">
              <a:buFont typeface="Arial"/>
              <a:buChar char="•"/>
            </a:pPr>
            <a:r>
              <a:rPr lang="en-US">
                <a:solidFill>
                  <a:schemeClr val="bg1"/>
                </a:solidFill>
                <a:cs typeface="Arial"/>
              </a:rPr>
              <a:t>P/B and P/S ratios are higher than historical averages, suggesting investors are optimistic</a:t>
            </a:r>
          </a:p>
          <a:p>
            <a:pPr marL="285750" indent="-285750">
              <a:buFont typeface="Arial"/>
              <a:buChar char="•"/>
            </a:pPr>
            <a:r>
              <a:rPr lang="en-US">
                <a:solidFill>
                  <a:schemeClr val="bg1"/>
                </a:solidFill>
                <a:cs typeface="Arial"/>
              </a:rPr>
              <a:t>Analysts believe its price will increase from its current price of $191.15, also suggesting undervaluation</a:t>
            </a:r>
          </a:p>
          <a:p>
            <a:pPr marL="285750" indent="-285750">
              <a:buFont typeface="Arial"/>
              <a:buChar char="•"/>
            </a:pPr>
            <a:endParaRPr lang="en-US">
              <a:solidFill>
                <a:schemeClr val="bg1"/>
              </a:solidFill>
              <a:cs typeface="Arial"/>
            </a:endParaRPr>
          </a:p>
        </p:txBody>
      </p:sp>
    </p:spTree>
    <p:extLst>
      <p:ext uri="{BB962C8B-B14F-4D97-AF65-F5344CB8AC3E}">
        <p14:creationId xmlns:p14="http://schemas.microsoft.com/office/powerpoint/2010/main" val="694253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EA521C1-E9FA-C7D6-7FA3-AC3FD16D569B}"/>
              </a:ext>
            </a:extLst>
          </p:cNvPr>
          <p:cNvGraphicFramePr>
            <a:graphicFrameLocks noGrp="1"/>
          </p:cNvGraphicFramePr>
          <p:nvPr>
            <p:ph sz="quarter" idx="17"/>
            <p:extLst>
              <p:ext uri="{D42A27DB-BD31-4B8C-83A1-F6EECF244321}">
                <p14:modId xmlns:p14="http://schemas.microsoft.com/office/powerpoint/2010/main" val="1856130539"/>
              </p:ext>
            </p:extLst>
          </p:nvPr>
        </p:nvGraphicFramePr>
        <p:xfrm>
          <a:off x="106101" y="1649392"/>
          <a:ext cx="11947000" cy="3205480"/>
        </p:xfrm>
        <a:graphic>
          <a:graphicData uri="http://schemas.openxmlformats.org/drawingml/2006/table">
            <a:tbl>
              <a:tblPr firstRow="1" bandRow="1">
                <a:tableStyleId>{073A0DAA-6AF3-43AB-8588-CEC1D06C72B9}</a:tableStyleId>
              </a:tblPr>
              <a:tblGrid>
                <a:gridCol w="1189336">
                  <a:extLst>
                    <a:ext uri="{9D8B030D-6E8A-4147-A177-3AD203B41FA5}">
                      <a16:colId xmlns:a16="http://schemas.microsoft.com/office/drawing/2014/main" val="153289014"/>
                    </a:ext>
                  </a:extLst>
                </a:gridCol>
                <a:gridCol w="1162513">
                  <a:extLst>
                    <a:ext uri="{9D8B030D-6E8A-4147-A177-3AD203B41FA5}">
                      <a16:colId xmlns:a16="http://schemas.microsoft.com/office/drawing/2014/main" val="855799310"/>
                    </a:ext>
                  </a:extLst>
                </a:gridCol>
                <a:gridCol w="1117798">
                  <a:extLst>
                    <a:ext uri="{9D8B030D-6E8A-4147-A177-3AD203B41FA5}">
                      <a16:colId xmlns:a16="http://schemas.microsoft.com/office/drawing/2014/main" val="4112287050"/>
                    </a:ext>
                  </a:extLst>
                </a:gridCol>
                <a:gridCol w="1028374">
                  <a:extLst>
                    <a:ext uri="{9D8B030D-6E8A-4147-A177-3AD203B41FA5}">
                      <a16:colId xmlns:a16="http://schemas.microsoft.com/office/drawing/2014/main" val="3072911628"/>
                    </a:ext>
                  </a:extLst>
                </a:gridCol>
                <a:gridCol w="1225108">
                  <a:extLst>
                    <a:ext uri="{9D8B030D-6E8A-4147-A177-3AD203B41FA5}">
                      <a16:colId xmlns:a16="http://schemas.microsoft.com/office/drawing/2014/main" val="2104523198"/>
                    </a:ext>
                  </a:extLst>
                </a:gridCol>
                <a:gridCol w="2171770">
                  <a:extLst>
                    <a:ext uri="{9D8B030D-6E8A-4147-A177-3AD203B41FA5}">
                      <a16:colId xmlns:a16="http://schemas.microsoft.com/office/drawing/2014/main" val="1056535997"/>
                    </a:ext>
                  </a:extLst>
                </a:gridCol>
                <a:gridCol w="1315765">
                  <a:extLst>
                    <a:ext uri="{9D8B030D-6E8A-4147-A177-3AD203B41FA5}">
                      <a16:colId xmlns:a16="http://schemas.microsoft.com/office/drawing/2014/main" val="519238387"/>
                    </a:ext>
                  </a:extLst>
                </a:gridCol>
                <a:gridCol w="1851078">
                  <a:extLst>
                    <a:ext uri="{9D8B030D-6E8A-4147-A177-3AD203B41FA5}">
                      <a16:colId xmlns:a16="http://schemas.microsoft.com/office/drawing/2014/main" val="1313653756"/>
                    </a:ext>
                  </a:extLst>
                </a:gridCol>
                <a:gridCol w="885258">
                  <a:extLst>
                    <a:ext uri="{9D8B030D-6E8A-4147-A177-3AD203B41FA5}">
                      <a16:colId xmlns:a16="http://schemas.microsoft.com/office/drawing/2014/main" val="2957210537"/>
                    </a:ext>
                  </a:extLst>
                </a:gridCol>
              </a:tblGrid>
              <a:tr h="370840">
                <a:tc>
                  <a:txBody>
                    <a:bodyPr/>
                    <a:lstStyle/>
                    <a:p>
                      <a:r>
                        <a:rPr lang="en-US" dirty="0"/>
                        <a:t>Stock</a:t>
                      </a:r>
                    </a:p>
                  </a:txBody>
                  <a:tcPr>
                    <a:solidFill>
                      <a:schemeClr val="bg2"/>
                    </a:solidFill>
                  </a:tcPr>
                </a:tc>
                <a:tc>
                  <a:txBody>
                    <a:bodyPr/>
                    <a:lstStyle/>
                    <a:p>
                      <a:r>
                        <a:rPr lang="en-US" dirty="0"/>
                        <a:t>Ticker</a:t>
                      </a:r>
                    </a:p>
                  </a:txBody>
                  <a:tcPr>
                    <a:solidFill>
                      <a:schemeClr val="bg2"/>
                    </a:solidFill>
                  </a:tcPr>
                </a:tc>
                <a:tc>
                  <a:txBody>
                    <a:bodyPr/>
                    <a:lstStyle/>
                    <a:p>
                      <a:r>
                        <a:rPr lang="en-US" dirty="0"/>
                        <a:t>Current Price</a:t>
                      </a:r>
                    </a:p>
                  </a:txBody>
                  <a:tcPr>
                    <a:solidFill>
                      <a:schemeClr val="bg2"/>
                    </a:solidFill>
                  </a:tcPr>
                </a:tc>
                <a:tc>
                  <a:txBody>
                    <a:bodyPr/>
                    <a:lstStyle/>
                    <a:p>
                      <a:r>
                        <a:rPr lang="en-US" dirty="0"/>
                        <a:t>Target Price</a:t>
                      </a:r>
                    </a:p>
                  </a:txBody>
                  <a:tcPr>
                    <a:solidFill>
                      <a:schemeClr val="bg2"/>
                    </a:solidFill>
                  </a:tcPr>
                </a:tc>
                <a:tc>
                  <a:txBody>
                    <a:bodyPr/>
                    <a:lstStyle/>
                    <a:p>
                      <a:r>
                        <a:rPr lang="en-US" dirty="0"/>
                        <a:t>Expected Return</a:t>
                      </a:r>
                    </a:p>
                  </a:txBody>
                  <a:tcPr>
                    <a:solidFill>
                      <a:schemeClr val="bg2"/>
                    </a:solidFill>
                  </a:tcPr>
                </a:tc>
                <a:tc>
                  <a:txBody>
                    <a:bodyPr/>
                    <a:lstStyle/>
                    <a:p>
                      <a:r>
                        <a:rPr lang="en-US" dirty="0"/>
                        <a:t>Recommendation</a:t>
                      </a:r>
                    </a:p>
                  </a:txBody>
                  <a:tcPr>
                    <a:solidFill>
                      <a:schemeClr val="bg2"/>
                    </a:solidFill>
                  </a:tcPr>
                </a:tc>
                <a:tc>
                  <a:txBody>
                    <a:bodyPr/>
                    <a:lstStyle/>
                    <a:p>
                      <a:r>
                        <a:rPr lang="en-US" dirty="0"/>
                        <a:t>Sim Weight</a:t>
                      </a:r>
                    </a:p>
                  </a:txBody>
                  <a:tcPr>
                    <a:solidFill>
                      <a:schemeClr val="bg2"/>
                    </a:solidFill>
                  </a:tcPr>
                </a:tc>
                <a:tc>
                  <a:txBody>
                    <a:bodyPr/>
                    <a:lstStyle/>
                    <a:p>
                      <a:r>
                        <a:rPr lang="en-US" dirty="0"/>
                        <a:t>Recommended Weight</a:t>
                      </a:r>
                    </a:p>
                  </a:txBody>
                  <a:tcPr>
                    <a:solidFill>
                      <a:schemeClr val="bg2"/>
                    </a:solidFill>
                  </a:tcPr>
                </a:tc>
                <a:tc>
                  <a:txBody>
                    <a:bodyPr/>
                    <a:lstStyle/>
                    <a:p>
                      <a:r>
                        <a:rPr lang="en-US" dirty="0"/>
                        <a:t>(+/-) bps</a:t>
                      </a:r>
                    </a:p>
                  </a:txBody>
                  <a:tcPr>
                    <a:solidFill>
                      <a:schemeClr val="bg2"/>
                    </a:solidFill>
                  </a:tcPr>
                </a:tc>
                <a:extLst>
                  <a:ext uri="{0D108BD9-81ED-4DB2-BD59-A6C34878D82A}">
                    <a16:rowId xmlns:a16="http://schemas.microsoft.com/office/drawing/2014/main" val="372645572"/>
                  </a:ext>
                </a:extLst>
              </a:tr>
              <a:tr h="370840">
                <a:tc>
                  <a:txBody>
                    <a:bodyPr/>
                    <a:lstStyle/>
                    <a:p>
                      <a:r>
                        <a:rPr lang="en-US" dirty="0"/>
                        <a:t>Comcast</a:t>
                      </a:r>
                    </a:p>
                  </a:txBody>
                  <a:tcPr/>
                </a:tc>
                <a:tc>
                  <a:txBody>
                    <a:bodyPr/>
                    <a:lstStyle/>
                    <a:p>
                      <a:r>
                        <a:rPr lang="en-US" dirty="0"/>
                        <a:t>CMCSA</a:t>
                      </a:r>
                    </a:p>
                  </a:txBody>
                  <a:tcPr/>
                </a:tc>
                <a:tc>
                  <a:txBody>
                    <a:bodyPr/>
                    <a:lstStyle/>
                    <a:p>
                      <a:r>
                        <a:rPr lang="en-US" dirty="0"/>
                        <a:t>$35.21</a:t>
                      </a:r>
                    </a:p>
                  </a:txBody>
                  <a:tcPr/>
                </a:tc>
                <a:tc>
                  <a:txBody>
                    <a:bodyPr/>
                    <a:lstStyle/>
                    <a:p>
                      <a:r>
                        <a:rPr lang="en-US" dirty="0"/>
                        <a:t>$48.80</a:t>
                      </a:r>
                    </a:p>
                  </a:txBody>
                  <a:tcPr/>
                </a:tc>
                <a:tc>
                  <a:txBody>
                    <a:bodyPr/>
                    <a:lstStyle/>
                    <a:p>
                      <a:r>
                        <a:rPr lang="en-US" dirty="0"/>
                        <a:t>38.6%</a:t>
                      </a:r>
                    </a:p>
                  </a:txBody>
                  <a:tcPr/>
                </a:tc>
                <a:tc>
                  <a:txBody>
                    <a:bodyPr/>
                    <a:lstStyle/>
                    <a:p>
                      <a:r>
                        <a:rPr lang="en-US" dirty="0"/>
                        <a:t>HOLD</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1.65%</a:t>
                      </a:r>
                    </a:p>
                    <a:p>
                      <a:endParaRPr lang="en-US"/>
                    </a:p>
                  </a:txBody>
                  <a:tcPr/>
                </a:tc>
                <a:tc>
                  <a:txBody>
                    <a:bodyPr/>
                    <a:lstStyle/>
                    <a:p>
                      <a:r>
                        <a:rPr lang="en-US" dirty="0"/>
                        <a:t>1.65%</a:t>
                      </a:r>
                    </a:p>
                  </a:txBody>
                  <a:tcPr/>
                </a:tc>
                <a:tc>
                  <a:txBody>
                    <a:bodyPr/>
                    <a:lstStyle/>
                    <a:p>
                      <a:r>
                        <a:rPr lang="en-US" dirty="0"/>
                        <a:t>-</a:t>
                      </a:r>
                    </a:p>
                  </a:txBody>
                  <a:tcPr/>
                </a:tc>
                <a:extLst>
                  <a:ext uri="{0D108BD9-81ED-4DB2-BD59-A6C34878D82A}">
                    <a16:rowId xmlns:a16="http://schemas.microsoft.com/office/drawing/2014/main" val="329308241"/>
                  </a:ext>
                </a:extLst>
              </a:tr>
              <a:tr h="370840">
                <a:tc>
                  <a:txBody>
                    <a:bodyPr/>
                    <a:lstStyle/>
                    <a:p>
                      <a:r>
                        <a:rPr lang="en-US" dirty="0"/>
                        <a:t>Meta Platforms Inc.</a:t>
                      </a:r>
                    </a:p>
                  </a:txBody>
                  <a:tcPr/>
                </a:tc>
                <a:tc>
                  <a:txBody>
                    <a:bodyPr/>
                    <a:lstStyle/>
                    <a:p>
                      <a:r>
                        <a:rPr lang="en-US" dirty="0"/>
                        <a:t>META</a:t>
                      </a:r>
                    </a:p>
                  </a:txBody>
                  <a:tcPr/>
                </a:tc>
                <a:tc>
                  <a:txBody>
                    <a:bodyPr/>
                    <a:lstStyle/>
                    <a:p>
                      <a:r>
                        <a:rPr lang="en-US" dirty="0"/>
                        <a:t>$704.28</a:t>
                      </a:r>
                    </a:p>
                  </a:txBody>
                  <a:tcPr/>
                </a:tc>
                <a:tc>
                  <a:txBody>
                    <a:bodyPr/>
                    <a:lstStyle/>
                    <a:p>
                      <a:r>
                        <a:rPr lang="en-US" dirty="0"/>
                        <a:t>$729.37</a:t>
                      </a:r>
                    </a:p>
                  </a:txBody>
                  <a:tcPr/>
                </a:tc>
                <a:tc>
                  <a:txBody>
                    <a:bodyPr/>
                    <a:lstStyle/>
                    <a:p>
                      <a:r>
                        <a:rPr lang="en-US" dirty="0"/>
                        <a:t>21.97%</a:t>
                      </a:r>
                    </a:p>
                  </a:txBody>
                  <a:tcPr/>
                </a:tc>
                <a:tc>
                  <a:txBody>
                    <a:bodyPr/>
                    <a:lstStyle/>
                    <a:p>
                      <a:r>
                        <a:rPr lang="en-US" dirty="0"/>
                        <a:t>BUY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5.99%</a:t>
                      </a:r>
                    </a:p>
                    <a:p>
                      <a:endParaRPr lang="en-US"/>
                    </a:p>
                  </a:txBody>
                  <a:tcPr/>
                </a:tc>
                <a:tc>
                  <a:txBody>
                    <a:bodyPr/>
                    <a:lstStyle/>
                    <a:p>
                      <a:r>
                        <a:rPr lang="en-US" dirty="0"/>
                        <a:t>6.39%</a:t>
                      </a:r>
                    </a:p>
                  </a:txBody>
                  <a:tcPr/>
                </a:tc>
                <a:tc>
                  <a:txBody>
                    <a:bodyPr/>
                    <a:lstStyle/>
                    <a:p>
                      <a:r>
                        <a:rPr lang="en-US" dirty="0"/>
                        <a:t>+40</a:t>
                      </a:r>
                    </a:p>
                  </a:txBody>
                  <a:tcPr/>
                </a:tc>
                <a:extLst>
                  <a:ext uri="{0D108BD9-81ED-4DB2-BD59-A6C34878D82A}">
                    <a16:rowId xmlns:a16="http://schemas.microsoft.com/office/drawing/2014/main" val="1290706308"/>
                  </a:ext>
                </a:extLst>
              </a:tr>
              <a:tr h="370840">
                <a:tc>
                  <a:txBody>
                    <a:bodyPr/>
                    <a:lstStyle/>
                    <a:p>
                      <a:r>
                        <a:rPr lang="en-US" dirty="0"/>
                        <a:t>Alphabet Inc.</a:t>
                      </a:r>
                    </a:p>
                  </a:txBody>
                  <a:tcPr/>
                </a:tc>
                <a:tc>
                  <a:txBody>
                    <a:bodyPr/>
                    <a:lstStyle/>
                    <a:p>
                      <a:r>
                        <a:rPr lang="en-US" dirty="0"/>
                        <a:t>GOOGL</a:t>
                      </a:r>
                    </a:p>
                  </a:txBody>
                  <a:tcPr/>
                </a:tc>
                <a:tc>
                  <a:txBody>
                    <a:bodyPr/>
                    <a:lstStyle/>
                    <a:p>
                      <a:r>
                        <a:rPr lang="en-US" dirty="0"/>
                        <a:t>$191.15</a:t>
                      </a:r>
                    </a:p>
                  </a:txBody>
                  <a:tcPr/>
                </a:tc>
                <a:tc>
                  <a:txBody>
                    <a:bodyPr/>
                    <a:lstStyle/>
                    <a:p>
                      <a:r>
                        <a:rPr lang="en-US" dirty="0"/>
                        <a:t>$201.41</a:t>
                      </a:r>
                    </a:p>
                  </a:txBody>
                  <a:tcPr/>
                </a:tc>
                <a:tc>
                  <a:txBody>
                    <a:bodyPr/>
                    <a:lstStyle/>
                    <a:p>
                      <a:r>
                        <a:rPr lang="en-US" dirty="0"/>
                        <a:t>5.37%</a:t>
                      </a:r>
                    </a:p>
                  </a:txBody>
                  <a:tcPr/>
                </a:tc>
                <a:tc>
                  <a:txBody>
                    <a:bodyPr/>
                    <a:lstStyle/>
                    <a:p>
                      <a:r>
                        <a:rPr lang="en-US" dirty="0"/>
                        <a:t>BUY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4.77%</a:t>
                      </a:r>
                    </a:p>
                    <a:p>
                      <a:endParaRPr lang="en-US" dirty="0"/>
                    </a:p>
                  </a:txBody>
                  <a:tcPr/>
                </a:tc>
                <a:tc>
                  <a:txBody>
                    <a:bodyPr/>
                    <a:lstStyle/>
                    <a:p>
                      <a:r>
                        <a:rPr lang="en-US" dirty="0"/>
                        <a:t>4.87%</a:t>
                      </a:r>
                    </a:p>
                  </a:txBody>
                  <a:tcPr/>
                </a:tc>
                <a:tc>
                  <a:txBody>
                    <a:bodyPr/>
                    <a:lstStyle/>
                    <a:p>
                      <a:r>
                        <a:rPr lang="en-US" dirty="0"/>
                        <a:t>+10</a:t>
                      </a:r>
                    </a:p>
                  </a:txBody>
                  <a:tcPr/>
                </a:tc>
                <a:extLst>
                  <a:ext uri="{0D108BD9-81ED-4DB2-BD59-A6C34878D82A}">
                    <a16:rowId xmlns:a16="http://schemas.microsoft.com/office/drawing/2014/main" val="4143336998"/>
                  </a:ext>
                </a:extLst>
              </a:tr>
              <a:tr h="370840">
                <a:tc>
                  <a:txBody>
                    <a:bodyPr/>
                    <a:lstStyle/>
                    <a:p>
                      <a:r>
                        <a:rPr lang="en-US" dirty="0"/>
                        <a:t>Total</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12.41%</a:t>
                      </a:r>
                    </a:p>
                  </a:txBody>
                  <a:tcPr>
                    <a:solidFill>
                      <a:schemeClr val="bg2">
                        <a:lumMod val="20000"/>
                        <a:lumOff val="80000"/>
                      </a:schemeClr>
                    </a:solidFill>
                  </a:tcPr>
                </a:tc>
                <a:tc>
                  <a:txBody>
                    <a:bodyPr/>
                    <a:lstStyle/>
                    <a:p>
                      <a:r>
                        <a:rPr lang="en-US" dirty="0"/>
                        <a:t>12.91%</a:t>
                      </a:r>
                    </a:p>
                  </a:txBody>
                  <a:tcPr>
                    <a:solidFill>
                      <a:schemeClr val="bg2">
                        <a:lumMod val="20000"/>
                        <a:lumOff val="80000"/>
                      </a:schemeClr>
                    </a:solidFill>
                  </a:tcPr>
                </a:tc>
                <a:tc>
                  <a:txBody>
                    <a:bodyPr/>
                    <a:lstStyle/>
                    <a:p>
                      <a:r>
                        <a:rPr lang="en-US" dirty="0">
                          <a:solidFill>
                            <a:schemeClr val="bg1"/>
                          </a:solidFill>
                        </a:rPr>
                        <a:t>+50</a:t>
                      </a:r>
                    </a:p>
                  </a:txBody>
                  <a:tcPr>
                    <a:solidFill>
                      <a:schemeClr val="tx2">
                        <a:lumMod val="20000"/>
                        <a:lumOff val="80000"/>
                      </a:schemeClr>
                    </a:solidFill>
                  </a:tcPr>
                </a:tc>
                <a:extLst>
                  <a:ext uri="{0D108BD9-81ED-4DB2-BD59-A6C34878D82A}">
                    <a16:rowId xmlns:a16="http://schemas.microsoft.com/office/drawing/2014/main" val="2447292779"/>
                  </a:ext>
                </a:extLst>
              </a:tr>
            </a:tbl>
          </a:graphicData>
        </a:graphic>
      </p:graphicFrame>
      <p:sp>
        <p:nvSpPr>
          <p:cNvPr id="3" name="Title 2">
            <a:extLst>
              <a:ext uri="{FF2B5EF4-FFF2-40B4-BE49-F238E27FC236}">
                <a16:creationId xmlns:a16="http://schemas.microsoft.com/office/drawing/2014/main" id="{BE7057A4-E10C-8A94-FA28-F1E88A694907}"/>
              </a:ext>
            </a:extLst>
          </p:cNvPr>
          <p:cNvSpPr>
            <a:spLocks noGrp="1"/>
          </p:cNvSpPr>
          <p:nvPr>
            <p:ph type="title"/>
          </p:nvPr>
        </p:nvSpPr>
        <p:spPr/>
        <p:txBody>
          <a:bodyPr/>
          <a:lstStyle/>
          <a:p>
            <a:r>
              <a:rPr lang="en-US"/>
              <a:t>Recommendation</a:t>
            </a:r>
          </a:p>
        </p:txBody>
      </p:sp>
      <p:sp>
        <p:nvSpPr>
          <p:cNvPr id="4" name="Slide Number Placeholder 3">
            <a:extLst>
              <a:ext uri="{FF2B5EF4-FFF2-40B4-BE49-F238E27FC236}">
                <a16:creationId xmlns:a16="http://schemas.microsoft.com/office/drawing/2014/main" id="{37259E54-9EB8-E165-5AC3-23585032CFEF}"/>
              </a:ext>
            </a:extLst>
          </p:cNvPr>
          <p:cNvSpPr>
            <a:spLocks noGrp="1"/>
          </p:cNvSpPr>
          <p:nvPr>
            <p:ph type="sldNum" sz="quarter" idx="16"/>
          </p:nvPr>
        </p:nvSpPr>
        <p:spPr/>
        <p:txBody>
          <a:bodyPr/>
          <a:lstStyle/>
          <a:p>
            <a:fld id="{BAE202C4-42C0-0745-A819-C571BA2B8158}" type="slidenum">
              <a:rPr lang="en-US" smtClean="0"/>
              <a:pPr/>
              <a:t>12</a:t>
            </a:fld>
            <a:endParaRPr lang="en-US"/>
          </a:p>
        </p:txBody>
      </p:sp>
    </p:spTree>
    <p:extLst>
      <p:ext uri="{BB962C8B-B14F-4D97-AF65-F5344CB8AC3E}">
        <p14:creationId xmlns:p14="http://schemas.microsoft.com/office/powerpoint/2010/main" val="153527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4DCB32-D2F3-F549-BFE5-39C41FA21DA2}"/>
              </a:ext>
            </a:extLst>
          </p:cNvPr>
          <p:cNvSpPr/>
          <p:nvPr/>
        </p:nvSpPr>
        <p:spPr>
          <a:xfrm>
            <a:off x="2416146" y="3915707"/>
            <a:ext cx="7359707" cy="1047979"/>
          </a:xfrm>
          <a:prstGeom prst="rect">
            <a:avLst/>
          </a:prstGeom>
        </p:spPr>
        <p:txBody>
          <a:bodyPr wrap="none">
            <a:spAutoFit/>
          </a:bodyPr>
          <a:lstStyle/>
          <a:p>
            <a:pPr defTabSz="457200" hangingPunct="0">
              <a:lnSpc>
                <a:spcPct val="90000"/>
              </a:lnSpc>
            </a:pPr>
            <a:r>
              <a:rPr lang="en-US" sz="6900" b="1">
                <a:solidFill>
                  <a:srgbClr val="FFFFFF"/>
                </a:solidFill>
                <a:latin typeface="Helvetica"/>
                <a:sym typeface="Helvetica"/>
              </a:rPr>
              <a:t>Q&amp;A, Thank you!</a:t>
            </a:r>
          </a:p>
        </p:txBody>
      </p:sp>
    </p:spTree>
    <p:extLst>
      <p:ext uri="{BB962C8B-B14F-4D97-AF65-F5344CB8AC3E}">
        <p14:creationId xmlns:p14="http://schemas.microsoft.com/office/powerpoint/2010/main" val="2321558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7DF0A-1466-D620-673C-2D09309FF3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384A47-952B-00C6-9F2C-5C8C495772F6}"/>
              </a:ext>
            </a:extLst>
          </p:cNvPr>
          <p:cNvSpPr>
            <a:spLocks noGrp="1"/>
          </p:cNvSpPr>
          <p:nvPr>
            <p:ph type="title"/>
          </p:nvPr>
        </p:nvSpPr>
        <p:spPr>
          <a:xfrm>
            <a:off x="-3050" y="0"/>
            <a:ext cx="12188950" cy="1280160"/>
          </a:xfrm>
        </p:spPr>
        <p:txBody>
          <a:bodyPr/>
          <a:lstStyle/>
          <a:p>
            <a:r>
              <a:rPr lang="en-US" sz="3200" dirty="0"/>
              <a:t>Comcast (CMCSA) – Appendix 1</a:t>
            </a:r>
            <a:endParaRPr lang="en-US" sz="3500" dirty="0"/>
          </a:p>
        </p:txBody>
      </p:sp>
      <p:sp>
        <p:nvSpPr>
          <p:cNvPr id="4" name="Slide Number Placeholder 3">
            <a:extLst>
              <a:ext uri="{FF2B5EF4-FFF2-40B4-BE49-F238E27FC236}">
                <a16:creationId xmlns:a16="http://schemas.microsoft.com/office/drawing/2014/main" id="{F5A1C0B8-F156-80AA-09C8-C2570B9A3733}"/>
              </a:ext>
            </a:extLst>
          </p:cNvPr>
          <p:cNvSpPr>
            <a:spLocks noGrp="1"/>
          </p:cNvSpPr>
          <p:nvPr>
            <p:ph type="sldNum" sz="quarter" idx="16"/>
          </p:nvPr>
        </p:nvSpPr>
        <p:spPr/>
        <p:txBody>
          <a:bodyPr/>
          <a:lstStyle/>
          <a:p>
            <a:fld id="{BAE202C4-42C0-0745-A819-C571BA2B8158}" type="slidenum">
              <a:rPr lang="en-US" smtClean="0"/>
              <a:pPr/>
              <a:t>14</a:t>
            </a:fld>
            <a:endParaRPr lang="en-US"/>
          </a:p>
        </p:txBody>
      </p:sp>
      <p:pic>
        <p:nvPicPr>
          <p:cNvPr id="5" name="Picture 4">
            <a:extLst>
              <a:ext uri="{FF2B5EF4-FFF2-40B4-BE49-F238E27FC236}">
                <a16:creationId xmlns:a16="http://schemas.microsoft.com/office/drawing/2014/main" id="{95138D8F-41C1-1DF7-E53B-AABFE5D8805C}"/>
              </a:ext>
            </a:extLst>
          </p:cNvPr>
          <p:cNvPicPr>
            <a:picLocks noChangeAspect="1"/>
          </p:cNvPicPr>
          <p:nvPr/>
        </p:nvPicPr>
        <p:blipFill>
          <a:blip r:embed="rId3">
            <a:extLst>
              <a:ext uri="{28A0092B-C50C-407E-A947-70E740481C1C}">
                <a14:useLocalDpi xmlns:a14="http://schemas.microsoft.com/office/drawing/2010/main" val="0"/>
              </a:ext>
            </a:extLst>
          </a:blip>
          <a:srcRect t="21601" b="26391"/>
          <a:stretch>
            <a:fillRect/>
          </a:stretch>
        </p:blipFill>
        <p:spPr>
          <a:xfrm>
            <a:off x="9891024" y="271605"/>
            <a:ext cx="1745731" cy="915569"/>
          </a:xfrm>
          <a:prstGeom prst="rect">
            <a:avLst/>
          </a:prstGeom>
        </p:spPr>
      </p:pic>
      <p:pic>
        <p:nvPicPr>
          <p:cNvPr id="10" name="Picture 9">
            <a:extLst>
              <a:ext uri="{FF2B5EF4-FFF2-40B4-BE49-F238E27FC236}">
                <a16:creationId xmlns:a16="http://schemas.microsoft.com/office/drawing/2014/main" id="{954CB3B1-DB5B-DBE9-2AF7-ACDD61891C38}"/>
              </a:ext>
            </a:extLst>
          </p:cNvPr>
          <p:cNvPicPr>
            <a:picLocks noChangeAspect="1"/>
          </p:cNvPicPr>
          <p:nvPr/>
        </p:nvPicPr>
        <p:blipFill>
          <a:blip r:embed="rId4"/>
          <a:stretch>
            <a:fillRect/>
          </a:stretch>
        </p:blipFill>
        <p:spPr>
          <a:xfrm>
            <a:off x="366101" y="1458779"/>
            <a:ext cx="11450648" cy="5306165"/>
          </a:xfrm>
          <a:prstGeom prst="rect">
            <a:avLst/>
          </a:prstGeom>
        </p:spPr>
      </p:pic>
    </p:spTree>
    <p:extLst>
      <p:ext uri="{BB962C8B-B14F-4D97-AF65-F5344CB8AC3E}">
        <p14:creationId xmlns:p14="http://schemas.microsoft.com/office/powerpoint/2010/main" val="3537082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EDD40-AE81-A9A7-1AB9-69B461D8F4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48D5F1-3DAF-5E8F-0253-DD0A41A967BA}"/>
              </a:ext>
            </a:extLst>
          </p:cNvPr>
          <p:cNvSpPr>
            <a:spLocks noGrp="1"/>
          </p:cNvSpPr>
          <p:nvPr>
            <p:ph type="title"/>
          </p:nvPr>
        </p:nvSpPr>
        <p:spPr>
          <a:xfrm>
            <a:off x="-3050" y="0"/>
            <a:ext cx="12188950" cy="1280160"/>
          </a:xfrm>
        </p:spPr>
        <p:txBody>
          <a:bodyPr/>
          <a:lstStyle/>
          <a:p>
            <a:r>
              <a:rPr lang="en-US" sz="3200" dirty="0"/>
              <a:t>Comcast (CMCSA) – Appendix 2</a:t>
            </a:r>
            <a:endParaRPr lang="en-US" sz="3500" dirty="0"/>
          </a:p>
        </p:txBody>
      </p:sp>
      <p:sp>
        <p:nvSpPr>
          <p:cNvPr id="4" name="Slide Number Placeholder 3">
            <a:extLst>
              <a:ext uri="{FF2B5EF4-FFF2-40B4-BE49-F238E27FC236}">
                <a16:creationId xmlns:a16="http://schemas.microsoft.com/office/drawing/2014/main" id="{07A2778A-CB6A-3864-8E6B-68A3F9A795BC}"/>
              </a:ext>
            </a:extLst>
          </p:cNvPr>
          <p:cNvSpPr>
            <a:spLocks noGrp="1"/>
          </p:cNvSpPr>
          <p:nvPr>
            <p:ph type="sldNum" sz="quarter" idx="16"/>
          </p:nvPr>
        </p:nvSpPr>
        <p:spPr/>
        <p:txBody>
          <a:bodyPr/>
          <a:lstStyle/>
          <a:p>
            <a:fld id="{BAE202C4-42C0-0745-A819-C571BA2B8158}" type="slidenum">
              <a:rPr lang="en-US" smtClean="0"/>
              <a:pPr/>
              <a:t>15</a:t>
            </a:fld>
            <a:endParaRPr lang="en-US"/>
          </a:p>
        </p:txBody>
      </p:sp>
      <p:pic>
        <p:nvPicPr>
          <p:cNvPr id="5" name="Picture 4">
            <a:extLst>
              <a:ext uri="{FF2B5EF4-FFF2-40B4-BE49-F238E27FC236}">
                <a16:creationId xmlns:a16="http://schemas.microsoft.com/office/drawing/2014/main" id="{A7A3C5D6-BB7C-0E4D-54D1-F25E0537738C}"/>
              </a:ext>
            </a:extLst>
          </p:cNvPr>
          <p:cNvPicPr>
            <a:picLocks noChangeAspect="1"/>
          </p:cNvPicPr>
          <p:nvPr/>
        </p:nvPicPr>
        <p:blipFill>
          <a:blip r:embed="rId3">
            <a:extLst>
              <a:ext uri="{28A0092B-C50C-407E-A947-70E740481C1C}">
                <a14:useLocalDpi xmlns:a14="http://schemas.microsoft.com/office/drawing/2010/main" val="0"/>
              </a:ext>
            </a:extLst>
          </a:blip>
          <a:srcRect t="21601" b="26391"/>
          <a:stretch>
            <a:fillRect/>
          </a:stretch>
        </p:blipFill>
        <p:spPr>
          <a:xfrm>
            <a:off x="9891024" y="271605"/>
            <a:ext cx="1745731" cy="915569"/>
          </a:xfrm>
          <a:prstGeom prst="rect">
            <a:avLst/>
          </a:prstGeom>
        </p:spPr>
      </p:pic>
      <p:pic>
        <p:nvPicPr>
          <p:cNvPr id="6" name="Picture 5">
            <a:extLst>
              <a:ext uri="{FF2B5EF4-FFF2-40B4-BE49-F238E27FC236}">
                <a16:creationId xmlns:a16="http://schemas.microsoft.com/office/drawing/2014/main" id="{63BA1B27-9715-3BA3-F10C-2276B93EEDEC}"/>
              </a:ext>
            </a:extLst>
          </p:cNvPr>
          <p:cNvPicPr>
            <a:picLocks noChangeAspect="1"/>
          </p:cNvPicPr>
          <p:nvPr/>
        </p:nvPicPr>
        <p:blipFill>
          <a:blip r:embed="rId4"/>
          <a:stretch>
            <a:fillRect/>
          </a:stretch>
        </p:blipFill>
        <p:spPr>
          <a:xfrm>
            <a:off x="2915865" y="1280160"/>
            <a:ext cx="6351119" cy="5361918"/>
          </a:xfrm>
          <a:prstGeom prst="rect">
            <a:avLst/>
          </a:prstGeom>
        </p:spPr>
      </p:pic>
    </p:spTree>
    <p:extLst>
      <p:ext uri="{BB962C8B-B14F-4D97-AF65-F5344CB8AC3E}">
        <p14:creationId xmlns:p14="http://schemas.microsoft.com/office/powerpoint/2010/main" val="1625872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10C909-304C-906D-B064-4AD002E9A220}"/>
              </a:ext>
            </a:extLst>
          </p:cNvPr>
          <p:cNvSpPr>
            <a:spLocks noGrp="1"/>
          </p:cNvSpPr>
          <p:nvPr>
            <p:ph type="title"/>
          </p:nvPr>
        </p:nvSpPr>
        <p:spPr/>
        <p:txBody>
          <a:bodyPr/>
          <a:lstStyle/>
          <a:p>
            <a:r>
              <a:rPr lang="en-US" dirty="0"/>
              <a:t>Meta Platforms Inc. (META) - </a:t>
            </a:r>
            <a:r>
              <a:rPr lang="en-US"/>
              <a:t>Appendix</a:t>
            </a:r>
          </a:p>
        </p:txBody>
      </p:sp>
      <p:sp>
        <p:nvSpPr>
          <p:cNvPr id="5" name="Slide Number Placeholder 4">
            <a:extLst>
              <a:ext uri="{FF2B5EF4-FFF2-40B4-BE49-F238E27FC236}">
                <a16:creationId xmlns:a16="http://schemas.microsoft.com/office/drawing/2014/main" id="{F3BBB2B0-CE6A-F06E-2D6B-C28590582BD0}"/>
              </a:ext>
            </a:extLst>
          </p:cNvPr>
          <p:cNvSpPr>
            <a:spLocks noGrp="1"/>
          </p:cNvSpPr>
          <p:nvPr>
            <p:ph type="sldNum" sz="quarter" idx="16"/>
          </p:nvPr>
        </p:nvSpPr>
        <p:spPr/>
        <p:txBody>
          <a:bodyPr/>
          <a:lstStyle/>
          <a:p>
            <a:fld id="{BAE202C4-42C0-0745-A819-C571BA2B8158}" type="slidenum">
              <a:rPr lang="en-US" smtClean="0"/>
              <a:pPr/>
              <a:t>16</a:t>
            </a:fld>
            <a:endParaRPr lang="en-US"/>
          </a:p>
        </p:txBody>
      </p:sp>
      <p:pic>
        <p:nvPicPr>
          <p:cNvPr id="7" name="Content Placeholder 1" descr="A blue infinity symbol on a black background&#10;&#10;AI-generated content may be incorrect.">
            <a:extLst>
              <a:ext uri="{FF2B5EF4-FFF2-40B4-BE49-F238E27FC236}">
                <a16:creationId xmlns:a16="http://schemas.microsoft.com/office/drawing/2014/main" id="{FEB6F4AF-3A03-E875-2D10-F9AFD081E7CF}"/>
              </a:ext>
            </a:extLst>
          </p:cNvPr>
          <p:cNvPicPr>
            <a:picLocks noChangeAspect="1"/>
          </p:cNvPicPr>
          <p:nvPr/>
        </p:nvPicPr>
        <p:blipFill>
          <a:blip r:embed="rId2"/>
          <a:stretch>
            <a:fillRect/>
          </a:stretch>
        </p:blipFill>
        <p:spPr>
          <a:xfrm flipH="1">
            <a:off x="10228269" y="146028"/>
            <a:ext cx="1507029" cy="984250"/>
          </a:xfrm>
          <a:prstGeom prst="rect">
            <a:avLst/>
          </a:prstGeom>
        </p:spPr>
      </p:pic>
      <p:pic>
        <p:nvPicPr>
          <p:cNvPr id="10" name="Picture 9" descr="A screenshot of a spreadsheet&#10;&#10;AI-generated content may be incorrect.">
            <a:extLst>
              <a:ext uri="{FF2B5EF4-FFF2-40B4-BE49-F238E27FC236}">
                <a16:creationId xmlns:a16="http://schemas.microsoft.com/office/drawing/2014/main" id="{F370E496-4B4E-439B-6E08-4DF15323446A}"/>
              </a:ext>
            </a:extLst>
          </p:cNvPr>
          <p:cNvPicPr>
            <a:picLocks noChangeAspect="1"/>
          </p:cNvPicPr>
          <p:nvPr/>
        </p:nvPicPr>
        <p:blipFill>
          <a:blip r:embed="rId3"/>
          <a:stretch>
            <a:fillRect/>
          </a:stretch>
        </p:blipFill>
        <p:spPr>
          <a:xfrm>
            <a:off x="2729769" y="1278758"/>
            <a:ext cx="6732462" cy="5456621"/>
          </a:xfrm>
          <a:prstGeom prst="rect">
            <a:avLst/>
          </a:prstGeom>
        </p:spPr>
      </p:pic>
    </p:spTree>
    <p:extLst>
      <p:ext uri="{BB962C8B-B14F-4D97-AF65-F5344CB8AC3E}">
        <p14:creationId xmlns:p14="http://schemas.microsoft.com/office/powerpoint/2010/main" val="1011888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preadsheet&#10;&#10;AI-generated content may be incorrect.">
            <a:extLst>
              <a:ext uri="{FF2B5EF4-FFF2-40B4-BE49-F238E27FC236}">
                <a16:creationId xmlns:a16="http://schemas.microsoft.com/office/drawing/2014/main" id="{90D96397-9A4C-F8CC-0CBB-64842ADEB308}"/>
              </a:ext>
            </a:extLst>
          </p:cNvPr>
          <p:cNvPicPr>
            <a:picLocks noGrp="1" noChangeAspect="1"/>
          </p:cNvPicPr>
          <p:nvPr>
            <p:ph sz="quarter" idx="17"/>
          </p:nvPr>
        </p:nvPicPr>
        <p:blipFill>
          <a:blip r:embed="rId2"/>
          <a:srcRect l="11564" t="3854" r="13666"/>
          <a:stretch>
            <a:fillRect/>
          </a:stretch>
        </p:blipFill>
        <p:spPr>
          <a:xfrm>
            <a:off x="2288494" y="1096123"/>
            <a:ext cx="6456374" cy="5372218"/>
          </a:xfrm>
          <a:prstGeom prst="rect">
            <a:avLst/>
          </a:prstGeom>
        </p:spPr>
      </p:pic>
      <p:sp>
        <p:nvSpPr>
          <p:cNvPr id="3" name="Title 2">
            <a:extLst>
              <a:ext uri="{FF2B5EF4-FFF2-40B4-BE49-F238E27FC236}">
                <a16:creationId xmlns:a16="http://schemas.microsoft.com/office/drawing/2014/main" id="{12F62D77-DE37-EBD7-4691-FE2E06282E6D}"/>
              </a:ext>
            </a:extLst>
          </p:cNvPr>
          <p:cNvSpPr>
            <a:spLocks noGrp="1"/>
          </p:cNvSpPr>
          <p:nvPr>
            <p:ph type="title"/>
          </p:nvPr>
        </p:nvSpPr>
        <p:spPr/>
        <p:txBody>
          <a:bodyPr/>
          <a:lstStyle/>
          <a:p>
            <a:r>
              <a:rPr lang="en-US"/>
              <a:t>Alphabet Inc. Appendix</a:t>
            </a:r>
          </a:p>
        </p:txBody>
      </p:sp>
      <p:sp>
        <p:nvSpPr>
          <p:cNvPr id="4" name="Slide Number Placeholder 3">
            <a:extLst>
              <a:ext uri="{FF2B5EF4-FFF2-40B4-BE49-F238E27FC236}">
                <a16:creationId xmlns:a16="http://schemas.microsoft.com/office/drawing/2014/main" id="{C3A52A85-02B7-1D59-84B4-D634E7C89FA2}"/>
              </a:ext>
            </a:extLst>
          </p:cNvPr>
          <p:cNvSpPr>
            <a:spLocks noGrp="1"/>
          </p:cNvSpPr>
          <p:nvPr>
            <p:ph type="sldNum" sz="quarter" idx="16"/>
          </p:nvPr>
        </p:nvSpPr>
        <p:spPr/>
        <p:txBody>
          <a:bodyPr/>
          <a:lstStyle/>
          <a:p>
            <a:fld id="{BAE202C4-42C0-0745-A819-C571BA2B8158}" type="slidenum">
              <a:rPr lang="en-US" smtClean="0"/>
              <a:pPr/>
              <a:t>17</a:t>
            </a:fld>
            <a:endParaRPr lang="en-US"/>
          </a:p>
        </p:txBody>
      </p:sp>
    </p:spTree>
    <p:extLst>
      <p:ext uri="{BB962C8B-B14F-4D97-AF65-F5344CB8AC3E}">
        <p14:creationId xmlns:p14="http://schemas.microsoft.com/office/powerpoint/2010/main" val="213836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FBCEB-E4FF-3E7E-EDD7-DA395BF410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A89FCC3-726A-A426-4B65-C435E1B59DF9}"/>
              </a:ext>
            </a:extLst>
          </p:cNvPr>
          <p:cNvSpPr>
            <a:spLocks noGrp="1"/>
          </p:cNvSpPr>
          <p:nvPr>
            <p:ph type="title"/>
          </p:nvPr>
        </p:nvSpPr>
        <p:spPr/>
        <p:txBody>
          <a:bodyPr/>
          <a:lstStyle/>
          <a:p>
            <a:r>
              <a:rPr lang="en-US"/>
              <a:t>Sector Overview</a:t>
            </a:r>
          </a:p>
        </p:txBody>
      </p:sp>
      <p:sp>
        <p:nvSpPr>
          <p:cNvPr id="4" name="Slide Number Placeholder 3">
            <a:extLst>
              <a:ext uri="{FF2B5EF4-FFF2-40B4-BE49-F238E27FC236}">
                <a16:creationId xmlns:a16="http://schemas.microsoft.com/office/drawing/2014/main" id="{7B6F1EA3-510C-DA3C-2AAB-C034293C8D96}"/>
              </a:ext>
            </a:extLst>
          </p:cNvPr>
          <p:cNvSpPr>
            <a:spLocks noGrp="1"/>
          </p:cNvSpPr>
          <p:nvPr>
            <p:ph type="sldNum" sz="quarter" idx="16"/>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BAE202C4-42C0-0745-A819-C571BA2B8158}" type="slidenum">
              <a:rPr kumimoji="0" lang="en-US" sz="1200" b="0" i="0" u="none" strike="noStrike" kern="1200" cap="none" spc="0" normalizeH="0" baseline="0" noProof="0" smtClean="0">
                <a:ln>
                  <a:noFill/>
                </a:ln>
                <a:solidFill>
                  <a:srgbClr val="666666"/>
                </a:solidFill>
                <a:effectLst/>
                <a:uLnTx/>
                <a:uFillTx/>
                <a:latin typeface="Arial" panose="020B0604020202020204"/>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666666"/>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AFF062D5-541B-DE4F-0C24-1D1C8E2FBA41}"/>
              </a:ext>
            </a:extLst>
          </p:cNvPr>
          <p:cNvSpPr txBox="1"/>
          <p:nvPr/>
        </p:nvSpPr>
        <p:spPr>
          <a:xfrm>
            <a:off x="683310" y="2213726"/>
            <a:ext cx="10822329" cy="3970318"/>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33333"/>
                </a:solidFill>
                <a:effectLst/>
                <a:uLnTx/>
                <a:uFillTx/>
                <a:latin typeface="Arial" panose="020B0604020202020204"/>
                <a:ea typeface="+mn-ea"/>
                <a:cs typeface="Arial"/>
              </a:rPr>
              <a:t>Communication Services:</a:t>
            </a:r>
            <a:r>
              <a:rPr kumimoji="0" lang="en-US" sz="1800" b="0" i="0" u="none" strike="noStrike" kern="1200" cap="none" spc="0" normalizeH="0" baseline="0" noProof="0">
                <a:ln>
                  <a:noFill/>
                </a:ln>
                <a:solidFill>
                  <a:srgbClr val="333333"/>
                </a:solidFill>
                <a:effectLst/>
                <a:uLnTx/>
                <a:uFillTx/>
                <a:latin typeface="Arial" panose="020B0604020202020204"/>
                <a:ea typeface="+mn-ea"/>
                <a:cs typeface="Arial"/>
              </a:rPr>
              <a:t> this sector is comprised of companies </a:t>
            </a:r>
            <a:r>
              <a:rPr kumimoji="0" lang="en-US" sz="1800" b="0" i="0" u="none" strike="noStrike" kern="1200" cap="none" spc="0" normalizeH="0" baseline="0" noProof="0">
                <a:ln>
                  <a:noFill/>
                </a:ln>
                <a:solidFill>
                  <a:srgbClr val="333333"/>
                </a:solidFill>
                <a:effectLst/>
                <a:uLnTx/>
                <a:uFillTx/>
                <a:latin typeface="Arial" panose="020B0604020202020204"/>
                <a:ea typeface="+mn-lt"/>
                <a:cs typeface="Arial" panose="020B0604020202020204"/>
              </a:rPr>
              <a:t>that offer communication services through fixed-line networks or wireless access and services.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panose="020B0604020202020204"/>
              <a:ea typeface="+mn-ea"/>
              <a:cs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33333"/>
                </a:solidFill>
                <a:effectLst/>
                <a:uLnTx/>
                <a:uFillTx/>
                <a:latin typeface="Arial" panose="020B0604020202020204"/>
                <a:ea typeface="+mn-ea"/>
                <a:cs typeface="Arial"/>
              </a:rPr>
              <a:t>Industries (market weight): </a:t>
            </a:r>
          </a:p>
          <a:p>
            <a:pPr marL="285750" marR="0" lvl="0" indent="-285750" algn="l" defTabSz="914377"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333333"/>
                </a:solidFill>
                <a:effectLst/>
                <a:uLnTx/>
                <a:uFillTx/>
                <a:latin typeface="Arial" panose="020B0604020202020204"/>
                <a:ea typeface="+mn-ea"/>
                <a:cs typeface="Arial"/>
              </a:rPr>
              <a:t>Internet content and information (64.22%)</a:t>
            </a:r>
          </a:p>
          <a:p>
            <a:pPr marL="285750" marR="0" lvl="0" indent="-285750" algn="l" defTabSz="914377"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333333"/>
                </a:solidFill>
                <a:effectLst/>
                <a:uLnTx/>
                <a:uFillTx/>
                <a:latin typeface="Arial" panose="020B0604020202020204"/>
                <a:ea typeface="+mn-ea"/>
                <a:cs typeface="Arial"/>
              </a:rPr>
              <a:t>Telecommunication services (15.42%)</a:t>
            </a:r>
          </a:p>
          <a:p>
            <a:pPr marL="285750" marR="0" lvl="0" indent="-285750" algn="l" defTabSz="914377"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333333"/>
                </a:solidFill>
                <a:effectLst/>
                <a:uLnTx/>
                <a:uFillTx/>
                <a:latin typeface="Arial" panose="020B0604020202020204"/>
                <a:ea typeface="+mn-ea"/>
                <a:cs typeface="Arial"/>
              </a:rPr>
              <a:t>Entertainment (14.72%)</a:t>
            </a:r>
          </a:p>
          <a:p>
            <a:pPr marL="285750" marR="0" lvl="0" indent="-285750" algn="l" defTabSz="914377"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333333"/>
                </a:solidFill>
                <a:effectLst/>
                <a:uLnTx/>
                <a:uFillTx/>
                <a:latin typeface="Arial" panose="020B0604020202020204"/>
                <a:ea typeface="+mn-ea"/>
                <a:cs typeface="Arial"/>
              </a:rPr>
              <a:t>Advertising agencies (2.87%)</a:t>
            </a:r>
          </a:p>
          <a:p>
            <a:pPr marL="285750" marR="0" lvl="0" indent="-285750" algn="l" defTabSz="914377"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333333"/>
                </a:solidFill>
                <a:effectLst/>
                <a:uLnTx/>
                <a:uFillTx/>
                <a:latin typeface="Arial" panose="020B0604020202020204"/>
                <a:ea typeface="+mn-ea"/>
                <a:cs typeface="Arial"/>
              </a:rPr>
              <a:t>Electronic gaming and multimedia (2.40%)</a:t>
            </a:r>
          </a:p>
          <a:p>
            <a:pPr marL="285750" marR="0" lvl="0" indent="-285750" algn="l" defTabSz="914377"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333333"/>
                </a:solidFill>
                <a:effectLst/>
                <a:uLnTx/>
                <a:uFillTx/>
                <a:latin typeface="Arial" panose="020B0604020202020204"/>
                <a:ea typeface="+mn-ea"/>
                <a:cs typeface="Arial"/>
              </a:rPr>
              <a:t>Broadcasting (0.19%)</a:t>
            </a:r>
          </a:p>
          <a:p>
            <a:pPr marL="285750" marR="0" lvl="0" indent="-285750" algn="l" defTabSz="914377"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333333"/>
                </a:solidFill>
                <a:effectLst/>
                <a:uLnTx/>
                <a:uFillTx/>
                <a:latin typeface="Arial" panose="020B0604020202020204"/>
                <a:ea typeface="+mn-ea"/>
                <a:cs typeface="Arial"/>
              </a:rPr>
              <a:t>Publishing (0.19%)</a:t>
            </a:r>
          </a:p>
          <a:p>
            <a:pPr marL="285750" marR="0" lvl="0" indent="-285750" algn="l" defTabSz="914377" rtl="0" eaLnBrk="1" fontAlgn="auto" latinLnBrk="0" hangingPunct="1">
              <a:lnSpc>
                <a:spcPct val="100000"/>
              </a:lnSpc>
              <a:spcBef>
                <a:spcPts val="0"/>
              </a:spcBef>
              <a:spcAft>
                <a:spcPts val="0"/>
              </a:spcAft>
              <a:buClrTx/>
              <a:buSzTx/>
              <a:buFont typeface="Arial"/>
              <a:buChar char="•"/>
              <a:tabLst/>
              <a:defRPr/>
            </a:pPr>
            <a:endParaRPr kumimoji="0" lang="en-US" sz="1800" b="0" i="0" u="none" strike="noStrike" kern="1200" cap="none" spc="0" normalizeH="0" baseline="0" noProof="0">
              <a:ln>
                <a:noFill/>
              </a:ln>
              <a:solidFill>
                <a:srgbClr val="333333"/>
              </a:solidFill>
              <a:effectLst/>
              <a:uLnTx/>
              <a:uFillTx/>
              <a:latin typeface="Arial" panose="020B0604020202020204"/>
              <a:ea typeface="+mn-ea"/>
              <a:cs typeface="Arial"/>
            </a:endParaRPr>
          </a:p>
          <a:p>
            <a:r>
              <a:rPr lang="en-US" b="1">
                <a:solidFill>
                  <a:srgbClr val="333333"/>
                </a:solidFill>
                <a:cs typeface="Arial"/>
              </a:rPr>
              <a:t>Market Cap: $6.65 Trillion</a:t>
            </a:r>
            <a:endParaRPr kumimoji="0" lang="en-US" sz="1800" b="0" i="0" u="none" strike="noStrike" kern="1200" cap="none" spc="0" normalizeH="0" baseline="0" noProof="0">
              <a:ln>
                <a:noFill/>
              </a:ln>
              <a:solidFill>
                <a:srgbClr val="333333"/>
              </a:solidFill>
              <a:effectLst/>
              <a:uLnTx/>
              <a:uFillTx/>
              <a:latin typeface="Arial" panose="020B0604020202020204"/>
              <a:ea typeface="+mn-ea"/>
              <a:cs typeface="Arial"/>
            </a:endParaRPr>
          </a:p>
          <a:p>
            <a:pPr marL="285750" marR="0" lvl="0" indent="-285750" algn="l" defTabSz="914377" rtl="0" eaLnBrk="1" fontAlgn="auto" latinLnBrk="0" hangingPunct="1">
              <a:lnSpc>
                <a:spcPct val="100000"/>
              </a:lnSpc>
              <a:spcBef>
                <a:spcPts val="0"/>
              </a:spcBef>
              <a:spcAft>
                <a:spcPts val="0"/>
              </a:spcAft>
              <a:buClrTx/>
              <a:buSzTx/>
              <a:buFont typeface="Arial"/>
              <a:buChar char="•"/>
              <a:tabLst/>
              <a:defRPr/>
            </a:pPr>
            <a:endParaRPr kumimoji="0" lang="en-US" sz="1800" b="0" i="0" u="none" strike="noStrike" kern="1200" cap="none" spc="0" normalizeH="0" baseline="0" noProof="0">
              <a:ln>
                <a:noFill/>
              </a:ln>
              <a:solidFill>
                <a:srgbClr val="333333"/>
              </a:solidFill>
              <a:effectLst/>
              <a:uLnTx/>
              <a:uFillTx/>
              <a:latin typeface="Arial" panose="020B0604020202020204"/>
              <a:ea typeface="+mn-ea"/>
              <a:cs typeface="Arial"/>
            </a:endParaRPr>
          </a:p>
        </p:txBody>
      </p:sp>
      <p:pic>
        <p:nvPicPr>
          <p:cNvPr id="5" name="Picture 4">
            <a:extLst>
              <a:ext uri="{FF2B5EF4-FFF2-40B4-BE49-F238E27FC236}">
                <a16:creationId xmlns:a16="http://schemas.microsoft.com/office/drawing/2014/main" id="{DFFB2E13-84F3-C58E-7D32-E6E7142B1C23}"/>
              </a:ext>
            </a:extLst>
          </p:cNvPr>
          <p:cNvPicPr>
            <a:picLocks noChangeAspect="1"/>
          </p:cNvPicPr>
          <p:nvPr/>
        </p:nvPicPr>
        <p:blipFill>
          <a:blip r:embed="rId2"/>
          <a:stretch>
            <a:fillRect/>
          </a:stretch>
        </p:blipFill>
        <p:spPr>
          <a:xfrm>
            <a:off x="3399017" y="1429396"/>
            <a:ext cx="5390914" cy="635094"/>
          </a:xfrm>
          <a:prstGeom prst="rect">
            <a:avLst/>
          </a:prstGeom>
        </p:spPr>
      </p:pic>
    </p:spTree>
    <p:extLst>
      <p:ext uri="{BB962C8B-B14F-4D97-AF65-F5344CB8AC3E}">
        <p14:creationId xmlns:p14="http://schemas.microsoft.com/office/powerpoint/2010/main" val="458823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57DF1F-F8D1-F65B-130B-61472DF90E8A}"/>
              </a:ext>
            </a:extLst>
          </p:cNvPr>
          <p:cNvSpPr>
            <a:spLocks noGrp="1"/>
          </p:cNvSpPr>
          <p:nvPr>
            <p:ph sz="quarter" idx="17"/>
          </p:nvPr>
        </p:nvSpPr>
        <p:spPr>
          <a:xfrm>
            <a:off x="-163459" y="1371598"/>
            <a:ext cx="6551943" cy="4838007"/>
          </a:xfrm>
        </p:spPr>
        <p:txBody>
          <a:bodyPr/>
          <a:lstStyle/>
          <a:p>
            <a:r>
              <a:rPr lang="en-US" sz="2400"/>
              <a:t>Firm Overview: American multinational media, telecommunications, and entertainment conglomerate.</a:t>
            </a:r>
          </a:p>
          <a:p>
            <a:r>
              <a:rPr lang="en-US" sz="2400"/>
              <a:t>Connectivity &amp; Platforms</a:t>
            </a:r>
          </a:p>
          <a:p>
            <a:pPr lvl="1"/>
            <a:r>
              <a:rPr lang="en-US" sz="1600"/>
              <a:t>Residential Connectivity &amp; Platforms</a:t>
            </a:r>
          </a:p>
          <a:p>
            <a:pPr lvl="1"/>
            <a:r>
              <a:rPr lang="en-US" sz="1600"/>
              <a:t>Business Services &amp; Connectivity</a:t>
            </a:r>
          </a:p>
          <a:p>
            <a:r>
              <a:rPr lang="en-US" sz="2400"/>
              <a:t>Content &amp; Experiences</a:t>
            </a:r>
          </a:p>
          <a:p>
            <a:pPr lvl="1"/>
            <a:r>
              <a:rPr lang="en-US" sz="1600"/>
              <a:t>Media</a:t>
            </a:r>
          </a:p>
          <a:p>
            <a:pPr lvl="1"/>
            <a:r>
              <a:rPr lang="en-US" sz="1600"/>
              <a:t>Studios</a:t>
            </a:r>
          </a:p>
          <a:p>
            <a:pPr lvl="1"/>
            <a:r>
              <a:rPr lang="en-US" sz="1600"/>
              <a:t>Theme Parks </a:t>
            </a:r>
          </a:p>
        </p:txBody>
      </p:sp>
      <p:sp>
        <p:nvSpPr>
          <p:cNvPr id="3" name="Title 2">
            <a:extLst>
              <a:ext uri="{FF2B5EF4-FFF2-40B4-BE49-F238E27FC236}">
                <a16:creationId xmlns:a16="http://schemas.microsoft.com/office/drawing/2014/main" id="{89D509F7-2842-A838-82E5-BC9FBDE00798}"/>
              </a:ext>
            </a:extLst>
          </p:cNvPr>
          <p:cNvSpPr>
            <a:spLocks noGrp="1"/>
          </p:cNvSpPr>
          <p:nvPr>
            <p:ph type="title"/>
          </p:nvPr>
        </p:nvSpPr>
        <p:spPr>
          <a:xfrm>
            <a:off x="0" y="45719"/>
            <a:ext cx="12188950" cy="1280160"/>
          </a:xfrm>
        </p:spPr>
        <p:txBody>
          <a:bodyPr/>
          <a:lstStyle/>
          <a:p>
            <a:r>
              <a:rPr lang="en-US" sz="3500"/>
              <a:t>Comcast (CMCSA) – Overview	</a:t>
            </a:r>
          </a:p>
        </p:txBody>
      </p:sp>
      <p:sp>
        <p:nvSpPr>
          <p:cNvPr id="4" name="Slide Number Placeholder 3">
            <a:extLst>
              <a:ext uri="{FF2B5EF4-FFF2-40B4-BE49-F238E27FC236}">
                <a16:creationId xmlns:a16="http://schemas.microsoft.com/office/drawing/2014/main" id="{A2277520-3C09-D969-FFA4-C4EA6AA13562}"/>
              </a:ext>
            </a:extLst>
          </p:cNvPr>
          <p:cNvSpPr>
            <a:spLocks noGrp="1"/>
          </p:cNvSpPr>
          <p:nvPr>
            <p:ph type="sldNum" sz="quarter" idx="16"/>
          </p:nvPr>
        </p:nvSpPr>
        <p:spPr/>
        <p:txBody>
          <a:bodyPr/>
          <a:lstStyle/>
          <a:p>
            <a:fld id="{BAE202C4-42C0-0745-A819-C571BA2B8158}" type="slidenum">
              <a:rPr lang="en-US" smtClean="0"/>
              <a:pPr/>
              <a:t>3</a:t>
            </a:fld>
            <a:endParaRPr lang="en-US"/>
          </a:p>
        </p:txBody>
      </p:sp>
      <p:pic>
        <p:nvPicPr>
          <p:cNvPr id="5" name="Picture 4">
            <a:extLst>
              <a:ext uri="{FF2B5EF4-FFF2-40B4-BE49-F238E27FC236}">
                <a16:creationId xmlns:a16="http://schemas.microsoft.com/office/drawing/2014/main" id="{0D67D8F5-0D67-5FAD-5E18-44309F10DA62}"/>
              </a:ext>
            </a:extLst>
          </p:cNvPr>
          <p:cNvPicPr>
            <a:picLocks noChangeAspect="1"/>
          </p:cNvPicPr>
          <p:nvPr/>
        </p:nvPicPr>
        <p:blipFill>
          <a:blip r:embed="rId3">
            <a:extLst>
              <a:ext uri="{28A0092B-C50C-407E-A947-70E740481C1C}">
                <a14:useLocalDpi xmlns:a14="http://schemas.microsoft.com/office/drawing/2010/main" val="0"/>
              </a:ext>
            </a:extLst>
          </a:blip>
          <a:srcRect t="21601" b="26391"/>
          <a:stretch>
            <a:fillRect/>
          </a:stretch>
        </p:blipFill>
        <p:spPr>
          <a:xfrm>
            <a:off x="9891024" y="271605"/>
            <a:ext cx="1745731" cy="915569"/>
          </a:xfrm>
          <a:prstGeom prst="rect">
            <a:avLst/>
          </a:prstGeom>
        </p:spPr>
      </p:pic>
      <p:pic>
        <p:nvPicPr>
          <p:cNvPr id="7" name="Picture 6">
            <a:extLst>
              <a:ext uri="{FF2B5EF4-FFF2-40B4-BE49-F238E27FC236}">
                <a16:creationId xmlns:a16="http://schemas.microsoft.com/office/drawing/2014/main" id="{3C3040B6-E0AA-750E-CA3A-C4892BD9E33C}"/>
              </a:ext>
            </a:extLst>
          </p:cNvPr>
          <p:cNvPicPr>
            <a:picLocks noChangeAspect="1"/>
          </p:cNvPicPr>
          <p:nvPr/>
        </p:nvPicPr>
        <p:blipFill>
          <a:blip r:embed="rId4"/>
          <a:stretch>
            <a:fillRect/>
          </a:stretch>
        </p:blipFill>
        <p:spPr>
          <a:xfrm>
            <a:off x="9362409" y="5999510"/>
            <a:ext cx="1740973" cy="534533"/>
          </a:xfrm>
          <a:prstGeom prst="rect">
            <a:avLst/>
          </a:prstGeom>
        </p:spPr>
      </p:pic>
      <p:pic>
        <p:nvPicPr>
          <p:cNvPr id="8" name="Picture 7">
            <a:extLst>
              <a:ext uri="{FF2B5EF4-FFF2-40B4-BE49-F238E27FC236}">
                <a16:creationId xmlns:a16="http://schemas.microsoft.com/office/drawing/2014/main" id="{FDEE3A98-8094-C05F-E170-A83A80C28876}"/>
              </a:ext>
            </a:extLst>
          </p:cNvPr>
          <p:cNvPicPr>
            <a:picLocks noChangeAspect="1"/>
          </p:cNvPicPr>
          <p:nvPr/>
        </p:nvPicPr>
        <p:blipFill>
          <a:blip r:embed="rId5"/>
          <a:stretch>
            <a:fillRect/>
          </a:stretch>
        </p:blipFill>
        <p:spPr>
          <a:xfrm>
            <a:off x="6869692" y="5890890"/>
            <a:ext cx="1342450" cy="751772"/>
          </a:xfrm>
          <a:prstGeom prst="rect">
            <a:avLst/>
          </a:prstGeom>
        </p:spPr>
      </p:pic>
      <p:pic>
        <p:nvPicPr>
          <p:cNvPr id="10" name="Picture 9">
            <a:extLst>
              <a:ext uri="{FF2B5EF4-FFF2-40B4-BE49-F238E27FC236}">
                <a16:creationId xmlns:a16="http://schemas.microsoft.com/office/drawing/2014/main" id="{76827FDF-AA8A-D22F-7F51-FFE03D72E756}"/>
              </a:ext>
            </a:extLst>
          </p:cNvPr>
          <p:cNvPicPr>
            <a:picLocks noChangeAspect="1"/>
          </p:cNvPicPr>
          <p:nvPr/>
        </p:nvPicPr>
        <p:blipFill>
          <a:blip r:embed="rId6"/>
          <a:srcRect t="34509" b="28948"/>
          <a:stretch>
            <a:fillRect/>
          </a:stretch>
        </p:blipFill>
        <p:spPr>
          <a:xfrm>
            <a:off x="1002316" y="5999510"/>
            <a:ext cx="2581299" cy="578474"/>
          </a:xfrm>
          <a:prstGeom prst="rect">
            <a:avLst/>
          </a:prstGeom>
        </p:spPr>
      </p:pic>
      <p:pic>
        <p:nvPicPr>
          <p:cNvPr id="1028" name="Picture 4" descr="Comcast Business">
            <a:extLst>
              <a:ext uri="{FF2B5EF4-FFF2-40B4-BE49-F238E27FC236}">
                <a16:creationId xmlns:a16="http://schemas.microsoft.com/office/drawing/2014/main" id="{DB77050A-1C31-5569-3570-A6C50124478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7117" b="19776"/>
          <a:stretch>
            <a:fillRect/>
          </a:stretch>
        </p:blipFill>
        <p:spPr bwMode="auto">
          <a:xfrm>
            <a:off x="3986536" y="5918122"/>
            <a:ext cx="1953962" cy="6905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BB51CF0-B480-90E4-7F9C-36CACAA0CA4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280654" y="1371598"/>
            <a:ext cx="2822030" cy="3006076"/>
          </a:xfrm>
          <a:prstGeom prst="rect">
            <a:avLst/>
          </a:prstGeom>
        </p:spPr>
      </p:pic>
      <p:sp>
        <p:nvSpPr>
          <p:cNvPr id="12" name="Content Placeholder 1">
            <a:extLst>
              <a:ext uri="{FF2B5EF4-FFF2-40B4-BE49-F238E27FC236}">
                <a16:creationId xmlns:a16="http://schemas.microsoft.com/office/drawing/2014/main" id="{CBA93D32-C746-A58C-07A1-3F5F56F2B164}"/>
              </a:ext>
            </a:extLst>
          </p:cNvPr>
          <p:cNvSpPr txBox="1">
            <a:spLocks/>
          </p:cNvSpPr>
          <p:nvPr/>
        </p:nvSpPr>
        <p:spPr>
          <a:xfrm>
            <a:off x="5539407" y="3790601"/>
            <a:ext cx="6304524" cy="3217093"/>
          </a:xfrm>
          <a:prstGeom prst="rect">
            <a:avLst/>
          </a:prstGeom>
        </p:spPr>
        <p:txBody>
          <a:bodyPr vert="horz" lIns="822960" tIns="182880" rIns="822960" bIns="365760" rtlCol="0" anchor="ctr" anchorCtr="0">
            <a:noAutofit/>
          </a:bodyPr>
          <a:lstStyle>
            <a:lvl1pPr marL="365760" marR="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sz="3600" kern="1200" baseline="0">
                <a:solidFill>
                  <a:schemeClr val="bg1"/>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Risks:</a:t>
            </a:r>
          </a:p>
          <a:p>
            <a:pPr lvl="1"/>
            <a:r>
              <a:rPr lang="en-US" sz="1600"/>
              <a:t>Broadband subscriber decline</a:t>
            </a:r>
          </a:p>
          <a:p>
            <a:pPr lvl="1"/>
            <a:r>
              <a:rPr lang="en-US" sz="1600"/>
              <a:t>ARPU &amp; pricing pressure</a:t>
            </a:r>
          </a:p>
          <a:p>
            <a:pPr lvl="1"/>
            <a:r>
              <a:rPr lang="en-US" sz="1600"/>
              <a:t>Streaming and Versant spinoff uncertainty</a:t>
            </a:r>
          </a:p>
          <a:p>
            <a:pPr lvl="1"/>
            <a:endParaRPr lang="en-US" sz="1600"/>
          </a:p>
        </p:txBody>
      </p:sp>
    </p:spTree>
    <p:extLst>
      <p:ext uri="{BB962C8B-B14F-4D97-AF65-F5344CB8AC3E}">
        <p14:creationId xmlns:p14="http://schemas.microsoft.com/office/powerpoint/2010/main" val="140996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47A41-7F92-E3A8-C189-8D044825EAF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DA683E-4B71-47AC-BAA3-1A5E52A9283A}"/>
              </a:ext>
            </a:extLst>
          </p:cNvPr>
          <p:cNvSpPr>
            <a:spLocks noGrp="1"/>
          </p:cNvSpPr>
          <p:nvPr>
            <p:ph sz="quarter" idx="17"/>
          </p:nvPr>
        </p:nvSpPr>
        <p:spPr>
          <a:xfrm>
            <a:off x="0" y="2011680"/>
            <a:ext cx="6307282" cy="4754880"/>
          </a:xfrm>
        </p:spPr>
        <p:txBody>
          <a:bodyPr/>
          <a:lstStyle/>
          <a:p>
            <a:pPr marL="0" indent="0">
              <a:buNone/>
            </a:pPr>
            <a:r>
              <a:rPr lang="en-US" sz="2000" b="1" u="sng"/>
              <a:t>Connectivity &amp; Platforms:</a:t>
            </a:r>
          </a:p>
          <a:p>
            <a:r>
              <a:rPr lang="en-US" sz="1600" b="1"/>
              <a:t>Residential Connectivity &amp; Platforms</a:t>
            </a:r>
          </a:p>
          <a:p>
            <a:pPr lvl="1"/>
            <a:r>
              <a:rPr lang="en-US" sz="1600"/>
              <a:t>2024 Annual Revenue: </a:t>
            </a:r>
            <a:r>
              <a:rPr lang="en-US" sz="1600" b="1"/>
              <a:t>$71.6B</a:t>
            </a:r>
          </a:p>
          <a:p>
            <a:pPr lvl="1"/>
            <a:r>
              <a:rPr lang="en-US" sz="1600"/>
              <a:t>Q1 2025 YoY Revenue: </a:t>
            </a:r>
            <a:r>
              <a:rPr lang="en-US" sz="1600" b="1"/>
              <a:t>-0.5%</a:t>
            </a:r>
          </a:p>
          <a:p>
            <a:pPr lvl="1"/>
            <a:r>
              <a:rPr lang="en-US" sz="1600"/>
              <a:t>Wireless Growth: </a:t>
            </a:r>
            <a:r>
              <a:rPr lang="en-US" sz="1600" b="1"/>
              <a:t>+323K </a:t>
            </a:r>
            <a:r>
              <a:rPr lang="en-US" sz="1600"/>
              <a:t>wireless subscribers</a:t>
            </a:r>
          </a:p>
          <a:p>
            <a:pPr lvl="1"/>
            <a:r>
              <a:rPr lang="en-US" sz="1600"/>
              <a:t>Segment Importance: Continues to be Comcast’s larges revenue and FCF contributor.			</a:t>
            </a:r>
          </a:p>
          <a:p>
            <a:r>
              <a:rPr lang="en-US" sz="1600" b="1"/>
              <a:t>Business Services Connectivity</a:t>
            </a:r>
          </a:p>
          <a:p>
            <a:pPr lvl="1"/>
            <a:r>
              <a:rPr lang="en-US" sz="1600"/>
              <a:t>2024 Annual Revenue: </a:t>
            </a:r>
            <a:r>
              <a:rPr lang="en-US" sz="1600" b="1"/>
              <a:t>$9.7B</a:t>
            </a:r>
          </a:p>
          <a:p>
            <a:pPr lvl="1"/>
            <a:r>
              <a:rPr lang="en-US" sz="1600"/>
              <a:t>Adjusted EBITDA margin: </a:t>
            </a:r>
            <a:r>
              <a:rPr lang="en-US" sz="1600" b="1"/>
              <a:t>57%</a:t>
            </a:r>
          </a:p>
          <a:p>
            <a:pPr lvl="1"/>
            <a:r>
              <a:rPr lang="en-US" sz="1600"/>
              <a:t>Q1 2025 QoQ Revenue : </a:t>
            </a:r>
            <a:r>
              <a:rPr lang="en-US" sz="1600" b="1"/>
              <a:t>+3.7%</a:t>
            </a:r>
          </a:p>
          <a:p>
            <a:pPr lvl="1"/>
            <a:r>
              <a:rPr lang="en-US" sz="1600"/>
              <a:t>Segment Importance: Stable growth contributor, driven by small and medium business growth.</a:t>
            </a:r>
          </a:p>
          <a:p>
            <a:pPr lvl="1"/>
            <a:endParaRPr lang="en-US" sz="1600"/>
          </a:p>
          <a:p>
            <a:pPr lvl="1"/>
            <a:endParaRPr lang="en-US" sz="1600"/>
          </a:p>
          <a:p>
            <a:pPr lvl="2"/>
            <a:endParaRPr lang="en-US" sz="1200"/>
          </a:p>
        </p:txBody>
      </p:sp>
      <p:sp>
        <p:nvSpPr>
          <p:cNvPr id="3" name="Title 2">
            <a:extLst>
              <a:ext uri="{FF2B5EF4-FFF2-40B4-BE49-F238E27FC236}">
                <a16:creationId xmlns:a16="http://schemas.microsoft.com/office/drawing/2014/main" id="{CB1CFA02-EFD0-9261-23A5-0DF3DA8382D4}"/>
              </a:ext>
            </a:extLst>
          </p:cNvPr>
          <p:cNvSpPr>
            <a:spLocks noGrp="1"/>
          </p:cNvSpPr>
          <p:nvPr>
            <p:ph type="title"/>
          </p:nvPr>
        </p:nvSpPr>
        <p:spPr>
          <a:xfrm>
            <a:off x="-3050" y="0"/>
            <a:ext cx="12188950" cy="1280160"/>
          </a:xfrm>
        </p:spPr>
        <p:txBody>
          <a:bodyPr/>
          <a:lstStyle/>
          <a:p>
            <a:r>
              <a:rPr lang="en-US" sz="3200"/>
              <a:t>Comcast (CMCSA) – Analysis</a:t>
            </a:r>
            <a:r>
              <a:rPr lang="en-US" sz="3500"/>
              <a:t>	</a:t>
            </a:r>
          </a:p>
        </p:txBody>
      </p:sp>
      <p:sp>
        <p:nvSpPr>
          <p:cNvPr id="4" name="Slide Number Placeholder 3">
            <a:extLst>
              <a:ext uri="{FF2B5EF4-FFF2-40B4-BE49-F238E27FC236}">
                <a16:creationId xmlns:a16="http://schemas.microsoft.com/office/drawing/2014/main" id="{A05B96F7-1BAA-93C6-AFDD-EB28629A1615}"/>
              </a:ext>
            </a:extLst>
          </p:cNvPr>
          <p:cNvSpPr>
            <a:spLocks noGrp="1"/>
          </p:cNvSpPr>
          <p:nvPr>
            <p:ph type="sldNum" sz="quarter" idx="16"/>
          </p:nvPr>
        </p:nvSpPr>
        <p:spPr/>
        <p:txBody>
          <a:bodyPr/>
          <a:lstStyle/>
          <a:p>
            <a:fld id="{BAE202C4-42C0-0745-A819-C571BA2B8158}" type="slidenum">
              <a:rPr lang="en-US" smtClean="0"/>
              <a:pPr/>
              <a:t>4</a:t>
            </a:fld>
            <a:endParaRPr lang="en-US"/>
          </a:p>
        </p:txBody>
      </p:sp>
      <p:pic>
        <p:nvPicPr>
          <p:cNvPr id="5" name="Picture 4">
            <a:extLst>
              <a:ext uri="{FF2B5EF4-FFF2-40B4-BE49-F238E27FC236}">
                <a16:creationId xmlns:a16="http://schemas.microsoft.com/office/drawing/2014/main" id="{E154EE52-10F6-79EB-5A83-00E85EF162E3}"/>
              </a:ext>
            </a:extLst>
          </p:cNvPr>
          <p:cNvPicPr>
            <a:picLocks noChangeAspect="1"/>
          </p:cNvPicPr>
          <p:nvPr/>
        </p:nvPicPr>
        <p:blipFill>
          <a:blip r:embed="rId3">
            <a:extLst>
              <a:ext uri="{28A0092B-C50C-407E-A947-70E740481C1C}">
                <a14:useLocalDpi xmlns:a14="http://schemas.microsoft.com/office/drawing/2010/main" val="0"/>
              </a:ext>
            </a:extLst>
          </a:blip>
          <a:srcRect t="21601" b="26391"/>
          <a:stretch>
            <a:fillRect/>
          </a:stretch>
        </p:blipFill>
        <p:spPr>
          <a:xfrm>
            <a:off x="9891024" y="271605"/>
            <a:ext cx="1745731" cy="915569"/>
          </a:xfrm>
          <a:prstGeom prst="rect">
            <a:avLst/>
          </a:prstGeom>
        </p:spPr>
      </p:pic>
      <p:sp>
        <p:nvSpPr>
          <p:cNvPr id="9" name="Content Placeholder 1">
            <a:extLst>
              <a:ext uri="{FF2B5EF4-FFF2-40B4-BE49-F238E27FC236}">
                <a16:creationId xmlns:a16="http://schemas.microsoft.com/office/drawing/2014/main" id="{693254C9-6291-6A12-6900-0CDFFF2611A2}"/>
              </a:ext>
            </a:extLst>
          </p:cNvPr>
          <p:cNvSpPr txBox="1">
            <a:spLocks/>
          </p:cNvSpPr>
          <p:nvPr/>
        </p:nvSpPr>
        <p:spPr>
          <a:xfrm>
            <a:off x="5430536" y="2011680"/>
            <a:ext cx="6307282" cy="4754880"/>
          </a:xfrm>
          <a:prstGeom prst="rect">
            <a:avLst/>
          </a:prstGeom>
        </p:spPr>
        <p:txBody>
          <a:bodyPr vert="horz" lIns="822960" tIns="182880" rIns="822960" bIns="365760" rtlCol="0" anchor="ctr" anchorCtr="0">
            <a:noAutofit/>
          </a:bodyPr>
          <a:lstStyle>
            <a:lvl1pPr marL="365760" marR="0" indent="-365760" algn="l" defTabSz="914377" rtl="0" eaLnBrk="1" fontAlgn="auto" latinLnBrk="0" hangingPunct="1">
              <a:lnSpc>
                <a:spcPct val="100000"/>
              </a:lnSpc>
              <a:spcBef>
                <a:spcPts val="1800"/>
              </a:spcBef>
              <a:spcAft>
                <a:spcPts val="0"/>
              </a:spcAft>
              <a:buClr>
                <a:srgbClr val="BA0000"/>
              </a:buClr>
              <a:buSzPct val="120000"/>
              <a:buFont typeface="Arial" panose="020B0604020202020204" pitchFamily="34" charset="0"/>
              <a:buChar char="•"/>
              <a:tabLst/>
              <a:defRPr sz="3600" kern="1200" baseline="0">
                <a:solidFill>
                  <a:schemeClr val="bg1"/>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t>Content &amp; Experiences:</a:t>
            </a:r>
          </a:p>
          <a:p>
            <a:r>
              <a:rPr lang="en-US" sz="1600" b="1" dirty="0"/>
              <a:t>Theme Parks</a:t>
            </a:r>
          </a:p>
          <a:p>
            <a:pPr lvl="1"/>
            <a:r>
              <a:rPr lang="en-US" sz="1600" dirty="0"/>
              <a:t>2024 Annual Revenue: </a:t>
            </a:r>
            <a:r>
              <a:rPr lang="en-US" sz="1600" b="1" dirty="0"/>
              <a:t>$8.6B</a:t>
            </a:r>
          </a:p>
          <a:p>
            <a:pPr lvl="1"/>
            <a:r>
              <a:rPr lang="en-US" sz="1600" dirty="0"/>
              <a:t>Q1 2025 YoY Revenue: </a:t>
            </a:r>
            <a:r>
              <a:rPr lang="en-US" sz="1600" b="1" dirty="0"/>
              <a:t>+0.8%</a:t>
            </a:r>
          </a:p>
          <a:p>
            <a:pPr lvl="1"/>
            <a:r>
              <a:rPr lang="en-US" sz="1600" dirty="0"/>
              <a:t>Segment Importance: High-Margin, long term growth driver. Strong revenue outlook with May ‘25 Epic Universe launch.			</a:t>
            </a:r>
          </a:p>
          <a:p>
            <a:r>
              <a:rPr lang="en-US" sz="1600" b="1" dirty="0"/>
              <a:t>Media &amp; Studios</a:t>
            </a:r>
          </a:p>
          <a:p>
            <a:pPr lvl="1"/>
            <a:r>
              <a:rPr lang="en-US" sz="1600" dirty="0"/>
              <a:t>2024 Annual Revenue: </a:t>
            </a:r>
            <a:r>
              <a:rPr lang="en-US" sz="1600" b="1" dirty="0"/>
              <a:t>$39.2B</a:t>
            </a:r>
          </a:p>
          <a:p>
            <a:pPr lvl="1"/>
            <a:r>
              <a:rPr lang="en-US" sz="1600" dirty="0"/>
              <a:t>Q1 2025 Peacock Revenue QoQ: </a:t>
            </a:r>
            <a:r>
              <a:rPr lang="en-US" sz="1600" b="1" dirty="0"/>
              <a:t>+16% </a:t>
            </a:r>
          </a:p>
          <a:p>
            <a:pPr lvl="1"/>
            <a:r>
              <a:rPr lang="en-US" sz="1600" dirty="0"/>
              <a:t>Q1 2025 Peacock Subscribers YoY: </a:t>
            </a:r>
            <a:r>
              <a:rPr lang="en-US" sz="1600" b="1" dirty="0"/>
              <a:t>+20%</a:t>
            </a:r>
          </a:p>
          <a:p>
            <a:pPr lvl="1"/>
            <a:r>
              <a:rPr lang="en-US" sz="1600" dirty="0"/>
              <a:t>Segment Importance: Stable top line growth contributor, strong outlook with streaming momentum and expanding content monetization.</a:t>
            </a:r>
          </a:p>
          <a:p>
            <a:pPr lvl="1"/>
            <a:endParaRPr lang="en-US" sz="1600" dirty="0"/>
          </a:p>
          <a:p>
            <a:pPr lvl="1"/>
            <a:endParaRPr lang="en-US" sz="1600" dirty="0"/>
          </a:p>
          <a:p>
            <a:pPr lvl="2"/>
            <a:endParaRPr lang="en-US" sz="1200" dirty="0"/>
          </a:p>
        </p:txBody>
      </p:sp>
    </p:spTree>
    <p:extLst>
      <p:ext uri="{BB962C8B-B14F-4D97-AF65-F5344CB8AC3E}">
        <p14:creationId xmlns:p14="http://schemas.microsoft.com/office/powerpoint/2010/main" val="150336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4171D-804A-FC6E-2E4F-690284CCA2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AB372E-DBDD-7D0D-C1C7-93C766D7C98B}"/>
              </a:ext>
            </a:extLst>
          </p:cNvPr>
          <p:cNvSpPr>
            <a:spLocks noGrp="1"/>
          </p:cNvSpPr>
          <p:nvPr>
            <p:ph type="title"/>
          </p:nvPr>
        </p:nvSpPr>
        <p:spPr>
          <a:xfrm>
            <a:off x="-3050" y="0"/>
            <a:ext cx="12188950" cy="1280160"/>
          </a:xfrm>
        </p:spPr>
        <p:txBody>
          <a:bodyPr/>
          <a:lstStyle/>
          <a:p>
            <a:r>
              <a:rPr lang="en-US" sz="3200"/>
              <a:t>Comcast (CMCSA) – Valuation</a:t>
            </a:r>
            <a:endParaRPr lang="en-US" sz="3500"/>
          </a:p>
        </p:txBody>
      </p:sp>
      <p:sp>
        <p:nvSpPr>
          <p:cNvPr id="4" name="Slide Number Placeholder 3">
            <a:extLst>
              <a:ext uri="{FF2B5EF4-FFF2-40B4-BE49-F238E27FC236}">
                <a16:creationId xmlns:a16="http://schemas.microsoft.com/office/drawing/2014/main" id="{D294B348-6E0E-DE1C-CD3C-A594B9C00CF7}"/>
              </a:ext>
            </a:extLst>
          </p:cNvPr>
          <p:cNvSpPr>
            <a:spLocks noGrp="1"/>
          </p:cNvSpPr>
          <p:nvPr>
            <p:ph type="sldNum" sz="quarter" idx="16"/>
          </p:nvPr>
        </p:nvSpPr>
        <p:spPr/>
        <p:txBody>
          <a:bodyPr/>
          <a:lstStyle/>
          <a:p>
            <a:fld id="{BAE202C4-42C0-0745-A819-C571BA2B8158}" type="slidenum">
              <a:rPr lang="en-US" smtClean="0"/>
              <a:pPr/>
              <a:t>5</a:t>
            </a:fld>
            <a:endParaRPr lang="en-US"/>
          </a:p>
        </p:txBody>
      </p:sp>
      <p:pic>
        <p:nvPicPr>
          <p:cNvPr id="5" name="Picture 4">
            <a:extLst>
              <a:ext uri="{FF2B5EF4-FFF2-40B4-BE49-F238E27FC236}">
                <a16:creationId xmlns:a16="http://schemas.microsoft.com/office/drawing/2014/main" id="{8D82D187-6A84-4F64-A800-0763F16A7B4D}"/>
              </a:ext>
            </a:extLst>
          </p:cNvPr>
          <p:cNvPicPr>
            <a:picLocks noChangeAspect="1"/>
          </p:cNvPicPr>
          <p:nvPr/>
        </p:nvPicPr>
        <p:blipFill>
          <a:blip r:embed="rId3">
            <a:extLst>
              <a:ext uri="{28A0092B-C50C-407E-A947-70E740481C1C}">
                <a14:useLocalDpi xmlns:a14="http://schemas.microsoft.com/office/drawing/2010/main" val="0"/>
              </a:ext>
            </a:extLst>
          </a:blip>
          <a:srcRect t="21601" b="26391"/>
          <a:stretch>
            <a:fillRect/>
          </a:stretch>
        </p:blipFill>
        <p:spPr>
          <a:xfrm>
            <a:off x="9891024" y="271605"/>
            <a:ext cx="1745731" cy="915569"/>
          </a:xfrm>
          <a:prstGeom prst="rect">
            <a:avLst/>
          </a:prstGeom>
        </p:spPr>
      </p:pic>
      <p:pic>
        <p:nvPicPr>
          <p:cNvPr id="20" name="Picture 19">
            <a:extLst>
              <a:ext uri="{FF2B5EF4-FFF2-40B4-BE49-F238E27FC236}">
                <a16:creationId xmlns:a16="http://schemas.microsoft.com/office/drawing/2014/main" id="{0EA1FAD4-EDB1-E272-DEF5-F8ACBCDE5913}"/>
              </a:ext>
            </a:extLst>
          </p:cNvPr>
          <p:cNvPicPr>
            <a:picLocks noChangeAspect="1"/>
          </p:cNvPicPr>
          <p:nvPr/>
        </p:nvPicPr>
        <p:blipFill>
          <a:blip r:embed="rId4"/>
          <a:stretch>
            <a:fillRect/>
          </a:stretch>
        </p:blipFill>
        <p:spPr>
          <a:xfrm>
            <a:off x="6548284" y="4019890"/>
            <a:ext cx="4941826" cy="1856385"/>
          </a:xfrm>
          <a:prstGeom prst="rect">
            <a:avLst/>
          </a:prstGeom>
        </p:spPr>
      </p:pic>
      <p:pic>
        <p:nvPicPr>
          <p:cNvPr id="2" name="Picture 1">
            <a:extLst>
              <a:ext uri="{FF2B5EF4-FFF2-40B4-BE49-F238E27FC236}">
                <a16:creationId xmlns:a16="http://schemas.microsoft.com/office/drawing/2014/main" id="{17806BB2-75CE-BFC8-18F7-BA683B981D41}"/>
              </a:ext>
            </a:extLst>
          </p:cNvPr>
          <p:cNvPicPr>
            <a:picLocks noChangeAspect="1"/>
          </p:cNvPicPr>
          <p:nvPr/>
        </p:nvPicPr>
        <p:blipFill>
          <a:blip r:embed="rId5"/>
          <a:stretch>
            <a:fillRect/>
          </a:stretch>
        </p:blipFill>
        <p:spPr>
          <a:xfrm>
            <a:off x="6548285" y="1626718"/>
            <a:ext cx="4941825" cy="2046614"/>
          </a:xfrm>
          <a:prstGeom prst="rect">
            <a:avLst/>
          </a:prstGeom>
        </p:spPr>
      </p:pic>
      <p:sp>
        <p:nvSpPr>
          <p:cNvPr id="6" name="Content Placeholder 1">
            <a:extLst>
              <a:ext uri="{FF2B5EF4-FFF2-40B4-BE49-F238E27FC236}">
                <a16:creationId xmlns:a16="http://schemas.microsoft.com/office/drawing/2014/main" id="{9FCC08CF-D6F4-C510-B367-E01EF14BFB40}"/>
              </a:ext>
            </a:extLst>
          </p:cNvPr>
          <p:cNvSpPr>
            <a:spLocks noGrp="1"/>
          </p:cNvSpPr>
          <p:nvPr>
            <p:ph sz="quarter" idx="17"/>
          </p:nvPr>
        </p:nvSpPr>
        <p:spPr>
          <a:xfrm>
            <a:off x="0" y="1740076"/>
            <a:ext cx="6307282" cy="4754880"/>
          </a:xfrm>
        </p:spPr>
        <p:txBody>
          <a:bodyPr/>
          <a:lstStyle/>
          <a:p>
            <a:r>
              <a:rPr lang="en-US" sz="1600" dirty="0"/>
              <a:t>Comcast currently trades below historical average across all valuation metrics.	</a:t>
            </a:r>
          </a:p>
          <a:p>
            <a:r>
              <a:rPr lang="en-US" sz="1600" dirty="0"/>
              <a:t>Intrinsic valuation $48.80 represents a 38.6% potential upside over its current price at $35.21.</a:t>
            </a:r>
          </a:p>
          <a:p>
            <a:r>
              <a:rPr lang="en-US" sz="1600" dirty="0"/>
              <a:t>Valuation Assumptions: An implied cost of capital of 10.5% and a 1.0% terminal growth rate were applied in the DCF analysis, reflecting heightened uncertainty stemming from Comcast’s elevated debt burden and its strategic shift away from core businesses toward growth initiatives such as Peacock, Xfinity Wireless, and theme park expansion.</a:t>
            </a:r>
          </a:p>
          <a:p>
            <a:pPr lvl="2"/>
            <a:endParaRPr lang="en-US" sz="1200" dirty="0"/>
          </a:p>
        </p:txBody>
      </p:sp>
    </p:spTree>
    <p:extLst>
      <p:ext uri="{BB962C8B-B14F-4D97-AF65-F5344CB8AC3E}">
        <p14:creationId xmlns:p14="http://schemas.microsoft.com/office/powerpoint/2010/main" val="3643051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4D5DE3-1102-A89E-4BE1-A3E4D8301436}"/>
              </a:ext>
            </a:extLst>
          </p:cNvPr>
          <p:cNvSpPr>
            <a:spLocks noGrp="1"/>
          </p:cNvSpPr>
          <p:nvPr>
            <p:ph type="body" sz="quarter" idx="15"/>
          </p:nvPr>
        </p:nvSpPr>
        <p:spPr/>
        <p:txBody>
          <a:bodyPr/>
          <a:lstStyle/>
          <a:p>
            <a:r>
              <a:rPr lang="en-US" sz="2400">
                <a:latin typeface="Arial"/>
                <a:cs typeface="Arial"/>
              </a:rPr>
              <a:t>Firm Overview:</a:t>
            </a:r>
          </a:p>
          <a:p>
            <a:pPr marL="685165" lvl="1" indent="-227965">
              <a:buFont typeface="Courier New" panose="020B0604020202020204" pitchFamily="34" charset="0"/>
              <a:buChar char="o"/>
            </a:pPr>
            <a:r>
              <a:rPr lang="en-US" sz="1200">
                <a:latin typeface="Arial"/>
                <a:cs typeface="Arial"/>
              </a:rPr>
              <a:t>Developing products to enable consumers to connect and share through social media apps, messaging systems, and virtual reality. </a:t>
            </a:r>
          </a:p>
          <a:p>
            <a:pPr marL="685165" lvl="1" indent="-227965">
              <a:buFont typeface="Courier New" panose="020B0604020202020204" pitchFamily="34" charset="0"/>
              <a:buChar char="o"/>
            </a:pPr>
            <a:r>
              <a:rPr lang="en-US" sz="1200">
                <a:latin typeface="Arial"/>
                <a:cs typeface="Arial"/>
              </a:rPr>
              <a:t>Previously Facebook, Inc. until changing its name in 2021. </a:t>
            </a:r>
          </a:p>
          <a:p>
            <a:r>
              <a:rPr lang="en-US" sz="2400">
                <a:latin typeface="Arial"/>
                <a:cs typeface="Arial"/>
              </a:rPr>
              <a:t>Segments:</a:t>
            </a:r>
          </a:p>
          <a:p>
            <a:pPr marL="685165" lvl="1" indent="-227965">
              <a:buFont typeface="Courier New" panose="020B0604020202020204" pitchFamily="34" charset="0"/>
              <a:buChar char="o"/>
            </a:pPr>
            <a:r>
              <a:rPr lang="en-US" sz="1200">
                <a:cs typeface="Arial"/>
              </a:rPr>
              <a:t>Family of Apps (</a:t>
            </a:r>
            <a:r>
              <a:rPr lang="en-US" sz="1200" err="1">
                <a:cs typeface="Arial"/>
              </a:rPr>
              <a:t>FoA</a:t>
            </a:r>
            <a:r>
              <a:rPr lang="en-US" sz="1200">
                <a:cs typeface="Arial"/>
              </a:rPr>
              <a:t>)</a:t>
            </a:r>
            <a:r>
              <a:rPr lang="en-US" sz="1200" dirty="0">
                <a:cs typeface="Arial"/>
              </a:rPr>
              <a:t> - Facebook, Messenger, Instagram</a:t>
            </a:r>
          </a:p>
          <a:p>
            <a:pPr marL="685165" lvl="1" indent="-227965">
              <a:buFont typeface="Courier New" panose="020B0604020202020204" pitchFamily="34" charset="0"/>
              <a:buChar char="o"/>
            </a:pPr>
            <a:r>
              <a:rPr lang="en-US" sz="1200">
                <a:cs typeface="Arial"/>
              </a:rPr>
              <a:t>Reality Labs (RL)</a:t>
            </a:r>
            <a:r>
              <a:rPr lang="en-US" sz="1200" dirty="0">
                <a:cs typeface="Arial"/>
              </a:rPr>
              <a:t> - Metaverse</a:t>
            </a:r>
            <a:endParaRPr lang="en-US" sz="1200">
              <a:cs typeface="Arial"/>
            </a:endParaRPr>
          </a:p>
          <a:p>
            <a:r>
              <a:rPr lang="en-US" sz="2400">
                <a:latin typeface="Arial"/>
                <a:cs typeface="Arial"/>
              </a:rPr>
              <a:t>Risks:</a:t>
            </a:r>
            <a:endParaRPr lang="en-US" sz="2400">
              <a:cs typeface="Arial"/>
            </a:endParaRPr>
          </a:p>
          <a:p>
            <a:pPr marL="685165" lvl="1" indent="-227965">
              <a:buFont typeface="Courier New" panose="020B0604020202020204" pitchFamily="34" charset="0"/>
              <a:buChar char="o"/>
            </a:pPr>
            <a:r>
              <a:rPr lang="en-US" sz="1200">
                <a:cs typeface="Arial"/>
              </a:rPr>
              <a:t>Reality Labs and Metaverse</a:t>
            </a:r>
          </a:p>
          <a:p>
            <a:pPr marL="685165" lvl="1" indent="-227965">
              <a:buFont typeface="Courier New" panose="020B0604020202020204" pitchFamily="34" charset="0"/>
              <a:buChar char="o"/>
            </a:pPr>
            <a:r>
              <a:rPr lang="en-US" sz="1200">
                <a:cs typeface="Arial"/>
              </a:rPr>
              <a:t>AI and social media competition</a:t>
            </a:r>
            <a:endParaRPr lang="en-US" sz="1200"/>
          </a:p>
          <a:p>
            <a:pPr marL="685165" lvl="1" indent="-227965">
              <a:buFont typeface="Courier New" panose="020B0604020202020204" pitchFamily="34" charset="0"/>
              <a:buChar char="o"/>
            </a:pPr>
            <a:r>
              <a:rPr lang="en-US" sz="1200">
                <a:cs typeface="Arial"/>
              </a:rPr>
              <a:t>Data privacy and ad dependency</a:t>
            </a:r>
            <a:endParaRPr lang="en-US" sz="1200"/>
          </a:p>
          <a:p>
            <a:pPr marL="0" indent="0">
              <a:buNone/>
            </a:pPr>
            <a:endParaRPr lang="en-US" sz="2400"/>
          </a:p>
        </p:txBody>
      </p:sp>
      <p:sp>
        <p:nvSpPr>
          <p:cNvPr id="4" name="Title 3">
            <a:extLst>
              <a:ext uri="{FF2B5EF4-FFF2-40B4-BE49-F238E27FC236}">
                <a16:creationId xmlns:a16="http://schemas.microsoft.com/office/drawing/2014/main" id="{271E8D1B-00FA-257C-80C5-4E324B0EAFF1}"/>
              </a:ext>
            </a:extLst>
          </p:cNvPr>
          <p:cNvSpPr>
            <a:spLocks noGrp="1"/>
          </p:cNvSpPr>
          <p:nvPr>
            <p:ph type="title"/>
          </p:nvPr>
        </p:nvSpPr>
        <p:spPr/>
        <p:txBody>
          <a:bodyPr/>
          <a:lstStyle/>
          <a:p>
            <a:r>
              <a:rPr lang="en-US"/>
              <a:t>Meta Platforms Inc. (META) - Overview</a:t>
            </a:r>
          </a:p>
        </p:txBody>
      </p:sp>
      <p:sp>
        <p:nvSpPr>
          <p:cNvPr id="5" name="Slide Number Placeholder 4">
            <a:extLst>
              <a:ext uri="{FF2B5EF4-FFF2-40B4-BE49-F238E27FC236}">
                <a16:creationId xmlns:a16="http://schemas.microsoft.com/office/drawing/2014/main" id="{EC828AE6-C8ED-B042-9F91-800ED37BF35A}"/>
              </a:ext>
            </a:extLst>
          </p:cNvPr>
          <p:cNvSpPr>
            <a:spLocks noGrp="1"/>
          </p:cNvSpPr>
          <p:nvPr>
            <p:ph type="sldNum" sz="quarter" idx="16"/>
          </p:nvPr>
        </p:nvSpPr>
        <p:spPr/>
        <p:txBody>
          <a:bodyPr/>
          <a:lstStyle/>
          <a:p>
            <a:fld id="{BAE202C4-42C0-0745-A819-C571BA2B8158}" type="slidenum">
              <a:rPr lang="en-US" smtClean="0"/>
              <a:pPr/>
              <a:t>6</a:t>
            </a:fld>
            <a:endParaRPr lang="en-US"/>
          </a:p>
        </p:txBody>
      </p:sp>
      <p:graphicFrame>
        <p:nvGraphicFramePr>
          <p:cNvPr id="7" name="Content Placeholder 6">
            <a:extLst>
              <a:ext uri="{FF2B5EF4-FFF2-40B4-BE49-F238E27FC236}">
                <a16:creationId xmlns:a16="http://schemas.microsoft.com/office/drawing/2014/main" id="{923B55B1-F121-DC37-0246-7C92CB9C1D06}"/>
              </a:ext>
            </a:extLst>
          </p:cNvPr>
          <p:cNvGraphicFramePr>
            <a:graphicFrameLocks/>
          </p:cNvGraphicFramePr>
          <p:nvPr>
            <p:extLst>
              <p:ext uri="{D42A27DB-BD31-4B8C-83A1-F6EECF244321}">
                <p14:modId xmlns:p14="http://schemas.microsoft.com/office/powerpoint/2010/main" val="613570277"/>
              </p:ext>
            </p:extLst>
          </p:nvPr>
        </p:nvGraphicFramePr>
        <p:xfrm>
          <a:off x="6484429" y="1796776"/>
          <a:ext cx="3248423" cy="4172614"/>
        </p:xfrm>
        <a:graphic>
          <a:graphicData uri="http://schemas.openxmlformats.org/drawingml/2006/table">
            <a:tbl>
              <a:tblPr/>
              <a:tblGrid>
                <a:gridCol w="755996">
                  <a:extLst>
                    <a:ext uri="{9D8B030D-6E8A-4147-A177-3AD203B41FA5}">
                      <a16:colId xmlns:a16="http://schemas.microsoft.com/office/drawing/2014/main" val="4005349657"/>
                    </a:ext>
                  </a:extLst>
                </a:gridCol>
                <a:gridCol w="755996">
                  <a:extLst>
                    <a:ext uri="{9D8B030D-6E8A-4147-A177-3AD203B41FA5}">
                      <a16:colId xmlns:a16="http://schemas.microsoft.com/office/drawing/2014/main" val="3792635975"/>
                    </a:ext>
                  </a:extLst>
                </a:gridCol>
                <a:gridCol w="803247">
                  <a:extLst>
                    <a:ext uri="{9D8B030D-6E8A-4147-A177-3AD203B41FA5}">
                      <a16:colId xmlns:a16="http://schemas.microsoft.com/office/drawing/2014/main" val="130194437"/>
                    </a:ext>
                  </a:extLst>
                </a:gridCol>
                <a:gridCol w="933184">
                  <a:extLst>
                    <a:ext uri="{9D8B030D-6E8A-4147-A177-3AD203B41FA5}">
                      <a16:colId xmlns:a16="http://schemas.microsoft.com/office/drawing/2014/main" val="3440909932"/>
                    </a:ext>
                  </a:extLst>
                </a:gridCol>
              </a:tblGrid>
              <a:tr h="453135">
                <a:tc gridSpan="2">
                  <a:txBody>
                    <a:bodyPr/>
                    <a:lstStyle/>
                    <a:p>
                      <a:pPr algn="l" fontAlgn="b"/>
                      <a:r>
                        <a:rPr lang="en-US" sz="1200" b="1" i="0" u="none" strike="noStrike">
                          <a:solidFill>
                            <a:srgbClr val="000000"/>
                          </a:solidFill>
                          <a:effectLst/>
                          <a:latin typeface="Aptos Narrow"/>
                        </a:rPr>
                        <a:t>Trading Measures (07/20/2025)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endParaRPr lang="en-US" sz="1200" b="0" i="0" u="none" strike="noStrike">
                        <a:solidFill>
                          <a:srgbClr val="000000"/>
                        </a:solidFill>
                        <a:effectLst/>
                        <a:latin typeface="Aptos Narrow"/>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1200" b="0" i="0" u="none" strike="noStrike">
                        <a:solidFill>
                          <a:srgbClr val="000000"/>
                        </a:solidFill>
                        <a:effectLst/>
                        <a:latin typeface="Aptos Narrow"/>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873419"/>
                  </a:ext>
                </a:extLst>
              </a:tr>
              <a:tr h="283209">
                <a:tc gridSpan="3">
                  <a:txBody>
                    <a:bodyPr/>
                    <a:lstStyle/>
                    <a:p>
                      <a:pPr algn="l" fontAlgn="b"/>
                      <a:r>
                        <a:rPr lang="en-US" sz="1200" b="0" i="0" u="none" strike="noStrike">
                          <a:solidFill>
                            <a:srgbClr val="000000"/>
                          </a:solidFill>
                          <a:effectLst/>
                          <a:latin typeface="Aptos Narrow"/>
                        </a:rPr>
                        <a:t>Market Capitalization: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a:solidFill>
                            <a:srgbClr val="000000"/>
                          </a:solidFill>
                          <a:effectLst/>
                          <a:latin typeface="Aptos Narrow"/>
                        </a:rPr>
                        <a:t>$1.771T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11336961"/>
                  </a:ext>
                </a:extLst>
              </a:tr>
              <a:tr h="283209">
                <a:tc gridSpan="3">
                  <a:txBody>
                    <a:bodyPr/>
                    <a:lstStyle/>
                    <a:p>
                      <a:pPr algn="l" fontAlgn="b"/>
                      <a:r>
                        <a:rPr lang="en-US" sz="1200" b="0" i="0" u="none" strike="noStrike">
                          <a:solidFill>
                            <a:srgbClr val="000000"/>
                          </a:solidFill>
                          <a:effectLst/>
                          <a:latin typeface="Aptos Narrow"/>
                        </a:rPr>
                        <a:t>Shares Outstanding:</a:t>
                      </a:r>
                    </a:p>
                  </a:txBody>
                  <a:tcPr marL="9525" marR="9525" marT="9525" marB="0" anchor="b">
                    <a:lnL>
                      <a:noFill/>
                    </a:lnL>
                    <a:lnR>
                      <a:noFill/>
                    </a:lnR>
                    <a:lnT>
                      <a:noFill/>
                    </a:lnT>
                    <a:lnB>
                      <a:noFill/>
                    </a:lnB>
                    <a:noFill/>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a:solidFill>
                            <a:srgbClr val="000000"/>
                          </a:solidFill>
                          <a:effectLst/>
                          <a:latin typeface="Aptos Narrow"/>
                        </a:rPr>
                        <a:t>2.52B</a:t>
                      </a:r>
                      <a:endParaRPr lang="en-US" sz="12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371152375"/>
                  </a:ext>
                </a:extLst>
              </a:tr>
              <a:tr h="283209">
                <a:tc gridSpan="2">
                  <a:txBody>
                    <a:bodyPr/>
                    <a:lstStyle/>
                    <a:p>
                      <a:pPr algn="l" fontAlgn="b"/>
                      <a:r>
                        <a:rPr lang="en-US" sz="1200" b="0" i="0" u="none" strike="noStrike">
                          <a:solidFill>
                            <a:srgbClr val="000000"/>
                          </a:solidFill>
                          <a:effectLst/>
                          <a:latin typeface="Aptos Narrow"/>
                        </a:rPr>
                        <a:t>Dividend Yield:</a:t>
                      </a:r>
                    </a:p>
                  </a:txBody>
                  <a:tcPr marL="9525" marR="9525" marT="9525" marB="0" anchor="b">
                    <a:lnL>
                      <a:noFill/>
                    </a:lnL>
                    <a:lnR>
                      <a:noFill/>
                    </a:lnR>
                    <a:lnT>
                      <a:noFill/>
                    </a:lnT>
                    <a:lnB>
                      <a:noFill/>
                    </a:lnB>
                    <a:noFill/>
                  </a:tcPr>
                </a:tc>
                <a:tc hMerge="1">
                  <a:txBody>
                    <a:bodyPr/>
                    <a:lstStyle/>
                    <a:p>
                      <a:endParaRPr lang="en-US"/>
                    </a:p>
                  </a:txBody>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a:rPr>
                        <a:t>0.30%</a:t>
                      </a:r>
                    </a:p>
                  </a:txBody>
                  <a:tcPr marL="9525" marR="9525" marT="9525" marB="0" anchor="b">
                    <a:lnL>
                      <a:noFill/>
                    </a:lnL>
                    <a:lnR>
                      <a:noFill/>
                    </a:lnR>
                    <a:lnT>
                      <a:noFill/>
                    </a:lnT>
                    <a:lnB>
                      <a:noFill/>
                    </a:lnB>
                    <a:noFill/>
                  </a:tcPr>
                </a:tc>
                <a:extLst>
                  <a:ext uri="{0D108BD9-81ED-4DB2-BD59-A6C34878D82A}">
                    <a16:rowId xmlns:a16="http://schemas.microsoft.com/office/drawing/2014/main" val="3565540774"/>
                  </a:ext>
                </a:extLst>
              </a:tr>
              <a:tr h="283209">
                <a:tc>
                  <a:txBody>
                    <a:bodyPr/>
                    <a:lstStyle/>
                    <a:p>
                      <a:pPr algn="l" fontAlgn="b"/>
                      <a:r>
                        <a:rPr lang="en-US" sz="1200" b="0" i="0" u="none" strike="noStrike">
                          <a:solidFill>
                            <a:srgbClr val="000000"/>
                          </a:solidFill>
                          <a:effectLst/>
                          <a:latin typeface="Aptos Narrow"/>
                        </a:rPr>
                        <a:t>Beta:</a:t>
                      </a:r>
                    </a:p>
                  </a:txBody>
                  <a:tcPr marL="9525" marR="9525" marT="9525"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a:rPr>
                        <a:t>1.27</a:t>
                      </a:r>
                    </a:p>
                  </a:txBody>
                  <a:tcPr marL="9525" marR="9525" marT="9525" marB="0" anchor="b">
                    <a:lnL>
                      <a:noFill/>
                    </a:lnL>
                    <a:lnR>
                      <a:noFill/>
                    </a:lnR>
                    <a:lnT>
                      <a:noFill/>
                    </a:lnT>
                    <a:lnB>
                      <a:noFill/>
                    </a:lnB>
                    <a:noFill/>
                  </a:tcPr>
                </a:tc>
                <a:extLst>
                  <a:ext uri="{0D108BD9-81ED-4DB2-BD59-A6C34878D82A}">
                    <a16:rowId xmlns:a16="http://schemas.microsoft.com/office/drawing/2014/main" val="1212092215"/>
                  </a:ext>
                </a:extLst>
              </a:tr>
              <a:tr h="283209">
                <a:tc gridSpan="2">
                  <a:txBody>
                    <a:bodyPr/>
                    <a:lstStyle/>
                    <a:p>
                      <a:pPr algn="l" fontAlgn="b"/>
                      <a:r>
                        <a:rPr lang="en-US" sz="1200" b="0" i="0" u="none" strike="noStrike">
                          <a:solidFill>
                            <a:srgbClr val="000000"/>
                          </a:solidFill>
                          <a:effectLst/>
                          <a:latin typeface="Aptos Narrow"/>
                        </a:rPr>
                        <a:t>EPS (TTM)</a:t>
                      </a:r>
                    </a:p>
                  </a:txBody>
                  <a:tcPr marL="9525" marR="9525" marT="9525" marB="0" anchor="b">
                    <a:lnL>
                      <a:noFill/>
                    </a:lnL>
                    <a:lnR>
                      <a:noFill/>
                    </a:lnR>
                    <a:lnT>
                      <a:noFill/>
                    </a:lnT>
                    <a:lnB>
                      <a:noFill/>
                    </a:lnB>
                    <a:noFill/>
                  </a:tcPr>
                </a:tc>
                <a:tc hMerge="1">
                  <a:txBody>
                    <a:bodyPr/>
                    <a:lstStyle/>
                    <a:p>
                      <a:endParaRPr lang="en-US"/>
                    </a:p>
                  </a:txBody>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a:rPr>
                        <a:t>$25.61</a:t>
                      </a:r>
                    </a:p>
                  </a:txBody>
                  <a:tcPr marL="9525" marR="9525" marT="9525" marB="0" anchor="b">
                    <a:lnL>
                      <a:noFill/>
                    </a:lnL>
                    <a:lnR>
                      <a:noFill/>
                    </a:lnR>
                    <a:lnT>
                      <a:noFill/>
                    </a:lnT>
                    <a:lnB>
                      <a:noFill/>
                    </a:lnB>
                    <a:noFill/>
                  </a:tcPr>
                </a:tc>
                <a:extLst>
                  <a:ext uri="{0D108BD9-81ED-4DB2-BD59-A6C34878D82A}">
                    <a16:rowId xmlns:a16="http://schemas.microsoft.com/office/drawing/2014/main" val="1130550762"/>
                  </a:ext>
                </a:extLst>
              </a:tr>
              <a:tr h="283209">
                <a:tc gridSpan="2">
                  <a:txBody>
                    <a:bodyPr/>
                    <a:lstStyle/>
                    <a:p>
                      <a:pPr algn="l" fontAlgn="b"/>
                      <a:r>
                        <a:rPr lang="en-US" sz="1200" b="0" i="0" u="none" strike="noStrike">
                          <a:solidFill>
                            <a:srgbClr val="000000"/>
                          </a:solidFill>
                          <a:effectLst/>
                          <a:latin typeface="Aptos Narrow"/>
                        </a:rPr>
                        <a:t>P/E Ratio (TTM):</a:t>
                      </a:r>
                    </a:p>
                  </a:txBody>
                  <a:tcPr marL="9525" marR="9525" marT="9525" marB="0" anchor="b">
                    <a:lnL>
                      <a:noFill/>
                    </a:lnL>
                    <a:lnR>
                      <a:noFill/>
                    </a:lnR>
                    <a:lnT>
                      <a:noFill/>
                    </a:lnT>
                    <a:lnB>
                      <a:noFill/>
                    </a:lnB>
                    <a:noFill/>
                  </a:tcPr>
                </a:tc>
                <a:tc hMerge="1">
                  <a:txBody>
                    <a:bodyPr/>
                    <a:lstStyle/>
                    <a:p>
                      <a:endParaRPr lang="en-US"/>
                    </a:p>
                  </a:txBody>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a:rPr>
                        <a:t>27.54</a:t>
                      </a:r>
                    </a:p>
                  </a:txBody>
                  <a:tcPr marL="9525" marR="9525" marT="9525" marB="0" anchor="b">
                    <a:lnL>
                      <a:noFill/>
                    </a:lnL>
                    <a:lnR>
                      <a:noFill/>
                    </a:lnR>
                    <a:lnT>
                      <a:noFill/>
                    </a:lnT>
                    <a:lnB>
                      <a:noFill/>
                    </a:lnB>
                    <a:noFill/>
                  </a:tcPr>
                </a:tc>
                <a:extLst>
                  <a:ext uri="{0D108BD9-81ED-4DB2-BD59-A6C34878D82A}">
                    <a16:rowId xmlns:a16="http://schemas.microsoft.com/office/drawing/2014/main" val="2959814804"/>
                  </a:ext>
                </a:extLst>
              </a:tr>
              <a:tr h="302090">
                <a:tc gridSpan="2">
                  <a:txBody>
                    <a:bodyPr/>
                    <a:lstStyle/>
                    <a:p>
                      <a:pPr algn="l" fontAlgn="b"/>
                      <a:r>
                        <a:rPr lang="en-US" sz="1200" b="0" i="0" u="none" strike="noStrike">
                          <a:solidFill>
                            <a:srgbClr val="000000"/>
                          </a:solidFill>
                          <a:effectLst/>
                          <a:latin typeface="Aptos Narrow"/>
                        </a:rPr>
                        <a:t>52 Week Range:</a:t>
                      </a:r>
                    </a:p>
                  </a:txBody>
                  <a:tcPr marL="9525" marR="9525" marT="9525" marB="0" anchor="b">
                    <a:lnL>
                      <a:noFill/>
                    </a:lnL>
                    <a:lnR>
                      <a:noFill/>
                    </a:lnR>
                    <a:lnT>
                      <a:noFill/>
                    </a:lnT>
                    <a:lnB>
                      <a:noFill/>
                    </a:lnB>
                    <a:noFill/>
                  </a:tcPr>
                </a:tc>
                <a:tc hMerge="1">
                  <a:txBody>
                    <a:bodyPr/>
                    <a:lstStyle/>
                    <a:p>
                      <a:endParaRPr lang="en-US"/>
                    </a:p>
                  </a:txBody>
                  <a:tcPr/>
                </a:tc>
                <a:tc gridSpan="2">
                  <a:txBody>
                    <a:bodyPr/>
                    <a:lstStyle/>
                    <a:p>
                      <a:pPr algn="r" fontAlgn="b"/>
                      <a:r>
                        <a:rPr lang="en-US" sz="1200" b="0" i="0" u="none" strike="noStrike">
                          <a:solidFill>
                            <a:srgbClr val="000000"/>
                          </a:solidFill>
                          <a:effectLst/>
                          <a:latin typeface="Aptos Narrow"/>
                        </a:rPr>
                        <a:t>$442.65-$747.90</a:t>
                      </a:r>
                    </a:p>
                  </a:txBody>
                  <a:tcPr marL="9525" marR="9525" marT="9525" marB="0" anchor="b">
                    <a:lnL>
                      <a:noFill/>
                    </a:lnL>
                    <a:lnR>
                      <a:noFill/>
                    </a:lnR>
                    <a:lnT>
                      <a:noFill/>
                    </a:lnT>
                    <a:lnB>
                      <a:noFill/>
                    </a:lnB>
                    <a:noFill/>
                  </a:tcPr>
                </a:tc>
                <a:tc hMerge="1">
                  <a:txBody>
                    <a:bodyPr/>
                    <a:lstStyle/>
                    <a:p>
                      <a:endParaRPr/>
                    </a:p>
                  </a:txBody>
                  <a:tcPr marL="9525" marR="9525" marT="9525" marB="0" anchor="b">
                    <a:lnL>
                      <a:noFill/>
                    </a:lnL>
                    <a:lnR>
                      <a:noFill/>
                    </a:lnR>
                    <a:lnT>
                      <a:noFill/>
                    </a:lnT>
                    <a:lnB>
                      <a:noFill/>
                    </a:lnB>
                    <a:noFill/>
                  </a:tcPr>
                </a:tc>
                <a:extLst>
                  <a:ext uri="{0D108BD9-81ED-4DB2-BD59-A6C34878D82A}">
                    <a16:rowId xmlns:a16="http://schemas.microsoft.com/office/drawing/2014/main" val="1328446725"/>
                  </a:ext>
                </a:extLst>
              </a:tr>
              <a:tr h="283209">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904801156"/>
                  </a:ext>
                </a:extLst>
              </a:tr>
              <a:tr h="283209">
                <a:tc gridSpan="2">
                  <a:txBody>
                    <a:bodyPr/>
                    <a:lstStyle/>
                    <a:p>
                      <a:pPr algn="l" fontAlgn="b"/>
                      <a:r>
                        <a:rPr lang="en-US" sz="1200" b="1" i="0" u="none" strike="noStrike">
                          <a:solidFill>
                            <a:srgbClr val="000000"/>
                          </a:solidFill>
                          <a:effectLst/>
                          <a:latin typeface="Aptos Narrow"/>
                        </a:rPr>
                        <a:t>Consensus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2063061"/>
                  </a:ext>
                </a:extLst>
              </a:tr>
              <a:tr h="283209">
                <a:tc gridSpan="2">
                  <a:txBody>
                    <a:bodyPr/>
                    <a:lstStyle/>
                    <a:p>
                      <a:pPr algn="l" fontAlgn="b"/>
                      <a:r>
                        <a:rPr lang="en-US" sz="1200" b="0" i="0" u="none" strike="noStrike">
                          <a:solidFill>
                            <a:srgbClr val="000000"/>
                          </a:solidFill>
                          <a:effectLst/>
                          <a:latin typeface="Aptos Narrow"/>
                        </a:rPr>
                        <a:t>Recommendation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100" b="0" i="0" u="none" strike="noStrike">
                          <a:solidFill>
                            <a:srgbClr val="000000"/>
                          </a:solidFill>
                          <a:effectLst/>
                          <a:latin typeface="Aptos Narrow"/>
                        </a:rPr>
                        <a:t>Buy</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924953830"/>
                  </a:ext>
                </a:extLst>
              </a:tr>
              <a:tr h="283209">
                <a:tc gridSpan="2">
                  <a:txBody>
                    <a:bodyPr/>
                    <a:lstStyle/>
                    <a:p>
                      <a:pPr algn="l" fontAlgn="b"/>
                      <a:r>
                        <a:rPr lang="en-US" sz="1200" b="0" i="0" u="none" strike="noStrike">
                          <a:solidFill>
                            <a:srgbClr val="000000"/>
                          </a:solidFill>
                          <a:effectLst/>
                          <a:latin typeface="Aptos Narrow"/>
                        </a:rPr>
                        <a:t>Current Price</a:t>
                      </a:r>
                    </a:p>
                  </a:txBody>
                  <a:tcPr marL="9525" marR="9525" marT="9525" marB="0" anchor="b">
                    <a:lnL>
                      <a:noFill/>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a:rPr>
                        <a:t>$704.28 </a:t>
                      </a:r>
                    </a:p>
                  </a:txBody>
                  <a:tcPr marL="9525" marR="9525" marT="9525" marB="0" anchor="b">
                    <a:lnL>
                      <a:noFill/>
                    </a:lnL>
                    <a:lnR>
                      <a:noFill/>
                    </a:lnR>
                    <a:lnT>
                      <a:noFill/>
                    </a:lnT>
                    <a:lnB>
                      <a:noFill/>
                    </a:lnB>
                    <a:noFill/>
                  </a:tcPr>
                </a:tc>
                <a:extLst>
                  <a:ext uri="{0D108BD9-81ED-4DB2-BD59-A6C34878D82A}">
                    <a16:rowId xmlns:a16="http://schemas.microsoft.com/office/drawing/2014/main" val="861402291"/>
                  </a:ext>
                </a:extLst>
              </a:tr>
              <a:tr h="283209">
                <a:tc gridSpan="2">
                  <a:txBody>
                    <a:bodyPr/>
                    <a:lstStyle/>
                    <a:p>
                      <a:pPr algn="l" fontAlgn="b"/>
                      <a:r>
                        <a:rPr lang="en-US" sz="1200" b="0" i="0" u="none" strike="noStrike">
                          <a:solidFill>
                            <a:srgbClr val="000000"/>
                          </a:solidFill>
                          <a:effectLst/>
                          <a:latin typeface="Aptos Narrow"/>
                        </a:rPr>
                        <a:t>Target Price</a:t>
                      </a:r>
                    </a:p>
                  </a:txBody>
                  <a:tcPr marL="9525" marR="9525" marT="9525" marB="0" anchor="b">
                    <a:lnL>
                      <a:noFill/>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a:rPr>
                        <a:t>$729.37 </a:t>
                      </a:r>
                    </a:p>
                  </a:txBody>
                  <a:tcPr marL="9525" marR="9525" marT="9525" marB="0" anchor="b">
                    <a:lnL>
                      <a:noFill/>
                    </a:lnL>
                    <a:lnR>
                      <a:noFill/>
                    </a:lnR>
                    <a:lnT>
                      <a:noFill/>
                    </a:lnT>
                    <a:lnB>
                      <a:noFill/>
                    </a:lnB>
                    <a:noFill/>
                  </a:tcPr>
                </a:tc>
                <a:extLst>
                  <a:ext uri="{0D108BD9-81ED-4DB2-BD59-A6C34878D82A}">
                    <a16:rowId xmlns:a16="http://schemas.microsoft.com/office/drawing/2014/main" val="709854297"/>
                  </a:ext>
                </a:extLst>
              </a:tr>
              <a:tr h="302090">
                <a:tc gridSpan="2">
                  <a:txBody>
                    <a:bodyPr/>
                    <a:lstStyle/>
                    <a:p>
                      <a:pPr algn="l" fontAlgn="b"/>
                      <a:r>
                        <a:rPr lang="en-US" sz="1200" b="0" i="0" u="none" strike="noStrike">
                          <a:solidFill>
                            <a:srgbClr val="000000"/>
                          </a:solidFill>
                          <a:effectLst/>
                          <a:latin typeface="Aptos Narrow"/>
                        </a:rPr>
                        <a:t>Consensus Price</a:t>
                      </a:r>
                    </a:p>
                  </a:txBody>
                  <a:tcPr marL="9525" marR="9525" marT="9525" marB="0" anchor="b">
                    <a:lnL>
                      <a:noFill/>
                    </a:lnL>
                    <a:lnR>
                      <a:noFill/>
                    </a:lnR>
                    <a:lnT>
                      <a:noFill/>
                    </a:lnT>
                    <a:lnB>
                      <a:noFill/>
                    </a:lnB>
                    <a:noFill/>
                  </a:tcPr>
                </a:tc>
                <a:tc hMerge="1">
                  <a:txBody>
                    <a:bodyPr/>
                    <a:lstStyle/>
                    <a:p>
                      <a:endParaRPr lang="en-US"/>
                    </a:p>
                  </a:txBody>
                  <a:tcPr/>
                </a:tc>
                <a:tc gridSpan="2">
                  <a:txBody>
                    <a:bodyPr/>
                    <a:lstStyle/>
                    <a:p>
                      <a:pPr algn="r" fontAlgn="b"/>
                      <a:r>
                        <a:rPr lang="en-US" sz="1200" b="0" i="0" u="none" strike="noStrike">
                          <a:solidFill>
                            <a:srgbClr val="000000"/>
                          </a:solidFill>
                          <a:effectLst/>
                          <a:latin typeface="Aptos Narrow"/>
                        </a:rPr>
                        <a:t>$738.37</a:t>
                      </a:r>
                    </a:p>
                  </a:txBody>
                  <a:tcPr marL="9525" marR="9525" marT="9525" marB="0" anchor="b">
                    <a:lnL>
                      <a:noFill/>
                    </a:lnL>
                    <a:lnR>
                      <a:noFill/>
                    </a:lnR>
                    <a:lnT>
                      <a:noFill/>
                    </a:lnT>
                    <a:lnB>
                      <a:noFill/>
                    </a:lnB>
                    <a:noFill/>
                  </a:tcPr>
                </a:tc>
                <a:tc hMerge="1">
                  <a:txBody>
                    <a:bodyPr/>
                    <a:lstStyle/>
                    <a:p>
                      <a:endParaRPr/>
                    </a:p>
                  </a:txBody>
                  <a:tcPr marL="9525" marR="9525" marT="9525" marB="0" anchor="b">
                    <a:lnL>
                      <a:noFill/>
                    </a:lnL>
                    <a:lnR>
                      <a:noFill/>
                    </a:lnR>
                    <a:lnT>
                      <a:noFill/>
                    </a:lnT>
                    <a:lnB>
                      <a:noFill/>
                    </a:lnB>
                    <a:noFill/>
                  </a:tcPr>
                </a:tc>
                <a:extLst>
                  <a:ext uri="{0D108BD9-81ED-4DB2-BD59-A6C34878D82A}">
                    <a16:rowId xmlns:a16="http://schemas.microsoft.com/office/drawing/2014/main" val="1908632769"/>
                  </a:ext>
                </a:extLst>
              </a:tr>
            </a:tbl>
          </a:graphicData>
        </a:graphic>
      </p:graphicFrame>
      <p:pic>
        <p:nvPicPr>
          <p:cNvPr id="2" name="Content Placeholder 1" descr="A blue infinity symbol on a black background&#10;&#10;AI-generated content may be incorrect.">
            <a:extLst>
              <a:ext uri="{FF2B5EF4-FFF2-40B4-BE49-F238E27FC236}">
                <a16:creationId xmlns:a16="http://schemas.microsoft.com/office/drawing/2014/main" id="{0CB6F97D-2CC7-E1A9-02FE-D11B0750F14E}"/>
              </a:ext>
            </a:extLst>
          </p:cNvPr>
          <p:cNvPicPr>
            <a:picLocks noGrp="1" noChangeAspect="1"/>
          </p:cNvPicPr>
          <p:nvPr>
            <p:ph idx="1"/>
          </p:nvPr>
        </p:nvPicPr>
        <p:blipFill>
          <a:blip r:embed="rId2"/>
          <a:stretch>
            <a:fillRect/>
          </a:stretch>
        </p:blipFill>
        <p:spPr>
          <a:xfrm flipH="1">
            <a:off x="10228269" y="294925"/>
            <a:ext cx="1507029" cy="984250"/>
          </a:xfrm>
          <a:prstGeom prst="rect">
            <a:avLst/>
          </a:prstGeom>
        </p:spPr>
      </p:pic>
      <p:pic>
        <p:nvPicPr>
          <p:cNvPr id="6" name="Picture 5" descr="A blue circle with a white f in it&#10;&#10;AI-generated content may be incorrect.">
            <a:extLst>
              <a:ext uri="{FF2B5EF4-FFF2-40B4-BE49-F238E27FC236}">
                <a16:creationId xmlns:a16="http://schemas.microsoft.com/office/drawing/2014/main" id="{04418ED5-84C5-5E1F-15BE-61AD48F7082B}"/>
              </a:ext>
            </a:extLst>
          </p:cNvPr>
          <p:cNvPicPr>
            <a:picLocks noChangeAspect="1"/>
          </p:cNvPicPr>
          <p:nvPr/>
        </p:nvPicPr>
        <p:blipFill>
          <a:blip r:embed="rId3"/>
          <a:stretch>
            <a:fillRect/>
          </a:stretch>
        </p:blipFill>
        <p:spPr>
          <a:xfrm>
            <a:off x="9739223" y="4572000"/>
            <a:ext cx="2447025" cy="1466489"/>
          </a:xfrm>
          <a:prstGeom prst="rect">
            <a:avLst/>
          </a:prstGeom>
        </p:spPr>
      </p:pic>
      <p:pic>
        <p:nvPicPr>
          <p:cNvPr id="9" name="Picture 8" descr="A logo of a social media network&#10;&#10;AI-generated content may be incorrect.">
            <a:extLst>
              <a:ext uri="{FF2B5EF4-FFF2-40B4-BE49-F238E27FC236}">
                <a16:creationId xmlns:a16="http://schemas.microsoft.com/office/drawing/2014/main" id="{039D21AA-0BB0-3B16-5210-866E7642D357}"/>
              </a:ext>
            </a:extLst>
          </p:cNvPr>
          <p:cNvPicPr>
            <a:picLocks noChangeAspect="1"/>
          </p:cNvPicPr>
          <p:nvPr/>
        </p:nvPicPr>
        <p:blipFill>
          <a:blip r:embed="rId4"/>
          <a:stretch>
            <a:fillRect/>
          </a:stretch>
        </p:blipFill>
        <p:spPr>
          <a:xfrm>
            <a:off x="10265432" y="3083943"/>
            <a:ext cx="1394605" cy="1279584"/>
          </a:xfrm>
          <a:prstGeom prst="rect">
            <a:avLst/>
          </a:prstGeom>
        </p:spPr>
      </p:pic>
      <p:pic>
        <p:nvPicPr>
          <p:cNvPr id="10" name="Picture 9" descr="A logo of a camera&#10;&#10;AI-generated content may be incorrect.">
            <a:extLst>
              <a:ext uri="{FF2B5EF4-FFF2-40B4-BE49-F238E27FC236}">
                <a16:creationId xmlns:a16="http://schemas.microsoft.com/office/drawing/2014/main" id="{2949ED0F-0727-7991-DA23-F0B89EF7D162}"/>
              </a:ext>
            </a:extLst>
          </p:cNvPr>
          <p:cNvPicPr>
            <a:picLocks noChangeAspect="1"/>
          </p:cNvPicPr>
          <p:nvPr/>
        </p:nvPicPr>
        <p:blipFill>
          <a:blip r:embed="rId5"/>
          <a:stretch>
            <a:fillRect/>
          </a:stretch>
        </p:blipFill>
        <p:spPr>
          <a:xfrm>
            <a:off x="10287000" y="1509623"/>
            <a:ext cx="1380227" cy="1279585"/>
          </a:xfrm>
          <a:prstGeom prst="rect">
            <a:avLst/>
          </a:prstGeom>
        </p:spPr>
      </p:pic>
    </p:spTree>
    <p:extLst>
      <p:ext uri="{BB962C8B-B14F-4D97-AF65-F5344CB8AC3E}">
        <p14:creationId xmlns:p14="http://schemas.microsoft.com/office/powerpoint/2010/main" val="247634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B3060D-1EDD-6B7D-F1E8-B95DBEF4FDF2}"/>
              </a:ext>
            </a:extLst>
          </p:cNvPr>
          <p:cNvSpPr>
            <a:spLocks noGrp="1"/>
          </p:cNvSpPr>
          <p:nvPr>
            <p:ph idx="1"/>
          </p:nvPr>
        </p:nvSpPr>
        <p:spPr>
          <a:xfrm flipH="1">
            <a:off x="6095997" y="1903095"/>
            <a:ext cx="6092952" cy="4516755"/>
          </a:xfrm>
        </p:spPr>
        <p:txBody>
          <a:bodyPr vert="horz" lIns="182880" tIns="182880" rIns="822960" bIns="365760" rtlCol="0" anchor="ctr" anchorCtr="0">
            <a:normAutofit/>
          </a:bodyPr>
          <a:lstStyle/>
          <a:p>
            <a:pPr marL="285750" indent="-285750" algn="l">
              <a:buFont typeface="Arial"/>
              <a:buChar char="•"/>
            </a:pPr>
            <a:r>
              <a:rPr lang="en-US" sz="2800">
                <a:solidFill>
                  <a:srgbClr val="333333"/>
                </a:solidFill>
                <a:latin typeface="Arial"/>
                <a:cs typeface="Arial"/>
              </a:rPr>
              <a:t>2025 Q1 Total Rev: $164.5B</a:t>
            </a:r>
            <a:endParaRPr lang="en-US" sz="2800">
              <a:solidFill>
                <a:srgbClr val="FFFFFF"/>
              </a:solidFill>
              <a:latin typeface="Arial"/>
              <a:cs typeface="Arial"/>
            </a:endParaRPr>
          </a:p>
          <a:p>
            <a:pPr marL="685165" lvl="1" indent="-227965">
              <a:buFont typeface="Courier New,monospace"/>
              <a:buChar char="o"/>
            </a:pPr>
            <a:r>
              <a:rPr lang="en-US" sz="2000">
                <a:solidFill>
                  <a:srgbClr val="333333"/>
                </a:solidFill>
                <a:latin typeface="Arial"/>
                <a:cs typeface="Arial"/>
              </a:rPr>
              <a:t>Family of Apps: $41.90B</a:t>
            </a:r>
            <a:endParaRPr lang="en-US" sz="2000">
              <a:solidFill>
                <a:srgbClr val="FFFFFF"/>
              </a:solidFill>
              <a:latin typeface="Arial"/>
              <a:cs typeface="Arial"/>
            </a:endParaRPr>
          </a:p>
          <a:p>
            <a:pPr marL="1142365" lvl="2" indent="-227965">
              <a:buFont typeface="Wingdings"/>
              <a:buChar char="§"/>
            </a:pPr>
            <a:r>
              <a:rPr lang="en-US">
                <a:solidFill>
                  <a:srgbClr val="333333"/>
                </a:solidFill>
                <a:latin typeface="Arial"/>
                <a:cs typeface="Arial"/>
              </a:rPr>
              <a:t>YoY Change: +15.5%</a:t>
            </a:r>
          </a:p>
          <a:p>
            <a:pPr marL="1142365" lvl="2" indent="-227965">
              <a:buFont typeface="Wingdings"/>
              <a:buChar char="§"/>
            </a:pPr>
            <a:r>
              <a:rPr lang="en-US">
                <a:solidFill>
                  <a:srgbClr val="333333"/>
                </a:solidFill>
                <a:latin typeface="Arial"/>
                <a:cs typeface="Arial"/>
              </a:rPr>
              <a:t>Operating Income: +$21.77B</a:t>
            </a:r>
            <a:endParaRPr lang="en-US" dirty="0">
              <a:solidFill>
                <a:srgbClr val="333333"/>
              </a:solidFill>
              <a:latin typeface="Arial"/>
              <a:cs typeface="Arial"/>
            </a:endParaRPr>
          </a:p>
          <a:p>
            <a:pPr marL="685165" lvl="1" indent="-227965">
              <a:buFont typeface="Courier New,monospace"/>
              <a:buChar char="o"/>
            </a:pPr>
            <a:r>
              <a:rPr lang="en-US" sz="2000">
                <a:solidFill>
                  <a:srgbClr val="333333"/>
                </a:solidFill>
                <a:latin typeface="Arial"/>
                <a:cs typeface="Arial"/>
              </a:rPr>
              <a:t>Reality Labs: $412M</a:t>
            </a:r>
            <a:endParaRPr lang="en-US" sz="2000">
              <a:solidFill>
                <a:srgbClr val="FFFFFF"/>
              </a:solidFill>
              <a:latin typeface="Arial"/>
              <a:cs typeface="Arial"/>
            </a:endParaRPr>
          </a:p>
          <a:p>
            <a:pPr marL="1142365" lvl="2" indent="-227965">
              <a:buFont typeface="Wingdings"/>
              <a:buChar char="§"/>
            </a:pPr>
            <a:r>
              <a:rPr lang="en-US">
                <a:solidFill>
                  <a:srgbClr val="333333"/>
                </a:solidFill>
                <a:latin typeface="Arial"/>
                <a:cs typeface="Arial"/>
              </a:rPr>
              <a:t>YoY Change: -6%</a:t>
            </a:r>
            <a:endParaRPr lang="en-US" dirty="0">
              <a:solidFill>
                <a:srgbClr val="333333"/>
              </a:solidFill>
              <a:latin typeface="Arial"/>
              <a:cs typeface="Arial"/>
            </a:endParaRPr>
          </a:p>
          <a:p>
            <a:pPr marL="1142365" lvl="2" indent="-227965">
              <a:buFont typeface="Wingdings"/>
              <a:buChar char="§"/>
            </a:pPr>
            <a:r>
              <a:rPr lang="en-US">
                <a:solidFill>
                  <a:srgbClr val="333333"/>
                </a:solidFill>
                <a:latin typeface="Arial"/>
                <a:cs typeface="Arial"/>
              </a:rPr>
              <a:t>Operating Income: -$4.21</a:t>
            </a:r>
            <a:endParaRPr lang="en-US" dirty="0">
              <a:solidFill>
                <a:srgbClr val="333333"/>
              </a:solidFill>
              <a:latin typeface="Arial"/>
              <a:cs typeface="Arial"/>
            </a:endParaRPr>
          </a:p>
          <a:p>
            <a:pPr marL="457200" lvl="1" indent="0">
              <a:buNone/>
            </a:pPr>
            <a:endParaRPr lang="en-US" sz="1600" dirty="0">
              <a:solidFill>
                <a:srgbClr val="FFFFFF"/>
              </a:solidFill>
              <a:latin typeface="Arial"/>
              <a:cs typeface="Arial"/>
            </a:endParaRPr>
          </a:p>
        </p:txBody>
      </p:sp>
      <p:sp>
        <p:nvSpPr>
          <p:cNvPr id="3" name="Text Placeholder 2">
            <a:extLst>
              <a:ext uri="{FF2B5EF4-FFF2-40B4-BE49-F238E27FC236}">
                <a16:creationId xmlns:a16="http://schemas.microsoft.com/office/drawing/2014/main" id="{4891B5F4-08A0-0B05-2EFD-2BA5067F3F6F}"/>
              </a:ext>
            </a:extLst>
          </p:cNvPr>
          <p:cNvSpPr>
            <a:spLocks noGrp="1"/>
          </p:cNvSpPr>
          <p:nvPr>
            <p:ph type="body" sz="quarter" idx="15"/>
          </p:nvPr>
        </p:nvSpPr>
        <p:spPr/>
        <p:txBody>
          <a:bodyPr vert="horz" lIns="822960" tIns="182880" rIns="182880" bIns="365760" rtlCol="0" anchor="ctr" anchorCtr="0">
            <a:noAutofit/>
          </a:bodyPr>
          <a:lstStyle/>
          <a:p>
            <a:r>
              <a:rPr lang="en-US" sz="2800" dirty="0">
                <a:latin typeface="Arial"/>
                <a:cs typeface="Arial"/>
              </a:rPr>
              <a:t>2024 Total Revenue: $164.5B</a:t>
            </a:r>
            <a:endParaRPr lang="en-US" sz="2800"/>
          </a:p>
          <a:p>
            <a:pPr marL="685165" lvl="1" indent="-227965">
              <a:buFont typeface="Courier New" panose="020B0604020202020204" pitchFamily="34" charset="0"/>
              <a:buChar char="o"/>
            </a:pPr>
            <a:r>
              <a:rPr lang="en-US" sz="2000" dirty="0">
                <a:cs typeface="Arial"/>
              </a:rPr>
              <a:t>Family of Apps: $162.35B</a:t>
            </a:r>
            <a:endParaRPr lang="en-US" sz="2000">
              <a:cs typeface="Arial"/>
            </a:endParaRPr>
          </a:p>
          <a:p>
            <a:pPr marL="1142365" lvl="2" indent="-227965">
              <a:buFont typeface="Wingdings" panose="020B0604020202020204" pitchFamily="34" charset="0"/>
              <a:buChar char="§"/>
            </a:pPr>
            <a:r>
              <a:rPr lang="en-US">
                <a:cs typeface="Arial"/>
              </a:rPr>
              <a:t>98.7% of total</a:t>
            </a:r>
          </a:p>
          <a:p>
            <a:pPr marL="1142365" lvl="2" indent="-227965">
              <a:buFont typeface="Wingdings" panose="020B0604020202020204" pitchFamily="34" charset="0"/>
              <a:buChar char="§"/>
            </a:pPr>
            <a:r>
              <a:rPr lang="en-US">
                <a:cs typeface="Arial"/>
              </a:rPr>
              <a:t>Operating Income: +$69.4B</a:t>
            </a:r>
            <a:endParaRPr lang="en-US" dirty="0">
              <a:cs typeface="Arial"/>
            </a:endParaRPr>
          </a:p>
          <a:p>
            <a:pPr marL="685165" lvl="1" indent="-227965">
              <a:buFont typeface="Courier New" panose="020B0604020202020204" pitchFamily="34" charset="0"/>
              <a:buChar char="o"/>
            </a:pPr>
            <a:r>
              <a:rPr lang="en-US" sz="2000" dirty="0">
                <a:cs typeface="Arial"/>
              </a:rPr>
              <a:t>Reality Labs: $2.15B</a:t>
            </a:r>
            <a:endParaRPr lang="en-US" sz="2000">
              <a:cs typeface="Arial"/>
            </a:endParaRPr>
          </a:p>
          <a:p>
            <a:pPr marL="1142365" lvl="2" indent="-227965">
              <a:buFont typeface="Wingdings" panose="020B0604020202020204" pitchFamily="34" charset="0"/>
              <a:buChar char="§"/>
            </a:pPr>
            <a:r>
              <a:rPr lang="en-US">
                <a:cs typeface="Arial"/>
              </a:rPr>
              <a:t>1.3% of total</a:t>
            </a:r>
          </a:p>
          <a:p>
            <a:pPr marL="1142365" lvl="2" indent="-227965">
              <a:buFont typeface="Wingdings" panose="020B0604020202020204" pitchFamily="34" charset="0"/>
              <a:buChar char="§"/>
            </a:pPr>
            <a:r>
              <a:rPr lang="en-US">
                <a:cs typeface="Arial"/>
              </a:rPr>
              <a:t>Operating Income: -17.7B</a:t>
            </a:r>
            <a:endParaRPr lang="en-US" dirty="0">
              <a:cs typeface="Arial"/>
            </a:endParaRPr>
          </a:p>
        </p:txBody>
      </p:sp>
      <p:sp>
        <p:nvSpPr>
          <p:cNvPr id="4" name="Title 3">
            <a:extLst>
              <a:ext uri="{FF2B5EF4-FFF2-40B4-BE49-F238E27FC236}">
                <a16:creationId xmlns:a16="http://schemas.microsoft.com/office/drawing/2014/main" id="{3685C177-A749-B595-20C4-4EFFCFE244DD}"/>
              </a:ext>
            </a:extLst>
          </p:cNvPr>
          <p:cNvSpPr>
            <a:spLocks noGrp="1"/>
          </p:cNvSpPr>
          <p:nvPr>
            <p:ph type="title"/>
          </p:nvPr>
        </p:nvSpPr>
        <p:spPr/>
        <p:txBody>
          <a:bodyPr/>
          <a:lstStyle/>
          <a:p>
            <a:r>
              <a:rPr lang="en-US"/>
              <a:t>Meta Platforms Inc. (META) - Analysis</a:t>
            </a:r>
          </a:p>
        </p:txBody>
      </p:sp>
      <p:sp>
        <p:nvSpPr>
          <p:cNvPr id="5" name="Slide Number Placeholder 4">
            <a:extLst>
              <a:ext uri="{FF2B5EF4-FFF2-40B4-BE49-F238E27FC236}">
                <a16:creationId xmlns:a16="http://schemas.microsoft.com/office/drawing/2014/main" id="{A7A40471-FD3B-7CFA-663D-24F20A582EAF}"/>
              </a:ext>
            </a:extLst>
          </p:cNvPr>
          <p:cNvSpPr>
            <a:spLocks noGrp="1"/>
          </p:cNvSpPr>
          <p:nvPr>
            <p:ph type="sldNum" sz="quarter" idx="16"/>
          </p:nvPr>
        </p:nvSpPr>
        <p:spPr/>
        <p:txBody>
          <a:bodyPr/>
          <a:lstStyle/>
          <a:p>
            <a:fld id="{BAE202C4-42C0-0745-A819-C571BA2B8158}" type="slidenum">
              <a:rPr lang="en-US" smtClean="0"/>
              <a:pPr/>
              <a:t>7</a:t>
            </a:fld>
            <a:endParaRPr lang="en-US"/>
          </a:p>
        </p:txBody>
      </p:sp>
      <p:pic>
        <p:nvPicPr>
          <p:cNvPr id="7" name="Content Placeholder 1" descr="A blue infinity symbol on a black background&#10;&#10;AI-generated content may be incorrect.">
            <a:extLst>
              <a:ext uri="{FF2B5EF4-FFF2-40B4-BE49-F238E27FC236}">
                <a16:creationId xmlns:a16="http://schemas.microsoft.com/office/drawing/2014/main" id="{86060104-4D2F-478C-2EA8-03659040756A}"/>
              </a:ext>
            </a:extLst>
          </p:cNvPr>
          <p:cNvPicPr>
            <a:picLocks noChangeAspect="1"/>
          </p:cNvPicPr>
          <p:nvPr/>
        </p:nvPicPr>
        <p:blipFill>
          <a:blip r:embed="rId2"/>
          <a:stretch>
            <a:fillRect/>
          </a:stretch>
        </p:blipFill>
        <p:spPr>
          <a:xfrm flipH="1">
            <a:off x="10228269" y="294925"/>
            <a:ext cx="1507029" cy="984250"/>
          </a:xfrm>
          <a:prstGeom prst="rect">
            <a:avLst/>
          </a:prstGeom>
        </p:spPr>
      </p:pic>
    </p:spTree>
    <p:extLst>
      <p:ext uri="{BB962C8B-B14F-4D97-AF65-F5344CB8AC3E}">
        <p14:creationId xmlns:p14="http://schemas.microsoft.com/office/powerpoint/2010/main" val="2536518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1DDDA-E8D6-5B47-8CAA-8C4C6B873CE3}"/>
            </a:ext>
          </a:extLst>
        </p:cNvPr>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5C4A3AB-ECF2-2F34-289B-CA77CABA7CB6}"/>
              </a:ext>
            </a:extLst>
          </p:cNvPr>
          <p:cNvGraphicFramePr>
            <a:graphicFrameLocks noGrp="1"/>
          </p:cNvGraphicFramePr>
          <p:nvPr>
            <p:ph idx="1"/>
            <p:extLst>
              <p:ext uri="{D42A27DB-BD31-4B8C-83A1-F6EECF244321}">
                <p14:modId xmlns:p14="http://schemas.microsoft.com/office/powerpoint/2010/main" val="2601007006"/>
              </p:ext>
            </p:extLst>
          </p:nvPr>
        </p:nvGraphicFramePr>
        <p:xfrm flipH="1">
          <a:off x="6306206" y="2364827"/>
          <a:ext cx="5430270" cy="3323280"/>
        </p:xfrm>
        <a:graphic>
          <a:graphicData uri="http://schemas.openxmlformats.org/drawingml/2006/table">
            <a:tbl>
              <a:tblPr bandRow="1">
                <a:tableStyleId>{5C22544A-7EE6-4342-B048-85BDC9FD1C3A}</a:tableStyleId>
              </a:tblPr>
              <a:tblGrid>
                <a:gridCol w="1332552">
                  <a:extLst>
                    <a:ext uri="{9D8B030D-6E8A-4147-A177-3AD203B41FA5}">
                      <a16:colId xmlns:a16="http://schemas.microsoft.com/office/drawing/2014/main" val="120831243"/>
                    </a:ext>
                  </a:extLst>
                </a:gridCol>
                <a:gridCol w="921447">
                  <a:extLst>
                    <a:ext uri="{9D8B030D-6E8A-4147-A177-3AD203B41FA5}">
                      <a16:colId xmlns:a16="http://schemas.microsoft.com/office/drawing/2014/main" val="3593810189"/>
                    </a:ext>
                  </a:extLst>
                </a:gridCol>
                <a:gridCol w="1003002">
                  <a:extLst>
                    <a:ext uri="{9D8B030D-6E8A-4147-A177-3AD203B41FA5}">
                      <a16:colId xmlns:a16="http://schemas.microsoft.com/office/drawing/2014/main" val="3640707920"/>
                    </a:ext>
                  </a:extLst>
                </a:gridCol>
                <a:gridCol w="1078503">
                  <a:extLst>
                    <a:ext uri="{9D8B030D-6E8A-4147-A177-3AD203B41FA5}">
                      <a16:colId xmlns:a16="http://schemas.microsoft.com/office/drawing/2014/main" val="2913328592"/>
                    </a:ext>
                  </a:extLst>
                </a:gridCol>
                <a:gridCol w="1094766">
                  <a:extLst>
                    <a:ext uri="{9D8B030D-6E8A-4147-A177-3AD203B41FA5}">
                      <a16:colId xmlns:a16="http://schemas.microsoft.com/office/drawing/2014/main" val="1713117682"/>
                    </a:ext>
                  </a:extLst>
                </a:gridCol>
              </a:tblGrid>
              <a:tr h="553880">
                <a:tc>
                  <a:txBody>
                    <a:bodyPr/>
                    <a:lstStyle/>
                    <a:p>
                      <a:pPr>
                        <a:buNone/>
                      </a:pPr>
                      <a:r>
                        <a:rPr lang="en-US" b="1">
                          <a:solidFill>
                            <a:srgbClr val="000000"/>
                          </a:solidFill>
                          <a:effectLst/>
                        </a:rPr>
                        <a:t>Absolute Basis</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buNone/>
                      </a:pPr>
                      <a:r>
                        <a:rPr lang="en-US" b="1">
                          <a:solidFill>
                            <a:srgbClr val="000000"/>
                          </a:solidFill>
                          <a:effectLst/>
                        </a:rPr>
                        <a:t>High</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buNone/>
                      </a:pPr>
                      <a:r>
                        <a:rPr lang="en-US" b="1">
                          <a:solidFill>
                            <a:srgbClr val="000000"/>
                          </a:solidFill>
                          <a:effectLst/>
                        </a:rPr>
                        <a:t>Low</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buNone/>
                      </a:pPr>
                      <a:r>
                        <a:rPr lang="en-US" b="1">
                          <a:solidFill>
                            <a:srgbClr val="000000"/>
                          </a:solidFill>
                          <a:effectLst/>
                        </a:rPr>
                        <a:t>Average</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buNone/>
                      </a:pPr>
                      <a:r>
                        <a:rPr lang="en-US" b="1">
                          <a:solidFill>
                            <a:srgbClr val="000000"/>
                          </a:solidFill>
                          <a:effectLst/>
                        </a:rPr>
                        <a:t>Current</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608013034"/>
                  </a:ext>
                </a:extLst>
              </a:tr>
              <a:tr h="553880">
                <a:tc>
                  <a:txBody>
                    <a:bodyPr/>
                    <a:lstStyle/>
                    <a:p>
                      <a:pPr lvl="0">
                        <a:buNone/>
                      </a:pPr>
                      <a:r>
                        <a:rPr lang="en-US">
                          <a:effectLst/>
                        </a:rPr>
                        <a:t>P/E</a:t>
                      </a:r>
                      <a:endParaRPr lang="en-US"/>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a:effectLst/>
                        </a:rPr>
                        <a:t>39.7</a:t>
                      </a:r>
                      <a:endParaRPr lang="en-US" dirty="0"/>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a:effectLst/>
                        </a:rPr>
                        <a:t>8.7</a:t>
                      </a:r>
                      <a:endParaRPr lang="en-US" dirty="0">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a:effectLst/>
                        </a:rPr>
                        <a:t>26.06</a:t>
                      </a:r>
                      <a:endParaRPr lang="en-US" dirty="0">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a:effectLst/>
                        </a:rPr>
                        <a:t>27.81</a:t>
                      </a:r>
                      <a:endParaRPr lang="en-US" dirty="0"/>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4022037237"/>
                  </a:ext>
                </a:extLst>
              </a:tr>
              <a:tr h="553880">
                <a:tc>
                  <a:txBody>
                    <a:bodyPr/>
                    <a:lstStyle/>
                    <a:p>
                      <a:pPr lvl="0">
                        <a:buNone/>
                      </a:pPr>
                      <a:r>
                        <a:rPr lang="en-US">
                          <a:effectLst/>
                        </a:rPr>
                        <a:t>P/B</a:t>
                      </a:r>
                      <a:endParaRPr lang="en-US"/>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a:effectLst/>
                        </a:rPr>
                        <a:t>9.72</a:t>
                      </a:r>
                      <a:endParaRPr lang="en-US" dirty="0">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a:effectLst/>
                        </a:rPr>
                        <a:t>2.49</a:t>
                      </a:r>
                      <a:endParaRPr lang="en-US" dirty="0">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a:effectLst/>
                        </a:rPr>
                        <a:t>7.6</a:t>
                      </a:r>
                      <a:endParaRPr lang="en-US" dirty="0">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a:effectLst/>
                        </a:rPr>
                        <a:t>9.72</a:t>
                      </a:r>
                      <a:endParaRPr lang="en-US" dirty="0">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3905910965"/>
                  </a:ext>
                </a:extLst>
              </a:tr>
              <a:tr h="553880">
                <a:tc>
                  <a:txBody>
                    <a:bodyPr/>
                    <a:lstStyle/>
                    <a:p>
                      <a:pPr lvl="0">
                        <a:buNone/>
                      </a:pPr>
                      <a:r>
                        <a:rPr lang="en-US">
                          <a:effectLst/>
                        </a:rPr>
                        <a:t>P/S</a:t>
                      </a:r>
                      <a:endParaRPr lang="en-US"/>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a:effectLst/>
                        </a:rPr>
                        <a:t>10.9</a:t>
                      </a:r>
                      <a:endParaRPr lang="en-US" dirty="0"/>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a:effectLst/>
                        </a:rPr>
                        <a:t>2.78</a:t>
                      </a:r>
                      <a:endParaRPr lang="en-US" dirty="0">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a:effectLst/>
                        </a:rPr>
                        <a:t>7.7</a:t>
                      </a:r>
                      <a:endParaRPr lang="en-US" dirty="0">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a:effectLst/>
                        </a:rPr>
                        <a:t>10.9</a:t>
                      </a:r>
                      <a:endParaRPr lang="en-US" dirty="0">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3053727088"/>
                  </a:ext>
                </a:extLst>
              </a:tr>
              <a:tr h="553880">
                <a:tc>
                  <a:txBody>
                    <a:bodyPr/>
                    <a:lstStyle/>
                    <a:p>
                      <a:pPr lvl="0">
                        <a:buNone/>
                      </a:pPr>
                      <a:r>
                        <a:rPr lang="en-US">
                          <a:effectLst/>
                        </a:rPr>
                        <a:t>P/EBITDA</a:t>
                      </a:r>
                      <a:endParaRPr lang="en-US"/>
                    </a:p>
                    <a:p>
                      <a:pPr lvl="0">
                        <a:buNone/>
                      </a:pPr>
                      <a:endParaRPr lang="en-US" dirty="0">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a:effectLst/>
                        </a:rPr>
                        <a:t>25.09</a:t>
                      </a:r>
                      <a:endParaRPr lang="en-US" dirty="0">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a:effectLst/>
                        </a:rPr>
                        <a:t>5.63</a:t>
                      </a:r>
                      <a:endParaRPr lang="en-US" dirty="0">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a:effectLst/>
                        </a:rPr>
                        <a:t>16.3</a:t>
                      </a:r>
                      <a:endParaRPr lang="en-US" dirty="0">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a:effectLst/>
                        </a:rPr>
                        <a:t>19.8</a:t>
                      </a:r>
                      <a:endParaRPr lang="en-US" dirty="0">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651276919"/>
                  </a:ext>
                </a:extLst>
              </a:tr>
              <a:tr h="553880">
                <a:tc>
                  <a:txBody>
                    <a:bodyPr/>
                    <a:lstStyle/>
                    <a:p>
                      <a:pPr lvl="0">
                        <a:buNone/>
                      </a:pPr>
                      <a:r>
                        <a:rPr lang="en-US" dirty="0">
                          <a:effectLst/>
                        </a:rPr>
                        <a:t>Target Price Avg</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dirty="0">
                          <a:effectLst/>
                        </a:rPr>
                        <a:t>$935</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dirty="0">
                          <a:effectLst/>
                        </a:rPr>
                        <a:t>$525</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dirty="0">
                          <a:effectLst/>
                        </a:rPr>
                        <a:t>$740</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dirty="0">
                          <a:effectLst/>
                        </a:rPr>
                        <a:t>$712.97</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810155107"/>
                  </a:ext>
                </a:extLst>
              </a:tr>
            </a:tbl>
          </a:graphicData>
        </a:graphic>
      </p:graphicFrame>
      <p:sp>
        <p:nvSpPr>
          <p:cNvPr id="3" name="Text Placeholder 2">
            <a:extLst>
              <a:ext uri="{FF2B5EF4-FFF2-40B4-BE49-F238E27FC236}">
                <a16:creationId xmlns:a16="http://schemas.microsoft.com/office/drawing/2014/main" id="{86DD3E01-FDA2-5232-9167-89808D14A030}"/>
              </a:ext>
            </a:extLst>
          </p:cNvPr>
          <p:cNvSpPr>
            <a:spLocks noGrp="1"/>
          </p:cNvSpPr>
          <p:nvPr>
            <p:ph type="body" sz="quarter" idx="15"/>
          </p:nvPr>
        </p:nvSpPr>
        <p:spPr/>
        <p:txBody>
          <a:bodyPr/>
          <a:lstStyle/>
          <a:p>
            <a:r>
              <a:rPr lang="en-US" sz="2000">
                <a:latin typeface="Arial"/>
                <a:cs typeface="Arial"/>
              </a:rPr>
              <a:t>Meta valuation has been slightly above average, reflecting an expansion in valuation. High P/E indicates confidence in continued growth in earnings for Meta's investors. </a:t>
            </a:r>
          </a:p>
          <a:p>
            <a:r>
              <a:rPr lang="en-US" sz="2000">
                <a:latin typeface="Arial"/>
                <a:cs typeface="Arial"/>
              </a:rPr>
              <a:t>Currently levels are in a mid to upper historical range. </a:t>
            </a:r>
            <a:endParaRPr lang="en-US" sz="2000"/>
          </a:p>
        </p:txBody>
      </p:sp>
      <p:sp>
        <p:nvSpPr>
          <p:cNvPr id="4" name="Title 3">
            <a:extLst>
              <a:ext uri="{FF2B5EF4-FFF2-40B4-BE49-F238E27FC236}">
                <a16:creationId xmlns:a16="http://schemas.microsoft.com/office/drawing/2014/main" id="{93FBBD5F-F001-8A1E-FD73-948BAC6BF77A}"/>
              </a:ext>
            </a:extLst>
          </p:cNvPr>
          <p:cNvSpPr>
            <a:spLocks noGrp="1"/>
          </p:cNvSpPr>
          <p:nvPr>
            <p:ph type="title"/>
          </p:nvPr>
        </p:nvSpPr>
        <p:spPr/>
        <p:txBody>
          <a:bodyPr/>
          <a:lstStyle/>
          <a:p>
            <a:r>
              <a:rPr lang="en-US"/>
              <a:t>Meta Platforms Inc. (META) - Valuation</a:t>
            </a:r>
          </a:p>
        </p:txBody>
      </p:sp>
      <p:sp>
        <p:nvSpPr>
          <p:cNvPr id="5" name="Slide Number Placeholder 4">
            <a:extLst>
              <a:ext uri="{FF2B5EF4-FFF2-40B4-BE49-F238E27FC236}">
                <a16:creationId xmlns:a16="http://schemas.microsoft.com/office/drawing/2014/main" id="{142DFE7C-82B7-5631-69C9-312B68131C02}"/>
              </a:ext>
            </a:extLst>
          </p:cNvPr>
          <p:cNvSpPr>
            <a:spLocks noGrp="1"/>
          </p:cNvSpPr>
          <p:nvPr>
            <p:ph type="sldNum" sz="quarter" idx="16"/>
          </p:nvPr>
        </p:nvSpPr>
        <p:spPr/>
        <p:txBody>
          <a:bodyPr/>
          <a:lstStyle/>
          <a:p>
            <a:fld id="{BAE202C4-42C0-0745-A819-C571BA2B8158}" type="slidenum">
              <a:rPr lang="en-US" smtClean="0"/>
              <a:pPr/>
              <a:t>8</a:t>
            </a:fld>
            <a:endParaRPr lang="en-US"/>
          </a:p>
        </p:txBody>
      </p:sp>
      <p:pic>
        <p:nvPicPr>
          <p:cNvPr id="7" name="Content Placeholder 1" descr="A blue infinity symbol on a black background&#10;&#10;AI-generated content may be incorrect.">
            <a:extLst>
              <a:ext uri="{FF2B5EF4-FFF2-40B4-BE49-F238E27FC236}">
                <a16:creationId xmlns:a16="http://schemas.microsoft.com/office/drawing/2014/main" id="{CBB90D0A-AF33-043F-59DA-BB5D5DCADD64}"/>
              </a:ext>
            </a:extLst>
          </p:cNvPr>
          <p:cNvPicPr>
            <a:picLocks noChangeAspect="1"/>
          </p:cNvPicPr>
          <p:nvPr/>
        </p:nvPicPr>
        <p:blipFill>
          <a:blip r:embed="rId2"/>
          <a:stretch>
            <a:fillRect/>
          </a:stretch>
        </p:blipFill>
        <p:spPr>
          <a:xfrm flipH="1">
            <a:off x="10228269" y="294925"/>
            <a:ext cx="1507029" cy="984250"/>
          </a:xfrm>
          <a:prstGeom prst="rect">
            <a:avLst/>
          </a:prstGeom>
        </p:spPr>
      </p:pic>
    </p:spTree>
    <p:extLst>
      <p:ext uri="{BB962C8B-B14F-4D97-AF65-F5344CB8AC3E}">
        <p14:creationId xmlns:p14="http://schemas.microsoft.com/office/powerpoint/2010/main" val="404893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ile:Alphabet Inc Logo 2015.svg - Wikipedia">
            <a:extLst>
              <a:ext uri="{FF2B5EF4-FFF2-40B4-BE49-F238E27FC236}">
                <a16:creationId xmlns:a16="http://schemas.microsoft.com/office/drawing/2014/main" id="{2E3B4F93-0880-22D5-44B7-495016BEF54E}"/>
              </a:ext>
            </a:extLst>
          </p:cNvPr>
          <p:cNvPicPr>
            <a:picLocks noGrp="1" noChangeAspect="1"/>
          </p:cNvPicPr>
          <p:nvPr>
            <p:ph idx="1"/>
          </p:nvPr>
        </p:nvPicPr>
        <p:blipFill>
          <a:blip r:embed="rId3"/>
          <a:stretch>
            <a:fillRect/>
          </a:stretch>
        </p:blipFill>
        <p:spPr>
          <a:xfrm rot="-10800000" flipH="1" flipV="1">
            <a:off x="10340047" y="209660"/>
            <a:ext cx="1617409" cy="431805"/>
          </a:xfrm>
          <a:prstGeom prst="rect">
            <a:avLst/>
          </a:prstGeom>
        </p:spPr>
      </p:pic>
      <p:sp>
        <p:nvSpPr>
          <p:cNvPr id="3" name="Text Placeholder 2">
            <a:extLst>
              <a:ext uri="{FF2B5EF4-FFF2-40B4-BE49-F238E27FC236}">
                <a16:creationId xmlns:a16="http://schemas.microsoft.com/office/drawing/2014/main" id="{3CB49314-6CF5-17F2-D5DE-7EE0A1F14D36}"/>
              </a:ext>
            </a:extLst>
          </p:cNvPr>
          <p:cNvSpPr>
            <a:spLocks noGrp="1"/>
          </p:cNvSpPr>
          <p:nvPr>
            <p:ph type="body" sz="quarter" idx="15"/>
          </p:nvPr>
        </p:nvSpPr>
        <p:spPr>
          <a:xfrm>
            <a:off x="-313149" y="1938193"/>
            <a:ext cx="7787012" cy="4702689"/>
          </a:xfrm>
        </p:spPr>
        <p:txBody>
          <a:bodyPr/>
          <a:lstStyle/>
          <a:p>
            <a:r>
              <a:rPr lang="en-US" sz="2800">
                <a:latin typeface="Arial"/>
                <a:cs typeface="Arial"/>
              </a:rPr>
              <a:t>Firm overview</a:t>
            </a:r>
            <a:endParaRPr lang="en-US" sz="2800">
              <a:cs typeface="Arial"/>
            </a:endParaRPr>
          </a:p>
          <a:p>
            <a:pPr marL="685165" lvl="1" indent="-227965">
              <a:buFont typeface="Courier New" panose="020B0604020202020204" pitchFamily="34" charset="0"/>
              <a:buChar char="o"/>
            </a:pPr>
            <a:r>
              <a:rPr lang="en-US" sz="1800">
                <a:cs typeface="Arial"/>
              </a:rPr>
              <a:t>Collection of companies</a:t>
            </a:r>
          </a:p>
          <a:p>
            <a:pPr marL="685165" lvl="1" indent="-227965">
              <a:buFont typeface="Courier New" panose="020B0604020202020204" pitchFamily="34" charset="0"/>
              <a:buChar char="o"/>
            </a:pPr>
            <a:r>
              <a:rPr lang="en-US" sz="1800">
                <a:cs typeface="Arial"/>
              </a:rPr>
              <a:t>Products and services</a:t>
            </a:r>
          </a:p>
          <a:p>
            <a:pPr marL="1142365" lvl="2" indent="-227965"/>
            <a:r>
              <a:rPr lang="en-US" sz="1600">
                <a:ea typeface="+mn-lt"/>
                <a:cs typeface="+mn-lt"/>
              </a:rPr>
              <a:t>Gmail (email service), Android (mobile OS), YouTube (video-sharing platform), Google Maps (free mapping service), Google Chrome (website browser), etc.</a:t>
            </a:r>
          </a:p>
          <a:p>
            <a:pPr marL="685165" lvl="1" indent="-227965">
              <a:buFont typeface="Courier New" panose="020B0604020202020204" pitchFamily="34" charset="0"/>
              <a:buChar char="o"/>
            </a:pPr>
            <a:r>
              <a:rPr lang="en-US" sz="2000">
                <a:latin typeface="Arial"/>
                <a:ea typeface="+mn-lt"/>
                <a:cs typeface="+mn-lt"/>
              </a:rPr>
              <a:t>Worldwide</a:t>
            </a:r>
          </a:p>
          <a:p>
            <a:pPr marL="685165" lvl="1" indent="-227965">
              <a:buFont typeface="Courier New" panose="020B0604020202020204" pitchFamily="34" charset="0"/>
              <a:buChar char="o"/>
            </a:pPr>
            <a:r>
              <a:rPr lang="en-US" sz="2000">
                <a:latin typeface="Arial"/>
                <a:ea typeface="+mn-lt"/>
                <a:cs typeface="+mn-lt"/>
              </a:rPr>
              <a:t>Industries served</a:t>
            </a:r>
          </a:p>
          <a:p>
            <a:pPr marL="1142365" lvl="2" indent="-227965"/>
            <a:r>
              <a:rPr lang="en-US" sz="1600">
                <a:latin typeface="Arial"/>
                <a:ea typeface="+mn-lt"/>
                <a:cs typeface="+mn-lt"/>
              </a:rPr>
              <a:t>Internet, computer software, consumer electronics, venture capital, healthcare</a:t>
            </a:r>
          </a:p>
          <a:p>
            <a:r>
              <a:rPr lang="en-US" sz="2800">
                <a:latin typeface="Arial"/>
                <a:ea typeface="+mn-lt"/>
                <a:cs typeface="+mn-lt"/>
              </a:rPr>
              <a:t>Risks</a:t>
            </a:r>
          </a:p>
          <a:p>
            <a:pPr marL="685165" lvl="1" indent="-227965">
              <a:buFont typeface="Courier New" panose="020B0604020202020204" pitchFamily="34" charset="0"/>
              <a:buChar char="o"/>
            </a:pPr>
            <a:r>
              <a:rPr lang="en-US" sz="1600">
                <a:latin typeface="Arial"/>
                <a:ea typeface="+mn-lt"/>
                <a:cs typeface="+mn-lt"/>
              </a:rPr>
              <a:t>Reliance on advertising revenue</a:t>
            </a:r>
          </a:p>
          <a:p>
            <a:pPr marL="685165" lvl="1" indent="-227965">
              <a:buFont typeface="Courier New" panose="020B0604020202020204" pitchFamily="34" charset="0"/>
              <a:buChar char="o"/>
            </a:pPr>
            <a:r>
              <a:rPr lang="en-US" sz="1600">
                <a:latin typeface="Arial"/>
                <a:ea typeface="+mn-lt"/>
                <a:cs typeface="+mn-lt"/>
              </a:rPr>
              <a:t>Competitors</a:t>
            </a:r>
          </a:p>
          <a:p>
            <a:pPr marL="1142365" lvl="2" indent="-227965"/>
            <a:r>
              <a:rPr lang="en-US" sz="1200">
                <a:latin typeface="Arial"/>
                <a:ea typeface="+mn-lt"/>
                <a:cs typeface="+mn-lt"/>
              </a:rPr>
              <a:t>Microsoft, Amazon, Meta, Apple</a:t>
            </a:r>
          </a:p>
          <a:p>
            <a:pPr marL="685165" lvl="1" indent="-227965">
              <a:buFont typeface="Courier New" panose="020B0604020202020204" pitchFamily="34" charset="0"/>
              <a:buChar char="o"/>
            </a:pPr>
            <a:r>
              <a:rPr lang="en-US" sz="1600">
                <a:latin typeface="Arial"/>
                <a:ea typeface="+mn-lt"/>
                <a:cs typeface="+mn-lt"/>
              </a:rPr>
              <a:t>Artificial Intelligence</a:t>
            </a:r>
          </a:p>
          <a:p>
            <a:pPr marL="685165" lvl="1" indent="-227965">
              <a:buFont typeface="Courier New" panose="020B0604020202020204" pitchFamily="34" charset="0"/>
              <a:buChar char="o"/>
            </a:pPr>
            <a:endParaRPr lang="en-US" sz="1600">
              <a:latin typeface="Arial"/>
              <a:ea typeface="+mn-lt"/>
              <a:cs typeface="+mn-lt"/>
            </a:endParaRPr>
          </a:p>
        </p:txBody>
      </p:sp>
      <p:sp>
        <p:nvSpPr>
          <p:cNvPr id="4" name="Title 3">
            <a:extLst>
              <a:ext uri="{FF2B5EF4-FFF2-40B4-BE49-F238E27FC236}">
                <a16:creationId xmlns:a16="http://schemas.microsoft.com/office/drawing/2014/main" id="{37CCAB64-451C-B07B-FCBD-0161D36E3EF9}"/>
              </a:ext>
            </a:extLst>
          </p:cNvPr>
          <p:cNvSpPr>
            <a:spLocks noGrp="1"/>
          </p:cNvSpPr>
          <p:nvPr>
            <p:ph type="title"/>
          </p:nvPr>
        </p:nvSpPr>
        <p:spPr/>
        <p:txBody>
          <a:bodyPr/>
          <a:lstStyle/>
          <a:p>
            <a:r>
              <a:rPr lang="en-US"/>
              <a:t>Alphabet Inc. (GOOGL) - Overview</a:t>
            </a:r>
          </a:p>
        </p:txBody>
      </p:sp>
      <p:sp>
        <p:nvSpPr>
          <p:cNvPr id="5" name="Slide Number Placeholder 4">
            <a:extLst>
              <a:ext uri="{FF2B5EF4-FFF2-40B4-BE49-F238E27FC236}">
                <a16:creationId xmlns:a16="http://schemas.microsoft.com/office/drawing/2014/main" id="{CAD6009C-CD12-6939-BAAF-C6A8E7E7B319}"/>
              </a:ext>
            </a:extLst>
          </p:cNvPr>
          <p:cNvSpPr>
            <a:spLocks noGrp="1"/>
          </p:cNvSpPr>
          <p:nvPr>
            <p:ph type="sldNum" sz="quarter" idx="16"/>
          </p:nvPr>
        </p:nvSpPr>
        <p:spPr/>
        <p:txBody>
          <a:bodyPr/>
          <a:lstStyle/>
          <a:p>
            <a:fld id="{BAE202C4-42C0-0745-A819-C571BA2B8158}" type="slidenum">
              <a:rPr lang="en-US" smtClean="0"/>
              <a:pPr/>
              <a:t>9</a:t>
            </a:fld>
            <a:endParaRPr lang="en-US"/>
          </a:p>
        </p:txBody>
      </p:sp>
      <p:pic>
        <p:nvPicPr>
          <p:cNvPr id="9" name="Picture 8" descr="Why I invest long-term in Alphabet, Inc. (GOOG) | by Mariano Pardo |  MPCapital | Medium">
            <a:extLst>
              <a:ext uri="{FF2B5EF4-FFF2-40B4-BE49-F238E27FC236}">
                <a16:creationId xmlns:a16="http://schemas.microsoft.com/office/drawing/2014/main" id="{2EAEB3D3-BEC8-9A41-4C57-F9408088C819}"/>
              </a:ext>
            </a:extLst>
          </p:cNvPr>
          <p:cNvPicPr>
            <a:picLocks noChangeAspect="1"/>
          </p:cNvPicPr>
          <p:nvPr/>
        </p:nvPicPr>
        <p:blipFill>
          <a:blip r:embed="rId4"/>
          <a:stretch>
            <a:fillRect/>
          </a:stretch>
        </p:blipFill>
        <p:spPr>
          <a:xfrm>
            <a:off x="7628239" y="1349792"/>
            <a:ext cx="4113381" cy="2079543"/>
          </a:xfrm>
          <a:prstGeom prst="rect">
            <a:avLst/>
          </a:prstGeom>
          <a:ln>
            <a:noFill/>
          </a:ln>
        </p:spPr>
      </p:pic>
      <p:graphicFrame>
        <p:nvGraphicFramePr>
          <p:cNvPr id="10" name="Content Placeholder 6">
            <a:extLst>
              <a:ext uri="{FF2B5EF4-FFF2-40B4-BE49-F238E27FC236}">
                <a16:creationId xmlns:a16="http://schemas.microsoft.com/office/drawing/2014/main" id="{F95ABAEA-C78D-8496-2FF8-C53457A56E94}"/>
              </a:ext>
            </a:extLst>
          </p:cNvPr>
          <p:cNvGraphicFramePr>
            <a:graphicFrameLocks/>
          </p:cNvGraphicFramePr>
          <p:nvPr>
            <p:extLst>
              <p:ext uri="{D42A27DB-BD31-4B8C-83A1-F6EECF244321}">
                <p14:modId xmlns:p14="http://schemas.microsoft.com/office/powerpoint/2010/main" val="2072051894"/>
              </p:ext>
            </p:extLst>
          </p:nvPr>
        </p:nvGraphicFramePr>
        <p:xfrm>
          <a:off x="8378265" y="3278320"/>
          <a:ext cx="2616200" cy="2953429"/>
        </p:xfrm>
        <a:graphic>
          <a:graphicData uri="http://schemas.openxmlformats.org/drawingml/2006/table">
            <a:tbl>
              <a:tblPr/>
              <a:tblGrid>
                <a:gridCol w="608861">
                  <a:extLst>
                    <a:ext uri="{9D8B030D-6E8A-4147-A177-3AD203B41FA5}">
                      <a16:colId xmlns:a16="http://schemas.microsoft.com/office/drawing/2014/main" val="4005349657"/>
                    </a:ext>
                  </a:extLst>
                </a:gridCol>
                <a:gridCol w="608861">
                  <a:extLst>
                    <a:ext uri="{9D8B030D-6E8A-4147-A177-3AD203B41FA5}">
                      <a16:colId xmlns:a16="http://schemas.microsoft.com/office/drawing/2014/main" val="3792635975"/>
                    </a:ext>
                  </a:extLst>
                </a:gridCol>
                <a:gridCol w="646915">
                  <a:extLst>
                    <a:ext uri="{9D8B030D-6E8A-4147-A177-3AD203B41FA5}">
                      <a16:colId xmlns:a16="http://schemas.microsoft.com/office/drawing/2014/main" val="130194437"/>
                    </a:ext>
                  </a:extLst>
                </a:gridCol>
                <a:gridCol w="751563">
                  <a:extLst>
                    <a:ext uri="{9D8B030D-6E8A-4147-A177-3AD203B41FA5}">
                      <a16:colId xmlns:a16="http://schemas.microsoft.com/office/drawing/2014/main" val="3440909932"/>
                    </a:ext>
                  </a:extLst>
                </a:gridCol>
              </a:tblGrid>
              <a:tr h="196107">
                <a:tc gridSpan="2">
                  <a:txBody>
                    <a:bodyPr/>
                    <a:lstStyle/>
                    <a:p>
                      <a:pPr algn="l" fontAlgn="b"/>
                      <a:r>
                        <a:rPr lang="en-US" sz="1200" b="1" i="0" u="none" strike="noStrike">
                          <a:solidFill>
                            <a:srgbClr val="000000"/>
                          </a:solidFill>
                          <a:effectLst/>
                          <a:latin typeface="Aptos Narrow"/>
                        </a:rPr>
                        <a:t>Trading Measures (7/21/25)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endParaRPr lang="en-US" sz="1200" b="0" i="0" u="none" strike="noStrike">
                        <a:solidFill>
                          <a:srgbClr val="000000"/>
                        </a:solidFill>
                        <a:effectLst/>
                        <a:latin typeface="Aptos Narrow"/>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1200" b="0" i="0" u="none" strike="noStrike">
                        <a:solidFill>
                          <a:srgbClr val="000000"/>
                        </a:solidFill>
                        <a:effectLst/>
                        <a:latin typeface="Aptos Narrow"/>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873419"/>
                  </a:ext>
                </a:extLst>
              </a:tr>
              <a:tr h="196108">
                <a:tc gridSpan="3">
                  <a:txBody>
                    <a:bodyPr/>
                    <a:lstStyle/>
                    <a:p>
                      <a:pPr algn="l" fontAlgn="b"/>
                      <a:r>
                        <a:rPr lang="en-US" sz="1200" b="0" i="0" u="none" strike="noStrike">
                          <a:solidFill>
                            <a:srgbClr val="000000"/>
                          </a:solidFill>
                          <a:effectLst/>
                          <a:latin typeface="Aptos Narrow"/>
                        </a:rPr>
                        <a:t>Market Capitalization: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a:solidFill>
                            <a:srgbClr val="000000"/>
                          </a:solidFill>
                          <a:effectLst/>
                          <a:latin typeface="Aptos Narrow"/>
                        </a:rPr>
                        <a:t>$2.31T</a:t>
                      </a:r>
                      <a:endParaRPr lang="en-US"/>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11336961"/>
                  </a:ext>
                </a:extLst>
              </a:tr>
              <a:tr h="196108">
                <a:tc gridSpan="3">
                  <a:txBody>
                    <a:bodyPr/>
                    <a:lstStyle/>
                    <a:p>
                      <a:pPr algn="l" fontAlgn="b"/>
                      <a:r>
                        <a:rPr lang="en-US" sz="1200" b="0" i="0" u="none" strike="noStrike">
                          <a:solidFill>
                            <a:srgbClr val="000000"/>
                          </a:solidFill>
                          <a:effectLst/>
                          <a:latin typeface="Aptos Narrow"/>
                        </a:rPr>
                        <a:t>Shares Outstanding:</a:t>
                      </a:r>
                    </a:p>
                  </a:txBody>
                  <a:tcPr marL="9525" marR="9525" marT="9525" marB="0" anchor="b">
                    <a:lnL>
                      <a:noFill/>
                    </a:lnL>
                    <a:lnR>
                      <a:noFill/>
                    </a:lnR>
                    <a:lnT>
                      <a:noFill/>
                    </a:lnT>
                    <a:lnB>
                      <a:noFill/>
                    </a:lnB>
                    <a:noFill/>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a:solidFill>
                            <a:srgbClr val="000000"/>
                          </a:solidFill>
                          <a:effectLst/>
                          <a:latin typeface="Aptos Narrow"/>
                        </a:rPr>
                        <a:t>12.183B</a:t>
                      </a:r>
                      <a:endParaRPr lang="en-US" sz="12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371152375"/>
                  </a:ext>
                </a:extLst>
              </a:tr>
              <a:tr h="196108">
                <a:tc gridSpan="2">
                  <a:txBody>
                    <a:bodyPr/>
                    <a:lstStyle/>
                    <a:p>
                      <a:pPr algn="l" fontAlgn="b"/>
                      <a:r>
                        <a:rPr lang="en-US" sz="1200" b="0" i="0" u="none" strike="noStrike">
                          <a:solidFill>
                            <a:srgbClr val="000000"/>
                          </a:solidFill>
                          <a:effectLst/>
                          <a:latin typeface="Aptos Narrow"/>
                        </a:rPr>
                        <a:t>Dividend Yield:</a:t>
                      </a:r>
                    </a:p>
                  </a:txBody>
                  <a:tcPr marL="9525" marR="9525" marT="9525" marB="0" anchor="b">
                    <a:lnL>
                      <a:noFill/>
                    </a:lnL>
                    <a:lnR>
                      <a:noFill/>
                    </a:lnR>
                    <a:lnT>
                      <a:noFill/>
                    </a:lnT>
                    <a:lnB>
                      <a:noFill/>
                    </a:lnB>
                    <a:noFill/>
                  </a:tcPr>
                </a:tc>
                <a:tc hMerge="1">
                  <a:txBody>
                    <a:bodyPr/>
                    <a:lstStyle/>
                    <a:p>
                      <a:endParaRPr lang="en-US"/>
                    </a:p>
                  </a:txBody>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a:rPr>
                        <a:t>0.47%</a:t>
                      </a:r>
                    </a:p>
                  </a:txBody>
                  <a:tcPr marL="9525" marR="9525" marT="9525" marB="0" anchor="b">
                    <a:lnL>
                      <a:noFill/>
                    </a:lnL>
                    <a:lnR>
                      <a:noFill/>
                    </a:lnR>
                    <a:lnT>
                      <a:noFill/>
                    </a:lnT>
                    <a:lnB>
                      <a:noFill/>
                    </a:lnB>
                    <a:noFill/>
                  </a:tcPr>
                </a:tc>
                <a:extLst>
                  <a:ext uri="{0D108BD9-81ED-4DB2-BD59-A6C34878D82A}">
                    <a16:rowId xmlns:a16="http://schemas.microsoft.com/office/drawing/2014/main" val="3565540774"/>
                  </a:ext>
                </a:extLst>
              </a:tr>
              <a:tr h="196108">
                <a:tc>
                  <a:txBody>
                    <a:bodyPr/>
                    <a:lstStyle/>
                    <a:p>
                      <a:pPr algn="l" fontAlgn="b"/>
                      <a:r>
                        <a:rPr lang="en-US" sz="1200" b="0" i="0" u="none" strike="noStrike">
                          <a:solidFill>
                            <a:srgbClr val="000000"/>
                          </a:solidFill>
                          <a:effectLst/>
                          <a:latin typeface="Aptos Narrow"/>
                        </a:rPr>
                        <a:t>Beta:</a:t>
                      </a:r>
                    </a:p>
                  </a:txBody>
                  <a:tcPr marL="9525" marR="9525" marT="9525"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a:rPr>
                        <a:t>1.01</a:t>
                      </a:r>
                    </a:p>
                  </a:txBody>
                  <a:tcPr marL="9525" marR="9525" marT="9525" marB="0" anchor="b">
                    <a:lnL>
                      <a:noFill/>
                    </a:lnL>
                    <a:lnR>
                      <a:noFill/>
                    </a:lnR>
                    <a:lnT>
                      <a:noFill/>
                    </a:lnT>
                    <a:lnB>
                      <a:noFill/>
                    </a:lnB>
                    <a:noFill/>
                  </a:tcPr>
                </a:tc>
                <a:extLst>
                  <a:ext uri="{0D108BD9-81ED-4DB2-BD59-A6C34878D82A}">
                    <a16:rowId xmlns:a16="http://schemas.microsoft.com/office/drawing/2014/main" val="1212092215"/>
                  </a:ext>
                </a:extLst>
              </a:tr>
              <a:tr h="196108">
                <a:tc gridSpan="2">
                  <a:txBody>
                    <a:bodyPr/>
                    <a:lstStyle/>
                    <a:p>
                      <a:pPr algn="l" fontAlgn="b"/>
                      <a:r>
                        <a:rPr lang="en-US" sz="1200" b="0" i="0" u="none" strike="noStrike">
                          <a:solidFill>
                            <a:srgbClr val="000000"/>
                          </a:solidFill>
                          <a:effectLst/>
                          <a:latin typeface="Aptos Narrow"/>
                        </a:rPr>
                        <a:t>EPS (TTM)</a:t>
                      </a:r>
                    </a:p>
                  </a:txBody>
                  <a:tcPr marL="9525" marR="9525" marT="9525" marB="0" anchor="b">
                    <a:lnL>
                      <a:noFill/>
                    </a:lnL>
                    <a:lnR>
                      <a:noFill/>
                    </a:lnR>
                    <a:lnT>
                      <a:noFill/>
                    </a:lnT>
                    <a:lnB>
                      <a:noFill/>
                    </a:lnB>
                    <a:noFill/>
                  </a:tcPr>
                </a:tc>
                <a:tc hMerge="1">
                  <a:txBody>
                    <a:bodyPr/>
                    <a:lstStyle/>
                    <a:p>
                      <a:endParaRPr lang="en-US"/>
                    </a:p>
                  </a:txBody>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a:rPr>
                        <a:t>$8.96</a:t>
                      </a:r>
                    </a:p>
                  </a:txBody>
                  <a:tcPr marL="9525" marR="9525" marT="9525" marB="0" anchor="b">
                    <a:lnL>
                      <a:noFill/>
                    </a:lnL>
                    <a:lnR>
                      <a:noFill/>
                    </a:lnR>
                    <a:lnT>
                      <a:noFill/>
                    </a:lnT>
                    <a:lnB>
                      <a:noFill/>
                    </a:lnB>
                    <a:noFill/>
                  </a:tcPr>
                </a:tc>
                <a:extLst>
                  <a:ext uri="{0D108BD9-81ED-4DB2-BD59-A6C34878D82A}">
                    <a16:rowId xmlns:a16="http://schemas.microsoft.com/office/drawing/2014/main" val="1130550762"/>
                  </a:ext>
                </a:extLst>
              </a:tr>
              <a:tr h="196108">
                <a:tc gridSpan="2">
                  <a:txBody>
                    <a:bodyPr/>
                    <a:lstStyle/>
                    <a:p>
                      <a:pPr algn="l" fontAlgn="b"/>
                      <a:r>
                        <a:rPr lang="en-US" sz="1200" b="0" i="0" u="none" strike="noStrike">
                          <a:solidFill>
                            <a:srgbClr val="000000"/>
                          </a:solidFill>
                          <a:effectLst/>
                          <a:latin typeface="Aptos Narrow"/>
                        </a:rPr>
                        <a:t>P/E Ratio (TTM):</a:t>
                      </a:r>
                    </a:p>
                  </a:txBody>
                  <a:tcPr marL="9525" marR="9525" marT="9525" marB="0" anchor="b">
                    <a:lnL>
                      <a:noFill/>
                    </a:lnL>
                    <a:lnR>
                      <a:noFill/>
                    </a:lnR>
                    <a:lnT>
                      <a:noFill/>
                    </a:lnT>
                    <a:lnB>
                      <a:noFill/>
                    </a:lnB>
                    <a:noFill/>
                  </a:tcPr>
                </a:tc>
                <a:tc hMerge="1">
                  <a:txBody>
                    <a:bodyPr/>
                    <a:lstStyle/>
                    <a:p>
                      <a:endParaRPr lang="en-US"/>
                    </a:p>
                  </a:txBody>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a:rPr>
                        <a:t>21.33</a:t>
                      </a:r>
                    </a:p>
                  </a:txBody>
                  <a:tcPr marL="9525" marR="9525" marT="9525" marB="0" anchor="b">
                    <a:lnL>
                      <a:noFill/>
                    </a:lnL>
                    <a:lnR>
                      <a:noFill/>
                    </a:lnR>
                    <a:lnT>
                      <a:noFill/>
                    </a:lnT>
                    <a:lnB>
                      <a:noFill/>
                    </a:lnB>
                    <a:noFill/>
                  </a:tcPr>
                </a:tc>
                <a:extLst>
                  <a:ext uri="{0D108BD9-81ED-4DB2-BD59-A6C34878D82A}">
                    <a16:rowId xmlns:a16="http://schemas.microsoft.com/office/drawing/2014/main" val="2959814804"/>
                  </a:ext>
                </a:extLst>
              </a:tr>
              <a:tr h="212244">
                <a:tc gridSpan="2">
                  <a:txBody>
                    <a:bodyPr/>
                    <a:lstStyle/>
                    <a:p>
                      <a:pPr algn="l" fontAlgn="b"/>
                      <a:r>
                        <a:rPr lang="en-US" sz="1200" b="0" i="0" u="none" strike="noStrike">
                          <a:solidFill>
                            <a:srgbClr val="000000"/>
                          </a:solidFill>
                          <a:effectLst/>
                          <a:latin typeface="Aptos Narrow"/>
                        </a:rPr>
                        <a:t>52 Week Range:</a:t>
                      </a:r>
                    </a:p>
                  </a:txBody>
                  <a:tcPr marL="9525" marR="9525" marT="9525" marB="0" anchor="b">
                    <a:lnL>
                      <a:noFill/>
                    </a:lnL>
                    <a:lnR>
                      <a:noFill/>
                    </a:lnR>
                    <a:lnT>
                      <a:noFill/>
                    </a:lnT>
                    <a:lnB>
                      <a:noFill/>
                    </a:lnB>
                    <a:noFill/>
                  </a:tcPr>
                </a:tc>
                <a:tc hMerge="1">
                  <a:txBody>
                    <a:bodyPr/>
                    <a:lstStyle/>
                    <a:p>
                      <a:endParaRPr lang="en-US"/>
                    </a:p>
                  </a:txBody>
                  <a:tcPr/>
                </a:tc>
                <a:tc gridSpan="2">
                  <a:txBody>
                    <a:bodyPr/>
                    <a:lstStyle/>
                    <a:p>
                      <a:pPr algn="r" fontAlgn="b"/>
                      <a:r>
                        <a:rPr lang="en-US" sz="1200" b="0" i="0" u="none" strike="noStrike">
                          <a:solidFill>
                            <a:srgbClr val="000000"/>
                          </a:solidFill>
                          <a:effectLst/>
                          <a:latin typeface="Aptos Narrow"/>
                        </a:rPr>
                        <a:t>$142.66-$208.70</a:t>
                      </a:r>
                    </a:p>
                  </a:txBody>
                  <a:tcPr marL="9525" marR="9525" marT="9525" marB="0" anchor="b">
                    <a:lnL>
                      <a:noFill/>
                    </a:lnL>
                    <a:lnR>
                      <a:noFill/>
                    </a:lnR>
                    <a:lnT>
                      <a:noFill/>
                    </a:lnT>
                    <a:lnB>
                      <a:noFill/>
                    </a:lnB>
                    <a:noFill/>
                  </a:tcPr>
                </a:tc>
                <a:tc hMerge="1">
                  <a:txBody>
                    <a:bodyPr/>
                    <a:lstStyle/>
                    <a:p>
                      <a:endParaRPr/>
                    </a:p>
                  </a:txBody>
                  <a:tcPr marL="9525" marR="9525" marT="9525" marB="0" anchor="b">
                    <a:lnL>
                      <a:noFill/>
                    </a:lnL>
                    <a:lnR>
                      <a:noFill/>
                    </a:lnR>
                    <a:lnT>
                      <a:noFill/>
                    </a:lnT>
                    <a:lnB>
                      <a:noFill/>
                    </a:lnB>
                    <a:noFill/>
                  </a:tcPr>
                </a:tc>
                <a:extLst>
                  <a:ext uri="{0D108BD9-81ED-4DB2-BD59-A6C34878D82A}">
                    <a16:rowId xmlns:a16="http://schemas.microsoft.com/office/drawing/2014/main" val="1328446725"/>
                  </a:ext>
                </a:extLst>
              </a:tr>
              <a:tr h="186770">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904801156"/>
                  </a:ext>
                </a:extLst>
              </a:tr>
              <a:tr h="196108">
                <a:tc gridSpan="2">
                  <a:txBody>
                    <a:bodyPr/>
                    <a:lstStyle/>
                    <a:p>
                      <a:pPr algn="l" fontAlgn="b"/>
                      <a:r>
                        <a:rPr lang="en-US" sz="1200" b="1" i="0" u="none" strike="noStrike">
                          <a:solidFill>
                            <a:srgbClr val="000000"/>
                          </a:solidFill>
                          <a:effectLst/>
                          <a:latin typeface="Aptos Narrow"/>
                        </a:rPr>
                        <a:t>Consensus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2063061"/>
                  </a:ext>
                </a:extLst>
              </a:tr>
              <a:tr h="196108">
                <a:tc gridSpan="2">
                  <a:txBody>
                    <a:bodyPr/>
                    <a:lstStyle/>
                    <a:p>
                      <a:pPr algn="l" fontAlgn="b"/>
                      <a:r>
                        <a:rPr lang="en-US" sz="1200" b="0" i="0" u="none" strike="noStrike">
                          <a:solidFill>
                            <a:srgbClr val="000000"/>
                          </a:solidFill>
                          <a:effectLst/>
                          <a:latin typeface="Aptos Narrow"/>
                        </a:rPr>
                        <a:t>Recommendation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100" b="0" i="0" u="none" strike="noStrike">
                          <a:solidFill>
                            <a:srgbClr val="000000"/>
                          </a:solidFill>
                          <a:effectLst/>
                          <a:latin typeface="Aptos Narrow"/>
                        </a:rPr>
                        <a:t>Buy</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924953830"/>
                  </a:ext>
                </a:extLst>
              </a:tr>
              <a:tr h="196108">
                <a:tc gridSpan="2">
                  <a:txBody>
                    <a:bodyPr/>
                    <a:lstStyle/>
                    <a:p>
                      <a:pPr algn="l" fontAlgn="b"/>
                      <a:r>
                        <a:rPr lang="en-US" sz="1200" b="0" i="0" u="none" strike="noStrike">
                          <a:solidFill>
                            <a:srgbClr val="000000"/>
                          </a:solidFill>
                          <a:effectLst/>
                          <a:latin typeface="Aptos Narrow"/>
                        </a:rPr>
                        <a:t>Current Price</a:t>
                      </a:r>
                    </a:p>
                  </a:txBody>
                  <a:tcPr marL="9525" marR="9525" marT="9525" marB="0" anchor="b">
                    <a:lnL>
                      <a:noFill/>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a:rPr>
                        <a:t>$191.15 </a:t>
                      </a:r>
                    </a:p>
                  </a:txBody>
                  <a:tcPr marL="9525" marR="9525" marT="9525" marB="0" anchor="b">
                    <a:lnL>
                      <a:noFill/>
                    </a:lnL>
                    <a:lnR>
                      <a:noFill/>
                    </a:lnR>
                    <a:lnT>
                      <a:noFill/>
                    </a:lnT>
                    <a:lnB>
                      <a:noFill/>
                    </a:lnB>
                    <a:noFill/>
                  </a:tcPr>
                </a:tc>
                <a:extLst>
                  <a:ext uri="{0D108BD9-81ED-4DB2-BD59-A6C34878D82A}">
                    <a16:rowId xmlns:a16="http://schemas.microsoft.com/office/drawing/2014/main" val="861402291"/>
                  </a:ext>
                </a:extLst>
              </a:tr>
              <a:tr h="196108">
                <a:tc gridSpan="2">
                  <a:txBody>
                    <a:bodyPr/>
                    <a:lstStyle/>
                    <a:p>
                      <a:pPr algn="l" fontAlgn="b"/>
                      <a:r>
                        <a:rPr lang="en-US" sz="1200" b="0" i="0" u="none" strike="noStrike">
                          <a:solidFill>
                            <a:srgbClr val="000000"/>
                          </a:solidFill>
                          <a:effectLst/>
                          <a:latin typeface="Aptos Narrow"/>
                        </a:rPr>
                        <a:t>Target Price</a:t>
                      </a:r>
                    </a:p>
                  </a:txBody>
                  <a:tcPr marL="9525" marR="9525" marT="9525" marB="0" anchor="b">
                    <a:lnL>
                      <a:noFill/>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a:rPr>
                        <a:t>$201.41 </a:t>
                      </a:r>
                    </a:p>
                  </a:txBody>
                  <a:tcPr marL="9525" marR="9525" marT="9525" marB="0" anchor="b">
                    <a:lnL>
                      <a:noFill/>
                    </a:lnL>
                    <a:lnR>
                      <a:noFill/>
                    </a:lnR>
                    <a:lnT>
                      <a:noFill/>
                    </a:lnT>
                    <a:lnB>
                      <a:noFill/>
                    </a:lnB>
                    <a:noFill/>
                  </a:tcPr>
                </a:tc>
                <a:extLst>
                  <a:ext uri="{0D108BD9-81ED-4DB2-BD59-A6C34878D82A}">
                    <a16:rowId xmlns:a16="http://schemas.microsoft.com/office/drawing/2014/main" val="709854297"/>
                  </a:ext>
                </a:extLst>
              </a:tr>
              <a:tr h="218050">
                <a:tc gridSpan="2">
                  <a:txBody>
                    <a:bodyPr/>
                    <a:lstStyle/>
                    <a:p>
                      <a:pPr algn="l" fontAlgn="b"/>
                      <a:r>
                        <a:rPr lang="en-US" sz="1200" b="0" i="0" u="none" strike="noStrike">
                          <a:solidFill>
                            <a:srgbClr val="000000"/>
                          </a:solidFill>
                          <a:effectLst/>
                          <a:latin typeface="Aptos Narrow"/>
                        </a:rPr>
                        <a:t>Consensus Price</a:t>
                      </a:r>
                    </a:p>
                  </a:txBody>
                  <a:tcPr marL="9525" marR="9525" marT="9525" marB="0" anchor="b">
                    <a:lnL>
                      <a:noFill/>
                    </a:lnL>
                    <a:lnR>
                      <a:noFill/>
                    </a:lnR>
                    <a:lnT>
                      <a:noFill/>
                    </a:lnT>
                    <a:lnB>
                      <a:noFill/>
                    </a:lnB>
                    <a:noFill/>
                  </a:tcPr>
                </a:tc>
                <a:tc hMerge="1">
                  <a:txBody>
                    <a:bodyPr/>
                    <a:lstStyle/>
                    <a:p>
                      <a:endParaRPr lang="en-US"/>
                    </a:p>
                  </a:txBody>
                  <a:tcPr/>
                </a:tc>
                <a:tc gridSpan="2">
                  <a:txBody>
                    <a:bodyPr/>
                    <a:lstStyle/>
                    <a:p>
                      <a:pPr algn="r" fontAlgn="b"/>
                      <a:r>
                        <a:rPr lang="en-US" sz="1100" b="0" i="0" u="none" strike="noStrike">
                          <a:solidFill>
                            <a:srgbClr val="000000"/>
                          </a:solidFill>
                          <a:effectLst/>
                          <a:latin typeface="Aptos Narrow"/>
                        </a:rPr>
                        <a:t>$204.33</a:t>
                      </a:r>
                    </a:p>
                  </a:txBody>
                  <a:tcPr marL="9525" marR="9525" marT="9525" marB="0" anchor="b">
                    <a:lnL>
                      <a:noFill/>
                    </a:lnL>
                    <a:lnR>
                      <a:noFill/>
                    </a:lnR>
                    <a:lnT>
                      <a:noFill/>
                    </a:lnT>
                    <a:lnB>
                      <a:noFill/>
                    </a:lnB>
                    <a:noFill/>
                  </a:tcPr>
                </a:tc>
                <a:tc hMerge="1">
                  <a:txBody>
                    <a:bodyPr/>
                    <a:lstStyle/>
                    <a:p>
                      <a:endParaRPr/>
                    </a:p>
                  </a:txBody>
                  <a:tcPr marL="9525" marR="9525" marT="9525" marB="0" anchor="b">
                    <a:lnL>
                      <a:noFill/>
                    </a:lnL>
                    <a:lnR>
                      <a:noFill/>
                    </a:lnR>
                    <a:lnT>
                      <a:noFill/>
                    </a:lnT>
                    <a:lnB>
                      <a:noFill/>
                    </a:lnB>
                    <a:noFill/>
                  </a:tcPr>
                </a:tc>
                <a:extLst>
                  <a:ext uri="{0D108BD9-81ED-4DB2-BD59-A6C34878D82A}">
                    <a16:rowId xmlns:a16="http://schemas.microsoft.com/office/drawing/2014/main" val="1908632769"/>
                  </a:ext>
                </a:extLst>
              </a:tr>
            </a:tbl>
          </a:graphicData>
        </a:graphic>
      </p:graphicFrame>
    </p:spTree>
    <p:extLst>
      <p:ext uri="{BB962C8B-B14F-4D97-AF65-F5344CB8AC3E}">
        <p14:creationId xmlns:p14="http://schemas.microsoft.com/office/powerpoint/2010/main" val="2370118327"/>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2.png"/></Relationships>
</file>

<file path=ppt/theme/theme1.xml><?xml version="1.0" encoding="utf-8"?>
<a:theme xmlns:a="http://schemas.openxmlformats.org/drawingml/2006/main" name="presentation and section titles">
  <a:themeElements>
    <a:clrScheme name="Ohio State custom palette ">
      <a:dk1>
        <a:srgbClr val="333333"/>
      </a:dk1>
      <a:lt1>
        <a:srgbClr val="FFFFFF"/>
      </a:lt1>
      <a:dk2>
        <a:srgbClr val="BA0000"/>
      </a:dk2>
      <a:lt2>
        <a:srgbClr val="666666"/>
      </a:lt2>
      <a:accent1>
        <a:srgbClr val="26686D"/>
      </a:accent1>
      <a:accent2>
        <a:srgbClr val="73782C"/>
      </a:accent2>
      <a:accent3>
        <a:srgbClr val="C04F24"/>
      </a:accent3>
      <a:accent4>
        <a:srgbClr val="6EBBAB"/>
      </a:accent4>
      <a:accent5>
        <a:srgbClr val="BEC841"/>
      </a:accent5>
      <a:accent6>
        <a:srgbClr val="DA693E"/>
      </a:accent6>
      <a:hlink>
        <a:srgbClr val="BB0000"/>
      </a:hlink>
      <a:folHlink>
        <a:srgbClr val="BB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D0B0020F-9CC4-C24C-ABD4-4FDF30E674A5}" vid="{3438D44A-316D-6548-9B58-5EF301E3C9A4}"/>
    </a:ext>
  </a:extLst>
</a:theme>
</file>

<file path=ppt/theme/theme10.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iscellaneous">
  <a:themeElements>
    <a:clrScheme name="Ohio State custom palette ">
      <a:dk1>
        <a:srgbClr val="333333"/>
      </a:dk1>
      <a:lt1>
        <a:srgbClr val="FFFFFF"/>
      </a:lt1>
      <a:dk2>
        <a:srgbClr val="BA0000"/>
      </a:dk2>
      <a:lt2>
        <a:srgbClr val="666666"/>
      </a:lt2>
      <a:accent1>
        <a:srgbClr val="26686D"/>
      </a:accent1>
      <a:accent2>
        <a:srgbClr val="73782C"/>
      </a:accent2>
      <a:accent3>
        <a:srgbClr val="C04F24"/>
      </a:accent3>
      <a:accent4>
        <a:srgbClr val="6EBBAB"/>
      </a:accent4>
      <a:accent5>
        <a:srgbClr val="BEC841"/>
      </a:accent5>
      <a:accent6>
        <a:srgbClr val="DA693E"/>
      </a:accent6>
      <a:hlink>
        <a:srgbClr val="BB0000"/>
      </a:hlink>
      <a:folHlink>
        <a:srgbClr val="BB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D0B0020F-9CC4-C24C-ABD4-4FDF30E674A5}" vid="{514CFBEC-85C6-1441-8EC5-DFCE4E865769}"/>
    </a:ext>
  </a:extLst>
</a:theme>
</file>

<file path=ppt/theme/theme3.xml><?xml version="1.0" encoding="utf-8"?>
<a:theme xmlns:a="http://schemas.openxmlformats.org/drawingml/2006/main" name="title top">
  <a:themeElements>
    <a:clrScheme name="Ohio State custom palette ">
      <a:dk1>
        <a:srgbClr val="333333"/>
      </a:dk1>
      <a:lt1>
        <a:srgbClr val="FFFFFF"/>
      </a:lt1>
      <a:dk2>
        <a:srgbClr val="BA0000"/>
      </a:dk2>
      <a:lt2>
        <a:srgbClr val="666666"/>
      </a:lt2>
      <a:accent1>
        <a:srgbClr val="26686D"/>
      </a:accent1>
      <a:accent2>
        <a:srgbClr val="73782C"/>
      </a:accent2>
      <a:accent3>
        <a:srgbClr val="C04F24"/>
      </a:accent3>
      <a:accent4>
        <a:srgbClr val="6EBBAB"/>
      </a:accent4>
      <a:accent5>
        <a:srgbClr val="BEC841"/>
      </a:accent5>
      <a:accent6>
        <a:srgbClr val="DA693E"/>
      </a:accent6>
      <a:hlink>
        <a:srgbClr val="BB0000"/>
      </a:hlink>
      <a:folHlink>
        <a:srgbClr val="BB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D0B0020F-9CC4-C24C-ABD4-4FDF30E674A5}" vid="{0D601583-8553-5845-9E4C-84A13817142B}"/>
    </a:ext>
  </a:extLst>
</a:theme>
</file>

<file path=ppt/theme/theme4.xml><?xml version="1.0" encoding="utf-8"?>
<a:theme xmlns:a="http://schemas.openxmlformats.org/drawingml/2006/main" name="title flag">
  <a:themeElements>
    <a:clrScheme name="Ohio State custom palette ">
      <a:dk1>
        <a:srgbClr val="333333"/>
      </a:dk1>
      <a:lt1>
        <a:srgbClr val="FFFFFF"/>
      </a:lt1>
      <a:dk2>
        <a:srgbClr val="BA0000"/>
      </a:dk2>
      <a:lt2>
        <a:srgbClr val="666666"/>
      </a:lt2>
      <a:accent1>
        <a:srgbClr val="26686D"/>
      </a:accent1>
      <a:accent2>
        <a:srgbClr val="73782C"/>
      </a:accent2>
      <a:accent3>
        <a:srgbClr val="C04F24"/>
      </a:accent3>
      <a:accent4>
        <a:srgbClr val="6EBBAB"/>
      </a:accent4>
      <a:accent5>
        <a:srgbClr val="BEC841"/>
      </a:accent5>
      <a:accent6>
        <a:srgbClr val="DA693E"/>
      </a:accent6>
      <a:hlink>
        <a:srgbClr val="BB0000"/>
      </a:hlink>
      <a:folHlink>
        <a:srgbClr val="BB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D0B0020F-9CC4-C24C-ABD4-4FDF30E674A5}" vid="{8DAA0E8D-25B8-E247-8129-FBBEBA4AF398}"/>
    </a:ext>
  </a:extLst>
</a:theme>
</file>

<file path=ppt/theme/theme5.xml><?xml version="1.0" encoding="utf-8"?>
<a:theme xmlns:a="http://schemas.openxmlformats.org/drawingml/2006/main" name="title column, branding">
  <a:themeElements>
    <a:clrScheme name="Ohio State custom palette ">
      <a:dk1>
        <a:srgbClr val="333333"/>
      </a:dk1>
      <a:lt1>
        <a:srgbClr val="FFFFFF"/>
      </a:lt1>
      <a:dk2>
        <a:srgbClr val="BA0000"/>
      </a:dk2>
      <a:lt2>
        <a:srgbClr val="666666"/>
      </a:lt2>
      <a:accent1>
        <a:srgbClr val="26686D"/>
      </a:accent1>
      <a:accent2>
        <a:srgbClr val="73782C"/>
      </a:accent2>
      <a:accent3>
        <a:srgbClr val="C04F24"/>
      </a:accent3>
      <a:accent4>
        <a:srgbClr val="6EBBAB"/>
      </a:accent4>
      <a:accent5>
        <a:srgbClr val="BEC841"/>
      </a:accent5>
      <a:accent6>
        <a:srgbClr val="DA693E"/>
      </a:accent6>
      <a:hlink>
        <a:srgbClr val="BB0000"/>
      </a:hlink>
      <a:folHlink>
        <a:srgbClr val="BB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D0B0020F-9CC4-C24C-ABD4-4FDF30E674A5}" vid="{81886302-32ED-4245-9304-B0049663F3D3}"/>
    </a:ext>
  </a:extLst>
</a:theme>
</file>

<file path=ppt/theme/theme6.xml><?xml version="1.0" encoding="utf-8"?>
<a:theme xmlns:a="http://schemas.openxmlformats.org/drawingml/2006/main" name="title column dark, text, branding">
  <a:themeElements>
    <a:clrScheme name="Ohio State custom palette ">
      <a:dk1>
        <a:srgbClr val="333333"/>
      </a:dk1>
      <a:lt1>
        <a:srgbClr val="FFFFFF"/>
      </a:lt1>
      <a:dk2>
        <a:srgbClr val="BA0000"/>
      </a:dk2>
      <a:lt2>
        <a:srgbClr val="666666"/>
      </a:lt2>
      <a:accent1>
        <a:srgbClr val="26686D"/>
      </a:accent1>
      <a:accent2>
        <a:srgbClr val="73782C"/>
      </a:accent2>
      <a:accent3>
        <a:srgbClr val="C04F24"/>
      </a:accent3>
      <a:accent4>
        <a:srgbClr val="6EBBAB"/>
      </a:accent4>
      <a:accent5>
        <a:srgbClr val="BEC841"/>
      </a:accent5>
      <a:accent6>
        <a:srgbClr val="DA693E"/>
      </a:accent6>
      <a:hlink>
        <a:srgbClr val="BB0000"/>
      </a:hlink>
      <a:folHlink>
        <a:srgbClr val="BB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D0B0020F-9CC4-C24C-ABD4-4FDF30E674A5}" vid="{CF55ABEB-B589-3D4D-B50A-5CD1C51982CD}"/>
    </a:ext>
  </a:extLst>
</a:theme>
</file>

<file path=ppt/theme/theme7.xml><?xml version="1.0" encoding="utf-8"?>
<a:theme xmlns:a="http://schemas.openxmlformats.org/drawingml/2006/main" name="1_presentation and section titles">
  <a:themeElements>
    <a:clrScheme name="Ohio State custom palette ">
      <a:dk1>
        <a:srgbClr val="333333"/>
      </a:dk1>
      <a:lt1>
        <a:srgbClr val="FFFFFF"/>
      </a:lt1>
      <a:dk2>
        <a:srgbClr val="BA0000"/>
      </a:dk2>
      <a:lt2>
        <a:srgbClr val="666666"/>
      </a:lt2>
      <a:accent1>
        <a:srgbClr val="26686D"/>
      </a:accent1>
      <a:accent2>
        <a:srgbClr val="73782C"/>
      </a:accent2>
      <a:accent3>
        <a:srgbClr val="C04F24"/>
      </a:accent3>
      <a:accent4>
        <a:srgbClr val="6EBBAB"/>
      </a:accent4>
      <a:accent5>
        <a:srgbClr val="BEC841"/>
      </a:accent5>
      <a:accent6>
        <a:srgbClr val="DA693E"/>
      </a:accent6>
      <a:hlink>
        <a:srgbClr val="BB0000"/>
      </a:hlink>
      <a:folHlink>
        <a:srgbClr val="BB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D0B0020F-9CC4-C24C-ABD4-4FDF30E674A5}" vid="{7C3B788B-2FB0-9240-A904-AD2B277E597E}"/>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D0B0020F-9CC4-C24C-ABD4-4FDF30E674A5}" vid="{A93FD2E9-538A-2E41-94D2-DF0A5EA1003C}"/>
    </a:ext>
  </a:extLst>
</a:theme>
</file>

<file path=ppt/theme/theme9.xml><?xml version="1.0" encoding="utf-8"?>
<a:theme xmlns:a="http://schemas.openxmlformats.org/drawingml/2006/main" name="Theme1">
  <a:themeElements>
    <a:clrScheme name="Custom 1">
      <a:dk1>
        <a:sysClr val="windowText" lastClr="000000"/>
      </a:dk1>
      <a:lt1>
        <a:sysClr val="window" lastClr="FFFFFF"/>
      </a:lt1>
      <a:dk2>
        <a:srgbClr val="323232"/>
      </a:dk2>
      <a:lt2>
        <a:srgbClr val="A5A5A5"/>
      </a:lt2>
      <a:accent1>
        <a:srgbClr val="C00000"/>
      </a:accent1>
      <a:accent2>
        <a:srgbClr val="7B230B"/>
      </a:accent2>
      <a:accent3>
        <a:srgbClr val="A5A5A5"/>
      </a:accent3>
      <a:accent4>
        <a:srgbClr val="BFBFBF"/>
      </a:accent4>
      <a:accent5>
        <a:srgbClr val="656565"/>
      </a:accent5>
      <a:accent6>
        <a:srgbClr val="464646"/>
      </a:accent6>
      <a:hlink>
        <a:srgbClr val="0070C0"/>
      </a:hlink>
      <a:folHlink>
        <a:srgbClr val="002060"/>
      </a:folHlink>
    </a:clrScheme>
    <a:fontScheme name="Custom 1">
      <a:majorFont>
        <a:latin typeface="Arial"/>
        <a:ea typeface=""/>
        <a:cs typeface=""/>
      </a:majorFont>
      <a:minorFont>
        <a:latin typeface="Helvetica"/>
        <a:ea typeface=""/>
        <a:cs typeface=""/>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317500" rIns="0" bIns="0" rtlCol="0">
        <a:spAutoFit/>
      </a:bodyPr>
      <a:lstStyle>
        <a:defPPr marL="914400" indent="0" algn="l">
          <a:buClr>
            <a:schemeClr val="accent5"/>
          </a:buClr>
          <a:defRPr sz="4800" u="sng" dirty="0">
            <a:solidFill>
              <a:schemeClr val="tx1"/>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Presentation4" id="{D0B0020F-9CC4-C24C-ABD4-4FDF30E674A5}" vid="{FC0A8F16-1561-0246-860C-EE8B3116271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85D9DF8FECD04391455ED6DC13BDA5" ma:contentTypeVersion="5" ma:contentTypeDescription="Create a new document." ma:contentTypeScope="" ma:versionID="62a86eeb81c39709149bb1156965c879">
  <xsd:schema xmlns:xsd="http://www.w3.org/2001/XMLSchema" xmlns:xs="http://www.w3.org/2001/XMLSchema" xmlns:p="http://schemas.microsoft.com/office/2006/metadata/properties" xmlns:ns2="d382cca0-c613-4303-a318-ca4d19009442" xmlns:ns3="9f892233-53e1-49ea-97fa-d8de476b85fb" targetNamespace="http://schemas.microsoft.com/office/2006/metadata/properties" ma:root="true" ma:fieldsID="f7ee3a69bace38e9d3aecabd7044d2f3" ns2:_="" ns3:_="">
    <xsd:import namespace="d382cca0-c613-4303-a318-ca4d19009442"/>
    <xsd:import namespace="9f892233-53e1-49ea-97fa-d8de476b85f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2cca0-c613-4303-a318-ca4d190094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892233-53e1-49ea-97fa-d8de476b85f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657784-AC69-4338-9B98-3037B6282FC0}">
  <ds:schemaRefs>
    <ds:schemaRef ds:uri="9f892233-53e1-49ea-97fa-d8de476b85fb"/>
    <ds:schemaRef ds:uri="d382cca0-c613-4303-a318-ca4d190094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EADEAC6-5AE2-4414-87BD-EDB1589328CF}">
  <ds:schemaRefs>
    <ds:schemaRef ds:uri="http://schemas.microsoft.com/sharepoint/v3/contenttype/forms"/>
  </ds:schemaRefs>
</ds:datastoreItem>
</file>

<file path=customXml/itemProps3.xml><?xml version="1.0" encoding="utf-8"?>
<ds:datastoreItem xmlns:ds="http://schemas.openxmlformats.org/officeDocument/2006/customXml" ds:itemID="{1F3B4312-7CCF-4C4C-92DC-BE2D7BB885D0}">
  <ds:schemaRefs>
    <ds:schemaRef ds:uri="9f892233-53e1-49ea-97fa-d8de476b85fb"/>
    <ds:schemaRef ds:uri="d382cca0-c613-4303-a318-ca4d190094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 and section titles</Template>
  <TotalTime>104</TotalTime>
  <Words>1611</Words>
  <Application>Microsoft Office PowerPoint</Application>
  <PresentationFormat>Widescreen</PresentationFormat>
  <Paragraphs>352</Paragraphs>
  <Slides>17</Slides>
  <Notes>8</Notes>
  <HiddenSlides>0</HiddenSlides>
  <MMClips>0</MMClips>
  <ScaleCrop>false</ScaleCrop>
  <HeadingPairs>
    <vt:vector size="4" baseType="variant">
      <vt:variant>
        <vt:lpstr>Theme</vt:lpstr>
      </vt:variant>
      <vt:variant>
        <vt:i4>10</vt:i4>
      </vt:variant>
      <vt:variant>
        <vt:lpstr>Slide Titles</vt:lpstr>
      </vt:variant>
      <vt:variant>
        <vt:i4>17</vt:i4>
      </vt:variant>
    </vt:vector>
  </HeadingPairs>
  <TitlesOfParts>
    <vt:vector size="27" baseType="lpstr">
      <vt:lpstr>presentation and section titles</vt:lpstr>
      <vt:lpstr>miscellaneous</vt:lpstr>
      <vt:lpstr>title top</vt:lpstr>
      <vt:lpstr>title flag</vt:lpstr>
      <vt:lpstr>title column, branding</vt:lpstr>
      <vt:lpstr>title column dark, text, branding</vt:lpstr>
      <vt:lpstr>1_presentation and section titles</vt:lpstr>
      <vt:lpstr>Custom Design</vt:lpstr>
      <vt:lpstr>Theme1</vt:lpstr>
      <vt:lpstr>1_White</vt:lpstr>
      <vt:lpstr>Communication Services </vt:lpstr>
      <vt:lpstr>Sector Overview</vt:lpstr>
      <vt:lpstr>Comcast (CMCSA) – Overview </vt:lpstr>
      <vt:lpstr>Comcast (CMCSA) – Analysis </vt:lpstr>
      <vt:lpstr>Comcast (CMCSA) – Valuation</vt:lpstr>
      <vt:lpstr>Meta Platforms Inc. (META) - Overview</vt:lpstr>
      <vt:lpstr>Meta Platforms Inc. (META) - Analysis</vt:lpstr>
      <vt:lpstr>Meta Platforms Inc. (META) - Valuation</vt:lpstr>
      <vt:lpstr>Alphabet Inc. (GOOGL) - Overview</vt:lpstr>
      <vt:lpstr>Alphabet Inc. (GOOGL) - Analysis</vt:lpstr>
      <vt:lpstr>Alphabet Inc. (GOOGL) - Valuation</vt:lpstr>
      <vt:lpstr>Recommendation</vt:lpstr>
      <vt:lpstr>PowerPoint Presentation</vt:lpstr>
      <vt:lpstr>Comcast (CMCSA) – Appendix 1</vt:lpstr>
      <vt:lpstr>Comcast (CMCSA) – Appendix 2</vt:lpstr>
      <vt:lpstr>Meta Platforms Inc. (META) - Appendix</vt:lpstr>
      <vt:lpstr>Alphabet Inc. Appendix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MBA 628.1 Professional Development Workshop Session One</dc:title>
  <dc:creator>Lori Kendall</dc:creator>
  <cp:lastModifiedBy>Christopher chin</cp:lastModifiedBy>
  <cp:revision>17</cp:revision>
  <cp:lastPrinted>2020-06-04T14:52:38Z</cp:lastPrinted>
  <dcterms:created xsi:type="dcterms:W3CDTF">2021-03-08T03:34:13Z</dcterms:created>
  <dcterms:modified xsi:type="dcterms:W3CDTF">2025-07-22T18:38:35Z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0x010100D085D9DF8FECD04391455ED6DC13BDA5</vt:lpwstr>
  </property>
</Properties>
</file>