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63" r:id="rId3"/>
    <p:sldId id="276" r:id="rId4"/>
    <p:sldId id="278" r:id="rId5"/>
    <p:sldId id="277" r:id="rId6"/>
    <p:sldId id="283" r:id="rId7"/>
    <p:sldId id="261" r:id="rId8"/>
    <p:sldId id="275" r:id="rId9"/>
    <p:sldId id="291" r:id="rId10"/>
    <p:sldId id="273" r:id="rId11"/>
    <p:sldId id="262" r:id="rId12"/>
    <p:sldId id="292" r:id="rId13"/>
    <p:sldId id="260" r:id="rId14"/>
    <p:sldId id="286" r:id="rId15"/>
    <p:sldId id="287" r:id="rId16"/>
    <p:sldId id="288" r:id="rId17"/>
    <p:sldId id="258" r:id="rId18"/>
    <p:sldId id="264" r:id="rId19"/>
    <p:sldId id="265" r:id="rId20"/>
    <p:sldId id="266" r:id="rId21"/>
    <p:sldId id="267" r:id="rId22"/>
    <p:sldId id="279" r:id="rId23"/>
    <p:sldId id="280" r:id="rId24"/>
    <p:sldId id="281" r:id="rId25"/>
    <p:sldId id="282" r:id="rId26"/>
    <p:sldId id="272" r:id="rId27"/>
    <p:sldId id="290" r:id="rId28"/>
    <p:sldId id="269" r:id="rId29"/>
    <p:sldId id="259" r:id="rId30"/>
    <p:sldId id="285" r:id="rId3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E24DB41-2573-17C1-8D1F-CC06A7924209}" v="15" dt="2025-11-04T03:50:08.926"/>
    <p1510:client id="{387ED6D1-CB63-B4AC-CF5D-95CEC63880FE}" v="196" dt="2025-11-04T04:09:06.276"/>
    <p1510:client id="{412A32BB-2F58-652B-4E1D-32DB4A87D014}" v="43" dt="2025-11-03T19:11:55.595"/>
    <p1510:client id="{5EF3AE4A-4778-D21D-A40D-142057C5F6D7}" v="546" dt="2025-11-03T20:42:52.633"/>
    <p1510:client id="{7BB127AB-26F2-F7F5-C801-403724E1AE8B}" v="301" dt="2025-11-04T19:13:16.383"/>
    <p1510:client id="{A21B9B44-07AC-7DDA-B269-E1E3DD9D9926}" v="67" dt="2025-11-04T17:01:18.463"/>
    <p1510:client id="{AD4BF1DE-108A-D93B-DF50-ACF00C77983B}" v="60" dt="2025-11-03T20:27:02.948"/>
    <p1510:client id="{AE18C214-0062-62F9-6A1A-A5C6DCC043B3}" v="75" dt="2025-11-04T14:21:19.385"/>
    <p1510:client id="{D33F9F26-709F-4577-B71E-6002AEB34FD8}" v="31" dt="2025-11-04T01:29:43.880"/>
    <p1510:client id="{EACF7904-9D7C-6049-B2F6-00C40712380A}" v="5" dt="2025-11-04T18:05:07.009"/>
    <p1510:client id="{F2BE51D8-A91B-605E-A591-3FE1982FC6AE}" v="8" dt="2025-11-04T17:21:11.940"/>
    <p1510:client id="{F5B241D7-BF20-3048-B36C-BC8D5A6FF816}" v="787" dt="2025-11-03T20:08:38.755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EB344D84-9AFB-497E-A393-DC336BA19D2E}" styleName="Medium Style 3 - Accent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EB9631B5-78F2-41C9-869B-9F39066F8104}" styleName="Medium Style 3 - 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 varScale="1">
        <p:scale>
          <a:sx n="66" d="100"/>
          <a:sy n="66" d="100"/>
        </p:scale>
        <p:origin x="0" y="0"/>
      </p:cViewPr>
      <p:guideLst/>
    </p:cSldViewPr>
  </p:slide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37" Type="http://schemas.microsoft.com/office/2015/10/relationships/revisionInfo" Target="revisionInfo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microsoft.com/office/2016/11/relationships/changesInfo" Target="changesInfos/changesInfo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Pettit, Jack" userId="S::pettit.175@buckeyemail.osu.edu::f4729b9b-609e-41bd-934c-278a70bedfdc" providerId="AD" clId="Web-{AD4BF1DE-108A-D93B-DF50-ACF00C77983B}"/>
    <pc:docChg chg="addSld modSld">
      <pc:chgData name="Pettit, Jack" userId="S::pettit.175@buckeyemail.osu.edu::f4729b9b-609e-41bd-934c-278a70bedfdc" providerId="AD" clId="Web-{AD4BF1DE-108A-D93B-DF50-ACF00C77983B}" dt="2025-11-03T20:27:02.948" v="38" actId="1076"/>
      <pc:docMkLst>
        <pc:docMk/>
      </pc:docMkLst>
      <pc:sldChg chg="addSp delSp modSp new">
        <pc:chgData name="Pettit, Jack" userId="S::pettit.175@buckeyemail.osu.edu::f4729b9b-609e-41bd-934c-278a70bedfdc" providerId="AD" clId="Web-{AD4BF1DE-108A-D93B-DF50-ACF00C77983B}" dt="2025-11-03T20:27:02.948" v="38" actId="1076"/>
        <pc:sldMkLst>
          <pc:docMk/>
          <pc:sldMk cId="1946556712" sldId="292"/>
        </pc:sldMkLst>
        <pc:spChg chg="add del">
          <ac:chgData name="Pettit, Jack" userId="S::pettit.175@buckeyemail.osu.edu::f4729b9b-609e-41bd-934c-278a70bedfdc" providerId="AD" clId="Web-{AD4BF1DE-108A-D93B-DF50-ACF00C77983B}" dt="2025-11-03T20:13:21.879" v="4"/>
          <ac:spMkLst>
            <pc:docMk/>
            <pc:sldMk cId="1946556712" sldId="292"/>
            <ac:spMk id="4" creationId="{EF50DE2E-6284-F556-55E2-9DB1C7EFA23D}"/>
          </ac:spMkLst>
        </pc:spChg>
        <pc:spChg chg="add mod">
          <ac:chgData name="Pettit, Jack" userId="S::pettit.175@buckeyemail.osu.edu::f4729b9b-609e-41bd-934c-278a70bedfdc" providerId="AD" clId="Web-{AD4BF1DE-108A-D93B-DF50-ACF00C77983B}" dt="2025-11-03T20:27:02.948" v="38" actId="1076"/>
          <ac:spMkLst>
            <pc:docMk/>
            <pc:sldMk cId="1946556712" sldId="292"/>
            <ac:spMk id="5" creationId="{11FAFB24-FCDA-2DB5-DEBB-4DD7BC24CA2A}"/>
          </ac:spMkLst>
        </pc:spChg>
        <pc:spChg chg="add mod">
          <ac:chgData name="Pettit, Jack" userId="S::pettit.175@buckeyemail.osu.edu::f4729b9b-609e-41bd-934c-278a70bedfdc" providerId="AD" clId="Web-{AD4BF1DE-108A-D93B-DF50-ACF00C77983B}" dt="2025-11-03T20:19:15.621" v="32" actId="20577"/>
          <ac:spMkLst>
            <pc:docMk/>
            <pc:sldMk cId="1946556712" sldId="292"/>
            <ac:spMk id="6" creationId="{27D6CC7E-2387-4A84-BAEC-CFA339289F97}"/>
          </ac:spMkLst>
        </pc:spChg>
        <pc:picChg chg="add mod">
          <ac:chgData name="Pettit, Jack" userId="S::pettit.175@buckeyemail.osu.edu::f4729b9b-609e-41bd-934c-278a70bedfdc" providerId="AD" clId="Web-{AD4BF1DE-108A-D93B-DF50-ACF00C77983B}" dt="2025-11-03T20:13:10.862" v="2" actId="1076"/>
          <ac:picMkLst>
            <pc:docMk/>
            <pc:sldMk cId="1946556712" sldId="292"/>
            <ac:picMk id="3" creationId="{F7C6A6FA-EEF6-EF46-EA37-D524FCE2A9F6}"/>
          </ac:picMkLst>
        </pc:picChg>
      </pc:sldChg>
    </pc:docChg>
  </pc:docChgLst>
  <pc:docChgLst>
    <pc:chgData clId="Web-{77FD28A0-5269-1997-1602-3E10271BF895}"/>
    <pc:docChg chg="modSld">
      <pc:chgData name="" userId="" providerId="" clId="Web-{77FD28A0-5269-1997-1602-3E10271BF895}" dt="2025-11-03T16:16:05.779" v="8" actId="20577"/>
      <pc:docMkLst>
        <pc:docMk/>
      </pc:docMkLst>
      <pc:sldChg chg="modSp">
        <pc:chgData name="" userId="" providerId="" clId="Web-{77FD28A0-5269-1997-1602-3E10271BF895}" dt="2025-11-03T16:16:05.779" v="8" actId="20577"/>
        <pc:sldMkLst>
          <pc:docMk/>
          <pc:sldMk cId="743732651" sldId="259"/>
        </pc:sldMkLst>
        <pc:spChg chg="mod">
          <ac:chgData name="" userId="" providerId="" clId="Web-{77FD28A0-5269-1997-1602-3E10271BF895}" dt="2025-11-03T16:16:05.779" v="8" actId="20577"/>
          <ac:spMkLst>
            <pc:docMk/>
            <pc:sldMk cId="743732651" sldId="259"/>
            <ac:spMk id="3" creationId="{1424DA02-9825-28A1-2156-31FCBE154C60}"/>
          </ac:spMkLst>
        </pc:spChg>
      </pc:sldChg>
    </pc:docChg>
  </pc:docChgLst>
  <pc:docChgLst>
    <pc:chgData name="Pettit, Jack" userId="S::pettit.175@buckeyemail.osu.edu::f4729b9b-609e-41bd-934c-278a70bedfdc" providerId="AD" clId="Web-{2D75C7ED-2FE5-7841-9DE6-A8E399B6A088}"/>
    <pc:docChg chg="modSld">
      <pc:chgData name="Pettit, Jack" userId="S::pettit.175@buckeyemail.osu.edu::f4729b9b-609e-41bd-934c-278a70bedfdc" providerId="AD" clId="Web-{2D75C7ED-2FE5-7841-9DE6-A8E399B6A088}" dt="2025-11-03T18:32:39.898" v="2" actId="20577"/>
      <pc:docMkLst>
        <pc:docMk/>
      </pc:docMkLst>
      <pc:sldChg chg="modSp">
        <pc:chgData name="Pettit, Jack" userId="S::pettit.175@buckeyemail.osu.edu::f4729b9b-609e-41bd-934c-278a70bedfdc" providerId="AD" clId="Web-{2D75C7ED-2FE5-7841-9DE6-A8E399B6A088}" dt="2025-11-03T18:32:39.898" v="2" actId="20577"/>
        <pc:sldMkLst>
          <pc:docMk/>
          <pc:sldMk cId="1399131936" sldId="263"/>
        </pc:sldMkLst>
        <pc:graphicFrameChg chg="modGraphic">
          <ac:chgData name="Pettit, Jack" userId="S::pettit.175@buckeyemail.osu.edu::f4729b9b-609e-41bd-934c-278a70bedfdc" providerId="AD" clId="Web-{2D75C7ED-2FE5-7841-9DE6-A8E399B6A088}" dt="2025-11-03T18:32:39.898" v="2" actId="20577"/>
          <ac:graphicFrameMkLst>
            <pc:docMk/>
            <pc:sldMk cId="1399131936" sldId="263"/>
            <ac:graphicFrameMk id="23" creationId="{75AF054C-D71D-CC3E-8FDD-C5E8835D75C3}"/>
          </ac:graphicFrameMkLst>
        </pc:graphicFrameChg>
      </pc:sldChg>
    </pc:docChg>
  </pc:docChgLst>
  <pc:docChgLst>
    <pc:chgData name="Pettit, Jack" userId="S::pettit.175@buckeyemail.osu.edu::f4729b9b-609e-41bd-934c-278a70bedfdc" providerId="AD" clId="Web-{A21B9B44-07AC-7DDA-B269-E1E3DD9D9926}"/>
    <pc:docChg chg="modSld">
      <pc:chgData name="Pettit, Jack" userId="S::pettit.175@buckeyemail.osu.edu::f4729b9b-609e-41bd-934c-278a70bedfdc" providerId="AD" clId="Web-{A21B9B44-07AC-7DDA-B269-E1E3DD9D9926}" dt="2025-11-04T17:06:52.057" v="85" actId="1076"/>
      <pc:docMkLst>
        <pc:docMk/>
      </pc:docMkLst>
      <pc:sldChg chg="modSp">
        <pc:chgData name="Pettit, Jack" userId="S::pettit.175@buckeyemail.osu.edu::f4729b9b-609e-41bd-934c-278a70bedfdc" providerId="AD" clId="Web-{A21B9B44-07AC-7DDA-B269-E1E3DD9D9926}" dt="2025-11-04T17:06:52.057" v="85" actId="1076"/>
        <pc:sldMkLst>
          <pc:docMk/>
          <pc:sldMk cId="1399131936" sldId="263"/>
        </pc:sldMkLst>
        <pc:graphicFrameChg chg="mod modGraphic">
          <ac:chgData name="Pettit, Jack" userId="S::pettit.175@buckeyemail.osu.edu::f4729b9b-609e-41bd-934c-278a70bedfdc" providerId="AD" clId="Web-{A21B9B44-07AC-7DDA-B269-E1E3DD9D9926}" dt="2025-11-04T17:06:52.057" v="85" actId="1076"/>
          <ac:graphicFrameMkLst>
            <pc:docMk/>
            <pc:sldMk cId="1399131936" sldId="263"/>
            <ac:graphicFrameMk id="23" creationId="{75AF054C-D71D-CC3E-8FDD-C5E8835D75C3}"/>
          </ac:graphicFrameMkLst>
        </pc:graphicFrameChg>
      </pc:sldChg>
      <pc:sldChg chg="addSp delSp modSp mod setBg">
        <pc:chgData name="Pettit, Jack" userId="S::pettit.175@buckeyemail.osu.edu::f4729b9b-609e-41bd-934c-278a70bedfdc" providerId="AD" clId="Web-{A21B9B44-07AC-7DDA-B269-E1E3DD9D9926}" dt="2025-11-04T16:34:52.413" v="49" actId="20577"/>
        <pc:sldMkLst>
          <pc:docMk/>
          <pc:sldMk cId="3634839404" sldId="278"/>
        </pc:sldMkLst>
        <pc:spChg chg="mod">
          <ac:chgData name="Pettit, Jack" userId="S::pettit.175@buckeyemail.osu.edu::f4729b9b-609e-41bd-934c-278a70bedfdc" providerId="AD" clId="Web-{A21B9B44-07AC-7DDA-B269-E1E3DD9D9926}" dt="2025-11-04T16:33:53.897" v="29"/>
          <ac:spMkLst>
            <pc:docMk/>
            <pc:sldMk cId="3634839404" sldId="278"/>
            <ac:spMk id="2" creationId="{51F68819-89FE-0569-03F0-4AEC4EF0523F}"/>
          </ac:spMkLst>
        </pc:spChg>
        <pc:spChg chg="mod">
          <ac:chgData name="Pettit, Jack" userId="S::pettit.175@buckeyemail.osu.edu::f4729b9b-609e-41bd-934c-278a70bedfdc" providerId="AD" clId="Web-{A21B9B44-07AC-7DDA-B269-E1E3DD9D9926}" dt="2025-11-04T16:34:52.413" v="49" actId="20577"/>
          <ac:spMkLst>
            <pc:docMk/>
            <pc:sldMk cId="3634839404" sldId="278"/>
            <ac:spMk id="17" creationId="{018EFDA6-6AFA-81E8-1575-43DF8B9A5E22}"/>
          </ac:spMkLst>
        </pc:spChg>
        <pc:spChg chg="add del">
          <ac:chgData name="Pettit, Jack" userId="S::pettit.175@buckeyemail.osu.edu::f4729b9b-609e-41bd-934c-278a70bedfdc" providerId="AD" clId="Web-{A21B9B44-07AC-7DDA-B269-E1E3DD9D9926}" dt="2025-11-04T16:33:53.897" v="29"/>
          <ac:spMkLst>
            <pc:docMk/>
            <pc:sldMk cId="3634839404" sldId="278"/>
            <ac:spMk id="27" creationId="{A8908DB7-C3A6-4FCB-9820-CEE02B398C4A}"/>
          </ac:spMkLst>
        </pc:spChg>
        <pc:spChg chg="add del">
          <ac:chgData name="Pettit, Jack" userId="S::pettit.175@buckeyemail.osu.edu::f4729b9b-609e-41bd-934c-278a70bedfdc" providerId="AD" clId="Web-{A21B9B44-07AC-7DDA-B269-E1E3DD9D9926}" dt="2025-11-04T16:33:53.897" v="29"/>
          <ac:spMkLst>
            <pc:docMk/>
            <pc:sldMk cId="3634839404" sldId="278"/>
            <ac:spMk id="29" creationId="{535742DD-1B16-4E9D-B715-0D74B4574A68}"/>
          </ac:spMkLst>
        </pc:spChg>
        <pc:grpChg chg="add del">
          <ac:chgData name="Pettit, Jack" userId="S::pettit.175@buckeyemail.osu.edu::f4729b9b-609e-41bd-934c-278a70bedfdc" providerId="AD" clId="Web-{A21B9B44-07AC-7DDA-B269-E1E3DD9D9926}" dt="2025-11-04T16:33:53.897" v="29"/>
          <ac:grpSpMkLst>
            <pc:docMk/>
            <pc:sldMk cId="3634839404" sldId="278"/>
            <ac:grpSpMk id="34" creationId="{6258F736-B256-8039-9DC6-F4E49A5C5AD5}"/>
          </ac:grpSpMkLst>
        </pc:grpChg>
        <pc:picChg chg="add del mod">
          <ac:chgData name="Pettit, Jack" userId="S::pettit.175@buckeyemail.osu.edu::f4729b9b-609e-41bd-934c-278a70bedfdc" providerId="AD" clId="Web-{A21B9B44-07AC-7DDA-B269-E1E3DD9D9926}" dt="2025-11-04T16:23:47.255" v="5"/>
          <ac:picMkLst>
            <pc:docMk/>
            <pc:sldMk cId="3634839404" sldId="278"/>
            <ac:picMk id="3" creationId="{8D62109D-A237-5081-26A1-7E32EBE44FFB}"/>
          </ac:picMkLst>
        </pc:picChg>
        <pc:picChg chg="add del mod">
          <ac:chgData name="Pettit, Jack" userId="S::pettit.175@buckeyemail.osu.edu::f4729b9b-609e-41bd-934c-278a70bedfdc" providerId="AD" clId="Web-{A21B9B44-07AC-7DDA-B269-E1E3DD9D9926}" dt="2025-11-04T16:24:17.380" v="12"/>
          <ac:picMkLst>
            <pc:docMk/>
            <pc:sldMk cId="3634839404" sldId="278"/>
            <ac:picMk id="4" creationId="{E6046CC6-370B-66F7-2FE5-696E1183FFAD}"/>
          </ac:picMkLst>
        </pc:picChg>
        <pc:picChg chg="del">
          <ac:chgData name="Pettit, Jack" userId="S::pettit.175@buckeyemail.osu.edu::f4729b9b-609e-41bd-934c-278a70bedfdc" providerId="AD" clId="Web-{A21B9B44-07AC-7DDA-B269-E1E3DD9D9926}" dt="2025-11-04T16:23:30.223" v="0"/>
          <ac:picMkLst>
            <pc:docMk/>
            <pc:sldMk cId="3634839404" sldId="278"/>
            <ac:picMk id="5" creationId="{F34753C1-A991-858B-D18A-E694341AFD42}"/>
          </ac:picMkLst>
        </pc:picChg>
        <pc:picChg chg="add del mod">
          <ac:chgData name="Pettit, Jack" userId="S::pettit.175@buckeyemail.osu.edu::f4729b9b-609e-41bd-934c-278a70bedfdc" providerId="AD" clId="Web-{A21B9B44-07AC-7DDA-B269-E1E3DD9D9926}" dt="2025-11-04T16:26:29.818" v="22"/>
          <ac:picMkLst>
            <pc:docMk/>
            <pc:sldMk cId="3634839404" sldId="278"/>
            <ac:picMk id="6" creationId="{E43FAC30-BD96-7F29-2ADF-5DCD7D1812AA}"/>
          </ac:picMkLst>
        </pc:picChg>
        <pc:picChg chg="add del mod">
          <ac:chgData name="Pettit, Jack" userId="S::pettit.175@buckeyemail.osu.edu::f4729b9b-609e-41bd-934c-278a70bedfdc" providerId="AD" clId="Web-{A21B9B44-07AC-7DDA-B269-E1E3DD9D9926}" dt="2025-11-04T16:34:00.835" v="31" actId="1076"/>
          <ac:picMkLst>
            <pc:docMk/>
            <pc:sldMk cId="3634839404" sldId="278"/>
            <ac:picMk id="7" creationId="{5D04AA7E-5B0A-E41B-7655-EB974BE56B1B}"/>
          </ac:picMkLst>
        </pc:picChg>
      </pc:sldChg>
      <pc:sldChg chg="addSp delSp modSp">
        <pc:chgData name="Pettit, Jack" userId="S::pettit.175@buckeyemail.osu.edu::f4729b9b-609e-41bd-934c-278a70bedfdc" providerId="AD" clId="Web-{A21B9B44-07AC-7DDA-B269-E1E3DD9D9926}" dt="2025-11-04T17:01:18.463" v="63"/>
        <pc:sldMkLst>
          <pc:docMk/>
          <pc:sldMk cId="3127535536" sldId="283"/>
        </pc:sldMkLst>
        <pc:spChg chg="add del mod">
          <ac:chgData name="Pettit, Jack" userId="S::pettit.175@buckeyemail.osu.edu::f4729b9b-609e-41bd-934c-278a70bedfdc" providerId="AD" clId="Web-{A21B9B44-07AC-7DDA-B269-E1E3DD9D9926}" dt="2025-11-04T16:40:44.022" v="51"/>
          <ac:spMkLst>
            <pc:docMk/>
            <pc:sldMk cId="3127535536" sldId="283"/>
            <ac:spMk id="4" creationId="{248A90D1-829F-BF1C-4A75-C1D22D2C7AA7}"/>
          </ac:spMkLst>
        </pc:spChg>
        <pc:spChg chg="add del mod">
          <ac:chgData name="Pettit, Jack" userId="S::pettit.175@buckeyemail.osu.edu::f4729b9b-609e-41bd-934c-278a70bedfdc" providerId="AD" clId="Web-{A21B9B44-07AC-7DDA-B269-E1E3DD9D9926}" dt="2025-11-04T16:42:33.304" v="54"/>
          <ac:spMkLst>
            <pc:docMk/>
            <pc:sldMk cId="3127535536" sldId="283"/>
            <ac:spMk id="7" creationId="{A6632334-2A44-6CD5-B08F-9C0FB1D4FED7}"/>
          </ac:spMkLst>
        </pc:spChg>
        <pc:spChg chg="add del">
          <ac:chgData name="Pettit, Jack" userId="S::pettit.175@buckeyemail.osu.edu::f4729b9b-609e-41bd-934c-278a70bedfdc" providerId="AD" clId="Web-{A21B9B44-07AC-7DDA-B269-E1E3DD9D9926}" dt="2025-11-04T16:57:22.134" v="59"/>
          <ac:spMkLst>
            <pc:docMk/>
            <pc:sldMk cId="3127535536" sldId="283"/>
            <ac:spMk id="9" creationId="{628AD8A3-3759-1A06-9821-A959D2271D38}"/>
          </ac:spMkLst>
        </pc:spChg>
        <pc:spChg chg="add del">
          <ac:chgData name="Pettit, Jack" userId="S::pettit.175@buckeyemail.osu.edu::f4729b9b-609e-41bd-934c-278a70bedfdc" providerId="AD" clId="Web-{A21B9B44-07AC-7DDA-B269-E1E3DD9D9926}" dt="2025-11-04T16:57:32.868" v="61"/>
          <ac:spMkLst>
            <pc:docMk/>
            <pc:sldMk cId="3127535536" sldId="283"/>
            <ac:spMk id="10" creationId="{B55DA733-DB21-1D37-4E71-A42162FFE5EF}"/>
          </ac:spMkLst>
        </pc:spChg>
        <pc:spChg chg="add del">
          <ac:chgData name="Pettit, Jack" userId="S::pettit.175@buckeyemail.osu.edu::f4729b9b-609e-41bd-934c-278a70bedfdc" providerId="AD" clId="Web-{A21B9B44-07AC-7DDA-B269-E1E3DD9D9926}" dt="2025-11-04T17:01:18.463" v="63"/>
          <ac:spMkLst>
            <pc:docMk/>
            <pc:sldMk cId="3127535536" sldId="283"/>
            <ac:spMk id="11" creationId="{AC7FA007-FC5D-DED5-BF23-06694FF823FC}"/>
          </ac:spMkLst>
        </pc:spChg>
        <pc:picChg chg="add del mod ord">
          <ac:chgData name="Pettit, Jack" userId="S::pettit.175@buckeyemail.osu.edu::f4729b9b-609e-41bd-934c-278a70bedfdc" providerId="AD" clId="Web-{A21B9B44-07AC-7DDA-B269-E1E3DD9D9926}" dt="2025-11-04T16:40:55.804" v="53"/>
          <ac:picMkLst>
            <pc:docMk/>
            <pc:sldMk cId="3127535536" sldId="283"/>
            <ac:picMk id="5" creationId="{9CB10EDB-D353-6C62-0FFB-8076A18EEE80}"/>
          </ac:picMkLst>
        </pc:picChg>
        <pc:picChg chg="add mod ord">
          <ac:chgData name="Pettit, Jack" userId="S::pettit.175@buckeyemail.osu.edu::f4729b9b-609e-41bd-934c-278a70bedfdc" providerId="AD" clId="Web-{A21B9B44-07AC-7DDA-B269-E1E3DD9D9926}" dt="2025-11-04T16:42:42.367" v="57" actId="14100"/>
          <ac:picMkLst>
            <pc:docMk/>
            <pc:sldMk cId="3127535536" sldId="283"/>
            <ac:picMk id="8" creationId="{6A1A576B-851E-6D95-3417-509763269EDB}"/>
          </ac:picMkLst>
        </pc:picChg>
        <pc:picChg chg="del">
          <ac:chgData name="Pettit, Jack" userId="S::pettit.175@buckeyemail.osu.edu::f4729b9b-609e-41bd-934c-278a70bedfdc" providerId="AD" clId="Web-{A21B9B44-07AC-7DDA-B269-E1E3DD9D9926}" dt="2025-11-04T16:40:39.272" v="50"/>
          <ac:picMkLst>
            <pc:docMk/>
            <pc:sldMk cId="3127535536" sldId="283"/>
            <ac:picMk id="12" creationId="{77E806A6-B961-84E7-9238-60F9597AA4DF}"/>
          </ac:picMkLst>
        </pc:picChg>
      </pc:sldChg>
    </pc:docChg>
  </pc:docChgLst>
  <pc:docChgLst>
    <pc:chgData name="Pettit, Jack" userId="S::pettit.175@buckeyemail.osu.edu::f4729b9b-609e-41bd-934c-278a70bedfdc" providerId="AD" clId="Web-{610EBB3B-2C99-370B-5EFF-8623045F59DA}"/>
    <pc:docChg chg="addSld modSld">
      <pc:chgData name="Pettit, Jack" userId="S::pettit.175@buckeyemail.osu.edu::f4729b9b-609e-41bd-934c-278a70bedfdc" providerId="AD" clId="Web-{610EBB3B-2C99-370B-5EFF-8623045F59DA}" dt="2025-10-28T22:02:43.888" v="686" actId="20577"/>
      <pc:docMkLst>
        <pc:docMk/>
      </pc:docMkLst>
      <pc:sldChg chg="modSp new">
        <pc:chgData name="Pettit, Jack" userId="S::pettit.175@buckeyemail.osu.edu::f4729b9b-609e-41bd-934c-278a70bedfdc" providerId="AD" clId="Web-{610EBB3B-2C99-370B-5EFF-8623045F59DA}" dt="2025-10-28T22:02:43.888" v="686" actId="20577"/>
        <pc:sldMkLst>
          <pc:docMk/>
          <pc:sldMk cId="1399131936" sldId="263"/>
        </pc:sldMkLst>
        <pc:spChg chg="mod">
          <ac:chgData name="Pettit, Jack" userId="S::pettit.175@buckeyemail.osu.edu::f4729b9b-609e-41bd-934c-278a70bedfdc" providerId="AD" clId="Web-{610EBB3B-2C99-370B-5EFF-8623045F59DA}" dt="2025-10-28T21:35:35.938" v="29" actId="20577"/>
          <ac:spMkLst>
            <pc:docMk/>
            <pc:sldMk cId="1399131936" sldId="263"/>
            <ac:spMk id="2" creationId="{A9DABD8B-C6B8-7A19-B4D8-B3895146BB35}"/>
          </ac:spMkLst>
        </pc:spChg>
      </pc:sldChg>
    </pc:docChg>
  </pc:docChgLst>
  <pc:docChgLst>
    <pc:chgData name="Pettit, Jack" userId="S::pettit.175@buckeyemail.osu.edu::f4729b9b-609e-41bd-934c-278a70bedfdc" providerId="AD" clId="Web-{E3120AB8-D9C4-2677-F415-3D54FFAD1F09}"/>
    <pc:docChg chg="modSld">
      <pc:chgData name="Pettit, Jack" userId="S::pettit.175@buckeyemail.osu.edu::f4729b9b-609e-41bd-934c-278a70bedfdc" providerId="AD" clId="Web-{E3120AB8-D9C4-2677-F415-3D54FFAD1F09}" dt="2025-11-03T16:10:58.254" v="129" actId="20577"/>
      <pc:docMkLst>
        <pc:docMk/>
      </pc:docMkLst>
      <pc:sldChg chg="addSp modSp">
        <pc:chgData name="Pettit, Jack" userId="S::pettit.175@buckeyemail.osu.edu::f4729b9b-609e-41bd-934c-278a70bedfdc" providerId="AD" clId="Web-{E3120AB8-D9C4-2677-F415-3D54FFAD1F09}" dt="2025-11-03T16:10:58.254" v="129" actId="20577"/>
        <pc:sldMkLst>
          <pc:docMk/>
          <pc:sldMk cId="743732651" sldId="259"/>
        </pc:sldMkLst>
        <pc:spChg chg="mod">
          <ac:chgData name="Pettit, Jack" userId="S::pettit.175@buckeyemail.osu.edu::f4729b9b-609e-41bd-934c-278a70bedfdc" providerId="AD" clId="Web-{E3120AB8-D9C4-2677-F415-3D54FFAD1F09}" dt="2025-11-03T16:08:06.034" v="23" actId="20577"/>
          <ac:spMkLst>
            <pc:docMk/>
            <pc:sldMk cId="743732651" sldId="259"/>
            <ac:spMk id="2" creationId="{2CA99377-09AA-ED7F-7EF1-870BD2D99668}"/>
          </ac:spMkLst>
        </pc:spChg>
        <pc:spChg chg="add mod">
          <ac:chgData name="Pettit, Jack" userId="S::pettit.175@buckeyemail.osu.edu::f4729b9b-609e-41bd-934c-278a70bedfdc" providerId="AD" clId="Web-{E3120AB8-D9C4-2677-F415-3D54FFAD1F09}" dt="2025-11-03T16:10:58.254" v="129" actId="20577"/>
          <ac:spMkLst>
            <pc:docMk/>
            <pc:sldMk cId="743732651" sldId="259"/>
            <ac:spMk id="3" creationId="{1424DA02-9825-28A1-2156-31FCBE154C60}"/>
          </ac:spMkLst>
        </pc:spChg>
      </pc:sldChg>
    </pc:docChg>
  </pc:docChgLst>
  <pc:docChgLst>
    <pc:chgData name="Roche, Kaiden A." userId="e53658dd-0e3e-4939-96ac-7ca9eb0934ab" providerId="ADAL" clId="{EACF7904-9D7C-6049-B2F6-00C40712380A}"/>
    <pc:docChg chg="undo redo custSel addSld delSld modSld addSection delSection">
      <pc:chgData name="Roche, Kaiden A." userId="e53658dd-0e3e-4939-96ac-7ca9eb0934ab" providerId="ADAL" clId="{EACF7904-9D7C-6049-B2F6-00C40712380A}" dt="2025-11-04T18:51:31.784" v="3428" actId="20577"/>
      <pc:docMkLst>
        <pc:docMk/>
      </pc:docMkLst>
      <pc:sldChg chg="modSp mod">
        <pc:chgData name="Roche, Kaiden A." userId="e53658dd-0e3e-4939-96ac-7ca9eb0934ab" providerId="ADAL" clId="{EACF7904-9D7C-6049-B2F6-00C40712380A}" dt="2025-11-03T19:05:33.276" v="2024"/>
        <pc:sldMkLst>
          <pc:docMk/>
          <pc:sldMk cId="3399730065" sldId="256"/>
        </pc:sldMkLst>
        <pc:spChg chg="mod">
          <ac:chgData name="Roche, Kaiden A." userId="e53658dd-0e3e-4939-96ac-7ca9eb0934ab" providerId="ADAL" clId="{EACF7904-9D7C-6049-B2F6-00C40712380A}" dt="2025-11-03T19:05:33.276" v="2024"/>
          <ac:spMkLst>
            <pc:docMk/>
            <pc:sldMk cId="3399730065" sldId="256"/>
            <ac:spMk id="2" creationId="{77F3A470-FC74-0C61-3418-CD7BE8935A8E}"/>
          </ac:spMkLst>
        </pc:spChg>
        <pc:spChg chg="mod">
          <ac:chgData name="Roche, Kaiden A." userId="e53658dd-0e3e-4939-96ac-7ca9eb0934ab" providerId="ADAL" clId="{EACF7904-9D7C-6049-B2F6-00C40712380A}" dt="2025-11-03T19:05:33.276" v="2024"/>
          <ac:spMkLst>
            <pc:docMk/>
            <pc:sldMk cId="3399730065" sldId="256"/>
            <ac:spMk id="3" creationId="{572C34E2-E2D1-4605-333B-108174964F50}"/>
          </ac:spMkLst>
        </pc:spChg>
      </pc:sldChg>
      <pc:sldChg chg="addSp modSp mod setBg">
        <pc:chgData name="Roche, Kaiden A." userId="e53658dd-0e3e-4939-96ac-7ca9eb0934ab" providerId="ADAL" clId="{EACF7904-9D7C-6049-B2F6-00C40712380A}" dt="2025-11-03T19:40:10.662" v="2418" actId="26606"/>
        <pc:sldMkLst>
          <pc:docMk/>
          <pc:sldMk cId="3717895395" sldId="261"/>
        </pc:sldMkLst>
        <pc:spChg chg="mod">
          <ac:chgData name="Roche, Kaiden A." userId="e53658dd-0e3e-4939-96ac-7ca9eb0934ab" providerId="ADAL" clId="{EACF7904-9D7C-6049-B2F6-00C40712380A}" dt="2025-11-03T19:40:10.662" v="2418" actId="26606"/>
          <ac:spMkLst>
            <pc:docMk/>
            <pc:sldMk cId="3717895395" sldId="261"/>
            <ac:spMk id="2" creationId="{B4002ECA-02F7-396E-FE16-AC081435EDB6}"/>
          </ac:spMkLst>
        </pc:spChg>
        <pc:spChg chg="add">
          <ac:chgData name="Roche, Kaiden A." userId="e53658dd-0e3e-4939-96ac-7ca9eb0934ab" providerId="ADAL" clId="{EACF7904-9D7C-6049-B2F6-00C40712380A}" dt="2025-11-03T19:40:10.662" v="2418" actId="26606"/>
          <ac:spMkLst>
            <pc:docMk/>
            <pc:sldMk cId="3717895395" sldId="261"/>
            <ac:spMk id="8" creationId="{8870DEF6-46A2-D4F8-8BE6-91165D93ECC4}"/>
          </ac:spMkLst>
        </pc:spChg>
        <pc:picChg chg="add">
          <ac:chgData name="Roche, Kaiden A." userId="e53658dd-0e3e-4939-96ac-7ca9eb0934ab" providerId="ADAL" clId="{EACF7904-9D7C-6049-B2F6-00C40712380A}" dt="2025-11-03T19:40:10.662" v="2418" actId="26606"/>
          <ac:picMkLst>
            <pc:docMk/>
            <pc:sldMk cId="3717895395" sldId="261"/>
            <ac:picMk id="4" creationId="{CCAAB6FB-69FE-30BC-2BA5-7173E06E8BE5}"/>
          </ac:picMkLst>
        </pc:picChg>
        <pc:cxnChg chg="add">
          <ac:chgData name="Roche, Kaiden A." userId="e53658dd-0e3e-4939-96ac-7ca9eb0934ab" providerId="ADAL" clId="{EACF7904-9D7C-6049-B2F6-00C40712380A}" dt="2025-11-03T19:40:10.662" v="2418" actId="26606"/>
          <ac:cxnSpMkLst>
            <pc:docMk/>
            <pc:sldMk cId="3717895395" sldId="261"/>
            <ac:cxnSpMk id="10" creationId="{522632D6-DED9-FDEC-FD9F-09FF0A4544CC}"/>
          </ac:cxnSpMkLst>
        </pc:cxnChg>
      </pc:sldChg>
      <pc:sldChg chg="addSp delSp delDesignElem">
        <pc:chgData name="Roche, Kaiden A." userId="e53658dd-0e3e-4939-96ac-7ca9eb0934ab" providerId="ADAL" clId="{EACF7904-9D7C-6049-B2F6-00C40712380A}" dt="2025-11-03T19:05:33.276" v="2024"/>
        <pc:sldMkLst>
          <pc:docMk/>
          <pc:sldMk cId="1399131936" sldId="263"/>
        </pc:sldMkLst>
        <pc:grpChg chg="add del">
          <ac:chgData name="Roche, Kaiden A." userId="e53658dd-0e3e-4939-96ac-7ca9eb0934ab" providerId="ADAL" clId="{EACF7904-9D7C-6049-B2F6-00C40712380A}" dt="2025-11-03T19:05:33.276" v="2024"/>
          <ac:grpSpMkLst>
            <pc:docMk/>
            <pc:sldMk cId="1399131936" sldId="263"/>
            <ac:grpSpMk id="28" creationId="{BC054689-56EC-BBEF-17D5-3FAEAFF5C322}"/>
          </ac:grpSpMkLst>
        </pc:grpChg>
      </pc:sldChg>
      <pc:sldChg chg="modSp">
        <pc:chgData name="Roche, Kaiden A." userId="e53658dd-0e3e-4939-96ac-7ca9eb0934ab" providerId="ADAL" clId="{EACF7904-9D7C-6049-B2F6-00C40712380A}" dt="2025-10-30T19:57:45.245" v="991"/>
        <pc:sldMkLst>
          <pc:docMk/>
          <pc:sldMk cId="3279105522" sldId="264"/>
        </pc:sldMkLst>
        <pc:spChg chg="mod">
          <ac:chgData name="Roche, Kaiden A." userId="e53658dd-0e3e-4939-96ac-7ca9eb0934ab" providerId="ADAL" clId="{EACF7904-9D7C-6049-B2F6-00C40712380A}" dt="2025-10-30T19:57:45.245" v="991"/>
          <ac:spMkLst>
            <pc:docMk/>
            <pc:sldMk cId="3279105522" sldId="264"/>
            <ac:spMk id="2" creationId="{E127117D-B1CC-ABA7-48CE-A086620341D2}"/>
          </ac:spMkLst>
        </pc:spChg>
      </pc:sldChg>
      <pc:sldChg chg="modSp">
        <pc:chgData name="Roche, Kaiden A." userId="e53658dd-0e3e-4939-96ac-7ca9eb0934ab" providerId="ADAL" clId="{EACF7904-9D7C-6049-B2F6-00C40712380A}" dt="2025-10-30T19:57:45.245" v="991"/>
        <pc:sldMkLst>
          <pc:docMk/>
          <pc:sldMk cId="488650663" sldId="265"/>
        </pc:sldMkLst>
        <pc:spChg chg="mod">
          <ac:chgData name="Roche, Kaiden A." userId="e53658dd-0e3e-4939-96ac-7ca9eb0934ab" providerId="ADAL" clId="{EACF7904-9D7C-6049-B2F6-00C40712380A}" dt="2025-10-30T19:57:45.245" v="991"/>
          <ac:spMkLst>
            <pc:docMk/>
            <pc:sldMk cId="488650663" sldId="265"/>
            <ac:spMk id="2" creationId="{3F2644FF-070A-3E35-992A-598F28385979}"/>
          </ac:spMkLst>
        </pc:spChg>
      </pc:sldChg>
      <pc:sldChg chg="modSp">
        <pc:chgData name="Roche, Kaiden A." userId="e53658dd-0e3e-4939-96ac-7ca9eb0934ab" providerId="ADAL" clId="{EACF7904-9D7C-6049-B2F6-00C40712380A}" dt="2025-10-30T19:57:45.245" v="991"/>
        <pc:sldMkLst>
          <pc:docMk/>
          <pc:sldMk cId="3522831193" sldId="266"/>
        </pc:sldMkLst>
        <pc:spChg chg="mod">
          <ac:chgData name="Roche, Kaiden A." userId="e53658dd-0e3e-4939-96ac-7ca9eb0934ab" providerId="ADAL" clId="{EACF7904-9D7C-6049-B2F6-00C40712380A}" dt="2025-10-30T19:57:45.245" v="991"/>
          <ac:spMkLst>
            <pc:docMk/>
            <pc:sldMk cId="3522831193" sldId="266"/>
            <ac:spMk id="2" creationId="{8BA87787-A5B1-A9CE-52C7-E9287F514DE2}"/>
          </ac:spMkLst>
        </pc:spChg>
      </pc:sldChg>
      <pc:sldChg chg="modSp">
        <pc:chgData name="Roche, Kaiden A." userId="e53658dd-0e3e-4939-96ac-7ca9eb0934ab" providerId="ADAL" clId="{EACF7904-9D7C-6049-B2F6-00C40712380A}" dt="2025-10-30T19:57:45.245" v="991"/>
        <pc:sldMkLst>
          <pc:docMk/>
          <pc:sldMk cId="2592960991" sldId="267"/>
        </pc:sldMkLst>
        <pc:spChg chg="mod">
          <ac:chgData name="Roche, Kaiden A." userId="e53658dd-0e3e-4939-96ac-7ca9eb0934ab" providerId="ADAL" clId="{EACF7904-9D7C-6049-B2F6-00C40712380A}" dt="2025-10-30T19:57:45.245" v="991"/>
          <ac:spMkLst>
            <pc:docMk/>
            <pc:sldMk cId="2592960991" sldId="267"/>
            <ac:spMk id="2" creationId="{D7829B20-A601-0F87-631D-E71788240736}"/>
          </ac:spMkLst>
        </pc:spChg>
      </pc:sldChg>
      <pc:sldChg chg="modSp">
        <pc:chgData name="Roche, Kaiden A." userId="e53658dd-0e3e-4939-96ac-7ca9eb0934ab" providerId="ADAL" clId="{EACF7904-9D7C-6049-B2F6-00C40712380A}" dt="2025-11-03T19:05:33.276" v="2024"/>
        <pc:sldMkLst>
          <pc:docMk/>
          <pc:sldMk cId="3442684967" sldId="269"/>
        </pc:sldMkLst>
        <pc:spChg chg="mod">
          <ac:chgData name="Roche, Kaiden A." userId="e53658dd-0e3e-4939-96ac-7ca9eb0934ab" providerId="ADAL" clId="{EACF7904-9D7C-6049-B2F6-00C40712380A}" dt="2025-11-03T19:05:33.276" v="2024"/>
          <ac:spMkLst>
            <pc:docMk/>
            <pc:sldMk cId="3442684967" sldId="269"/>
            <ac:spMk id="2" creationId="{B69F842E-7C4E-BFE7-24FA-F8D58F9BF866}"/>
          </ac:spMkLst>
        </pc:spChg>
      </pc:sldChg>
      <pc:sldChg chg="modSp">
        <pc:chgData name="Roche, Kaiden A." userId="e53658dd-0e3e-4939-96ac-7ca9eb0934ab" providerId="ADAL" clId="{EACF7904-9D7C-6049-B2F6-00C40712380A}" dt="2025-11-03T19:05:33.276" v="2024"/>
        <pc:sldMkLst>
          <pc:docMk/>
          <pc:sldMk cId="2231320958" sldId="272"/>
        </pc:sldMkLst>
        <pc:spChg chg="mod">
          <ac:chgData name="Roche, Kaiden A." userId="e53658dd-0e3e-4939-96ac-7ca9eb0934ab" providerId="ADAL" clId="{EACF7904-9D7C-6049-B2F6-00C40712380A}" dt="2025-11-03T19:05:33.276" v="2024"/>
          <ac:spMkLst>
            <pc:docMk/>
            <pc:sldMk cId="2231320958" sldId="272"/>
            <ac:spMk id="2" creationId="{77519025-74F8-09AD-0782-3B7D0F407090}"/>
          </ac:spMkLst>
        </pc:spChg>
      </pc:sldChg>
      <pc:sldChg chg="addSp modSp new mod">
        <pc:chgData name="Roche, Kaiden A." userId="e53658dd-0e3e-4939-96ac-7ca9eb0934ab" providerId="ADAL" clId="{EACF7904-9D7C-6049-B2F6-00C40712380A}" dt="2025-11-04T18:51:31.784" v="3428" actId="20577"/>
        <pc:sldMkLst>
          <pc:docMk/>
          <pc:sldMk cId="1364546521" sldId="273"/>
        </pc:sldMkLst>
        <pc:spChg chg="mod">
          <ac:chgData name="Roche, Kaiden A." userId="e53658dd-0e3e-4939-96ac-7ca9eb0934ab" providerId="ADAL" clId="{EACF7904-9D7C-6049-B2F6-00C40712380A}" dt="2025-11-03T19:05:33.276" v="2024"/>
          <ac:spMkLst>
            <pc:docMk/>
            <pc:sldMk cId="1364546521" sldId="273"/>
            <ac:spMk id="2" creationId="{7314DC2F-64FA-FCC9-B3AE-C125BD8F1CAC}"/>
          </ac:spMkLst>
        </pc:spChg>
        <pc:graphicFrameChg chg="add mod modGraphic">
          <ac:chgData name="Roche, Kaiden A." userId="e53658dd-0e3e-4939-96ac-7ca9eb0934ab" providerId="ADAL" clId="{EACF7904-9D7C-6049-B2F6-00C40712380A}" dt="2025-11-04T18:51:31.784" v="3428" actId="20577"/>
          <ac:graphicFrameMkLst>
            <pc:docMk/>
            <pc:sldMk cId="1364546521" sldId="273"/>
            <ac:graphicFrameMk id="3" creationId="{9624D91A-42B1-0D7D-ED77-A23EF5D52FB5}"/>
          </ac:graphicFrameMkLst>
        </pc:graphicFrameChg>
      </pc:sldChg>
      <pc:sldChg chg="addSp delSp modSp new del mod">
        <pc:chgData name="Roche, Kaiden A." userId="e53658dd-0e3e-4939-96ac-7ca9eb0934ab" providerId="ADAL" clId="{EACF7904-9D7C-6049-B2F6-00C40712380A}" dt="2025-11-03T18:52:37.778" v="1966" actId="2696"/>
        <pc:sldMkLst>
          <pc:docMk/>
          <pc:sldMk cId="3118575364" sldId="274"/>
        </pc:sldMkLst>
        <pc:spChg chg="mod">
          <ac:chgData name="Roche, Kaiden A." userId="e53658dd-0e3e-4939-96ac-7ca9eb0934ab" providerId="ADAL" clId="{EACF7904-9D7C-6049-B2F6-00C40712380A}" dt="2025-11-03T18:52:27.476" v="1964" actId="20577"/>
          <ac:spMkLst>
            <pc:docMk/>
            <pc:sldMk cId="3118575364" sldId="274"/>
            <ac:spMk id="2" creationId="{3EF703C1-9D34-7FFE-5C7C-A6764B123CF2}"/>
          </ac:spMkLst>
        </pc:spChg>
        <pc:spChg chg="add del mod">
          <ac:chgData name="Roche, Kaiden A." userId="e53658dd-0e3e-4939-96ac-7ca9eb0934ab" providerId="ADAL" clId="{EACF7904-9D7C-6049-B2F6-00C40712380A}" dt="2025-11-03T18:52:17.707" v="1962"/>
          <ac:spMkLst>
            <pc:docMk/>
            <pc:sldMk cId="3118575364" sldId="274"/>
            <ac:spMk id="3" creationId="{A3A6EE5F-3115-8D3A-835A-0C2A2E54B9F2}"/>
          </ac:spMkLst>
        </pc:spChg>
      </pc:sldChg>
      <pc:sldChg chg="addSp delSp modSp new mod">
        <pc:chgData name="Roche, Kaiden A." userId="e53658dd-0e3e-4939-96ac-7ca9eb0934ab" providerId="ADAL" clId="{EACF7904-9D7C-6049-B2F6-00C40712380A}" dt="2025-11-03T23:44:08.109" v="3410" actId="20577"/>
        <pc:sldMkLst>
          <pc:docMk/>
          <pc:sldMk cId="887817361" sldId="275"/>
        </pc:sldMkLst>
        <pc:spChg chg="mod">
          <ac:chgData name="Roche, Kaiden A." userId="e53658dd-0e3e-4939-96ac-7ca9eb0934ab" providerId="ADAL" clId="{EACF7904-9D7C-6049-B2F6-00C40712380A}" dt="2025-11-03T19:05:33.276" v="2024"/>
          <ac:spMkLst>
            <pc:docMk/>
            <pc:sldMk cId="887817361" sldId="275"/>
            <ac:spMk id="2" creationId="{5096F024-F1FB-0CEF-4751-D15E3867B4ED}"/>
          </ac:spMkLst>
        </pc:spChg>
        <pc:spChg chg="add mod">
          <ac:chgData name="Roche, Kaiden A." userId="e53658dd-0e3e-4939-96ac-7ca9eb0934ab" providerId="ADAL" clId="{EACF7904-9D7C-6049-B2F6-00C40712380A}" dt="2025-11-03T18:50:54.143" v="1932" actId="20577"/>
          <ac:spMkLst>
            <pc:docMk/>
            <pc:sldMk cId="887817361" sldId="275"/>
            <ac:spMk id="5" creationId="{9CB5F9E8-9AF6-F392-2132-93BA081C8ABE}"/>
          </ac:spMkLst>
        </pc:spChg>
        <pc:graphicFrameChg chg="add mod modGraphic">
          <ac:chgData name="Roche, Kaiden A." userId="e53658dd-0e3e-4939-96ac-7ca9eb0934ab" providerId="ADAL" clId="{EACF7904-9D7C-6049-B2F6-00C40712380A}" dt="2025-11-03T23:44:08.109" v="3410" actId="20577"/>
          <ac:graphicFrameMkLst>
            <pc:docMk/>
            <pc:sldMk cId="887817361" sldId="275"/>
            <ac:graphicFrameMk id="6" creationId="{82085BFE-9926-1B0D-3D8D-4BC9586F068E}"/>
          </ac:graphicFrameMkLst>
        </pc:graphicFrameChg>
      </pc:sldChg>
      <pc:sldChg chg="modSp">
        <pc:chgData name="Roche, Kaiden A." userId="e53658dd-0e3e-4939-96ac-7ca9eb0934ab" providerId="ADAL" clId="{EACF7904-9D7C-6049-B2F6-00C40712380A}" dt="2025-11-03T19:05:33.276" v="2024"/>
        <pc:sldMkLst>
          <pc:docMk/>
          <pc:sldMk cId="3781975890" sldId="276"/>
        </pc:sldMkLst>
        <pc:spChg chg="mod">
          <ac:chgData name="Roche, Kaiden A." userId="e53658dd-0e3e-4939-96ac-7ca9eb0934ab" providerId="ADAL" clId="{EACF7904-9D7C-6049-B2F6-00C40712380A}" dt="2025-11-03T19:05:33.276" v="2024"/>
          <ac:spMkLst>
            <pc:docMk/>
            <pc:sldMk cId="3781975890" sldId="276"/>
            <ac:spMk id="3" creationId="{A552627A-2D89-4384-8AFF-38DC70DDF87A}"/>
          </ac:spMkLst>
        </pc:spChg>
      </pc:sldChg>
      <pc:sldChg chg="addSp delSp modSp mod delDesignElem">
        <pc:chgData name="Roche, Kaiden A." userId="e53658dd-0e3e-4939-96ac-7ca9eb0934ab" providerId="ADAL" clId="{EACF7904-9D7C-6049-B2F6-00C40712380A}" dt="2025-11-03T19:05:33.276" v="2024"/>
        <pc:sldMkLst>
          <pc:docMk/>
          <pc:sldMk cId="2672897539" sldId="277"/>
        </pc:sldMkLst>
        <pc:spChg chg="mod">
          <ac:chgData name="Roche, Kaiden A." userId="e53658dd-0e3e-4939-96ac-7ca9eb0934ab" providerId="ADAL" clId="{EACF7904-9D7C-6049-B2F6-00C40712380A}" dt="2025-11-03T19:05:33.276" v="2024"/>
          <ac:spMkLst>
            <pc:docMk/>
            <pc:sldMk cId="2672897539" sldId="277"/>
            <ac:spMk id="3" creationId="{585FADB7-7CDC-7C18-9EDC-EA621320621A}"/>
          </ac:spMkLst>
        </pc:spChg>
        <pc:spChg chg="add del">
          <ac:chgData name="Roche, Kaiden A." userId="e53658dd-0e3e-4939-96ac-7ca9eb0934ab" providerId="ADAL" clId="{EACF7904-9D7C-6049-B2F6-00C40712380A}" dt="2025-11-03T19:05:33.276" v="2024"/>
          <ac:spMkLst>
            <pc:docMk/>
            <pc:sldMk cId="2672897539" sldId="277"/>
            <ac:spMk id="83" creationId="{F13C74B1-5B17-4795-BED0-7140497B445A}"/>
          </ac:spMkLst>
        </pc:spChg>
        <pc:spChg chg="add del">
          <ac:chgData name="Roche, Kaiden A." userId="e53658dd-0e3e-4939-96ac-7ca9eb0934ab" providerId="ADAL" clId="{EACF7904-9D7C-6049-B2F6-00C40712380A}" dt="2025-11-03T19:05:33.276" v="2024"/>
          <ac:spMkLst>
            <pc:docMk/>
            <pc:sldMk cId="2672897539" sldId="277"/>
            <ac:spMk id="84" creationId="{D4974D33-8DC5-464E-8C6D-BE58F0669C17}"/>
          </ac:spMkLst>
        </pc:spChg>
      </pc:sldChg>
      <pc:sldChg chg="addSp delSp delDesignElem">
        <pc:chgData name="Roche, Kaiden A." userId="e53658dd-0e3e-4939-96ac-7ca9eb0934ab" providerId="ADAL" clId="{EACF7904-9D7C-6049-B2F6-00C40712380A}" dt="2025-11-03T19:05:33.276" v="2024"/>
        <pc:sldMkLst>
          <pc:docMk/>
          <pc:sldMk cId="3634839404" sldId="278"/>
        </pc:sldMkLst>
        <pc:spChg chg="add del">
          <ac:chgData name="Roche, Kaiden A." userId="e53658dd-0e3e-4939-96ac-7ca9eb0934ab" providerId="ADAL" clId="{EACF7904-9D7C-6049-B2F6-00C40712380A}" dt="2025-11-03T19:05:33.276" v="2024"/>
          <ac:spMkLst>
            <pc:docMk/>
            <pc:sldMk cId="3634839404" sldId="278"/>
            <ac:spMk id="27" creationId="{A8908DB7-C3A6-4FCB-9820-CEE02B398C4A}"/>
          </ac:spMkLst>
        </pc:spChg>
        <pc:spChg chg="add del">
          <ac:chgData name="Roche, Kaiden A." userId="e53658dd-0e3e-4939-96ac-7ca9eb0934ab" providerId="ADAL" clId="{EACF7904-9D7C-6049-B2F6-00C40712380A}" dt="2025-11-03T19:05:33.276" v="2024"/>
          <ac:spMkLst>
            <pc:docMk/>
            <pc:sldMk cId="3634839404" sldId="278"/>
            <ac:spMk id="29" creationId="{535742DD-1B16-4E9D-B715-0D74B4574A68}"/>
          </ac:spMkLst>
        </pc:spChg>
      </pc:sldChg>
      <pc:sldChg chg="modSp">
        <pc:chgData name="Roche, Kaiden A." userId="e53658dd-0e3e-4939-96ac-7ca9eb0934ab" providerId="ADAL" clId="{EACF7904-9D7C-6049-B2F6-00C40712380A}" dt="2025-11-03T19:05:33.276" v="2024"/>
        <pc:sldMkLst>
          <pc:docMk/>
          <pc:sldMk cId="3127535536" sldId="283"/>
        </pc:sldMkLst>
        <pc:spChg chg="mod">
          <ac:chgData name="Roche, Kaiden A." userId="e53658dd-0e3e-4939-96ac-7ca9eb0934ab" providerId="ADAL" clId="{EACF7904-9D7C-6049-B2F6-00C40712380A}" dt="2025-11-03T19:05:33.276" v="2024"/>
          <ac:spMkLst>
            <pc:docMk/>
            <pc:sldMk cId="3127535536" sldId="283"/>
            <ac:spMk id="2" creationId="{3AFA5F7D-26E9-A8D9-5405-8D44CF404AF7}"/>
          </ac:spMkLst>
        </pc:spChg>
      </pc:sldChg>
      <pc:sldChg chg="modSp new del mod">
        <pc:chgData name="Roche, Kaiden A." userId="e53658dd-0e3e-4939-96ac-7ca9eb0934ab" providerId="ADAL" clId="{EACF7904-9D7C-6049-B2F6-00C40712380A}" dt="2025-11-03T19:55:50.160" v="2449" actId="2696"/>
        <pc:sldMkLst>
          <pc:docMk/>
          <pc:sldMk cId="3218120297" sldId="289"/>
        </pc:sldMkLst>
        <pc:spChg chg="mod">
          <ac:chgData name="Roche, Kaiden A." userId="e53658dd-0e3e-4939-96ac-7ca9eb0934ab" providerId="ADAL" clId="{EACF7904-9D7C-6049-B2F6-00C40712380A}" dt="2025-11-03T19:20:16.375" v="2074" actId="20577"/>
          <ac:spMkLst>
            <pc:docMk/>
            <pc:sldMk cId="3218120297" sldId="289"/>
            <ac:spMk id="2" creationId="{A26B5661-55E5-5843-476F-C67A1C6A3197}"/>
          </ac:spMkLst>
        </pc:spChg>
        <pc:spChg chg="mod">
          <ac:chgData name="Roche, Kaiden A." userId="e53658dd-0e3e-4939-96ac-7ca9eb0934ab" providerId="ADAL" clId="{EACF7904-9D7C-6049-B2F6-00C40712380A}" dt="2025-11-03T19:05:33.276" v="2024"/>
          <ac:spMkLst>
            <pc:docMk/>
            <pc:sldMk cId="3218120297" sldId="289"/>
            <ac:spMk id="3" creationId="{EA43639D-D13F-4954-D524-6012D75F0970}"/>
          </ac:spMkLst>
        </pc:spChg>
      </pc:sldChg>
      <pc:sldChg chg="addSp delSp modSp new mod">
        <pc:chgData name="Roche, Kaiden A." userId="e53658dd-0e3e-4939-96ac-7ca9eb0934ab" providerId="ADAL" clId="{EACF7904-9D7C-6049-B2F6-00C40712380A}" dt="2025-11-04T18:50:20.055" v="3416" actId="20577"/>
        <pc:sldMkLst>
          <pc:docMk/>
          <pc:sldMk cId="2541307419" sldId="291"/>
        </pc:sldMkLst>
        <pc:spChg chg="mod">
          <ac:chgData name="Roche, Kaiden A." userId="e53658dd-0e3e-4939-96ac-7ca9eb0934ab" providerId="ADAL" clId="{EACF7904-9D7C-6049-B2F6-00C40712380A}" dt="2025-11-03T20:04:15.032" v="2518" actId="122"/>
          <ac:spMkLst>
            <pc:docMk/>
            <pc:sldMk cId="2541307419" sldId="291"/>
            <ac:spMk id="2" creationId="{FD5E5A71-4C2A-B9C8-9C95-D2CF3CCA72CD}"/>
          </ac:spMkLst>
        </pc:spChg>
        <pc:spChg chg="del mod">
          <ac:chgData name="Roche, Kaiden A." userId="e53658dd-0e3e-4939-96ac-7ca9eb0934ab" providerId="ADAL" clId="{EACF7904-9D7C-6049-B2F6-00C40712380A}" dt="2025-11-03T20:01:22.042" v="2504" actId="931"/>
          <ac:spMkLst>
            <pc:docMk/>
            <pc:sldMk cId="2541307419" sldId="291"/>
            <ac:spMk id="3" creationId="{58AE3E09-6D01-48E7-67EB-8AA00903FE8E}"/>
          </ac:spMkLst>
        </pc:spChg>
        <pc:spChg chg="add del mod">
          <ac:chgData name="Roche, Kaiden A." userId="e53658dd-0e3e-4939-96ac-7ca9eb0934ab" providerId="ADAL" clId="{EACF7904-9D7C-6049-B2F6-00C40712380A}" dt="2025-11-03T20:02:04.285" v="2506" actId="3680"/>
          <ac:spMkLst>
            <pc:docMk/>
            <pc:sldMk cId="2541307419" sldId="291"/>
            <ac:spMk id="7" creationId="{366D8D06-62B7-FDF7-94E1-0716C9C0CC36}"/>
          </ac:spMkLst>
        </pc:spChg>
        <pc:spChg chg="add del mod">
          <ac:chgData name="Roche, Kaiden A." userId="e53658dd-0e3e-4939-96ac-7ca9eb0934ab" providerId="ADAL" clId="{EACF7904-9D7C-6049-B2F6-00C40712380A}" dt="2025-11-03T20:07:48.904" v="2528" actId="3680"/>
          <ac:spMkLst>
            <pc:docMk/>
            <pc:sldMk cId="2541307419" sldId="291"/>
            <ac:spMk id="10" creationId="{7EB4323C-0DF1-B094-8C2C-A12509CD39CC}"/>
          </ac:spMkLst>
        </pc:spChg>
        <pc:graphicFrameChg chg="add del mod ord modGraphic">
          <ac:chgData name="Roche, Kaiden A." userId="e53658dd-0e3e-4939-96ac-7ca9eb0934ab" providerId="ADAL" clId="{EACF7904-9D7C-6049-B2F6-00C40712380A}" dt="2025-11-03T20:07:25.600" v="2523" actId="478"/>
          <ac:graphicFrameMkLst>
            <pc:docMk/>
            <pc:sldMk cId="2541307419" sldId="291"/>
            <ac:graphicFrameMk id="8" creationId="{A86D1692-5F26-E79F-CE0D-3A3BB455DB11}"/>
          </ac:graphicFrameMkLst>
        </pc:graphicFrameChg>
        <pc:graphicFrameChg chg="add del mod ord modGraphic">
          <ac:chgData name="Roche, Kaiden A." userId="e53658dd-0e3e-4939-96ac-7ca9eb0934ab" providerId="ADAL" clId="{EACF7904-9D7C-6049-B2F6-00C40712380A}" dt="2025-11-03T20:07:40.603" v="2527" actId="3680"/>
          <ac:graphicFrameMkLst>
            <pc:docMk/>
            <pc:sldMk cId="2541307419" sldId="291"/>
            <ac:graphicFrameMk id="11" creationId="{BE4912A0-FDA1-9162-7CAE-7527597CCC79}"/>
          </ac:graphicFrameMkLst>
        </pc:graphicFrameChg>
        <pc:graphicFrameChg chg="add mod ord modGraphic">
          <ac:chgData name="Roche, Kaiden A." userId="e53658dd-0e3e-4939-96ac-7ca9eb0934ab" providerId="ADAL" clId="{EACF7904-9D7C-6049-B2F6-00C40712380A}" dt="2025-11-04T18:50:20.055" v="3416" actId="20577"/>
          <ac:graphicFrameMkLst>
            <pc:docMk/>
            <pc:sldMk cId="2541307419" sldId="291"/>
            <ac:graphicFrameMk id="12" creationId="{CD0E4D77-35C8-01D9-6006-2EFC9133A6BD}"/>
          </ac:graphicFrameMkLst>
        </pc:graphicFrameChg>
        <pc:picChg chg="add del mod">
          <ac:chgData name="Roche, Kaiden A." userId="e53658dd-0e3e-4939-96ac-7ca9eb0934ab" providerId="ADAL" clId="{EACF7904-9D7C-6049-B2F6-00C40712380A}" dt="2025-11-03T20:01:32.504" v="2505" actId="478"/>
          <ac:picMkLst>
            <pc:docMk/>
            <pc:sldMk cId="2541307419" sldId="291"/>
            <ac:picMk id="5" creationId="{5DA4EFD7-BF84-923F-71F9-11B4DB0C9641}"/>
          </ac:picMkLst>
        </pc:picChg>
      </pc:sldChg>
    </pc:docChg>
  </pc:docChgLst>
  <pc:docChgLst>
    <pc:chgData name="Pettit, Jack" userId="S::pettit.175@buckeyemail.osu.edu::f4729b9b-609e-41bd-934c-278a70bedfdc" providerId="AD" clId="Web-{2E24DB41-2573-17C1-8D1F-CC06A7924209}"/>
    <pc:docChg chg="modSld">
      <pc:chgData name="Pettit, Jack" userId="S::pettit.175@buckeyemail.osu.edu::f4729b9b-609e-41bd-934c-278a70bedfdc" providerId="AD" clId="Web-{2E24DB41-2573-17C1-8D1F-CC06A7924209}" dt="2025-11-04T03:50:08.926" v="12" actId="1076"/>
      <pc:docMkLst>
        <pc:docMk/>
      </pc:docMkLst>
      <pc:sldChg chg="addSp delSp modSp">
        <pc:chgData name="Pettit, Jack" userId="S::pettit.175@buckeyemail.osu.edu::f4729b9b-609e-41bd-934c-278a70bedfdc" providerId="AD" clId="Web-{2E24DB41-2573-17C1-8D1F-CC06A7924209}" dt="2025-11-04T03:26:57.062" v="10" actId="14100"/>
        <pc:sldMkLst>
          <pc:docMk/>
          <pc:sldMk cId="3127535536" sldId="283"/>
        </pc:sldMkLst>
        <pc:spChg chg="add del mod">
          <ac:chgData name="Pettit, Jack" userId="S::pettit.175@buckeyemail.osu.edu::f4729b9b-609e-41bd-934c-278a70bedfdc" providerId="AD" clId="Web-{2E24DB41-2573-17C1-8D1F-CC06A7924209}" dt="2025-11-04T03:22:33.002" v="1"/>
          <ac:spMkLst>
            <pc:docMk/>
            <pc:sldMk cId="3127535536" sldId="283"/>
            <ac:spMk id="4" creationId="{711B6FE8-AB8D-9C35-349B-1F63F942E82C}"/>
          </ac:spMkLst>
        </pc:spChg>
        <pc:spChg chg="add del mod">
          <ac:chgData name="Pettit, Jack" userId="S::pettit.175@buckeyemail.osu.edu::f4729b9b-609e-41bd-934c-278a70bedfdc" providerId="AD" clId="Web-{2E24DB41-2573-17C1-8D1F-CC06A7924209}" dt="2025-11-04T03:25:12.219" v="3"/>
          <ac:spMkLst>
            <pc:docMk/>
            <pc:sldMk cId="3127535536" sldId="283"/>
            <ac:spMk id="8" creationId="{59D58A20-99EE-FBE3-D0D5-023B1761A48B}"/>
          </ac:spMkLst>
        </pc:spChg>
        <pc:spChg chg="add del mod">
          <ac:chgData name="Pettit, Jack" userId="S::pettit.175@buckeyemail.osu.edu::f4729b9b-609e-41bd-934c-278a70bedfdc" providerId="AD" clId="Web-{2E24DB41-2573-17C1-8D1F-CC06A7924209}" dt="2025-11-04T03:26:37.391" v="7"/>
          <ac:spMkLst>
            <pc:docMk/>
            <pc:sldMk cId="3127535536" sldId="283"/>
            <ac:spMk id="11" creationId="{AE4CF4A9-3169-AF16-F5C9-F7878EC22D4D}"/>
          </ac:spMkLst>
        </pc:spChg>
        <pc:picChg chg="add del mod ord">
          <ac:chgData name="Pettit, Jack" userId="S::pettit.175@buckeyemail.osu.edu::f4729b9b-609e-41bd-934c-278a70bedfdc" providerId="AD" clId="Web-{2E24DB41-2573-17C1-8D1F-CC06A7924209}" dt="2025-11-04T03:23:15.533" v="2"/>
          <ac:picMkLst>
            <pc:docMk/>
            <pc:sldMk cId="3127535536" sldId="283"/>
            <ac:picMk id="5" creationId="{B522CA8F-980D-7D6D-D0C4-E8A4CE6788B0}"/>
          </ac:picMkLst>
        </pc:picChg>
        <pc:picChg chg="del">
          <ac:chgData name="Pettit, Jack" userId="S::pettit.175@buckeyemail.osu.edu::f4729b9b-609e-41bd-934c-278a70bedfdc" providerId="AD" clId="Web-{2E24DB41-2573-17C1-8D1F-CC06A7924209}" dt="2025-11-04T03:22:27.596" v="0"/>
          <ac:picMkLst>
            <pc:docMk/>
            <pc:sldMk cId="3127535536" sldId="283"/>
            <ac:picMk id="7" creationId="{FC01A83C-868C-6E30-D1E2-7E1D845B8481}"/>
          </ac:picMkLst>
        </pc:picChg>
        <pc:picChg chg="add del mod ord">
          <ac:chgData name="Pettit, Jack" userId="S::pettit.175@buckeyemail.osu.edu::f4729b9b-609e-41bd-934c-278a70bedfdc" providerId="AD" clId="Web-{2E24DB41-2573-17C1-8D1F-CC06A7924209}" dt="2025-11-04T03:25:55" v="6"/>
          <ac:picMkLst>
            <pc:docMk/>
            <pc:sldMk cId="3127535536" sldId="283"/>
            <ac:picMk id="9" creationId="{FB0BEAC8-E094-33B0-0C39-CBCBD05C0C43}"/>
          </ac:picMkLst>
        </pc:picChg>
        <pc:picChg chg="add mod ord">
          <ac:chgData name="Pettit, Jack" userId="S::pettit.175@buckeyemail.osu.edu::f4729b9b-609e-41bd-934c-278a70bedfdc" providerId="AD" clId="Web-{2E24DB41-2573-17C1-8D1F-CC06A7924209}" dt="2025-11-04T03:26:57.062" v="10" actId="14100"/>
          <ac:picMkLst>
            <pc:docMk/>
            <pc:sldMk cId="3127535536" sldId="283"/>
            <ac:picMk id="12" creationId="{77E806A6-B961-84E7-9238-60F9597AA4DF}"/>
          </ac:picMkLst>
        </pc:picChg>
      </pc:sldChg>
      <pc:sldChg chg="modSp">
        <pc:chgData name="Pettit, Jack" userId="S::pettit.175@buckeyemail.osu.edu::f4729b9b-609e-41bd-934c-278a70bedfdc" providerId="AD" clId="Web-{2E24DB41-2573-17C1-8D1F-CC06A7924209}" dt="2025-11-04T03:50:08.926" v="12" actId="1076"/>
        <pc:sldMkLst>
          <pc:docMk/>
          <pc:sldMk cId="1946556712" sldId="292"/>
        </pc:sldMkLst>
        <pc:picChg chg="mod">
          <ac:chgData name="Pettit, Jack" userId="S::pettit.175@buckeyemail.osu.edu::f4729b9b-609e-41bd-934c-278a70bedfdc" providerId="AD" clId="Web-{2E24DB41-2573-17C1-8D1F-CC06A7924209}" dt="2025-11-04T03:50:08.926" v="12" actId="1076"/>
          <ac:picMkLst>
            <pc:docMk/>
            <pc:sldMk cId="1946556712" sldId="292"/>
            <ac:picMk id="3" creationId="{F7C6A6FA-EEF6-EF46-EA37-D524FCE2A9F6}"/>
          </ac:picMkLst>
        </pc:picChg>
      </pc:sldChg>
    </pc:docChg>
  </pc:docChgLst>
  <pc:docChgLst>
    <pc:chgData name="Peak, Alex" userId="fc2318c2-7c93-4d64-ade4-a29464cbfdd5" providerId="ADAL" clId="{DA5CD836-6DFB-4019-BCA5-F4E2B22A56F0}"/>
    <pc:docChg chg="custSel addSld delSld modSld sldOrd">
      <pc:chgData name="Peak, Alex" userId="fc2318c2-7c93-4d64-ade4-a29464cbfdd5" providerId="ADAL" clId="{DA5CD836-6DFB-4019-BCA5-F4E2B22A56F0}" dt="2025-11-04T01:29:43.880" v="233" actId="1076"/>
      <pc:docMkLst>
        <pc:docMk/>
      </pc:docMkLst>
      <pc:sldChg chg="addSp modSp mod">
        <pc:chgData name="Peak, Alex" userId="fc2318c2-7c93-4d64-ade4-a29464cbfdd5" providerId="ADAL" clId="{DA5CD836-6DFB-4019-BCA5-F4E2B22A56F0}" dt="2025-11-04T01:27:23.714" v="205" actId="1076"/>
        <pc:sldMkLst>
          <pc:docMk/>
          <pc:sldMk cId="3279105522" sldId="264"/>
        </pc:sldMkLst>
        <pc:spChg chg="mod">
          <ac:chgData name="Peak, Alex" userId="fc2318c2-7c93-4d64-ade4-a29464cbfdd5" providerId="ADAL" clId="{DA5CD836-6DFB-4019-BCA5-F4E2B22A56F0}" dt="2025-10-31T01:41:28.877" v="162" actId="20577"/>
          <ac:spMkLst>
            <pc:docMk/>
            <pc:sldMk cId="3279105522" sldId="264"/>
            <ac:spMk id="2" creationId="{E127117D-B1CC-ABA7-48CE-A086620341D2}"/>
          </ac:spMkLst>
        </pc:spChg>
        <pc:picChg chg="add mod">
          <ac:chgData name="Peak, Alex" userId="fc2318c2-7c93-4d64-ade4-a29464cbfdd5" providerId="ADAL" clId="{DA5CD836-6DFB-4019-BCA5-F4E2B22A56F0}" dt="2025-11-04T01:27:23.714" v="205" actId="1076"/>
          <ac:picMkLst>
            <pc:docMk/>
            <pc:sldMk cId="3279105522" sldId="264"/>
            <ac:picMk id="4" creationId="{ED4AE13F-3B9D-D552-4FB7-38CB18BBF84E}"/>
          </ac:picMkLst>
        </pc:picChg>
      </pc:sldChg>
      <pc:sldChg chg="addSp modSp mod">
        <pc:chgData name="Peak, Alex" userId="fc2318c2-7c93-4d64-ade4-a29464cbfdd5" providerId="ADAL" clId="{DA5CD836-6DFB-4019-BCA5-F4E2B22A56F0}" dt="2025-11-04T01:27:31.912" v="207" actId="14100"/>
        <pc:sldMkLst>
          <pc:docMk/>
          <pc:sldMk cId="488650663" sldId="265"/>
        </pc:sldMkLst>
        <pc:spChg chg="mod">
          <ac:chgData name="Peak, Alex" userId="fc2318c2-7c93-4d64-ade4-a29464cbfdd5" providerId="ADAL" clId="{DA5CD836-6DFB-4019-BCA5-F4E2B22A56F0}" dt="2025-10-31T01:41:46.022" v="163"/>
          <ac:spMkLst>
            <pc:docMk/>
            <pc:sldMk cId="488650663" sldId="265"/>
            <ac:spMk id="2" creationId="{3F2644FF-070A-3E35-992A-598F28385979}"/>
          </ac:spMkLst>
        </pc:spChg>
        <pc:picChg chg="add mod">
          <ac:chgData name="Peak, Alex" userId="fc2318c2-7c93-4d64-ade4-a29464cbfdd5" providerId="ADAL" clId="{DA5CD836-6DFB-4019-BCA5-F4E2B22A56F0}" dt="2025-11-04T01:27:31.912" v="207" actId="14100"/>
          <ac:picMkLst>
            <pc:docMk/>
            <pc:sldMk cId="488650663" sldId="265"/>
            <ac:picMk id="4" creationId="{C6F262AC-761C-D3B2-97C5-6C227B20DC2F}"/>
          </ac:picMkLst>
        </pc:picChg>
      </pc:sldChg>
      <pc:sldChg chg="addSp modSp mod ord">
        <pc:chgData name="Peak, Alex" userId="fc2318c2-7c93-4d64-ade4-a29464cbfdd5" providerId="ADAL" clId="{DA5CD836-6DFB-4019-BCA5-F4E2B22A56F0}" dt="2025-11-04T01:28:01.912" v="212" actId="1076"/>
        <pc:sldMkLst>
          <pc:docMk/>
          <pc:sldMk cId="3522831193" sldId="266"/>
        </pc:sldMkLst>
        <pc:spChg chg="mod">
          <ac:chgData name="Peak, Alex" userId="fc2318c2-7c93-4d64-ade4-a29464cbfdd5" providerId="ADAL" clId="{DA5CD836-6DFB-4019-BCA5-F4E2B22A56F0}" dt="2025-10-31T01:41:49.956" v="164"/>
          <ac:spMkLst>
            <pc:docMk/>
            <pc:sldMk cId="3522831193" sldId="266"/>
            <ac:spMk id="2" creationId="{8BA87787-A5B1-A9CE-52C7-E9287F514DE2}"/>
          </ac:spMkLst>
        </pc:spChg>
        <pc:picChg chg="add mod">
          <ac:chgData name="Peak, Alex" userId="fc2318c2-7c93-4d64-ade4-a29464cbfdd5" providerId="ADAL" clId="{DA5CD836-6DFB-4019-BCA5-F4E2B22A56F0}" dt="2025-11-04T01:28:01.912" v="212" actId="1076"/>
          <ac:picMkLst>
            <pc:docMk/>
            <pc:sldMk cId="3522831193" sldId="266"/>
            <ac:picMk id="4" creationId="{2E6D24D3-DDB9-3341-C88C-D98997563677}"/>
          </ac:picMkLst>
        </pc:picChg>
      </pc:sldChg>
      <pc:sldChg chg="addSp modSp mod ord">
        <pc:chgData name="Peak, Alex" userId="fc2318c2-7c93-4d64-ade4-a29464cbfdd5" providerId="ADAL" clId="{DA5CD836-6DFB-4019-BCA5-F4E2B22A56F0}" dt="2025-11-04T01:28:14.126" v="215" actId="1076"/>
        <pc:sldMkLst>
          <pc:docMk/>
          <pc:sldMk cId="2592960991" sldId="267"/>
        </pc:sldMkLst>
        <pc:spChg chg="mod">
          <ac:chgData name="Peak, Alex" userId="fc2318c2-7c93-4d64-ade4-a29464cbfdd5" providerId="ADAL" clId="{DA5CD836-6DFB-4019-BCA5-F4E2B22A56F0}" dt="2025-10-31T01:41:53.799" v="165"/>
          <ac:spMkLst>
            <pc:docMk/>
            <pc:sldMk cId="2592960991" sldId="267"/>
            <ac:spMk id="2" creationId="{D7829B20-A601-0F87-631D-E71788240736}"/>
          </ac:spMkLst>
        </pc:spChg>
        <pc:picChg chg="add mod">
          <ac:chgData name="Peak, Alex" userId="fc2318c2-7c93-4d64-ade4-a29464cbfdd5" providerId="ADAL" clId="{DA5CD836-6DFB-4019-BCA5-F4E2B22A56F0}" dt="2025-11-04T01:28:14.126" v="215" actId="1076"/>
          <ac:picMkLst>
            <pc:docMk/>
            <pc:sldMk cId="2592960991" sldId="267"/>
            <ac:picMk id="4" creationId="{392AD86D-AD05-25A2-10B1-CE8D877C3E16}"/>
          </ac:picMkLst>
        </pc:picChg>
      </pc:sldChg>
      <pc:sldChg chg="modSp mod">
        <pc:chgData name="Peak, Alex" userId="fc2318c2-7c93-4d64-ade4-a29464cbfdd5" providerId="ADAL" clId="{DA5CD836-6DFB-4019-BCA5-F4E2B22A56F0}" dt="2025-11-04T01:29:30.446" v="230" actId="1076"/>
        <pc:sldMkLst>
          <pc:docMk/>
          <pc:sldMk cId="2231320958" sldId="272"/>
        </pc:sldMkLst>
        <pc:picChg chg="mod">
          <ac:chgData name="Peak, Alex" userId="fc2318c2-7c93-4d64-ade4-a29464cbfdd5" providerId="ADAL" clId="{DA5CD836-6DFB-4019-BCA5-F4E2B22A56F0}" dt="2025-11-04T01:29:30.446" v="230" actId="1076"/>
          <ac:picMkLst>
            <pc:docMk/>
            <pc:sldMk cId="2231320958" sldId="272"/>
            <ac:picMk id="3" creationId="{9507119F-1DC6-FCCE-84AD-86C5DA4286C7}"/>
          </ac:picMkLst>
        </pc:picChg>
      </pc:sldChg>
      <pc:sldChg chg="addSp delSp modSp add mod ord">
        <pc:chgData name="Peak, Alex" userId="fc2318c2-7c93-4d64-ade4-a29464cbfdd5" providerId="ADAL" clId="{DA5CD836-6DFB-4019-BCA5-F4E2B22A56F0}" dt="2025-11-04T01:28:27.417" v="218" actId="1076"/>
        <pc:sldMkLst>
          <pc:docMk/>
          <pc:sldMk cId="1979380244" sldId="279"/>
        </pc:sldMkLst>
        <pc:spChg chg="mod">
          <ac:chgData name="Peak, Alex" userId="fc2318c2-7c93-4d64-ade4-a29464cbfdd5" providerId="ADAL" clId="{DA5CD836-6DFB-4019-BCA5-F4E2B22A56F0}" dt="2025-10-31T01:42:06.060" v="196" actId="20577"/>
          <ac:spMkLst>
            <pc:docMk/>
            <pc:sldMk cId="1979380244" sldId="279"/>
            <ac:spMk id="2" creationId="{019384DE-5947-059F-5D39-D212DC7DE9DB}"/>
          </ac:spMkLst>
        </pc:spChg>
        <pc:picChg chg="add mod">
          <ac:chgData name="Peak, Alex" userId="fc2318c2-7c93-4d64-ade4-a29464cbfdd5" providerId="ADAL" clId="{DA5CD836-6DFB-4019-BCA5-F4E2B22A56F0}" dt="2025-11-04T01:28:27.417" v="218" actId="1076"/>
          <ac:picMkLst>
            <pc:docMk/>
            <pc:sldMk cId="1979380244" sldId="279"/>
            <ac:picMk id="5" creationId="{CDB8B533-F641-7216-8571-902BF52DA8C9}"/>
          </ac:picMkLst>
        </pc:picChg>
      </pc:sldChg>
      <pc:sldChg chg="addSp delSp modSp add mod ord">
        <pc:chgData name="Peak, Alex" userId="fc2318c2-7c93-4d64-ade4-a29464cbfdd5" providerId="ADAL" clId="{DA5CD836-6DFB-4019-BCA5-F4E2B22A56F0}" dt="2025-11-04T01:28:38.339" v="221" actId="1076"/>
        <pc:sldMkLst>
          <pc:docMk/>
          <pc:sldMk cId="230821615" sldId="280"/>
        </pc:sldMkLst>
        <pc:spChg chg="mod">
          <ac:chgData name="Peak, Alex" userId="fc2318c2-7c93-4d64-ade4-a29464cbfdd5" providerId="ADAL" clId="{DA5CD836-6DFB-4019-BCA5-F4E2B22A56F0}" dt="2025-10-31T01:42:12.336" v="198"/>
          <ac:spMkLst>
            <pc:docMk/>
            <pc:sldMk cId="230821615" sldId="280"/>
            <ac:spMk id="2" creationId="{2DCE16AF-75DF-F1A1-75E5-6CDFB6B88E3E}"/>
          </ac:spMkLst>
        </pc:spChg>
        <pc:picChg chg="add mod">
          <ac:chgData name="Peak, Alex" userId="fc2318c2-7c93-4d64-ade4-a29464cbfdd5" providerId="ADAL" clId="{DA5CD836-6DFB-4019-BCA5-F4E2B22A56F0}" dt="2025-11-04T01:28:38.339" v="221" actId="1076"/>
          <ac:picMkLst>
            <pc:docMk/>
            <pc:sldMk cId="230821615" sldId="280"/>
            <ac:picMk id="5" creationId="{C79D31DB-4D19-57A9-33DF-72D60040B8F0}"/>
          </ac:picMkLst>
        </pc:picChg>
      </pc:sldChg>
      <pc:sldChg chg="addSp delSp modSp add mod ord">
        <pc:chgData name="Peak, Alex" userId="fc2318c2-7c93-4d64-ade4-a29464cbfdd5" providerId="ADAL" clId="{DA5CD836-6DFB-4019-BCA5-F4E2B22A56F0}" dt="2025-11-04T01:28:56.252" v="224" actId="1076"/>
        <pc:sldMkLst>
          <pc:docMk/>
          <pc:sldMk cId="2693791338" sldId="281"/>
        </pc:sldMkLst>
        <pc:spChg chg="mod">
          <ac:chgData name="Peak, Alex" userId="fc2318c2-7c93-4d64-ade4-a29464cbfdd5" providerId="ADAL" clId="{DA5CD836-6DFB-4019-BCA5-F4E2B22A56F0}" dt="2025-10-31T01:42:15.630" v="200"/>
          <ac:spMkLst>
            <pc:docMk/>
            <pc:sldMk cId="2693791338" sldId="281"/>
            <ac:spMk id="2" creationId="{4378C148-A1B0-488F-FD21-94FEA07AD56E}"/>
          </ac:spMkLst>
        </pc:spChg>
        <pc:picChg chg="add mod">
          <ac:chgData name="Peak, Alex" userId="fc2318c2-7c93-4d64-ade4-a29464cbfdd5" providerId="ADAL" clId="{DA5CD836-6DFB-4019-BCA5-F4E2B22A56F0}" dt="2025-11-04T01:28:56.252" v="224" actId="1076"/>
          <ac:picMkLst>
            <pc:docMk/>
            <pc:sldMk cId="2693791338" sldId="281"/>
            <ac:picMk id="5" creationId="{91E2A36F-7067-9BD7-00E1-0180754F457E}"/>
          </ac:picMkLst>
        </pc:picChg>
      </pc:sldChg>
      <pc:sldChg chg="addSp delSp modSp add mod ord">
        <pc:chgData name="Peak, Alex" userId="fc2318c2-7c93-4d64-ade4-a29464cbfdd5" providerId="ADAL" clId="{DA5CD836-6DFB-4019-BCA5-F4E2B22A56F0}" dt="2025-11-04T01:29:14.056" v="227" actId="1076"/>
        <pc:sldMkLst>
          <pc:docMk/>
          <pc:sldMk cId="1766702117" sldId="282"/>
        </pc:sldMkLst>
        <pc:spChg chg="mod">
          <ac:chgData name="Peak, Alex" userId="fc2318c2-7c93-4d64-ade4-a29464cbfdd5" providerId="ADAL" clId="{DA5CD836-6DFB-4019-BCA5-F4E2B22A56F0}" dt="2025-10-31T01:42:18.552" v="202"/>
          <ac:spMkLst>
            <pc:docMk/>
            <pc:sldMk cId="1766702117" sldId="282"/>
            <ac:spMk id="2" creationId="{5CA1AFE8-CEA1-6863-9090-C960824A834C}"/>
          </ac:spMkLst>
        </pc:spChg>
        <pc:picChg chg="add mod">
          <ac:chgData name="Peak, Alex" userId="fc2318c2-7c93-4d64-ade4-a29464cbfdd5" providerId="ADAL" clId="{DA5CD836-6DFB-4019-BCA5-F4E2B22A56F0}" dt="2025-11-04T01:29:14.056" v="227" actId="1076"/>
          <ac:picMkLst>
            <pc:docMk/>
            <pc:sldMk cId="1766702117" sldId="282"/>
            <ac:picMk id="5" creationId="{418C54F1-BAB9-0174-80E3-C6EA6426BA29}"/>
          </ac:picMkLst>
        </pc:picChg>
      </pc:sldChg>
      <pc:sldChg chg="modSp mod">
        <pc:chgData name="Peak, Alex" userId="fc2318c2-7c93-4d64-ade4-a29464cbfdd5" providerId="ADAL" clId="{DA5CD836-6DFB-4019-BCA5-F4E2B22A56F0}" dt="2025-11-04T01:29:43.880" v="233" actId="1076"/>
        <pc:sldMkLst>
          <pc:docMk/>
          <pc:sldMk cId="4221158577" sldId="290"/>
        </pc:sldMkLst>
        <pc:picChg chg="mod">
          <ac:chgData name="Peak, Alex" userId="fc2318c2-7c93-4d64-ade4-a29464cbfdd5" providerId="ADAL" clId="{DA5CD836-6DFB-4019-BCA5-F4E2B22A56F0}" dt="2025-11-04T01:29:43.880" v="233" actId="1076"/>
          <ac:picMkLst>
            <pc:docMk/>
            <pc:sldMk cId="4221158577" sldId="290"/>
            <ac:picMk id="3" creationId="{60ADA8D3-8802-DF53-552A-BC57D0486C30}"/>
          </ac:picMkLst>
        </pc:picChg>
      </pc:sldChg>
    </pc:docChg>
  </pc:docChgLst>
  <pc:docChgLst>
    <pc:chgData name="Pettit, Jack" userId="S::pettit.175@buckeyemail.osu.edu::f4729b9b-609e-41bd-934c-278a70bedfdc" providerId="AD" clId="Web-{5CF1696C-2CDD-8D27-53C1-1A22DB59D1CA}"/>
    <pc:docChg chg="modSld">
      <pc:chgData name="Pettit, Jack" userId="S::pettit.175@buckeyemail.osu.edu::f4729b9b-609e-41bd-934c-278a70bedfdc" providerId="AD" clId="Web-{5CF1696C-2CDD-8D27-53C1-1A22DB59D1CA}" dt="2025-11-03T16:33:57.826" v="116" actId="20577"/>
      <pc:docMkLst>
        <pc:docMk/>
      </pc:docMkLst>
      <pc:sldChg chg="modSp">
        <pc:chgData name="Pettit, Jack" userId="S::pettit.175@buckeyemail.osu.edu::f4729b9b-609e-41bd-934c-278a70bedfdc" providerId="AD" clId="Web-{5CF1696C-2CDD-8D27-53C1-1A22DB59D1CA}" dt="2025-11-03T16:33:57.826" v="116" actId="20577"/>
        <pc:sldMkLst>
          <pc:docMk/>
          <pc:sldMk cId="743732651" sldId="259"/>
        </pc:sldMkLst>
        <pc:spChg chg="mod">
          <ac:chgData name="Pettit, Jack" userId="S::pettit.175@buckeyemail.osu.edu::f4729b9b-609e-41bd-934c-278a70bedfdc" providerId="AD" clId="Web-{5CF1696C-2CDD-8D27-53C1-1A22DB59D1CA}" dt="2025-11-03T16:33:57.826" v="116" actId="20577"/>
          <ac:spMkLst>
            <pc:docMk/>
            <pc:sldMk cId="743732651" sldId="259"/>
            <ac:spMk id="3" creationId="{1424DA02-9825-28A1-2156-31FCBE154C60}"/>
          </ac:spMkLst>
        </pc:spChg>
      </pc:sldChg>
    </pc:docChg>
  </pc:docChgLst>
  <pc:docChgLst>
    <pc:chgData name="Pettit, Jack" userId="S::pettit.175@buckeyemail.osu.edu::f4729b9b-609e-41bd-934c-278a70bedfdc" providerId="AD" clId="Web-{0E0E5FEA-09F1-13F9-C72C-7807CE9EFFBA}"/>
    <pc:docChg chg="modSld">
      <pc:chgData name="Pettit, Jack" userId="S::pettit.175@buckeyemail.osu.edu::f4729b9b-609e-41bd-934c-278a70bedfdc" providerId="AD" clId="Web-{0E0E5FEA-09F1-13F9-C72C-7807CE9EFFBA}" dt="2025-11-03T18:00:39.508" v="298"/>
      <pc:docMkLst>
        <pc:docMk/>
      </pc:docMkLst>
      <pc:sldChg chg="addSp delSp modSp">
        <pc:chgData name="Pettit, Jack" userId="S::pettit.175@buckeyemail.osu.edu::f4729b9b-609e-41bd-934c-278a70bedfdc" providerId="AD" clId="Web-{0E0E5FEA-09F1-13F9-C72C-7807CE9EFFBA}" dt="2025-11-03T18:00:39.508" v="298"/>
        <pc:sldMkLst>
          <pc:docMk/>
          <pc:sldMk cId="1399131936" sldId="263"/>
        </pc:sldMkLst>
        <pc:spChg chg="mod">
          <ac:chgData name="Pettit, Jack" userId="S::pettit.175@buckeyemail.osu.edu::f4729b9b-609e-41bd-934c-278a70bedfdc" providerId="AD" clId="Web-{0E0E5FEA-09F1-13F9-C72C-7807CE9EFFBA}" dt="2025-11-03T18:00:39.508" v="298"/>
          <ac:spMkLst>
            <pc:docMk/>
            <pc:sldMk cId="1399131936" sldId="263"/>
            <ac:spMk id="2" creationId="{A9DABD8B-C6B8-7A19-B4D8-B3895146BB35}"/>
          </ac:spMkLst>
        </pc:spChg>
        <pc:spChg chg="del">
          <ac:chgData name="Pettit, Jack" userId="S::pettit.175@buckeyemail.osu.edu::f4729b9b-609e-41bd-934c-278a70bedfdc" providerId="AD" clId="Web-{0E0E5FEA-09F1-13F9-C72C-7807CE9EFFBA}" dt="2025-11-03T18:00:39.508" v="298"/>
          <ac:spMkLst>
            <pc:docMk/>
            <pc:sldMk cId="1399131936" sldId="263"/>
            <ac:spMk id="19" creationId="{B712E947-0734-45F9-9C4F-41114EC3A33E}"/>
          </ac:spMkLst>
        </pc:spChg>
        <pc:spChg chg="del">
          <ac:chgData name="Pettit, Jack" userId="S::pettit.175@buckeyemail.osu.edu::f4729b9b-609e-41bd-934c-278a70bedfdc" providerId="AD" clId="Web-{0E0E5FEA-09F1-13F9-C72C-7807CE9EFFBA}" dt="2025-11-03T18:00:39.508" v="298"/>
          <ac:spMkLst>
            <pc:docMk/>
            <pc:sldMk cId="1399131936" sldId="263"/>
            <ac:spMk id="20" creationId="{5A65989E-BBD5-44D7-AA86-7AFD5D46BBC0}"/>
          </ac:spMkLst>
        </pc:spChg>
        <pc:spChg chg="del">
          <ac:chgData name="Pettit, Jack" userId="S::pettit.175@buckeyemail.osu.edu::f4729b9b-609e-41bd-934c-278a70bedfdc" providerId="AD" clId="Web-{0E0E5FEA-09F1-13F9-C72C-7807CE9EFFBA}" dt="2025-11-03T18:00:39.508" v="298"/>
          <ac:spMkLst>
            <pc:docMk/>
            <pc:sldMk cId="1399131936" sldId="263"/>
            <ac:spMk id="21" creationId="{231A2881-D8D7-4A7D-ACA3-E9F849F853D8}"/>
          </ac:spMkLst>
        </pc:spChg>
        <pc:grpChg chg="add">
          <ac:chgData name="Pettit, Jack" userId="S::pettit.175@buckeyemail.osu.edu::f4729b9b-609e-41bd-934c-278a70bedfdc" providerId="AD" clId="Web-{0E0E5FEA-09F1-13F9-C72C-7807CE9EFFBA}" dt="2025-11-03T18:00:39.508" v="298"/>
          <ac:grpSpMkLst>
            <pc:docMk/>
            <pc:sldMk cId="1399131936" sldId="263"/>
            <ac:grpSpMk id="28" creationId="{BC054689-56EC-BBEF-17D5-3FAEAFF5C322}"/>
          </ac:grpSpMkLst>
        </pc:grpChg>
        <pc:graphicFrameChg chg="mod ord modGraphic">
          <ac:chgData name="Pettit, Jack" userId="S::pettit.175@buckeyemail.osu.edu::f4729b9b-609e-41bd-934c-278a70bedfdc" providerId="AD" clId="Web-{0E0E5FEA-09F1-13F9-C72C-7807CE9EFFBA}" dt="2025-11-03T18:00:39.508" v="298"/>
          <ac:graphicFrameMkLst>
            <pc:docMk/>
            <pc:sldMk cId="1399131936" sldId="263"/>
            <ac:graphicFrameMk id="23" creationId="{75AF054C-D71D-CC3E-8FDD-C5E8835D75C3}"/>
          </ac:graphicFrameMkLst>
        </pc:graphicFrameChg>
        <pc:picChg chg="mod">
          <ac:chgData name="Pettit, Jack" userId="S::pettit.175@buckeyemail.osu.edu::f4729b9b-609e-41bd-934c-278a70bedfdc" providerId="AD" clId="Web-{0E0E5FEA-09F1-13F9-C72C-7807CE9EFFBA}" dt="2025-11-03T18:00:39.508" v="298"/>
          <ac:picMkLst>
            <pc:docMk/>
            <pc:sldMk cId="1399131936" sldId="263"/>
            <ac:picMk id="4" creationId="{5FE5B902-63F4-9FB0-0D01-882E09A1E781}"/>
          </ac:picMkLst>
        </pc:picChg>
        <pc:picChg chg="mod">
          <ac:chgData name="Pettit, Jack" userId="S::pettit.175@buckeyemail.osu.edu::f4729b9b-609e-41bd-934c-278a70bedfdc" providerId="AD" clId="Web-{0E0E5FEA-09F1-13F9-C72C-7807CE9EFFBA}" dt="2025-11-03T18:00:39.508" v="298"/>
          <ac:picMkLst>
            <pc:docMk/>
            <pc:sldMk cId="1399131936" sldId="263"/>
            <ac:picMk id="5" creationId="{EF33452A-C571-158A-9E5D-2A11677DF304}"/>
          </ac:picMkLst>
        </pc:picChg>
        <pc:picChg chg="mod">
          <ac:chgData name="Pettit, Jack" userId="S::pettit.175@buckeyemail.osu.edu::f4729b9b-609e-41bd-934c-278a70bedfdc" providerId="AD" clId="Web-{0E0E5FEA-09F1-13F9-C72C-7807CE9EFFBA}" dt="2025-11-03T18:00:39.508" v="298"/>
          <ac:picMkLst>
            <pc:docMk/>
            <pc:sldMk cId="1399131936" sldId="263"/>
            <ac:picMk id="6" creationId="{1ED09993-3CF7-5D73-8F0D-5F90B11EE68B}"/>
          </ac:picMkLst>
        </pc:picChg>
        <pc:picChg chg="add del mod">
          <ac:chgData name="Pettit, Jack" userId="S::pettit.175@buckeyemail.osu.edu::f4729b9b-609e-41bd-934c-278a70bedfdc" providerId="AD" clId="Web-{0E0E5FEA-09F1-13F9-C72C-7807CE9EFFBA}" dt="2025-11-03T17:54:24.157" v="1"/>
          <ac:picMkLst>
            <pc:docMk/>
            <pc:sldMk cId="1399131936" sldId="263"/>
            <ac:picMk id="13" creationId="{87DE4469-9898-A0ED-2550-DB82BF6E443F}"/>
          </ac:picMkLst>
        </pc:picChg>
        <pc:picChg chg="add del mod">
          <ac:chgData name="Pettit, Jack" userId="S::pettit.175@buckeyemail.osu.edu::f4729b9b-609e-41bd-934c-278a70bedfdc" providerId="AD" clId="Web-{0E0E5FEA-09F1-13F9-C72C-7807CE9EFFBA}" dt="2025-11-03T18:00:32.977" v="297"/>
          <ac:picMkLst>
            <pc:docMk/>
            <pc:sldMk cId="1399131936" sldId="263"/>
            <ac:picMk id="2980" creationId="{9F370402-106A-C176-36E2-F0A29ACF9972}"/>
          </ac:picMkLst>
        </pc:picChg>
      </pc:sldChg>
    </pc:docChg>
  </pc:docChgLst>
  <pc:docChgLst>
    <pc:chgData name="Pennella, Cindy" userId="S::pennella.6@buckeyemail.osu.edu::b93421d2-5ee0-46cd-a6e2-698fe2a5274c" providerId="AD" clId="Web-{7BB127AB-26F2-F7F5-C801-403724E1AE8B}"/>
    <pc:docChg chg="modSld">
      <pc:chgData name="Pennella, Cindy" userId="S::pennella.6@buckeyemail.osu.edu::b93421d2-5ee0-46cd-a6e2-698fe2a5274c" providerId="AD" clId="Web-{7BB127AB-26F2-F7F5-C801-403724E1AE8B}" dt="2025-11-04T19:13:16.383" v="155" actId="1076"/>
      <pc:docMkLst>
        <pc:docMk/>
      </pc:docMkLst>
      <pc:sldChg chg="modSp">
        <pc:chgData name="Pennella, Cindy" userId="S::pennella.6@buckeyemail.osu.edu::b93421d2-5ee0-46cd-a6e2-698fe2a5274c" providerId="AD" clId="Web-{7BB127AB-26F2-F7F5-C801-403724E1AE8B}" dt="2025-11-04T18:59:18.844" v="8"/>
        <pc:sldMkLst>
          <pc:docMk/>
          <pc:sldMk cId="887817361" sldId="275"/>
        </pc:sldMkLst>
        <pc:graphicFrameChg chg="modGraphic">
          <ac:chgData name="Pennella, Cindy" userId="S::pennella.6@buckeyemail.osu.edu::b93421d2-5ee0-46cd-a6e2-698fe2a5274c" providerId="AD" clId="Web-{7BB127AB-26F2-F7F5-C801-403724E1AE8B}" dt="2025-11-04T18:59:18.844" v="8"/>
          <ac:graphicFrameMkLst>
            <pc:docMk/>
            <pc:sldMk cId="887817361" sldId="275"/>
            <ac:graphicFrameMk id="6" creationId="{82085BFE-9926-1B0D-3D8D-4BC9586F068E}"/>
          </ac:graphicFrameMkLst>
        </pc:graphicFrameChg>
      </pc:sldChg>
      <pc:sldChg chg="modSp">
        <pc:chgData name="Pennella, Cindy" userId="S::pennella.6@buckeyemail.osu.edu::b93421d2-5ee0-46cd-a6e2-698fe2a5274c" providerId="AD" clId="Web-{7BB127AB-26F2-F7F5-C801-403724E1AE8B}" dt="2025-11-04T19:11:09.663" v="154" actId="1076"/>
        <pc:sldMkLst>
          <pc:docMk/>
          <pc:sldMk cId="739713833" sldId="286"/>
        </pc:sldMkLst>
        <pc:spChg chg="mod">
          <ac:chgData name="Pennella, Cindy" userId="S::pennella.6@buckeyemail.osu.edu::b93421d2-5ee0-46cd-a6e2-698fe2a5274c" providerId="AD" clId="Web-{7BB127AB-26F2-F7F5-C801-403724E1AE8B}" dt="2025-11-04T19:11:09.663" v="154" actId="1076"/>
          <ac:spMkLst>
            <pc:docMk/>
            <pc:sldMk cId="739713833" sldId="286"/>
            <ac:spMk id="2" creationId="{58A86B86-E5D9-044A-1EED-70C8F49E382F}"/>
          </ac:spMkLst>
        </pc:spChg>
        <pc:spChg chg="mod">
          <ac:chgData name="Pennella, Cindy" userId="S::pennella.6@buckeyemail.osu.edu::b93421d2-5ee0-46cd-a6e2-698fe2a5274c" providerId="AD" clId="Web-{7BB127AB-26F2-F7F5-C801-403724E1AE8B}" dt="2025-11-04T19:11:04.522" v="153" actId="1076"/>
          <ac:spMkLst>
            <pc:docMk/>
            <pc:sldMk cId="739713833" sldId="286"/>
            <ac:spMk id="3" creationId="{58AE109A-0236-D440-6EFF-8D53D67F713F}"/>
          </ac:spMkLst>
        </pc:spChg>
      </pc:sldChg>
      <pc:sldChg chg="modSp">
        <pc:chgData name="Pennella, Cindy" userId="S::pennella.6@buckeyemail.osu.edu::b93421d2-5ee0-46cd-a6e2-698fe2a5274c" providerId="AD" clId="Web-{7BB127AB-26F2-F7F5-C801-403724E1AE8B}" dt="2025-11-04T19:13:16.383" v="155" actId="1076"/>
        <pc:sldMkLst>
          <pc:docMk/>
          <pc:sldMk cId="693536029" sldId="288"/>
        </pc:sldMkLst>
        <pc:spChg chg="mod">
          <ac:chgData name="Pennella, Cindy" userId="S::pennella.6@buckeyemail.osu.edu::b93421d2-5ee0-46cd-a6e2-698fe2a5274c" providerId="AD" clId="Web-{7BB127AB-26F2-F7F5-C801-403724E1AE8B}" dt="2025-11-04T19:13:16.383" v="155" actId="1076"/>
          <ac:spMkLst>
            <pc:docMk/>
            <pc:sldMk cId="693536029" sldId="288"/>
            <ac:spMk id="4" creationId="{2FA755A7-791C-D745-42EF-1254EDE52A5D}"/>
          </ac:spMkLst>
        </pc:spChg>
      </pc:sldChg>
      <pc:sldChg chg="modSp">
        <pc:chgData name="Pennella, Cindy" userId="S::pennella.6@buckeyemail.osu.edu::b93421d2-5ee0-46cd-a6e2-698fe2a5274c" providerId="AD" clId="Web-{7BB127AB-26F2-F7F5-C801-403724E1AE8B}" dt="2025-11-04T18:59:31.094" v="11"/>
        <pc:sldMkLst>
          <pc:docMk/>
          <pc:sldMk cId="2541307419" sldId="291"/>
        </pc:sldMkLst>
        <pc:graphicFrameChg chg="modGraphic">
          <ac:chgData name="Pennella, Cindy" userId="S::pennella.6@buckeyemail.osu.edu::b93421d2-5ee0-46cd-a6e2-698fe2a5274c" providerId="AD" clId="Web-{7BB127AB-26F2-F7F5-C801-403724E1AE8B}" dt="2025-11-04T18:59:31.094" v="11"/>
          <ac:graphicFrameMkLst>
            <pc:docMk/>
            <pc:sldMk cId="2541307419" sldId="291"/>
            <ac:graphicFrameMk id="12" creationId="{CD0E4D77-35C8-01D9-6006-2EFC9133A6BD}"/>
          </ac:graphicFrameMkLst>
        </pc:graphicFrameChg>
      </pc:sldChg>
      <pc:sldChg chg="modSp">
        <pc:chgData name="Pennella, Cindy" userId="S::pennella.6@buckeyemail.osu.edu::b93421d2-5ee0-46cd-a6e2-698fe2a5274c" providerId="AD" clId="Web-{7BB127AB-26F2-F7F5-C801-403724E1AE8B}" dt="2025-11-04T18:59:57.375" v="15" actId="1076"/>
        <pc:sldMkLst>
          <pc:docMk/>
          <pc:sldMk cId="1946556712" sldId="292"/>
        </pc:sldMkLst>
        <pc:spChg chg="mod">
          <ac:chgData name="Pennella, Cindy" userId="S::pennella.6@buckeyemail.osu.edu::b93421d2-5ee0-46cd-a6e2-698fe2a5274c" providerId="AD" clId="Web-{7BB127AB-26F2-F7F5-C801-403724E1AE8B}" dt="2025-11-04T18:59:50.453" v="13" actId="1076"/>
          <ac:spMkLst>
            <pc:docMk/>
            <pc:sldMk cId="1946556712" sldId="292"/>
            <ac:spMk id="5" creationId="{11FAFB24-FCDA-2DB5-DEBB-4DD7BC24CA2A}"/>
          </ac:spMkLst>
        </pc:spChg>
        <pc:spChg chg="mod">
          <ac:chgData name="Pennella, Cindy" userId="S::pennella.6@buckeyemail.osu.edu::b93421d2-5ee0-46cd-a6e2-698fe2a5274c" providerId="AD" clId="Web-{7BB127AB-26F2-F7F5-C801-403724E1AE8B}" dt="2025-11-04T18:59:57.375" v="15" actId="1076"/>
          <ac:spMkLst>
            <pc:docMk/>
            <pc:sldMk cId="1946556712" sldId="292"/>
            <ac:spMk id="6" creationId="{27D6CC7E-2387-4A84-BAEC-CFA339289F97}"/>
          </ac:spMkLst>
        </pc:spChg>
        <pc:picChg chg="mod">
          <ac:chgData name="Pennella, Cindy" userId="S::pennella.6@buckeyemail.osu.edu::b93421d2-5ee0-46cd-a6e2-698fe2a5274c" providerId="AD" clId="Web-{7BB127AB-26F2-F7F5-C801-403724E1AE8B}" dt="2025-11-04T18:59:47.703" v="12" actId="1076"/>
          <ac:picMkLst>
            <pc:docMk/>
            <pc:sldMk cId="1946556712" sldId="292"/>
            <ac:picMk id="3" creationId="{F7C6A6FA-EEF6-EF46-EA37-D524FCE2A9F6}"/>
          </ac:picMkLst>
        </pc:picChg>
      </pc:sldChg>
    </pc:docChg>
  </pc:docChgLst>
  <pc:docChgLst>
    <pc:chgData name="Pettit, Jack" userId="S::pettit.175@buckeyemail.osu.edu::f4729b9b-609e-41bd-934c-278a70bedfdc" providerId="AD" clId="Web-{A96BE4F6-7070-0EA4-5994-D93ACD227DD1}"/>
    <pc:docChg chg="addSld modSld">
      <pc:chgData name="Pettit, Jack" userId="S::pettit.175@buckeyemail.osu.edu::f4729b9b-609e-41bd-934c-278a70bedfdc" providerId="AD" clId="Web-{A96BE4F6-7070-0EA4-5994-D93ACD227DD1}" dt="2025-10-28T23:11:17.398" v="435" actId="20577"/>
      <pc:docMkLst>
        <pc:docMk/>
      </pc:docMkLst>
      <pc:sldChg chg="addSp delSp modSp mod setBg">
        <pc:chgData name="Pettit, Jack" userId="S::pettit.175@buckeyemail.osu.edu::f4729b9b-609e-41bd-934c-278a70bedfdc" providerId="AD" clId="Web-{A96BE4F6-7070-0EA4-5994-D93ACD227DD1}" dt="2025-10-28T22:53:08.470" v="322"/>
        <pc:sldMkLst>
          <pc:docMk/>
          <pc:sldMk cId="1399131936" sldId="263"/>
        </pc:sldMkLst>
        <pc:spChg chg="mod">
          <ac:chgData name="Pettit, Jack" userId="S::pettit.175@buckeyemail.osu.edu::f4729b9b-609e-41bd-934c-278a70bedfdc" providerId="AD" clId="Web-{A96BE4F6-7070-0EA4-5994-D93ACD227DD1}" dt="2025-10-28T22:38:24.855" v="232"/>
          <ac:spMkLst>
            <pc:docMk/>
            <pc:sldMk cId="1399131936" sldId="263"/>
            <ac:spMk id="2" creationId="{A9DABD8B-C6B8-7A19-B4D8-B3895146BB35}"/>
          </ac:spMkLst>
        </pc:spChg>
        <pc:graphicFrameChg chg="add">
          <ac:chgData name="Pettit, Jack" userId="S::pettit.175@buckeyemail.osu.edu::f4729b9b-609e-41bd-934c-278a70bedfdc" providerId="AD" clId="Web-{A96BE4F6-7070-0EA4-5994-D93ACD227DD1}" dt="2025-10-28T22:53:08.470" v="322"/>
          <ac:graphicFrameMkLst>
            <pc:docMk/>
            <pc:sldMk cId="1399131936" sldId="263"/>
            <ac:graphicFrameMk id="23" creationId="{75AF054C-D71D-CC3E-8FDD-C5E8835D75C3}"/>
          </ac:graphicFrameMkLst>
        </pc:graphicFrameChg>
      </pc:sldChg>
      <pc:sldChg chg="modSp new">
        <pc:chgData name="Pettit, Jack" userId="S::pettit.175@buckeyemail.osu.edu::f4729b9b-609e-41bd-934c-278a70bedfdc" providerId="AD" clId="Web-{A96BE4F6-7070-0EA4-5994-D93ACD227DD1}" dt="2025-10-28T23:07:28.500" v="384" actId="20577"/>
        <pc:sldMkLst>
          <pc:docMk/>
          <pc:sldMk cId="3781975890" sldId="276"/>
        </pc:sldMkLst>
        <pc:spChg chg="mod">
          <ac:chgData name="Pettit, Jack" userId="S::pettit.175@buckeyemail.osu.edu::f4729b9b-609e-41bd-934c-278a70bedfdc" providerId="AD" clId="Web-{A96BE4F6-7070-0EA4-5994-D93ACD227DD1}" dt="2025-10-28T22:59:52.884" v="357" actId="20577"/>
          <ac:spMkLst>
            <pc:docMk/>
            <pc:sldMk cId="3781975890" sldId="276"/>
            <ac:spMk id="2" creationId="{80E417D5-6160-70BB-A232-2C2DB7633B15}"/>
          </ac:spMkLst>
        </pc:spChg>
        <pc:spChg chg="mod">
          <ac:chgData name="Pettit, Jack" userId="S::pettit.175@buckeyemail.osu.edu::f4729b9b-609e-41bd-934c-278a70bedfdc" providerId="AD" clId="Web-{A96BE4F6-7070-0EA4-5994-D93ACD227DD1}" dt="2025-10-28T23:07:28.500" v="384" actId="20577"/>
          <ac:spMkLst>
            <pc:docMk/>
            <pc:sldMk cId="3781975890" sldId="276"/>
            <ac:spMk id="3" creationId="{A552627A-2D89-4384-8AFF-38DC70DDF87A}"/>
          </ac:spMkLst>
        </pc:spChg>
      </pc:sldChg>
      <pc:sldChg chg="addSp delSp modSp new">
        <pc:chgData name="Pettit, Jack" userId="S::pettit.175@buckeyemail.osu.edu::f4729b9b-609e-41bd-934c-278a70bedfdc" providerId="AD" clId="Web-{A96BE4F6-7070-0EA4-5994-D93ACD227DD1}" dt="2025-10-28T23:11:17.398" v="435" actId="20577"/>
        <pc:sldMkLst>
          <pc:docMk/>
          <pc:sldMk cId="2672897539" sldId="277"/>
        </pc:sldMkLst>
        <pc:spChg chg="mod">
          <ac:chgData name="Pettit, Jack" userId="S::pettit.175@buckeyemail.osu.edu::f4729b9b-609e-41bd-934c-278a70bedfdc" providerId="AD" clId="Web-{A96BE4F6-7070-0EA4-5994-D93ACD227DD1}" dt="2025-10-28T23:02:54.715" v="370" actId="20577"/>
          <ac:spMkLst>
            <pc:docMk/>
            <pc:sldMk cId="2672897539" sldId="277"/>
            <ac:spMk id="2" creationId="{F585F99E-9603-C7AB-56F4-9B1FC2A339CD}"/>
          </ac:spMkLst>
        </pc:spChg>
        <pc:spChg chg="mod">
          <ac:chgData name="Pettit, Jack" userId="S::pettit.175@buckeyemail.osu.edu::f4729b9b-609e-41bd-934c-278a70bedfdc" providerId="AD" clId="Web-{A96BE4F6-7070-0EA4-5994-D93ACD227DD1}" dt="2025-10-28T23:11:17.398" v="435" actId="20577"/>
          <ac:spMkLst>
            <pc:docMk/>
            <pc:sldMk cId="2672897539" sldId="277"/>
            <ac:spMk id="3" creationId="{585FADB7-7CDC-7C18-9EDC-EA621320621A}"/>
          </ac:spMkLst>
        </pc:spChg>
      </pc:sldChg>
    </pc:docChg>
  </pc:docChgLst>
  <pc:docChgLst>
    <pc:chgData name="Pennella, Cindy" userId="S::pennella.6@buckeyemail.osu.edu::b93421d2-5ee0-46cd-a6e2-698fe2a5274c" providerId="AD" clId="Web-{387ED6D1-CB63-B4AC-CF5D-95CEC63880FE}"/>
    <pc:docChg chg="modSld">
      <pc:chgData name="Pennella, Cindy" userId="S::pennella.6@buckeyemail.osu.edu::b93421d2-5ee0-46cd-a6e2-698fe2a5274c" providerId="AD" clId="Web-{387ED6D1-CB63-B4AC-CF5D-95CEC63880FE}" dt="2025-11-04T04:09:06.276" v="148" actId="1076"/>
      <pc:docMkLst>
        <pc:docMk/>
      </pc:docMkLst>
      <pc:sldChg chg="addSp delSp modSp mod setBg setClrOvrMap">
        <pc:chgData name="Pennella, Cindy" userId="S::pennella.6@buckeyemail.osu.edu::b93421d2-5ee0-46cd-a6e2-698fe2a5274c" providerId="AD" clId="Web-{387ED6D1-CB63-B4AC-CF5D-95CEC63880FE}" dt="2025-11-04T03:45:33.644" v="31"/>
        <pc:sldMkLst>
          <pc:docMk/>
          <pc:sldMk cId="743732651" sldId="259"/>
        </pc:sldMkLst>
        <pc:spChg chg="mod">
          <ac:chgData name="Pennella, Cindy" userId="S::pennella.6@buckeyemail.osu.edu::b93421d2-5ee0-46cd-a6e2-698fe2a5274c" providerId="AD" clId="Web-{387ED6D1-CB63-B4AC-CF5D-95CEC63880FE}" dt="2025-11-04T03:45:33.644" v="31"/>
          <ac:spMkLst>
            <pc:docMk/>
            <pc:sldMk cId="743732651" sldId="259"/>
            <ac:spMk id="2" creationId="{2CA99377-09AA-ED7F-7EF1-870BD2D99668}"/>
          </ac:spMkLst>
        </pc:spChg>
        <pc:spChg chg="mod">
          <ac:chgData name="Pennella, Cindy" userId="S::pennella.6@buckeyemail.osu.edu::b93421d2-5ee0-46cd-a6e2-698fe2a5274c" providerId="AD" clId="Web-{387ED6D1-CB63-B4AC-CF5D-95CEC63880FE}" dt="2025-11-04T03:45:33.644" v="31"/>
          <ac:spMkLst>
            <pc:docMk/>
            <pc:sldMk cId="743732651" sldId="259"/>
            <ac:spMk id="3" creationId="{1424DA02-9825-28A1-2156-31FCBE154C60}"/>
          </ac:spMkLst>
        </pc:spChg>
        <pc:spChg chg="add del">
          <ac:chgData name="Pennella, Cindy" userId="S::pennella.6@buckeyemail.osu.edu::b93421d2-5ee0-46cd-a6e2-698fe2a5274c" providerId="AD" clId="Web-{387ED6D1-CB63-B4AC-CF5D-95CEC63880FE}" dt="2025-11-04T03:45:29.175" v="30"/>
          <ac:spMkLst>
            <pc:docMk/>
            <pc:sldMk cId="743732651" sldId="259"/>
            <ac:spMk id="5" creationId="{E8A8EAB8-D2FF-444D-B34B-7D32F106AD0E}"/>
          </ac:spMkLst>
        </pc:spChg>
        <pc:spChg chg="add del">
          <ac:chgData name="Pennella, Cindy" userId="S::pennella.6@buckeyemail.osu.edu::b93421d2-5ee0-46cd-a6e2-698fe2a5274c" providerId="AD" clId="Web-{387ED6D1-CB63-B4AC-CF5D-95CEC63880FE}" dt="2025-11-04T03:42:56.582" v="16"/>
          <ac:spMkLst>
            <pc:docMk/>
            <pc:sldMk cId="743732651" sldId="259"/>
            <ac:spMk id="8" creationId="{5FEF463D-EE6B-46FF-B7C7-74B09A96C8AB}"/>
          </ac:spMkLst>
        </pc:spChg>
        <pc:spChg chg="add del">
          <ac:chgData name="Pennella, Cindy" userId="S::pennella.6@buckeyemail.osu.edu::b93421d2-5ee0-46cd-a6e2-698fe2a5274c" providerId="AD" clId="Web-{387ED6D1-CB63-B4AC-CF5D-95CEC63880FE}" dt="2025-11-04T03:42:56.582" v="16"/>
          <ac:spMkLst>
            <pc:docMk/>
            <pc:sldMk cId="743732651" sldId="259"/>
            <ac:spMk id="14" creationId="{30B5ED20-499B-41E7-95BE-8BBD3131456F}"/>
          </ac:spMkLst>
        </pc:spChg>
        <pc:spChg chg="add del">
          <ac:chgData name="Pennella, Cindy" userId="S::pennella.6@buckeyemail.osu.edu::b93421d2-5ee0-46cd-a6e2-698fe2a5274c" providerId="AD" clId="Web-{387ED6D1-CB63-B4AC-CF5D-95CEC63880FE}" dt="2025-11-04T03:42:56.582" v="16"/>
          <ac:spMkLst>
            <pc:docMk/>
            <pc:sldMk cId="743732651" sldId="259"/>
            <ac:spMk id="16" creationId="{35A51D22-76EA-4C70-B5C9-ED3946924CB7}"/>
          </ac:spMkLst>
        </pc:spChg>
        <pc:spChg chg="add">
          <ac:chgData name="Pennella, Cindy" userId="S::pennella.6@buckeyemail.osu.edu::b93421d2-5ee0-46cd-a6e2-698fe2a5274c" providerId="AD" clId="Web-{387ED6D1-CB63-B4AC-CF5D-95CEC63880FE}" dt="2025-11-04T03:45:33.644" v="31"/>
          <ac:spMkLst>
            <pc:docMk/>
            <pc:sldMk cId="743732651" sldId="259"/>
            <ac:spMk id="17" creationId="{5FEF463D-EE6B-46FF-B7C7-74B09A96C8AB}"/>
          </ac:spMkLst>
        </pc:spChg>
        <pc:spChg chg="add del">
          <ac:chgData name="Pennella, Cindy" userId="S::pennella.6@buckeyemail.osu.edu::b93421d2-5ee0-46cd-a6e2-698fe2a5274c" providerId="AD" clId="Web-{387ED6D1-CB63-B4AC-CF5D-95CEC63880FE}" dt="2025-11-04T03:42:58.238" v="18"/>
          <ac:spMkLst>
            <pc:docMk/>
            <pc:sldMk cId="743732651" sldId="259"/>
            <ac:spMk id="18" creationId="{B95B9BA8-1D69-4796-85F5-B6D0BD52354B}"/>
          </ac:spMkLst>
        </pc:spChg>
        <pc:spChg chg="add">
          <ac:chgData name="Pennella, Cindy" userId="S::pennella.6@buckeyemail.osu.edu::b93421d2-5ee0-46cd-a6e2-698fe2a5274c" providerId="AD" clId="Web-{387ED6D1-CB63-B4AC-CF5D-95CEC63880FE}" dt="2025-11-04T03:45:33.644" v="31"/>
          <ac:spMkLst>
            <pc:docMk/>
            <pc:sldMk cId="743732651" sldId="259"/>
            <ac:spMk id="24" creationId="{30B5ED20-499B-41E7-95BE-8BBD3131456F}"/>
          </ac:spMkLst>
        </pc:spChg>
        <pc:spChg chg="add">
          <ac:chgData name="Pennella, Cindy" userId="S::pennella.6@buckeyemail.osu.edu::b93421d2-5ee0-46cd-a6e2-698fe2a5274c" providerId="AD" clId="Web-{387ED6D1-CB63-B4AC-CF5D-95CEC63880FE}" dt="2025-11-04T03:45:33.644" v="31"/>
          <ac:spMkLst>
            <pc:docMk/>
            <pc:sldMk cId="743732651" sldId="259"/>
            <ac:spMk id="25" creationId="{35A51D22-76EA-4C70-B5C9-ED3946924CB7}"/>
          </ac:spMkLst>
        </pc:spChg>
        <pc:spChg chg="add del">
          <ac:chgData name="Pennella, Cindy" userId="S::pennella.6@buckeyemail.osu.edu::b93421d2-5ee0-46cd-a6e2-698fe2a5274c" providerId="AD" clId="Web-{387ED6D1-CB63-B4AC-CF5D-95CEC63880FE}" dt="2025-11-04T03:43:06.675" v="20"/>
          <ac:spMkLst>
            <pc:docMk/>
            <pc:sldMk cId="743732651" sldId="259"/>
            <ac:spMk id="190" creationId="{5A0118C5-4F8D-4CF4-BADD-53FEACC6C42A}"/>
          </ac:spMkLst>
        </pc:spChg>
        <pc:spChg chg="add del">
          <ac:chgData name="Pennella, Cindy" userId="S::pennella.6@buckeyemail.osu.edu::b93421d2-5ee0-46cd-a6e2-698fe2a5274c" providerId="AD" clId="Web-{387ED6D1-CB63-B4AC-CF5D-95CEC63880FE}" dt="2025-11-04T03:43:06.675" v="20"/>
          <ac:spMkLst>
            <pc:docMk/>
            <pc:sldMk cId="743732651" sldId="259"/>
            <ac:spMk id="361" creationId="{A99050EE-26AF-4253-BD50-F0FCD965A8F6}"/>
          </ac:spMkLst>
        </pc:spChg>
        <pc:spChg chg="add del">
          <ac:chgData name="Pennella, Cindy" userId="S::pennella.6@buckeyemail.osu.edu::b93421d2-5ee0-46cd-a6e2-698fe2a5274c" providerId="AD" clId="Web-{387ED6D1-CB63-B4AC-CF5D-95CEC63880FE}" dt="2025-11-04T03:43:06.675" v="20"/>
          <ac:spMkLst>
            <pc:docMk/>
            <pc:sldMk cId="743732651" sldId="259"/>
            <ac:spMk id="364" creationId="{D0C78466-EB6E-45A0-99A6-A00789ACD90A}"/>
          </ac:spMkLst>
        </pc:spChg>
        <pc:spChg chg="add del">
          <ac:chgData name="Pennella, Cindy" userId="S::pennella.6@buckeyemail.osu.edu::b93421d2-5ee0-46cd-a6e2-698fe2a5274c" providerId="AD" clId="Web-{387ED6D1-CB63-B4AC-CF5D-95CEC63880FE}" dt="2025-11-04T03:43:06.675" v="20"/>
          <ac:spMkLst>
            <pc:docMk/>
            <pc:sldMk cId="743732651" sldId="259"/>
            <ac:spMk id="365" creationId="{E99F76E4-5DFD-4DBE-B042-66FBCD1182C9}"/>
          </ac:spMkLst>
        </pc:spChg>
        <pc:spChg chg="add del">
          <ac:chgData name="Pennella, Cindy" userId="S::pennella.6@buckeyemail.osu.edu::b93421d2-5ee0-46cd-a6e2-698fe2a5274c" providerId="AD" clId="Web-{387ED6D1-CB63-B4AC-CF5D-95CEC63880FE}" dt="2025-11-04T03:43:10.175" v="22"/>
          <ac:spMkLst>
            <pc:docMk/>
            <pc:sldMk cId="743732651" sldId="259"/>
            <ac:spMk id="374" creationId="{E8A8EAB8-D2FF-444D-B34B-7D32F106AD0E}"/>
          </ac:spMkLst>
        </pc:spChg>
        <pc:spChg chg="add del">
          <ac:chgData name="Pennella, Cindy" userId="S::pennella.6@buckeyemail.osu.edu::b93421d2-5ee0-46cd-a6e2-698fe2a5274c" providerId="AD" clId="Web-{387ED6D1-CB63-B4AC-CF5D-95CEC63880FE}" dt="2025-11-04T03:44:03.613" v="28"/>
          <ac:spMkLst>
            <pc:docMk/>
            <pc:sldMk cId="743732651" sldId="259"/>
            <ac:spMk id="378" creationId="{A7AE9375-4664-4DB2-922D-2782A6E439AC}"/>
          </ac:spMkLst>
        </pc:spChg>
        <pc:spChg chg="add del">
          <ac:chgData name="Pennella, Cindy" userId="S::pennella.6@buckeyemail.osu.edu::b93421d2-5ee0-46cd-a6e2-698fe2a5274c" providerId="AD" clId="Web-{387ED6D1-CB63-B4AC-CF5D-95CEC63880FE}" dt="2025-11-04T03:44:03.613" v="28"/>
          <ac:spMkLst>
            <pc:docMk/>
            <pc:sldMk cId="743732651" sldId="259"/>
            <ac:spMk id="380" creationId="{9DD005C1-8C51-42D6-9BEE-B9B83849743D}"/>
          </ac:spMkLst>
        </pc:spChg>
        <pc:grpChg chg="add del">
          <ac:chgData name="Pennella, Cindy" userId="S::pennella.6@buckeyemail.osu.edu::b93421d2-5ee0-46cd-a6e2-698fe2a5274c" providerId="AD" clId="Web-{387ED6D1-CB63-B4AC-CF5D-95CEC63880FE}" dt="2025-11-04T03:42:56.582" v="16"/>
          <ac:grpSpMkLst>
            <pc:docMk/>
            <pc:sldMk cId="743732651" sldId="259"/>
            <ac:grpSpMk id="10" creationId="{11A27B3A-460C-4100-99B5-817F25979F6C}"/>
          </ac:grpSpMkLst>
        </pc:grpChg>
        <pc:grpChg chg="add del">
          <ac:chgData name="Pennella, Cindy" userId="S::pennella.6@buckeyemail.osu.edu::b93421d2-5ee0-46cd-a6e2-698fe2a5274c" providerId="AD" clId="Web-{387ED6D1-CB63-B4AC-CF5D-95CEC63880FE}" dt="2025-11-04T03:43:06.675" v="20"/>
          <ac:grpSpMkLst>
            <pc:docMk/>
            <pc:sldMk cId="743732651" sldId="259"/>
            <ac:grpSpMk id="12" creationId="{00E015F5-1A99-4E40-BC3D-7707802996B5}"/>
          </ac:grpSpMkLst>
        </pc:grpChg>
        <pc:grpChg chg="add del">
          <ac:chgData name="Pennella, Cindy" userId="S::pennella.6@buckeyemail.osu.edu::b93421d2-5ee0-46cd-a6e2-698fe2a5274c" providerId="AD" clId="Web-{387ED6D1-CB63-B4AC-CF5D-95CEC63880FE}" dt="2025-11-04T03:42:58.238" v="18"/>
          <ac:grpSpMkLst>
            <pc:docMk/>
            <pc:sldMk cId="743732651" sldId="259"/>
            <ac:grpSpMk id="19" creationId="{4728F330-19FB-4D39-BD0F-53032ABFEB7F}"/>
          </ac:grpSpMkLst>
        </pc:grpChg>
        <pc:grpChg chg="add del">
          <ac:chgData name="Pennella, Cindy" userId="S::pennella.6@buckeyemail.osu.edu::b93421d2-5ee0-46cd-a6e2-698fe2a5274c" providerId="AD" clId="Web-{387ED6D1-CB63-B4AC-CF5D-95CEC63880FE}" dt="2025-11-04T03:43:06.675" v="20"/>
          <ac:grpSpMkLst>
            <pc:docMk/>
            <pc:sldMk cId="743732651" sldId="259"/>
            <ac:grpSpMk id="20" creationId="{5468B3A9-705E-43C3-A742-0619B0D8F2EE}"/>
          </ac:grpSpMkLst>
        </pc:grpChg>
        <pc:grpChg chg="add">
          <ac:chgData name="Pennella, Cindy" userId="S::pennella.6@buckeyemail.osu.edu::b93421d2-5ee0-46cd-a6e2-698fe2a5274c" providerId="AD" clId="Web-{387ED6D1-CB63-B4AC-CF5D-95CEC63880FE}" dt="2025-11-04T03:45:33.644" v="31"/>
          <ac:grpSpMkLst>
            <pc:docMk/>
            <pc:sldMk cId="743732651" sldId="259"/>
            <ac:grpSpMk id="21" creationId="{11A27B3A-460C-4100-99B5-817F25979F6C}"/>
          </ac:grpSpMkLst>
        </pc:grpChg>
        <pc:grpChg chg="add del">
          <ac:chgData name="Pennella, Cindy" userId="S::pennella.6@buckeyemail.osu.edu::b93421d2-5ee0-46cd-a6e2-698fe2a5274c" providerId="AD" clId="Web-{387ED6D1-CB63-B4AC-CF5D-95CEC63880FE}" dt="2025-11-04T03:43:06.675" v="20"/>
          <ac:grpSpMkLst>
            <pc:docMk/>
            <pc:sldMk cId="743732651" sldId="259"/>
            <ac:grpSpMk id="191" creationId="{773717CC-ECEE-4ABF-BA61-C59F46801775}"/>
          </ac:grpSpMkLst>
        </pc:grpChg>
        <pc:cxnChg chg="add del">
          <ac:chgData name="Pennella, Cindy" userId="S::pennella.6@buckeyemail.osu.edu::b93421d2-5ee0-46cd-a6e2-698fe2a5274c" providerId="AD" clId="Web-{387ED6D1-CB63-B4AC-CF5D-95CEC63880FE}" dt="2025-11-04T03:45:29.175" v="30"/>
          <ac:cxnSpMkLst>
            <pc:docMk/>
            <pc:sldMk cId="743732651" sldId="259"/>
            <ac:cxnSpMk id="7" creationId="{067633D1-6EE6-4118-B9F0-B363477BEE7A}"/>
          </ac:cxnSpMkLst>
        </pc:cxnChg>
        <pc:cxnChg chg="add del">
          <ac:chgData name="Pennella, Cindy" userId="S::pennella.6@buckeyemail.osu.edu::b93421d2-5ee0-46cd-a6e2-698fe2a5274c" providerId="AD" clId="Web-{387ED6D1-CB63-B4AC-CF5D-95CEC63880FE}" dt="2025-11-04T03:45:29.175" v="30"/>
          <ac:cxnSpMkLst>
            <pc:docMk/>
            <pc:sldMk cId="743732651" sldId="259"/>
            <ac:cxnSpMk id="15" creationId="{4AD7FFC6-42A9-49CB-B5E9-B3F6B038331B}"/>
          </ac:cxnSpMkLst>
        </pc:cxnChg>
        <pc:cxnChg chg="add del">
          <ac:chgData name="Pennella, Cindy" userId="S::pennella.6@buckeyemail.osu.edu::b93421d2-5ee0-46cd-a6e2-698fe2a5274c" providerId="AD" clId="Web-{387ED6D1-CB63-B4AC-CF5D-95CEC63880FE}" dt="2025-11-04T03:43:10.175" v="22"/>
          <ac:cxnSpMkLst>
            <pc:docMk/>
            <pc:sldMk cId="743732651" sldId="259"/>
            <ac:cxnSpMk id="375" creationId="{067633D1-6EE6-4118-B9F0-B363477BEE7A}"/>
          </ac:cxnSpMkLst>
        </pc:cxnChg>
        <pc:cxnChg chg="add del">
          <ac:chgData name="Pennella, Cindy" userId="S::pennella.6@buckeyemail.osu.edu::b93421d2-5ee0-46cd-a6e2-698fe2a5274c" providerId="AD" clId="Web-{387ED6D1-CB63-B4AC-CF5D-95CEC63880FE}" dt="2025-11-04T03:43:10.175" v="22"/>
          <ac:cxnSpMkLst>
            <pc:docMk/>
            <pc:sldMk cId="743732651" sldId="259"/>
            <ac:cxnSpMk id="376" creationId="{4AD7FFC6-42A9-49CB-B5E9-B3F6B038331B}"/>
          </ac:cxnSpMkLst>
        </pc:cxnChg>
        <pc:cxnChg chg="add del">
          <ac:chgData name="Pennella, Cindy" userId="S::pennella.6@buckeyemail.osu.edu::b93421d2-5ee0-46cd-a6e2-698fe2a5274c" providerId="AD" clId="Web-{387ED6D1-CB63-B4AC-CF5D-95CEC63880FE}" dt="2025-11-04T03:44:03.613" v="28"/>
          <ac:cxnSpMkLst>
            <pc:docMk/>
            <pc:sldMk cId="743732651" sldId="259"/>
            <ac:cxnSpMk id="379" creationId="{EE504C98-6397-41C1-A8D8-2D9C4ED307E0}"/>
          </ac:cxnSpMkLst>
        </pc:cxnChg>
      </pc:sldChg>
      <pc:sldChg chg="modSp">
        <pc:chgData name="Pennella, Cindy" userId="S::pennella.6@buckeyemail.osu.edu::b93421d2-5ee0-46cd-a6e2-698fe2a5274c" providerId="AD" clId="Web-{387ED6D1-CB63-B4AC-CF5D-95CEC63880FE}" dt="2025-11-04T03:38:39.682" v="2" actId="1076"/>
        <pc:sldMkLst>
          <pc:docMk/>
          <pc:sldMk cId="1399131936" sldId="263"/>
        </pc:sldMkLst>
        <pc:spChg chg="mod">
          <ac:chgData name="Pennella, Cindy" userId="S::pennella.6@buckeyemail.osu.edu::b93421d2-5ee0-46cd-a6e2-698fe2a5274c" providerId="AD" clId="Web-{387ED6D1-CB63-B4AC-CF5D-95CEC63880FE}" dt="2025-11-04T03:38:39.682" v="2" actId="1076"/>
          <ac:spMkLst>
            <pc:docMk/>
            <pc:sldMk cId="1399131936" sldId="263"/>
            <ac:spMk id="2" creationId="{A9DABD8B-C6B8-7A19-B4D8-B3895146BB35}"/>
          </ac:spMkLst>
        </pc:spChg>
        <pc:graphicFrameChg chg="mod">
          <ac:chgData name="Pennella, Cindy" userId="S::pennella.6@buckeyemail.osu.edu::b93421d2-5ee0-46cd-a6e2-698fe2a5274c" providerId="AD" clId="Web-{387ED6D1-CB63-B4AC-CF5D-95CEC63880FE}" dt="2025-11-04T03:38:29.198" v="0" actId="1076"/>
          <ac:graphicFrameMkLst>
            <pc:docMk/>
            <pc:sldMk cId="1399131936" sldId="263"/>
            <ac:graphicFrameMk id="23" creationId="{75AF054C-D71D-CC3E-8FDD-C5E8835D75C3}"/>
          </ac:graphicFrameMkLst>
        </pc:graphicFrameChg>
      </pc:sldChg>
      <pc:sldChg chg="addSp modSp mod setBg setClrOvrMap">
        <pc:chgData name="Pennella, Cindy" userId="S::pennella.6@buckeyemail.osu.edu::b93421d2-5ee0-46cd-a6e2-698fe2a5274c" providerId="AD" clId="Web-{387ED6D1-CB63-B4AC-CF5D-95CEC63880FE}" dt="2025-11-04T03:42:37.050" v="14" actId="1076"/>
        <pc:sldMkLst>
          <pc:docMk/>
          <pc:sldMk cId="3442684967" sldId="269"/>
        </pc:sldMkLst>
        <pc:spChg chg="mod">
          <ac:chgData name="Pennella, Cindy" userId="S::pennella.6@buckeyemail.osu.edu::b93421d2-5ee0-46cd-a6e2-698fe2a5274c" providerId="AD" clId="Web-{387ED6D1-CB63-B4AC-CF5D-95CEC63880FE}" dt="2025-11-04T03:42:05.300" v="10"/>
          <ac:spMkLst>
            <pc:docMk/>
            <pc:sldMk cId="3442684967" sldId="269"/>
            <ac:spMk id="2" creationId="{B69F842E-7C4E-BFE7-24FA-F8D58F9BF866}"/>
          </ac:spMkLst>
        </pc:spChg>
        <pc:spChg chg="mod">
          <ac:chgData name="Pennella, Cindy" userId="S::pennella.6@buckeyemail.osu.edu::b93421d2-5ee0-46cd-a6e2-698fe2a5274c" providerId="AD" clId="Web-{387ED6D1-CB63-B4AC-CF5D-95CEC63880FE}" dt="2025-11-04T03:42:37.050" v="14" actId="1076"/>
          <ac:spMkLst>
            <pc:docMk/>
            <pc:sldMk cId="3442684967" sldId="269"/>
            <ac:spMk id="3" creationId="{C8E1E9FF-990C-3F71-1B92-D917FD50525D}"/>
          </ac:spMkLst>
        </pc:spChg>
        <pc:spChg chg="add">
          <ac:chgData name="Pennella, Cindy" userId="S::pennella.6@buckeyemail.osu.edu::b93421d2-5ee0-46cd-a6e2-698fe2a5274c" providerId="AD" clId="Web-{387ED6D1-CB63-B4AC-CF5D-95CEC63880FE}" dt="2025-11-04T03:42:05.300" v="10"/>
          <ac:spMkLst>
            <pc:docMk/>
            <pc:sldMk cId="3442684967" sldId="269"/>
            <ac:spMk id="8" creationId="{5FEF463D-EE6B-46FF-B7C7-74B09A96C8AB}"/>
          </ac:spMkLst>
        </pc:spChg>
        <pc:spChg chg="add">
          <ac:chgData name="Pennella, Cindy" userId="S::pennella.6@buckeyemail.osu.edu::b93421d2-5ee0-46cd-a6e2-698fe2a5274c" providerId="AD" clId="Web-{387ED6D1-CB63-B4AC-CF5D-95CEC63880FE}" dt="2025-11-04T03:42:05.300" v="10"/>
          <ac:spMkLst>
            <pc:docMk/>
            <pc:sldMk cId="3442684967" sldId="269"/>
            <ac:spMk id="14" creationId="{30B5ED20-499B-41E7-95BE-8BBD3131456F}"/>
          </ac:spMkLst>
        </pc:spChg>
        <pc:spChg chg="add">
          <ac:chgData name="Pennella, Cindy" userId="S::pennella.6@buckeyemail.osu.edu::b93421d2-5ee0-46cd-a6e2-698fe2a5274c" providerId="AD" clId="Web-{387ED6D1-CB63-B4AC-CF5D-95CEC63880FE}" dt="2025-11-04T03:42:05.300" v="10"/>
          <ac:spMkLst>
            <pc:docMk/>
            <pc:sldMk cId="3442684967" sldId="269"/>
            <ac:spMk id="16" creationId="{35A51D22-76EA-4C70-B5C9-ED3946924CB7}"/>
          </ac:spMkLst>
        </pc:spChg>
        <pc:grpChg chg="add">
          <ac:chgData name="Pennella, Cindy" userId="S::pennella.6@buckeyemail.osu.edu::b93421d2-5ee0-46cd-a6e2-698fe2a5274c" providerId="AD" clId="Web-{387ED6D1-CB63-B4AC-CF5D-95CEC63880FE}" dt="2025-11-04T03:42:05.300" v="10"/>
          <ac:grpSpMkLst>
            <pc:docMk/>
            <pc:sldMk cId="3442684967" sldId="269"/>
            <ac:grpSpMk id="10" creationId="{11A27B3A-460C-4100-99B5-817F25979F6C}"/>
          </ac:grpSpMkLst>
        </pc:grpChg>
      </pc:sldChg>
      <pc:sldChg chg="modSp">
        <pc:chgData name="Pennella, Cindy" userId="S::pennella.6@buckeyemail.osu.edu::b93421d2-5ee0-46cd-a6e2-698fe2a5274c" providerId="AD" clId="Web-{387ED6D1-CB63-B4AC-CF5D-95CEC63880FE}" dt="2025-11-04T03:41:10.909" v="9" actId="1076"/>
        <pc:sldMkLst>
          <pc:docMk/>
          <pc:sldMk cId="2231320958" sldId="272"/>
        </pc:sldMkLst>
        <pc:picChg chg="mod">
          <ac:chgData name="Pennella, Cindy" userId="S::pennella.6@buckeyemail.osu.edu::b93421d2-5ee0-46cd-a6e2-698fe2a5274c" providerId="AD" clId="Web-{387ED6D1-CB63-B4AC-CF5D-95CEC63880FE}" dt="2025-11-04T03:41:10.909" v="9" actId="1076"/>
          <ac:picMkLst>
            <pc:docMk/>
            <pc:sldMk cId="2231320958" sldId="272"/>
            <ac:picMk id="3" creationId="{9507119F-1DC6-FCCE-84AD-86C5DA4286C7}"/>
          </ac:picMkLst>
        </pc:picChg>
      </pc:sldChg>
      <pc:sldChg chg="addSp delSp modSp mod setBg setClrOvrMap">
        <pc:chgData name="Pennella, Cindy" userId="S::pennella.6@buckeyemail.osu.edu::b93421d2-5ee0-46cd-a6e2-698fe2a5274c" providerId="AD" clId="Web-{387ED6D1-CB63-B4AC-CF5D-95CEC63880FE}" dt="2025-11-04T03:47:17.971" v="36"/>
        <pc:sldMkLst>
          <pc:docMk/>
          <pc:sldMk cId="1974862481" sldId="285"/>
        </pc:sldMkLst>
        <pc:spChg chg="mod">
          <ac:chgData name="Pennella, Cindy" userId="S::pennella.6@buckeyemail.osu.edu::b93421d2-5ee0-46cd-a6e2-698fe2a5274c" providerId="AD" clId="Web-{387ED6D1-CB63-B4AC-CF5D-95CEC63880FE}" dt="2025-11-04T03:46:21.268" v="34"/>
          <ac:spMkLst>
            <pc:docMk/>
            <pc:sldMk cId="1974862481" sldId="285"/>
            <ac:spMk id="2" creationId="{0183EAFB-ED43-9704-8EF3-00A4E380DF98}"/>
          </ac:spMkLst>
        </pc:spChg>
        <pc:spChg chg="add del">
          <ac:chgData name="Pennella, Cindy" userId="S::pennella.6@buckeyemail.osu.edu::b93421d2-5ee0-46cd-a6e2-698fe2a5274c" providerId="AD" clId="Web-{387ED6D1-CB63-B4AC-CF5D-95CEC63880FE}" dt="2025-11-04T03:46:21.268" v="34"/>
          <ac:spMkLst>
            <pc:docMk/>
            <pc:sldMk cId="1974862481" sldId="285"/>
            <ac:spMk id="8" creationId="{71B2258F-86CA-4D4D-8270-BC05FCDEBFB3}"/>
          </ac:spMkLst>
        </pc:spChg>
        <pc:spChg chg="add del">
          <ac:chgData name="Pennella, Cindy" userId="S::pennella.6@buckeyemail.osu.edu::b93421d2-5ee0-46cd-a6e2-698fe2a5274c" providerId="AD" clId="Web-{387ED6D1-CB63-B4AC-CF5D-95CEC63880FE}" dt="2025-11-04T03:46:21.253" v="33"/>
          <ac:spMkLst>
            <pc:docMk/>
            <pc:sldMk cId="1974862481" sldId="285"/>
            <ac:spMk id="10" creationId="{787F4F1C-8D3D-4EC1-B72D-A0470A5A08B8}"/>
          </ac:spMkLst>
        </pc:spChg>
        <pc:spChg chg="add mod">
          <ac:chgData name="Pennella, Cindy" userId="S::pennella.6@buckeyemail.osu.edu::b93421d2-5ee0-46cd-a6e2-698fe2a5274c" providerId="AD" clId="Web-{387ED6D1-CB63-B4AC-CF5D-95CEC63880FE}" dt="2025-11-04T03:47:17.971" v="36"/>
          <ac:spMkLst>
            <pc:docMk/>
            <pc:sldMk cId="1974862481" sldId="285"/>
            <ac:spMk id="25" creationId="{FB5B0058-AF13-4859-B429-4EDDE2A26F7F}"/>
          </ac:spMkLst>
        </pc:spChg>
        <pc:spChg chg="add">
          <ac:chgData name="Pennella, Cindy" userId="S::pennella.6@buckeyemail.osu.edu::b93421d2-5ee0-46cd-a6e2-698fe2a5274c" providerId="AD" clId="Web-{387ED6D1-CB63-B4AC-CF5D-95CEC63880FE}" dt="2025-11-04T03:46:21.268" v="34"/>
          <ac:spMkLst>
            <pc:docMk/>
            <pc:sldMk cId="1974862481" sldId="285"/>
            <ac:spMk id="26" creationId="{81BD432D-FAB3-4B5D-BF27-4DA7C75B3238}"/>
          </ac:spMkLst>
        </pc:spChg>
        <pc:grpChg chg="add del">
          <ac:chgData name="Pennella, Cindy" userId="S::pennella.6@buckeyemail.osu.edu::b93421d2-5ee0-46cd-a6e2-698fe2a5274c" providerId="AD" clId="Web-{387ED6D1-CB63-B4AC-CF5D-95CEC63880FE}" dt="2025-11-04T03:46:21.253" v="33"/>
          <ac:grpSpMkLst>
            <pc:docMk/>
            <pc:sldMk cId="1974862481" sldId="285"/>
            <ac:grpSpMk id="11" creationId="{D1E3DD61-64DB-46AD-B249-E273CD86B051}"/>
          </ac:grpSpMkLst>
        </pc:grpChg>
        <pc:cxnChg chg="add">
          <ac:chgData name="Pennella, Cindy" userId="S::pennella.6@buckeyemail.osu.edu::b93421d2-5ee0-46cd-a6e2-698fe2a5274c" providerId="AD" clId="Web-{387ED6D1-CB63-B4AC-CF5D-95CEC63880FE}" dt="2025-11-04T03:46:21.268" v="34"/>
          <ac:cxnSpMkLst>
            <pc:docMk/>
            <pc:sldMk cId="1974862481" sldId="285"/>
            <ac:cxnSpMk id="27" creationId="{E6D6B450-4278-45B8-88C7-C061710E3C7E}"/>
          </ac:cxnSpMkLst>
        </pc:cxnChg>
        <pc:cxnChg chg="add">
          <ac:chgData name="Pennella, Cindy" userId="S::pennella.6@buckeyemail.osu.edu::b93421d2-5ee0-46cd-a6e2-698fe2a5274c" providerId="AD" clId="Web-{387ED6D1-CB63-B4AC-CF5D-95CEC63880FE}" dt="2025-11-04T03:46:21.268" v="34"/>
          <ac:cxnSpMkLst>
            <pc:docMk/>
            <pc:sldMk cId="1974862481" sldId="285"/>
            <ac:cxnSpMk id="28" creationId="{74234A4C-A256-4139-A5F4-27078F0D6796}"/>
          </ac:cxnSpMkLst>
        </pc:cxnChg>
      </pc:sldChg>
      <pc:sldChg chg="addSp modSp">
        <pc:chgData name="Pennella, Cindy" userId="S::pennella.6@buckeyemail.osu.edu::b93421d2-5ee0-46cd-a6e2-698fe2a5274c" providerId="AD" clId="Web-{387ED6D1-CB63-B4AC-CF5D-95CEC63880FE}" dt="2025-11-04T03:58:23.298" v="62" actId="1076"/>
        <pc:sldMkLst>
          <pc:docMk/>
          <pc:sldMk cId="739713833" sldId="286"/>
        </pc:sldMkLst>
        <pc:spChg chg="add mod">
          <ac:chgData name="Pennella, Cindy" userId="S::pennella.6@buckeyemail.osu.edu::b93421d2-5ee0-46cd-a6e2-698fe2a5274c" providerId="AD" clId="Web-{387ED6D1-CB63-B4AC-CF5D-95CEC63880FE}" dt="2025-11-04T03:58:23.298" v="62" actId="1076"/>
          <ac:spMkLst>
            <pc:docMk/>
            <pc:sldMk cId="739713833" sldId="286"/>
            <ac:spMk id="3" creationId="{58AE109A-0236-D440-6EFF-8D53D67F713F}"/>
          </ac:spMkLst>
        </pc:spChg>
        <pc:picChg chg="mod">
          <ac:chgData name="Pennella, Cindy" userId="S::pennella.6@buckeyemail.osu.edu::b93421d2-5ee0-46cd-a6e2-698fe2a5274c" providerId="AD" clId="Web-{387ED6D1-CB63-B4AC-CF5D-95CEC63880FE}" dt="2025-11-04T03:54:56.359" v="37" actId="1076"/>
          <ac:picMkLst>
            <pc:docMk/>
            <pc:sldMk cId="739713833" sldId="286"/>
            <ac:picMk id="6" creationId="{A81CA905-0BA2-BFE1-85F7-DC5EB041BC87}"/>
          </ac:picMkLst>
        </pc:picChg>
        <pc:picChg chg="mod">
          <ac:chgData name="Pennella, Cindy" userId="S::pennella.6@buckeyemail.osu.edu::b93421d2-5ee0-46cd-a6e2-698fe2a5274c" providerId="AD" clId="Web-{387ED6D1-CB63-B4AC-CF5D-95CEC63880FE}" dt="2025-11-04T03:55:03.609" v="40" actId="1076"/>
          <ac:picMkLst>
            <pc:docMk/>
            <pc:sldMk cId="739713833" sldId="286"/>
            <ac:picMk id="14" creationId="{12DA3C3D-7998-D7C5-47C1-B8C79A484602}"/>
          </ac:picMkLst>
        </pc:picChg>
        <pc:picChg chg="mod">
          <ac:chgData name="Pennella, Cindy" userId="S::pennella.6@buckeyemail.osu.edu::b93421d2-5ee0-46cd-a6e2-698fe2a5274c" providerId="AD" clId="Web-{387ED6D1-CB63-B4AC-CF5D-95CEC63880FE}" dt="2025-11-04T03:55:01.031" v="39" actId="1076"/>
          <ac:picMkLst>
            <pc:docMk/>
            <pc:sldMk cId="739713833" sldId="286"/>
            <ac:picMk id="19" creationId="{F275AE8A-C8FA-197A-DF63-5B1709A20528}"/>
          </ac:picMkLst>
        </pc:picChg>
        <pc:picChg chg="mod">
          <ac:chgData name="Pennella, Cindy" userId="S::pennella.6@buckeyemail.osu.edu::b93421d2-5ee0-46cd-a6e2-698fe2a5274c" providerId="AD" clId="Web-{387ED6D1-CB63-B4AC-CF5D-95CEC63880FE}" dt="2025-11-04T03:55:06.531" v="41" actId="1076"/>
          <ac:picMkLst>
            <pc:docMk/>
            <pc:sldMk cId="739713833" sldId="286"/>
            <ac:picMk id="22" creationId="{03D90AD7-7F62-5755-1305-9983AE841109}"/>
          </ac:picMkLst>
        </pc:picChg>
      </pc:sldChg>
      <pc:sldChg chg="addSp modSp">
        <pc:chgData name="Pennella, Cindy" userId="S::pennella.6@buckeyemail.osu.edu::b93421d2-5ee0-46cd-a6e2-698fe2a5274c" providerId="AD" clId="Web-{387ED6D1-CB63-B4AC-CF5D-95CEC63880FE}" dt="2025-11-04T04:02:12.609" v="98" actId="1076"/>
        <pc:sldMkLst>
          <pc:docMk/>
          <pc:sldMk cId="2944506527" sldId="287"/>
        </pc:sldMkLst>
        <pc:spChg chg="add mod">
          <ac:chgData name="Pennella, Cindy" userId="S::pennella.6@buckeyemail.osu.edu::b93421d2-5ee0-46cd-a6e2-698fe2a5274c" providerId="AD" clId="Web-{387ED6D1-CB63-B4AC-CF5D-95CEC63880FE}" dt="2025-11-04T04:02:05.719" v="96" actId="1076"/>
          <ac:spMkLst>
            <pc:docMk/>
            <pc:sldMk cId="2944506527" sldId="287"/>
            <ac:spMk id="2" creationId="{9D9DF1CC-BE95-8A33-7463-8D73FF054D74}"/>
          </ac:spMkLst>
        </pc:spChg>
        <pc:spChg chg="add mod">
          <ac:chgData name="Pennella, Cindy" userId="S::pennella.6@buckeyemail.osu.edu::b93421d2-5ee0-46cd-a6e2-698fe2a5274c" providerId="AD" clId="Web-{387ED6D1-CB63-B4AC-CF5D-95CEC63880FE}" dt="2025-11-04T04:02:12.609" v="98" actId="1076"/>
          <ac:spMkLst>
            <pc:docMk/>
            <pc:sldMk cId="2944506527" sldId="287"/>
            <ac:spMk id="5" creationId="{B891D6BE-31D3-E975-418D-88A47C7FCC25}"/>
          </ac:spMkLst>
        </pc:spChg>
        <pc:spChg chg="mod">
          <ac:chgData name="Pennella, Cindy" userId="S::pennella.6@buckeyemail.osu.edu::b93421d2-5ee0-46cd-a6e2-698fe2a5274c" providerId="AD" clId="Web-{387ED6D1-CB63-B4AC-CF5D-95CEC63880FE}" dt="2025-11-04T04:01:52.578" v="93" actId="1076"/>
          <ac:spMkLst>
            <pc:docMk/>
            <pc:sldMk cId="2944506527" sldId="287"/>
            <ac:spMk id="6" creationId="{4214A9D4-F32A-C8E7-49CF-92ECE8FEA65E}"/>
          </ac:spMkLst>
        </pc:spChg>
        <pc:picChg chg="mod">
          <ac:chgData name="Pennella, Cindy" userId="S::pennella.6@buckeyemail.osu.edu::b93421d2-5ee0-46cd-a6e2-698fe2a5274c" providerId="AD" clId="Web-{387ED6D1-CB63-B4AC-CF5D-95CEC63880FE}" dt="2025-11-04T04:02:03.641" v="95" actId="1076"/>
          <ac:picMkLst>
            <pc:docMk/>
            <pc:sldMk cId="2944506527" sldId="287"/>
            <ac:picMk id="3" creationId="{1C5C30F2-B85B-8EBA-4B58-DE3609C20B68}"/>
          </ac:picMkLst>
        </pc:picChg>
        <pc:picChg chg="mod">
          <ac:chgData name="Pennella, Cindy" userId="S::pennella.6@buckeyemail.osu.edu::b93421d2-5ee0-46cd-a6e2-698fe2a5274c" providerId="AD" clId="Web-{387ED6D1-CB63-B4AC-CF5D-95CEC63880FE}" dt="2025-11-04T04:01:56.859" v="94" actId="1076"/>
          <ac:picMkLst>
            <pc:docMk/>
            <pc:sldMk cId="2944506527" sldId="287"/>
            <ac:picMk id="4" creationId="{0F5A49E1-8FAB-9A51-E521-00E4DE38ECFA}"/>
          </ac:picMkLst>
        </pc:picChg>
      </pc:sldChg>
      <pc:sldChg chg="addSp delSp modSp">
        <pc:chgData name="Pennella, Cindy" userId="S::pennella.6@buckeyemail.osu.edu::b93421d2-5ee0-46cd-a6e2-698fe2a5274c" providerId="AD" clId="Web-{387ED6D1-CB63-B4AC-CF5D-95CEC63880FE}" dt="2025-11-04T04:09:06.276" v="148" actId="1076"/>
        <pc:sldMkLst>
          <pc:docMk/>
          <pc:sldMk cId="693536029" sldId="288"/>
        </pc:sldMkLst>
        <pc:spChg chg="add mod">
          <ac:chgData name="Pennella, Cindy" userId="S::pennella.6@buckeyemail.osu.edu::b93421d2-5ee0-46cd-a6e2-698fe2a5274c" providerId="AD" clId="Web-{387ED6D1-CB63-B4AC-CF5D-95CEC63880FE}" dt="2025-11-04T04:08:43.276" v="142" actId="1076"/>
          <ac:spMkLst>
            <pc:docMk/>
            <pc:sldMk cId="693536029" sldId="288"/>
            <ac:spMk id="3" creationId="{5DC79A92-A2F3-AA27-D895-BE4AF35D20E5}"/>
          </ac:spMkLst>
        </pc:spChg>
        <pc:spChg chg="add del mod">
          <ac:chgData name="Pennella, Cindy" userId="S::pennella.6@buckeyemail.osu.edu::b93421d2-5ee0-46cd-a6e2-698fe2a5274c" providerId="AD" clId="Web-{387ED6D1-CB63-B4AC-CF5D-95CEC63880FE}" dt="2025-11-04T04:06:55.950" v="122"/>
          <ac:spMkLst>
            <pc:docMk/>
            <pc:sldMk cId="693536029" sldId="288"/>
            <ac:spMk id="6" creationId="{0622FDB4-F7EB-F516-6F5B-5C3BCEAF33A2}"/>
          </ac:spMkLst>
        </pc:spChg>
        <pc:spChg chg="add mod">
          <ac:chgData name="Pennella, Cindy" userId="S::pennella.6@buckeyemail.osu.edu::b93421d2-5ee0-46cd-a6e2-698fe2a5274c" providerId="AD" clId="Web-{387ED6D1-CB63-B4AC-CF5D-95CEC63880FE}" dt="2025-11-04T04:08:49.807" v="144" actId="14100"/>
          <ac:spMkLst>
            <pc:docMk/>
            <pc:sldMk cId="693536029" sldId="288"/>
            <ac:spMk id="7" creationId="{A4810869-9FD4-1A30-CA35-0154D4C0DD38}"/>
          </ac:spMkLst>
        </pc:spChg>
        <pc:picChg chg="mod">
          <ac:chgData name="Pennella, Cindy" userId="S::pennella.6@buckeyemail.osu.edu::b93421d2-5ee0-46cd-a6e2-698fe2a5274c" providerId="AD" clId="Web-{387ED6D1-CB63-B4AC-CF5D-95CEC63880FE}" dt="2025-11-04T04:09:06.276" v="148" actId="1076"/>
          <ac:picMkLst>
            <pc:docMk/>
            <pc:sldMk cId="693536029" sldId="288"/>
            <ac:picMk id="2" creationId="{9DF2B517-4305-04A5-9643-FC517400A54C}"/>
          </ac:picMkLst>
        </pc:picChg>
        <pc:picChg chg="mod modCrop">
          <ac:chgData name="Pennella, Cindy" userId="S::pennella.6@buckeyemail.osu.edu::b93421d2-5ee0-46cd-a6e2-698fe2a5274c" providerId="AD" clId="Web-{387ED6D1-CB63-B4AC-CF5D-95CEC63880FE}" dt="2025-11-04T04:08:39.948" v="141" actId="1076"/>
          <ac:picMkLst>
            <pc:docMk/>
            <pc:sldMk cId="693536029" sldId="288"/>
            <ac:picMk id="5" creationId="{D074EC64-6E0B-0ECC-2240-0665DE03F679}"/>
          </ac:picMkLst>
        </pc:picChg>
      </pc:sldChg>
      <pc:sldChg chg="modSp">
        <pc:chgData name="Pennella, Cindy" userId="S::pennella.6@buckeyemail.osu.edu::b93421d2-5ee0-46cd-a6e2-698fe2a5274c" providerId="AD" clId="Web-{387ED6D1-CB63-B4AC-CF5D-95CEC63880FE}" dt="2025-11-04T03:40:53.437" v="7" actId="1076"/>
        <pc:sldMkLst>
          <pc:docMk/>
          <pc:sldMk cId="4221158577" sldId="290"/>
        </pc:sldMkLst>
        <pc:picChg chg="mod">
          <ac:chgData name="Pennella, Cindy" userId="S::pennella.6@buckeyemail.osu.edu::b93421d2-5ee0-46cd-a6e2-698fe2a5274c" providerId="AD" clId="Web-{387ED6D1-CB63-B4AC-CF5D-95CEC63880FE}" dt="2025-11-04T03:40:53.437" v="7" actId="1076"/>
          <ac:picMkLst>
            <pc:docMk/>
            <pc:sldMk cId="4221158577" sldId="290"/>
            <ac:picMk id="3" creationId="{60ADA8D3-8802-DF53-552A-BC57D0486C30}"/>
          </ac:picMkLst>
        </pc:picChg>
      </pc:sldChg>
      <pc:sldChg chg="modSp">
        <pc:chgData name="Pennella, Cindy" userId="S::pennella.6@buckeyemail.osu.edu::b93421d2-5ee0-46cd-a6e2-698fe2a5274c" providerId="AD" clId="Web-{387ED6D1-CB63-B4AC-CF5D-95CEC63880FE}" dt="2025-11-04T03:39:38.353" v="5" actId="1076"/>
        <pc:sldMkLst>
          <pc:docMk/>
          <pc:sldMk cId="1946556712" sldId="292"/>
        </pc:sldMkLst>
        <pc:spChg chg="mod">
          <ac:chgData name="Pennella, Cindy" userId="S::pennella.6@buckeyemail.osu.edu::b93421d2-5ee0-46cd-a6e2-698fe2a5274c" providerId="AD" clId="Web-{387ED6D1-CB63-B4AC-CF5D-95CEC63880FE}" dt="2025-11-04T03:39:38.353" v="5" actId="1076"/>
          <ac:spMkLst>
            <pc:docMk/>
            <pc:sldMk cId="1946556712" sldId="292"/>
            <ac:spMk id="5" creationId="{11FAFB24-FCDA-2DB5-DEBB-4DD7BC24CA2A}"/>
          </ac:spMkLst>
        </pc:spChg>
      </pc:sldChg>
    </pc:docChg>
  </pc:docChgLst>
  <pc:docChgLst>
    <pc:chgData name="Peak, Alex" userId="fc2318c2-7c93-4d64-ade4-a29464cbfdd5" providerId="ADAL" clId="{30BACACF-3F34-548A-B292-BF0FFE2B6737}"/>
    <pc:docChg chg="custSel addSld modSld sldOrd">
      <pc:chgData name="Peak, Alex" userId="fc2318c2-7c93-4d64-ade4-a29464cbfdd5" providerId="ADAL" clId="{30BACACF-3F34-548A-B292-BF0FFE2B6737}" dt="2025-11-03T20:08:38.755" v="916" actId="20577"/>
      <pc:docMkLst>
        <pc:docMk/>
      </pc:docMkLst>
      <pc:sldChg chg="modSp new mod">
        <pc:chgData name="Peak, Alex" userId="fc2318c2-7c93-4d64-ade4-a29464cbfdd5" providerId="ADAL" clId="{30BACACF-3F34-548A-B292-BF0FFE2B6737}" dt="2025-10-28T21:29:18.563" v="26" actId="1076"/>
        <pc:sldMkLst>
          <pc:docMk/>
          <pc:sldMk cId="893532077" sldId="258"/>
        </pc:sldMkLst>
        <pc:spChg chg="mod">
          <ac:chgData name="Peak, Alex" userId="fc2318c2-7c93-4d64-ade4-a29464cbfdd5" providerId="ADAL" clId="{30BACACF-3F34-548A-B292-BF0FFE2B6737}" dt="2025-10-28T21:29:18.563" v="26" actId="1076"/>
          <ac:spMkLst>
            <pc:docMk/>
            <pc:sldMk cId="893532077" sldId="258"/>
            <ac:spMk id="2" creationId="{F19EFE3B-48D8-2F5F-0F0B-855BE0CD1DE0}"/>
          </ac:spMkLst>
        </pc:spChg>
      </pc:sldChg>
      <pc:sldChg chg="new">
        <pc:chgData name="Peak, Alex" userId="fc2318c2-7c93-4d64-ade4-a29464cbfdd5" providerId="ADAL" clId="{30BACACF-3F34-548A-B292-BF0FFE2B6737}" dt="2025-10-28T21:29:20.710" v="27" actId="680"/>
        <pc:sldMkLst>
          <pc:docMk/>
          <pc:sldMk cId="743732651" sldId="259"/>
        </pc:sldMkLst>
      </pc:sldChg>
      <pc:sldChg chg="modSp new mod">
        <pc:chgData name="Peak, Alex" userId="fc2318c2-7c93-4d64-ade4-a29464cbfdd5" providerId="ADAL" clId="{30BACACF-3F34-548A-B292-BF0FFE2B6737}" dt="2025-11-03T20:02:44.136" v="606" actId="20577"/>
        <pc:sldMkLst>
          <pc:docMk/>
          <pc:sldMk cId="3279105522" sldId="264"/>
        </pc:sldMkLst>
        <pc:spChg chg="mod">
          <ac:chgData name="Peak, Alex" userId="fc2318c2-7c93-4d64-ade4-a29464cbfdd5" providerId="ADAL" clId="{30BACACF-3F34-548A-B292-BF0FFE2B6737}" dt="2025-11-03T20:02:44.136" v="606" actId="20577"/>
          <ac:spMkLst>
            <pc:docMk/>
            <pc:sldMk cId="3279105522" sldId="264"/>
            <ac:spMk id="2" creationId="{E127117D-B1CC-ABA7-48CE-A086620341D2}"/>
          </ac:spMkLst>
        </pc:spChg>
      </pc:sldChg>
      <pc:sldChg chg="modSp new mod">
        <pc:chgData name="Peak, Alex" userId="fc2318c2-7c93-4d64-ade4-a29464cbfdd5" providerId="ADAL" clId="{30BACACF-3F34-548A-B292-BF0FFE2B6737}" dt="2025-11-03T20:03:12.944" v="619" actId="20577"/>
        <pc:sldMkLst>
          <pc:docMk/>
          <pc:sldMk cId="488650663" sldId="265"/>
        </pc:sldMkLst>
        <pc:spChg chg="mod">
          <ac:chgData name="Peak, Alex" userId="fc2318c2-7c93-4d64-ade4-a29464cbfdd5" providerId="ADAL" clId="{30BACACF-3F34-548A-B292-BF0FFE2B6737}" dt="2025-11-03T20:03:12.944" v="619" actId="20577"/>
          <ac:spMkLst>
            <pc:docMk/>
            <pc:sldMk cId="488650663" sldId="265"/>
            <ac:spMk id="2" creationId="{3F2644FF-070A-3E35-992A-598F28385979}"/>
          </ac:spMkLst>
        </pc:spChg>
      </pc:sldChg>
      <pc:sldChg chg="modSp new mod">
        <pc:chgData name="Peak, Alex" userId="fc2318c2-7c93-4d64-ade4-a29464cbfdd5" providerId="ADAL" clId="{30BACACF-3F34-548A-B292-BF0FFE2B6737}" dt="2025-11-03T20:03:20.227" v="632" actId="20577"/>
        <pc:sldMkLst>
          <pc:docMk/>
          <pc:sldMk cId="3522831193" sldId="266"/>
        </pc:sldMkLst>
        <pc:spChg chg="mod">
          <ac:chgData name="Peak, Alex" userId="fc2318c2-7c93-4d64-ade4-a29464cbfdd5" providerId="ADAL" clId="{30BACACF-3F34-548A-B292-BF0FFE2B6737}" dt="2025-11-03T20:03:20.227" v="632" actId="20577"/>
          <ac:spMkLst>
            <pc:docMk/>
            <pc:sldMk cId="3522831193" sldId="266"/>
            <ac:spMk id="2" creationId="{8BA87787-A5B1-A9CE-52C7-E9287F514DE2}"/>
          </ac:spMkLst>
        </pc:spChg>
      </pc:sldChg>
      <pc:sldChg chg="modSp new mod">
        <pc:chgData name="Peak, Alex" userId="fc2318c2-7c93-4d64-ade4-a29464cbfdd5" providerId="ADAL" clId="{30BACACF-3F34-548A-B292-BF0FFE2B6737}" dt="2025-11-03T20:03:27.191" v="645" actId="20577"/>
        <pc:sldMkLst>
          <pc:docMk/>
          <pc:sldMk cId="2592960991" sldId="267"/>
        </pc:sldMkLst>
        <pc:spChg chg="mod">
          <ac:chgData name="Peak, Alex" userId="fc2318c2-7c93-4d64-ade4-a29464cbfdd5" providerId="ADAL" clId="{30BACACF-3F34-548A-B292-BF0FFE2B6737}" dt="2025-11-03T20:03:27.191" v="645" actId="20577"/>
          <ac:spMkLst>
            <pc:docMk/>
            <pc:sldMk cId="2592960991" sldId="267"/>
            <ac:spMk id="2" creationId="{D7829B20-A601-0F87-631D-E71788240736}"/>
          </ac:spMkLst>
        </pc:spChg>
      </pc:sldChg>
      <pc:sldChg chg="addSp modSp new mod ord">
        <pc:chgData name="Peak, Alex" userId="fc2318c2-7c93-4d64-ade4-a29464cbfdd5" providerId="ADAL" clId="{30BACACF-3F34-548A-B292-BF0FFE2B6737}" dt="2025-11-03T20:08:38.755" v="916" actId="20577"/>
        <pc:sldMkLst>
          <pc:docMk/>
          <pc:sldMk cId="3442684967" sldId="269"/>
        </pc:sldMkLst>
        <pc:spChg chg="mod">
          <ac:chgData name="Peak, Alex" userId="fc2318c2-7c93-4d64-ade4-a29464cbfdd5" providerId="ADAL" clId="{30BACACF-3F34-548A-B292-BF0FFE2B6737}" dt="2025-11-03T19:44:38.285" v="165" actId="20577"/>
          <ac:spMkLst>
            <pc:docMk/>
            <pc:sldMk cId="3442684967" sldId="269"/>
            <ac:spMk id="2" creationId="{B69F842E-7C4E-BFE7-24FA-F8D58F9BF866}"/>
          </ac:spMkLst>
        </pc:spChg>
        <pc:spChg chg="add mod">
          <ac:chgData name="Peak, Alex" userId="fc2318c2-7c93-4d64-ade4-a29464cbfdd5" providerId="ADAL" clId="{30BACACF-3F34-548A-B292-BF0FFE2B6737}" dt="2025-11-03T20:08:38.755" v="916" actId="20577"/>
          <ac:spMkLst>
            <pc:docMk/>
            <pc:sldMk cId="3442684967" sldId="269"/>
            <ac:spMk id="3" creationId="{C8E1E9FF-990C-3F71-1B92-D917FD50525D}"/>
          </ac:spMkLst>
        </pc:spChg>
      </pc:sldChg>
      <pc:sldChg chg="addSp modSp new mod">
        <pc:chgData name="Peak, Alex" userId="fc2318c2-7c93-4d64-ade4-a29464cbfdd5" providerId="ADAL" clId="{30BACACF-3F34-548A-B292-BF0FFE2B6737}" dt="2025-11-03T20:04:03.449" v="709" actId="20577"/>
        <pc:sldMkLst>
          <pc:docMk/>
          <pc:sldMk cId="2231320958" sldId="272"/>
        </pc:sldMkLst>
        <pc:spChg chg="mod">
          <ac:chgData name="Peak, Alex" userId="fc2318c2-7c93-4d64-ade4-a29464cbfdd5" providerId="ADAL" clId="{30BACACF-3F34-548A-B292-BF0FFE2B6737}" dt="2025-11-03T20:04:03.449" v="709" actId="20577"/>
          <ac:spMkLst>
            <pc:docMk/>
            <pc:sldMk cId="2231320958" sldId="272"/>
            <ac:spMk id="2" creationId="{77519025-74F8-09AD-0782-3B7D0F407090}"/>
          </ac:spMkLst>
        </pc:spChg>
        <pc:cxnChg chg="add mod">
          <ac:chgData name="Peak, Alex" userId="fc2318c2-7c93-4d64-ade4-a29464cbfdd5" providerId="ADAL" clId="{30BACACF-3F34-548A-B292-BF0FFE2B6737}" dt="2025-11-03T19:42:46.792" v="139" actId="1582"/>
          <ac:cxnSpMkLst>
            <pc:docMk/>
            <pc:sldMk cId="2231320958" sldId="272"/>
            <ac:cxnSpMk id="5" creationId="{DFD88502-AD2C-253D-EBD1-8E6946BBC0E6}"/>
          </ac:cxnSpMkLst>
        </pc:cxnChg>
      </pc:sldChg>
      <pc:sldChg chg="modSp mod">
        <pc:chgData name="Peak, Alex" userId="fc2318c2-7c93-4d64-ade4-a29464cbfdd5" providerId="ADAL" clId="{30BACACF-3F34-548A-B292-BF0FFE2B6737}" dt="2025-11-03T20:03:34.876" v="658" actId="20577"/>
        <pc:sldMkLst>
          <pc:docMk/>
          <pc:sldMk cId="1979380244" sldId="279"/>
        </pc:sldMkLst>
        <pc:spChg chg="mod">
          <ac:chgData name="Peak, Alex" userId="fc2318c2-7c93-4d64-ade4-a29464cbfdd5" providerId="ADAL" clId="{30BACACF-3F34-548A-B292-BF0FFE2B6737}" dt="2025-11-03T20:03:34.876" v="658" actId="20577"/>
          <ac:spMkLst>
            <pc:docMk/>
            <pc:sldMk cId="1979380244" sldId="279"/>
            <ac:spMk id="2" creationId="{019384DE-5947-059F-5D39-D212DC7DE9DB}"/>
          </ac:spMkLst>
        </pc:spChg>
      </pc:sldChg>
      <pc:sldChg chg="modSp mod">
        <pc:chgData name="Peak, Alex" userId="fc2318c2-7c93-4d64-ade4-a29464cbfdd5" providerId="ADAL" clId="{30BACACF-3F34-548A-B292-BF0FFE2B6737}" dt="2025-11-03T20:03:43.492" v="680" actId="20577"/>
        <pc:sldMkLst>
          <pc:docMk/>
          <pc:sldMk cId="230821615" sldId="280"/>
        </pc:sldMkLst>
        <pc:spChg chg="mod">
          <ac:chgData name="Peak, Alex" userId="fc2318c2-7c93-4d64-ade4-a29464cbfdd5" providerId="ADAL" clId="{30BACACF-3F34-548A-B292-BF0FFE2B6737}" dt="2025-11-03T20:03:43.492" v="680" actId="20577"/>
          <ac:spMkLst>
            <pc:docMk/>
            <pc:sldMk cId="230821615" sldId="280"/>
            <ac:spMk id="2" creationId="{2DCE16AF-75DF-F1A1-75E5-6CDFB6B88E3E}"/>
          </ac:spMkLst>
        </pc:spChg>
      </pc:sldChg>
      <pc:sldChg chg="modSp mod">
        <pc:chgData name="Peak, Alex" userId="fc2318c2-7c93-4d64-ade4-a29464cbfdd5" providerId="ADAL" clId="{30BACACF-3F34-548A-B292-BF0FFE2B6737}" dt="2025-11-03T20:03:50.358" v="693" actId="20577"/>
        <pc:sldMkLst>
          <pc:docMk/>
          <pc:sldMk cId="2693791338" sldId="281"/>
        </pc:sldMkLst>
        <pc:spChg chg="mod">
          <ac:chgData name="Peak, Alex" userId="fc2318c2-7c93-4d64-ade4-a29464cbfdd5" providerId="ADAL" clId="{30BACACF-3F34-548A-B292-BF0FFE2B6737}" dt="2025-11-03T20:03:50.358" v="693" actId="20577"/>
          <ac:spMkLst>
            <pc:docMk/>
            <pc:sldMk cId="2693791338" sldId="281"/>
            <ac:spMk id="2" creationId="{4378C148-A1B0-488F-FD21-94FEA07AD56E}"/>
          </ac:spMkLst>
        </pc:spChg>
      </pc:sldChg>
      <pc:sldChg chg="modSp mod">
        <pc:chgData name="Peak, Alex" userId="fc2318c2-7c93-4d64-ade4-a29464cbfdd5" providerId="ADAL" clId="{30BACACF-3F34-548A-B292-BF0FFE2B6737}" dt="2025-11-03T20:03:56.266" v="706" actId="20577"/>
        <pc:sldMkLst>
          <pc:docMk/>
          <pc:sldMk cId="1766702117" sldId="282"/>
        </pc:sldMkLst>
        <pc:spChg chg="mod">
          <ac:chgData name="Peak, Alex" userId="fc2318c2-7c93-4d64-ade4-a29464cbfdd5" providerId="ADAL" clId="{30BACACF-3F34-548A-B292-BF0FFE2B6737}" dt="2025-11-03T20:03:56.266" v="706" actId="20577"/>
          <ac:spMkLst>
            <pc:docMk/>
            <pc:sldMk cId="1766702117" sldId="282"/>
            <ac:spMk id="2" creationId="{5CA1AFE8-CEA1-6863-9090-C960824A834C}"/>
          </ac:spMkLst>
        </pc:spChg>
      </pc:sldChg>
      <pc:sldChg chg="addSp modSp mod">
        <pc:chgData name="Peak, Alex" userId="fc2318c2-7c93-4d64-ade4-a29464cbfdd5" providerId="ADAL" clId="{30BACACF-3F34-548A-B292-BF0FFE2B6737}" dt="2025-11-03T19:43:11.076" v="142" actId="1076"/>
        <pc:sldMkLst>
          <pc:docMk/>
          <pc:sldMk cId="4221158577" sldId="290"/>
        </pc:sldMkLst>
        <pc:cxnChg chg="add mod">
          <ac:chgData name="Peak, Alex" userId="fc2318c2-7c93-4d64-ade4-a29464cbfdd5" providerId="ADAL" clId="{30BACACF-3F34-548A-B292-BF0FFE2B6737}" dt="2025-11-03T19:43:11.076" v="142" actId="1076"/>
          <ac:cxnSpMkLst>
            <pc:docMk/>
            <pc:sldMk cId="4221158577" sldId="290"/>
            <ac:cxnSpMk id="4" creationId="{767BA7C8-2B61-913E-9BAD-A0D8CD52D7B7}"/>
          </ac:cxnSpMkLst>
        </pc:cxnChg>
      </pc:sldChg>
    </pc:docChg>
  </pc:docChgLst>
  <pc:docChgLst>
    <pc:chgData name="Pettit, Jack" userId="S::pettit.175@buckeyemail.osu.edu::f4729b9b-609e-41bd-934c-278a70bedfdc" providerId="AD" clId="Web-{1DB0CD3D-87A9-DB41-1A25-CD1DE7FFAFB6}"/>
    <pc:docChg chg="modSld sldOrd">
      <pc:chgData name="Pettit, Jack" userId="S::pettit.175@buckeyemail.osu.edu::f4729b9b-609e-41bd-934c-278a70bedfdc" providerId="AD" clId="Web-{1DB0CD3D-87A9-DB41-1A25-CD1DE7FFAFB6}" dt="2025-11-03T14:33:33.277" v="5"/>
      <pc:docMkLst>
        <pc:docMk/>
      </pc:docMkLst>
      <pc:sldChg chg="modSp">
        <pc:chgData name="Pettit, Jack" userId="S::pettit.175@buckeyemail.osu.edu::f4729b9b-609e-41bd-934c-278a70bedfdc" providerId="AD" clId="Web-{1DB0CD3D-87A9-DB41-1A25-CD1DE7FFAFB6}" dt="2025-11-03T14:33:10.524" v="4" actId="20577"/>
        <pc:sldMkLst>
          <pc:docMk/>
          <pc:sldMk cId="3781975890" sldId="276"/>
        </pc:sldMkLst>
        <pc:spChg chg="mod">
          <ac:chgData name="Pettit, Jack" userId="S::pettit.175@buckeyemail.osu.edu::f4729b9b-609e-41bd-934c-278a70bedfdc" providerId="AD" clId="Web-{1DB0CD3D-87A9-DB41-1A25-CD1DE7FFAFB6}" dt="2025-11-03T14:33:10.524" v="4" actId="20577"/>
          <ac:spMkLst>
            <pc:docMk/>
            <pc:sldMk cId="3781975890" sldId="276"/>
            <ac:spMk id="2" creationId="{80E417D5-6160-70BB-A232-2C2DB7633B15}"/>
          </ac:spMkLst>
        </pc:spChg>
      </pc:sldChg>
      <pc:sldChg chg="ord">
        <pc:chgData name="Pettit, Jack" userId="S::pettit.175@buckeyemail.osu.edu::f4729b9b-609e-41bd-934c-278a70bedfdc" providerId="AD" clId="Web-{1DB0CD3D-87A9-DB41-1A25-CD1DE7FFAFB6}" dt="2025-11-03T14:33:33.277" v="5"/>
        <pc:sldMkLst>
          <pc:docMk/>
          <pc:sldMk cId="2672897539" sldId="277"/>
        </pc:sldMkLst>
      </pc:sldChg>
    </pc:docChg>
  </pc:docChgLst>
  <pc:docChgLst>
    <pc:chgData name="Pettit, Jack" userId="S::pettit.175@buckeyemail.osu.edu::f4729b9b-609e-41bd-934c-278a70bedfdc" providerId="AD" clId="Web-{21940F1E-501C-594F-E9A4-62227E145B97}"/>
    <pc:docChg chg="modSld">
      <pc:chgData name="Pettit, Jack" userId="S::pettit.175@buckeyemail.osu.edu::f4729b9b-609e-41bd-934c-278a70bedfdc" providerId="AD" clId="Web-{21940F1E-501C-594F-E9A4-62227E145B97}" dt="2025-10-29T17:31:29.972" v="28" actId="20577"/>
      <pc:docMkLst>
        <pc:docMk/>
      </pc:docMkLst>
      <pc:sldChg chg="modSp">
        <pc:chgData name="Pettit, Jack" userId="S::pettit.175@buckeyemail.osu.edu::f4729b9b-609e-41bd-934c-278a70bedfdc" providerId="AD" clId="Web-{21940F1E-501C-594F-E9A4-62227E145B97}" dt="2025-10-29T17:31:29.972" v="28" actId="20577"/>
        <pc:sldMkLst>
          <pc:docMk/>
          <pc:sldMk cId="2672897539" sldId="277"/>
        </pc:sldMkLst>
        <pc:spChg chg="mod">
          <ac:chgData name="Pettit, Jack" userId="S::pettit.175@buckeyemail.osu.edu::f4729b9b-609e-41bd-934c-278a70bedfdc" providerId="AD" clId="Web-{21940F1E-501C-594F-E9A4-62227E145B97}" dt="2025-10-29T17:31:29.972" v="28" actId="20577"/>
          <ac:spMkLst>
            <pc:docMk/>
            <pc:sldMk cId="2672897539" sldId="277"/>
            <ac:spMk id="3" creationId="{585FADB7-7CDC-7C18-9EDC-EA621320621A}"/>
          </ac:spMkLst>
        </pc:spChg>
      </pc:sldChg>
    </pc:docChg>
  </pc:docChgLst>
  <pc:docChgLst>
    <pc:chgData name="Pettit, Jack" userId="S::pettit.175@buckeyemail.osu.edu::f4729b9b-609e-41bd-934c-278a70bedfdc" providerId="AD" clId="Web-{DE909EC3-FA35-F7F7-AF17-AE805B026700}"/>
    <pc:docChg chg="modSld">
      <pc:chgData name="Pettit, Jack" userId="S::pettit.175@buckeyemail.osu.edu::f4729b9b-609e-41bd-934c-278a70bedfdc" providerId="AD" clId="Web-{DE909EC3-FA35-F7F7-AF17-AE805B026700}" dt="2025-10-28T23:23:54.436" v="242" actId="20577"/>
      <pc:docMkLst>
        <pc:docMk/>
      </pc:docMkLst>
      <pc:sldChg chg="modSp">
        <pc:chgData name="Pettit, Jack" userId="S::pettit.175@buckeyemail.osu.edu::f4729b9b-609e-41bd-934c-278a70bedfdc" providerId="AD" clId="Web-{DE909EC3-FA35-F7F7-AF17-AE805B026700}" dt="2025-10-28T23:17:38.560" v="175" actId="20577"/>
        <pc:sldMkLst>
          <pc:docMk/>
          <pc:sldMk cId="743732651" sldId="259"/>
        </pc:sldMkLst>
        <pc:spChg chg="mod">
          <ac:chgData name="Pettit, Jack" userId="S::pettit.175@buckeyemail.osu.edu::f4729b9b-609e-41bd-934c-278a70bedfdc" providerId="AD" clId="Web-{DE909EC3-FA35-F7F7-AF17-AE805B026700}" dt="2025-10-28T23:17:38.560" v="175" actId="20577"/>
          <ac:spMkLst>
            <pc:docMk/>
            <pc:sldMk cId="743732651" sldId="259"/>
            <ac:spMk id="2" creationId="{2CA99377-09AA-ED7F-7EF1-870BD2D99668}"/>
          </ac:spMkLst>
        </pc:spChg>
      </pc:sldChg>
      <pc:sldChg chg="modSp">
        <pc:chgData name="Pettit, Jack" userId="S::pettit.175@buckeyemail.osu.edu::f4729b9b-609e-41bd-934c-278a70bedfdc" providerId="AD" clId="Web-{DE909EC3-FA35-F7F7-AF17-AE805B026700}" dt="2025-10-28T23:16:48.902" v="155" actId="20577"/>
        <pc:sldMkLst>
          <pc:docMk/>
          <pc:sldMk cId="3781975890" sldId="276"/>
        </pc:sldMkLst>
        <pc:spChg chg="mod">
          <ac:chgData name="Pettit, Jack" userId="S::pettit.175@buckeyemail.osu.edu::f4729b9b-609e-41bd-934c-278a70bedfdc" providerId="AD" clId="Web-{DE909EC3-FA35-F7F7-AF17-AE805B026700}" dt="2025-10-28T23:16:48.902" v="155" actId="20577"/>
          <ac:spMkLst>
            <pc:docMk/>
            <pc:sldMk cId="3781975890" sldId="276"/>
            <ac:spMk id="2" creationId="{80E417D5-6160-70BB-A232-2C2DB7633B15}"/>
          </ac:spMkLst>
        </pc:spChg>
      </pc:sldChg>
      <pc:sldChg chg="modSp">
        <pc:chgData name="Pettit, Jack" userId="S::pettit.175@buckeyemail.osu.edu::f4729b9b-609e-41bd-934c-278a70bedfdc" providerId="AD" clId="Web-{DE909EC3-FA35-F7F7-AF17-AE805B026700}" dt="2025-10-28T23:23:54.436" v="242" actId="20577"/>
        <pc:sldMkLst>
          <pc:docMk/>
          <pc:sldMk cId="2672897539" sldId="277"/>
        </pc:sldMkLst>
        <pc:spChg chg="mod">
          <ac:chgData name="Pettit, Jack" userId="S::pettit.175@buckeyemail.osu.edu::f4729b9b-609e-41bd-934c-278a70bedfdc" providerId="AD" clId="Web-{DE909EC3-FA35-F7F7-AF17-AE805B026700}" dt="2025-10-28T23:23:54.436" v="242" actId="20577"/>
          <ac:spMkLst>
            <pc:docMk/>
            <pc:sldMk cId="2672897539" sldId="277"/>
            <ac:spMk id="3" creationId="{585FADB7-7CDC-7C18-9EDC-EA621320621A}"/>
          </ac:spMkLst>
        </pc:spChg>
      </pc:sldChg>
    </pc:docChg>
  </pc:docChgLst>
  <pc:docChgLst>
    <pc:chgData name="Pennella, Cindy" userId="S::pennella.6@buckeyemail.osu.edu::b93421d2-5ee0-46cd-a6e2-698fe2a5274c" providerId="AD" clId="Web-{984DCB2B-EF75-3FFB-33F5-D62921CCB85D}"/>
    <pc:docChg chg="addSld delSld modSld">
      <pc:chgData name="Pennella, Cindy" userId="S::pennella.6@buckeyemail.osu.edu::b93421d2-5ee0-46cd-a6e2-698fe2a5274c" providerId="AD" clId="Web-{984DCB2B-EF75-3FFB-33F5-D62921CCB85D}" dt="2025-10-28T23:15:39.174" v="77" actId="1076"/>
      <pc:docMkLst>
        <pc:docMk/>
      </pc:docMkLst>
      <pc:sldChg chg="modSp">
        <pc:chgData name="Pennella, Cindy" userId="S::pennella.6@buckeyemail.osu.edu::b93421d2-5ee0-46cd-a6e2-698fe2a5274c" providerId="AD" clId="Web-{984DCB2B-EF75-3FFB-33F5-D62921CCB85D}" dt="2025-10-28T21:34:09.361" v="16" actId="20577"/>
        <pc:sldMkLst>
          <pc:docMk/>
          <pc:sldMk cId="3399730065" sldId="256"/>
        </pc:sldMkLst>
        <pc:spChg chg="mod">
          <ac:chgData name="Pennella, Cindy" userId="S::pennella.6@buckeyemail.osu.edu::b93421d2-5ee0-46cd-a6e2-698fe2a5274c" providerId="AD" clId="Web-{984DCB2B-EF75-3FFB-33F5-D62921CCB85D}" dt="2025-10-28T21:34:09.361" v="16" actId="20577"/>
          <ac:spMkLst>
            <pc:docMk/>
            <pc:sldMk cId="3399730065" sldId="256"/>
            <ac:spMk id="3" creationId="{572C34E2-E2D1-4605-333B-108174964F50}"/>
          </ac:spMkLst>
        </pc:spChg>
      </pc:sldChg>
      <pc:sldChg chg="modSp add replId">
        <pc:chgData name="Pennella, Cindy" userId="S::pennella.6@buckeyemail.osu.edu::b93421d2-5ee0-46cd-a6e2-698fe2a5274c" providerId="AD" clId="Web-{984DCB2B-EF75-3FFB-33F5-D62921CCB85D}" dt="2025-10-28T21:33:17.172" v="7" actId="20577"/>
        <pc:sldMkLst>
          <pc:docMk/>
          <pc:sldMk cId="1977240285" sldId="260"/>
        </pc:sldMkLst>
        <pc:spChg chg="mod">
          <ac:chgData name="Pennella, Cindy" userId="S::pennella.6@buckeyemail.osu.edu::b93421d2-5ee0-46cd-a6e2-698fe2a5274c" providerId="AD" clId="Web-{984DCB2B-EF75-3FFB-33F5-D62921CCB85D}" dt="2025-10-28T21:33:17.172" v="7" actId="20577"/>
          <ac:spMkLst>
            <pc:docMk/>
            <pc:sldMk cId="1977240285" sldId="260"/>
            <ac:spMk id="2" creationId="{B404B67A-F9D0-EA33-A528-7EC6D6DA7A71}"/>
          </ac:spMkLst>
        </pc:spChg>
      </pc:sldChg>
      <pc:sldChg chg="modSp add replId">
        <pc:chgData name="Pennella, Cindy" userId="S::pennella.6@buckeyemail.osu.edu::b93421d2-5ee0-46cd-a6e2-698fe2a5274c" providerId="AD" clId="Web-{984DCB2B-EF75-3FFB-33F5-D62921CCB85D}" dt="2025-10-28T21:34:39.237" v="25" actId="20577"/>
        <pc:sldMkLst>
          <pc:docMk/>
          <pc:sldMk cId="3717895395" sldId="261"/>
        </pc:sldMkLst>
        <pc:spChg chg="mod">
          <ac:chgData name="Pennella, Cindy" userId="S::pennella.6@buckeyemail.osu.edu::b93421d2-5ee0-46cd-a6e2-698fe2a5274c" providerId="AD" clId="Web-{984DCB2B-EF75-3FFB-33F5-D62921CCB85D}" dt="2025-10-28T21:34:39.237" v="25" actId="20577"/>
          <ac:spMkLst>
            <pc:docMk/>
            <pc:sldMk cId="3717895395" sldId="261"/>
            <ac:spMk id="2" creationId="{B4002ECA-02F7-396E-FE16-AC081435EDB6}"/>
          </ac:spMkLst>
        </pc:spChg>
      </pc:sldChg>
      <pc:sldChg chg="modSp add replId">
        <pc:chgData name="Pennella, Cindy" userId="S::pennella.6@buckeyemail.osu.edu::b93421d2-5ee0-46cd-a6e2-698fe2a5274c" providerId="AD" clId="Web-{984DCB2B-EF75-3FFB-33F5-D62921CCB85D}" dt="2025-10-28T21:35:00.800" v="30" actId="20577"/>
        <pc:sldMkLst>
          <pc:docMk/>
          <pc:sldMk cId="3086745576" sldId="262"/>
        </pc:sldMkLst>
        <pc:spChg chg="mod">
          <ac:chgData name="Pennella, Cindy" userId="S::pennella.6@buckeyemail.osu.edu::b93421d2-5ee0-46cd-a6e2-698fe2a5274c" providerId="AD" clId="Web-{984DCB2B-EF75-3FFB-33F5-D62921CCB85D}" dt="2025-10-28T21:35:00.800" v="30" actId="20577"/>
          <ac:spMkLst>
            <pc:docMk/>
            <pc:sldMk cId="3086745576" sldId="262"/>
            <ac:spMk id="2" creationId="{60B646CA-6AC9-C740-7967-0659B320E2C4}"/>
          </ac:spMkLst>
        </pc:spChg>
      </pc:sldChg>
    </pc:docChg>
  </pc:docChgLst>
  <pc:docChgLst>
    <pc:chgData name="Pettit, Jack" userId="S::pettit.175@buckeyemail.osu.edu::f4729b9b-609e-41bd-934c-278a70bedfdc" providerId="AD" clId="Web-{6A4B8412-9483-9D0E-C72F-F36C352E2DA1}"/>
    <pc:docChg chg="addSld modSld sldOrd">
      <pc:chgData name="Pettit, Jack" userId="S::pettit.175@buckeyemail.osu.edu::f4729b9b-609e-41bd-934c-278a70bedfdc" providerId="AD" clId="Web-{6A4B8412-9483-9D0E-C72F-F36C352E2DA1}" dt="2025-11-01T15:07:56.683" v="70" actId="1076"/>
      <pc:docMkLst>
        <pc:docMk/>
      </pc:docMkLst>
      <pc:sldChg chg="ord">
        <pc:chgData name="Pettit, Jack" userId="S::pettit.175@buckeyemail.osu.edu::f4729b9b-609e-41bd-934c-278a70bedfdc" providerId="AD" clId="Web-{6A4B8412-9483-9D0E-C72F-F36C352E2DA1}" dt="2025-11-01T14:40:00.838" v="37"/>
        <pc:sldMkLst>
          <pc:docMk/>
          <pc:sldMk cId="3781975890" sldId="276"/>
        </pc:sldMkLst>
      </pc:sldChg>
      <pc:sldChg chg="modSp">
        <pc:chgData name="Pettit, Jack" userId="S::pettit.175@buckeyemail.osu.edu::f4729b9b-609e-41bd-934c-278a70bedfdc" providerId="AD" clId="Web-{6A4B8412-9483-9D0E-C72F-F36C352E2DA1}" dt="2025-11-01T14:41:51.855" v="46" actId="20577"/>
        <pc:sldMkLst>
          <pc:docMk/>
          <pc:sldMk cId="2672897539" sldId="277"/>
        </pc:sldMkLst>
        <pc:spChg chg="mod">
          <ac:chgData name="Pettit, Jack" userId="S::pettit.175@buckeyemail.osu.edu::f4729b9b-609e-41bd-934c-278a70bedfdc" providerId="AD" clId="Web-{6A4B8412-9483-9D0E-C72F-F36C352E2DA1}" dt="2025-11-01T14:41:51.855" v="46" actId="20577"/>
          <ac:spMkLst>
            <pc:docMk/>
            <pc:sldMk cId="2672897539" sldId="277"/>
            <ac:spMk id="3" creationId="{585FADB7-7CDC-7C18-9EDC-EA621320621A}"/>
          </ac:spMkLst>
        </pc:spChg>
      </pc:sldChg>
      <pc:sldChg chg="addSp delSp modSp new">
        <pc:chgData name="Pettit, Jack" userId="S::pettit.175@buckeyemail.osu.edu::f4729b9b-609e-41bd-934c-278a70bedfdc" providerId="AD" clId="Web-{6A4B8412-9483-9D0E-C72F-F36C352E2DA1}" dt="2025-11-01T15:07:56.683" v="70" actId="1076"/>
        <pc:sldMkLst>
          <pc:docMk/>
          <pc:sldMk cId="3127535536" sldId="283"/>
        </pc:sldMkLst>
        <pc:spChg chg="mod">
          <ac:chgData name="Pettit, Jack" userId="S::pettit.175@buckeyemail.osu.edu::f4729b9b-609e-41bd-934c-278a70bedfdc" providerId="AD" clId="Web-{6A4B8412-9483-9D0E-C72F-F36C352E2DA1}" dt="2025-11-01T14:51:02.476" v="61" actId="20577"/>
          <ac:spMkLst>
            <pc:docMk/>
            <pc:sldMk cId="3127535536" sldId="283"/>
            <ac:spMk id="2" creationId="{3AFA5F7D-26E9-A8D9-5405-8D44CF404AF7}"/>
          </ac:spMkLst>
        </pc:spChg>
      </pc:sldChg>
    </pc:docChg>
  </pc:docChgLst>
  <pc:docChgLst>
    <pc:chgData name="Pennella, Cindy" userId="S::pennella.6@buckeyemail.osu.edu::b93421d2-5ee0-46cd-a6e2-698fe2a5274c" providerId="AD" clId="Web-{1E614D7D-0380-04F3-2F8E-51EC902078CA}"/>
    <pc:docChg chg="addSld delSld modSld">
      <pc:chgData name="Pennella, Cindy" userId="S::pennella.6@buckeyemail.osu.edu::b93421d2-5ee0-46cd-a6e2-698fe2a5274c" providerId="AD" clId="Web-{1E614D7D-0380-04F3-2F8E-51EC902078CA}" dt="2025-11-03T18:27:33.986" v="4"/>
      <pc:docMkLst>
        <pc:docMk/>
      </pc:docMkLst>
      <pc:sldChg chg="delSp add del replId">
        <pc:chgData name="Pennella, Cindy" userId="S::pennella.6@buckeyemail.osu.edu::b93421d2-5ee0-46cd-a6e2-698fe2a5274c" providerId="AD" clId="Web-{1E614D7D-0380-04F3-2F8E-51EC902078CA}" dt="2025-11-03T18:27:31.018" v="3"/>
        <pc:sldMkLst>
          <pc:docMk/>
          <pc:sldMk cId="1583953664" sldId="284"/>
        </pc:sldMkLst>
        <pc:spChg chg="del">
          <ac:chgData name="Pennella, Cindy" userId="S::pennella.6@buckeyemail.osu.edu::b93421d2-5ee0-46cd-a6e2-698fe2a5274c" providerId="AD" clId="Web-{1E614D7D-0380-04F3-2F8E-51EC902078CA}" dt="2025-11-03T17:56:27.539" v="2"/>
          <ac:spMkLst>
            <pc:docMk/>
            <pc:sldMk cId="1583953664" sldId="284"/>
            <ac:spMk id="2" creationId="{8CA52337-0381-088F-724E-1E8F9E68246F}"/>
          </ac:spMkLst>
        </pc:spChg>
        <pc:graphicFrameChg chg="del">
          <ac:chgData name="Pennella, Cindy" userId="S::pennella.6@buckeyemail.osu.edu::b93421d2-5ee0-46cd-a6e2-698fe2a5274c" providerId="AD" clId="Web-{1E614D7D-0380-04F3-2F8E-51EC902078CA}" dt="2025-11-03T14:00:11.736" v="1"/>
          <ac:graphicFrameMkLst>
            <pc:docMk/>
            <pc:sldMk cId="1583953664" sldId="284"/>
            <ac:graphicFrameMk id="3" creationId="{D9040FEE-E2D3-676E-762F-B634BA65D8AA}"/>
          </ac:graphicFrameMkLst>
        </pc:graphicFrameChg>
      </pc:sldChg>
      <pc:sldChg chg="new">
        <pc:chgData name="Pennella, Cindy" userId="S::pennella.6@buckeyemail.osu.edu::b93421d2-5ee0-46cd-a6e2-698fe2a5274c" providerId="AD" clId="Web-{1E614D7D-0380-04F3-2F8E-51EC902078CA}" dt="2025-11-03T18:27:33.986" v="4"/>
        <pc:sldMkLst>
          <pc:docMk/>
          <pc:sldMk cId="739713833" sldId="286"/>
        </pc:sldMkLst>
      </pc:sldChg>
    </pc:docChg>
  </pc:docChgLst>
  <pc:docChgLst>
    <pc:chgData name="Pettit, Jack" userId="S::pettit.175@buckeyemail.osu.edu::f4729b9b-609e-41bd-934c-278a70bedfdc" providerId="AD" clId="Web-{C7123895-7935-77E1-0AF6-445CDE1E94C1}"/>
    <pc:docChg chg="modSld">
      <pc:chgData name="Pettit, Jack" userId="S::pettit.175@buckeyemail.osu.edu::f4729b9b-609e-41bd-934c-278a70bedfdc" providerId="AD" clId="Web-{C7123895-7935-77E1-0AF6-445CDE1E94C1}" dt="2025-11-03T16:15:51.281" v="100" actId="20577"/>
      <pc:docMkLst>
        <pc:docMk/>
      </pc:docMkLst>
      <pc:sldChg chg="modSp">
        <pc:chgData name="Pettit, Jack" userId="S::pettit.175@buckeyemail.osu.edu::f4729b9b-609e-41bd-934c-278a70bedfdc" providerId="AD" clId="Web-{C7123895-7935-77E1-0AF6-445CDE1E94C1}" dt="2025-11-03T16:15:51.281" v="100" actId="20577"/>
        <pc:sldMkLst>
          <pc:docMk/>
          <pc:sldMk cId="743732651" sldId="259"/>
        </pc:sldMkLst>
        <pc:spChg chg="mod">
          <ac:chgData name="Pettit, Jack" userId="S::pettit.175@buckeyemail.osu.edu::f4729b9b-609e-41bd-934c-278a70bedfdc" providerId="AD" clId="Web-{C7123895-7935-77E1-0AF6-445CDE1E94C1}" dt="2025-11-03T16:15:51.281" v="100" actId="20577"/>
          <ac:spMkLst>
            <pc:docMk/>
            <pc:sldMk cId="743732651" sldId="259"/>
            <ac:spMk id="3" creationId="{1424DA02-9825-28A1-2156-31FCBE154C60}"/>
          </ac:spMkLst>
        </pc:spChg>
      </pc:sldChg>
    </pc:docChg>
  </pc:docChgLst>
  <pc:docChgLst>
    <pc:chgData name="Pettit, Jack" userId="S::pettit.175@buckeyemail.osu.edu::f4729b9b-609e-41bd-934c-278a70bedfdc" providerId="AD" clId="Web-{77FD28A0-5269-1997-1602-3E10271BF895}"/>
    <pc:docChg chg="modSld">
      <pc:chgData name="Pettit, Jack" userId="S::pettit.175@buckeyemail.osu.edu::f4729b9b-609e-41bd-934c-278a70bedfdc" providerId="AD" clId="Web-{77FD28A0-5269-1997-1602-3E10271BF895}" dt="2025-11-03T16:30:27.341" v="664" actId="20577"/>
      <pc:docMkLst>
        <pc:docMk/>
      </pc:docMkLst>
      <pc:sldChg chg="modSp">
        <pc:chgData name="Pettit, Jack" userId="S::pettit.175@buckeyemail.osu.edu::f4729b9b-609e-41bd-934c-278a70bedfdc" providerId="AD" clId="Web-{77FD28A0-5269-1997-1602-3E10271BF895}" dt="2025-11-03T16:30:27.341" v="664" actId="20577"/>
        <pc:sldMkLst>
          <pc:docMk/>
          <pc:sldMk cId="743732651" sldId="259"/>
        </pc:sldMkLst>
        <pc:spChg chg="mod">
          <ac:chgData name="Pettit, Jack" userId="S::pettit.175@buckeyemail.osu.edu::f4729b9b-609e-41bd-934c-278a70bedfdc" providerId="AD" clId="Web-{77FD28A0-5269-1997-1602-3E10271BF895}" dt="2025-11-03T16:30:27.341" v="664" actId="20577"/>
          <ac:spMkLst>
            <pc:docMk/>
            <pc:sldMk cId="743732651" sldId="259"/>
            <ac:spMk id="3" creationId="{1424DA02-9825-28A1-2156-31FCBE154C60}"/>
          </ac:spMkLst>
        </pc:spChg>
      </pc:sldChg>
    </pc:docChg>
  </pc:docChgLst>
  <pc:docChgLst>
    <pc:chgData name="Pettit, Jack" userId="S::pettit.175@buckeyemail.osu.edu::f4729b9b-609e-41bd-934c-278a70bedfdc" providerId="AD" clId="Web-{D09702C8-AECB-A148-2090-7B5F542BC837}"/>
    <pc:docChg chg="modSld">
      <pc:chgData name="Pettit, Jack" userId="S::pettit.175@buckeyemail.osu.edu::f4729b9b-609e-41bd-934c-278a70bedfdc" providerId="AD" clId="Web-{D09702C8-AECB-A148-2090-7B5F542BC837}" dt="2025-10-29T15:53:38.326" v="175"/>
      <pc:docMkLst>
        <pc:docMk/>
      </pc:docMkLst>
      <pc:sldChg chg="addSp delSp modSp">
        <pc:chgData name="Pettit, Jack" userId="S::pettit.175@buckeyemail.osu.edu::f4729b9b-609e-41bd-934c-278a70bedfdc" providerId="AD" clId="Web-{D09702C8-AECB-A148-2090-7B5F542BC837}" dt="2025-10-29T15:53:38.326" v="175"/>
        <pc:sldMkLst>
          <pc:docMk/>
          <pc:sldMk cId="3781975890" sldId="276"/>
        </pc:sldMkLst>
        <pc:spChg chg="mod">
          <ac:chgData name="Pettit, Jack" userId="S::pettit.175@buckeyemail.osu.edu::f4729b9b-609e-41bd-934c-278a70bedfdc" providerId="AD" clId="Web-{D09702C8-AECB-A148-2090-7B5F542BC837}" dt="2025-10-29T15:51:25.012" v="137" actId="14100"/>
          <ac:spMkLst>
            <pc:docMk/>
            <pc:sldMk cId="3781975890" sldId="276"/>
            <ac:spMk id="2" creationId="{80E417D5-6160-70BB-A232-2C2DB7633B15}"/>
          </ac:spMkLst>
        </pc:spChg>
        <pc:spChg chg="add mod">
          <ac:chgData name="Pettit, Jack" userId="S::pettit.175@buckeyemail.osu.edu::f4729b9b-609e-41bd-934c-278a70bedfdc" providerId="AD" clId="Web-{D09702C8-AECB-A148-2090-7B5F542BC837}" dt="2025-10-29T15:50:55.293" v="134" actId="1076"/>
          <ac:spMkLst>
            <pc:docMk/>
            <pc:sldMk cId="3781975890" sldId="276"/>
            <ac:spMk id="7" creationId="{B74C042A-1E2F-7358-EA31-3C39F568DF8D}"/>
          </ac:spMkLst>
        </pc:spChg>
        <pc:picChg chg="add mod modCrop">
          <ac:chgData name="Pettit, Jack" userId="S::pettit.175@buckeyemail.osu.edu::f4729b9b-609e-41bd-934c-278a70bedfdc" providerId="AD" clId="Web-{D09702C8-AECB-A148-2090-7B5F542BC837}" dt="2025-10-29T15:53:20.451" v="172"/>
          <ac:picMkLst>
            <pc:docMk/>
            <pc:sldMk cId="3781975890" sldId="276"/>
            <ac:picMk id="6" creationId="{B37DB2B9-F745-FBA4-0FAE-88B6FD5FCBA4}"/>
          </ac:picMkLst>
        </pc:picChg>
      </pc:sldChg>
      <pc:sldChg chg="addSp delSp modSp mod setBg">
        <pc:chgData name="Pettit, Jack" userId="S::pettit.175@buckeyemail.osu.edu::f4729b9b-609e-41bd-934c-278a70bedfdc" providerId="AD" clId="Web-{D09702C8-AECB-A148-2090-7B5F542BC837}" dt="2025-10-29T15:52:43.748" v="161" actId="20577"/>
        <pc:sldMkLst>
          <pc:docMk/>
          <pc:sldMk cId="2672897539" sldId="277"/>
        </pc:sldMkLst>
        <pc:spChg chg="mod">
          <ac:chgData name="Pettit, Jack" userId="S::pettit.175@buckeyemail.osu.edu::f4729b9b-609e-41bd-934c-278a70bedfdc" providerId="AD" clId="Web-{D09702C8-AECB-A148-2090-7B5F542BC837}" dt="2025-10-29T15:32:35.227" v="18"/>
          <ac:spMkLst>
            <pc:docMk/>
            <pc:sldMk cId="2672897539" sldId="277"/>
            <ac:spMk id="2" creationId="{F585F99E-9603-C7AB-56F4-9B1FC2A339CD}"/>
          </ac:spMkLst>
        </pc:spChg>
        <pc:spChg chg="mod ord">
          <ac:chgData name="Pettit, Jack" userId="S::pettit.175@buckeyemail.osu.edu::f4729b9b-609e-41bd-934c-278a70bedfdc" providerId="AD" clId="Web-{D09702C8-AECB-A148-2090-7B5F542BC837}" dt="2025-10-29T15:52:43.748" v="161" actId="20577"/>
          <ac:spMkLst>
            <pc:docMk/>
            <pc:sldMk cId="2672897539" sldId="277"/>
            <ac:spMk id="3" creationId="{585FADB7-7CDC-7C18-9EDC-EA621320621A}"/>
          </ac:spMkLst>
        </pc:spChg>
        <pc:picChg chg="add mod">
          <ac:chgData name="Pettit, Jack" userId="S::pettit.175@buckeyemail.osu.edu::f4729b9b-609e-41bd-934c-278a70bedfdc" providerId="AD" clId="Web-{D09702C8-AECB-A148-2090-7B5F542BC837}" dt="2025-10-29T15:32:35.227" v="18"/>
          <ac:picMkLst>
            <pc:docMk/>
            <pc:sldMk cId="2672897539" sldId="277"/>
            <ac:picMk id="5" creationId="{738E9A95-9F65-1855-0CDA-EB0D1B1EB7A6}"/>
          </ac:picMkLst>
        </pc:picChg>
      </pc:sldChg>
    </pc:docChg>
  </pc:docChgLst>
  <pc:docChgLst>
    <pc:chgData name="peak.63@buckeyemail.osu.edu" userId="S::peak.63@buckeyemail.osu.edu::fc2318c2-7c93-4d64-ade4-a29464cbfdd5" providerId="AD" clId="Web-{F2BE51D8-A91B-605E-A591-3FE1982FC6AE}"/>
    <pc:docChg chg="modSld">
      <pc:chgData name="peak.63@buckeyemail.osu.edu" userId="S::peak.63@buckeyemail.osu.edu::fc2318c2-7c93-4d64-ade4-a29464cbfdd5" providerId="AD" clId="Web-{F2BE51D8-A91B-605E-A591-3FE1982FC6AE}" dt="2025-11-04T17:21:11.940" v="7" actId="20577"/>
      <pc:docMkLst>
        <pc:docMk/>
      </pc:docMkLst>
      <pc:sldChg chg="modSp">
        <pc:chgData name="peak.63@buckeyemail.osu.edu" userId="S::peak.63@buckeyemail.osu.edu::fc2318c2-7c93-4d64-ade4-a29464cbfdd5" providerId="AD" clId="Web-{F2BE51D8-A91B-605E-A591-3FE1982FC6AE}" dt="2025-11-04T17:21:07.362" v="6" actId="20577"/>
        <pc:sldMkLst>
          <pc:docMk/>
          <pc:sldMk cId="2231320958" sldId="272"/>
        </pc:sldMkLst>
        <pc:spChg chg="mod">
          <ac:chgData name="peak.63@buckeyemail.osu.edu" userId="S::peak.63@buckeyemail.osu.edu::fc2318c2-7c93-4d64-ade4-a29464cbfdd5" providerId="AD" clId="Web-{F2BE51D8-A91B-605E-A591-3FE1982FC6AE}" dt="2025-11-04T17:21:07.362" v="6" actId="20577"/>
          <ac:spMkLst>
            <pc:docMk/>
            <pc:sldMk cId="2231320958" sldId="272"/>
            <ac:spMk id="2" creationId="{77519025-74F8-09AD-0782-3B7D0F407090}"/>
          </ac:spMkLst>
        </pc:spChg>
      </pc:sldChg>
      <pc:sldChg chg="addSp delSp modSp">
        <pc:chgData name="peak.63@buckeyemail.osu.edu" userId="S::peak.63@buckeyemail.osu.edu::fc2318c2-7c93-4d64-ade4-a29464cbfdd5" providerId="AD" clId="Web-{F2BE51D8-A91B-605E-A591-3FE1982FC6AE}" dt="2025-11-04T17:21:11.940" v="7" actId="20577"/>
        <pc:sldMkLst>
          <pc:docMk/>
          <pc:sldMk cId="4221158577" sldId="290"/>
        </pc:sldMkLst>
        <pc:spChg chg="mod">
          <ac:chgData name="peak.63@buckeyemail.osu.edu" userId="S::peak.63@buckeyemail.osu.edu::fc2318c2-7c93-4d64-ade4-a29464cbfdd5" providerId="AD" clId="Web-{F2BE51D8-A91B-605E-A591-3FE1982FC6AE}" dt="2025-11-04T17:21:11.940" v="7" actId="20577"/>
          <ac:spMkLst>
            <pc:docMk/>
            <pc:sldMk cId="4221158577" sldId="290"/>
            <ac:spMk id="2" creationId="{5DA076EA-775B-5249-A1C2-AF32842A1D98}"/>
          </ac:spMkLst>
        </pc:spChg>
        <pc:picChg chg="del">
          <ac:chgData name="peak.63@buckeyemail.osu.edu" userId="S::peak.63@buckeyemail.osu.edu::fc2318c2-7c93-4d64-ade4-a29464cbfdd5" providerId="AD" clId="Web-{F2BE51D8-A91B-605E-A591-3FE1982FC6AE}" dt="2025-11-04T17:18:51.438" v="0"/>
          <ac:picMkLst>
            <pc:docMk/>
            <pc:sldMk cId="4221158577" sldId="290"/>
            <ac:picMk id="3" creationId="{60ADA8D3-8802-DF53-552A-BC57D0486C30}"/>
          </ac:picMkLst>
        </pc:picChg>
        <pc:picChg chg="add mod ord">
          <ac:chgData name="peak.63@buckeyemail.osu.edu" userId="S::peak.63@buckeyemail.osu.edu::fc2318c2-7c93-4d64-ade4-a29464cbfdd5" providerId="AD" clId="Web-{F2BE51D8-A91B-605E-A591-3FE1982FC6AE}" dt="2025-11-04T17:20:39.706" v="4" actId="1076"/>
          <ac:picMkLst>
            <pc:docMk/>
            <pc:sldMk cId="4221158577" sldId="290"/>
            <ac:picMk id="5" creationId="{AECB87F2-4A41-7F8F-59DA-5018FCE18306}"/>
          </ac:picMkLst>
        </pc:picChg>
        <pc:cxnChg chg="mod">
          <ac:chgData name="peak.63@buckeyemail.osu.edu" userId="S::peak.63@buckeyemail.osu.edu::fc2318c2-7c93-4d64-ade4-a29464cbfdd5" providerId="AD" clId="Web-{F2BE51D8-A91B-605E-A591-3FE1982FC6AE}" dt="2025-11-04T17:20:53.362" v="5" actId="1076"/>
          <ac:cxnSpMkLst>
            <pc:docMk/>
            <pc:sldMk cId="4221158577" sldId="290"/>
            <ac:cxnSpMk id="4" creationId="{767BA7C8-2B61-913E-9BAD-A0D8CD52D7B7}"/>
          </ac:cxnSpMkLst>
        </pc:cxnChg>
      </pc:sldChg>
    </pc:docChg>
  </pc:docChgLst>
  <pc:docChgLst>
    <pc:chgData name="Pettit, Jack" userId="S::pettit.175@buckeyemail.osu.edu::f4729b9b-609e-41bd-934c-278a70bedfdc" providerId="AD" clId="Web-{16BAA806-99F9-1D65-41A5-5F76EFA559F0}"/>
    <pc:docChg chg="modSld">
      <pc:chgData name="Pettit, Jack" userId="S::pettit.175@buckeyemail.osu.edu::f4729b9b-609e-41bd-934c-278a70bedfdc" providerId="AD" clId="Web-{16BAA806-99F9-1D65-41A5-5F76EFA559F0}" dt="2025-11-03T17:45:43.026" v="1" actId="20577"/>
      <pc:docMkLst>
        <pc:docMk/>
      </pc:docMkLst>
      <pc:sldChg chg="modSp">
        <pc:chgData name="Pettit, Jack" userId="S::pettit.175@buckeyemail.osu.edu::f4729b9b-609e-41bd-934c-278a70bedfdc" providerId="AD" clId="Web-{16BAA806-99F9-1D65-41A5-5F76EFA559F0}" dt="2025-11-03T17:45:43.026" v="1" actId="20577"/>
        <pc:sldMkLst>
          <pc:docMk/>
          <pc:sldMk cId="1974862481" sldId="285"/>
        </pc:sldMkLst>
        <pc:spChg chg="mod">
          <ac:chgData name="Pettit, Jack" userId="S::pettit.175@buckeyemail.osu.edu::f4729b9b-609e-41bd-934c-278a70bedfdc" providerId="AD" clId="Web-{16BAA806-99F9-1D65-41A5-5F76EFA559F0}" dt="2025-11-03T17:45:43.026" v="1" actId="20577"/>
          <ac:spMkLst>
            <pc:docMk/>
            <pc:sldMk cId="1974862481" sldId="285"/>
            <ac:spMk id="2" creationId="{0183EAFB-ED43-9704-8EF3-00A4E380DF98}"/>
          </ac:spMkLst>
        </pc:spChg>
      </pc:sldChg>
    </pc:docChg>
  </pc:docChgLst>
  <pc:docChgLst>
    <pc:chgData name="Pennella, Cindy" userId="S::pennella.6@buckeyemail.osu.edu::b93421d2-5ee0-46cd-a6e2-698fe2a5274c" providerId="AD" clId="Web-{AC006481-8F9D-F4C7-54C8-445503F50CB7}"/>
    <pc:docChg chg="modSld">
      <pc:chgData name="Pennella, Cindy" userId="S::pennella.6@buckeyemail.osu.edu::b93421d2-5ee0-46cd-a6e2-698fe2a5274c" providerId="AD" clId="Web-{AC006481-8F9D-F4C7-54C8-445503F50CB7}" dt="2025-11-03T18:33:45.102" v="2"/>
      <pc:docMkLst>
        <pc:docMk/>
      </pc:docMkLst>
      <pc:sldChg chg="addSp delSp">
        <pc:chgData name="Pennella, Cindy" userId="S::pennella.6@buckeyemail.osu.edu::b93421d2-5ee0-46cd-a6e2-698fe2a5274c" providerId="AD" clId="Web-{AC006481-8F9D-F4C7-54C8-445503F50CB7}" dt="2025-11-03T18:33:45.102" v="2"/>
        <pc:sldMkLst>
          <pc:docMk/>
          <pc:sldMk cId="739713833" sldId="286"/>
        </pc:sldMkLst>
        <pc:spChg chg="add del">
          <ac:chgData name="Pennella, Cindy" userId="S::pennella.6@buckeyemail.osu.edu::b93421d2-5ee0-46cd-a6e2-698fe2a5274c" providerId="AD" clId="Web-{AC006481-8F9D-F4C7-54C8-445503F50CB7}" dt="2025-11-03T18:33:38.430" v="1"/>
          <ac:spMkLst>
            <pc:docMk/>
            <pc:sldMk cId="739713833" sldId="286"/>
            <ac:spMk id="2" creationId="{4EE0E911-314B-C0F0-7569-5488AD957412}"/>
          </ac:spMkLst>
        </pc:spChg>
        <pc:spChg chg="add">
          <ac:chgData name="Pennella, Cindy" userId="S::pennella.6@buckeyemail.osu.edu::b93421d2-5ee0-46cd-a6e2-698fe2a5274c" providerId="AD" clId="Web-{AC006481-8F9D-F4C7-54C8-445503F50CB7}" dt="2025-11-03T18:33:45.102" v="2"/>
          <ac:spMkLst>
            <pc:docMk/>
            <pc:sldMk cId="739713833" sldId="286"/>
            <ac:spMk id="3" creationId="{779F40E2-2A0E-58F0-9500-6AF7B0012E81}"/>
          </ac:spMkLst>
        </pc:spChg>
      </pc:sldChg>
    </pc:docChg>
  </pc:docChgLst>
  <pc:docChgLst>
    <pc:chgData name="Pennella, Cindy" userId="S::pennella.6@buckeyemail.osu.edu::b93421d2-5ee0-46cd-a6e2-698fe2a5274c" providerId="AD" clId="Web-{5EF3AE4A-4778-D21D-A40D-142057C5F6D7}"/>
    <pc:docChg chg="addSld delSld modSld modMainMaster">
      <pc:chgData name="Pennella, Cindy" userId="S::pennella.6@buckeyemail.osu.edu::b93421d2-5ee0-46cd-a6e2-698fe2a5274c" providerId="AD" clId="Web-{5EF3AE4A-4778-D21D-A40D-142057C5F6D7}" dt="2025-11-03T20:42:52.633" v="501" actId="14100"/>
      <pc:docMkLst>
        <pc:docMk/>
      </pc:docMkLst>
      <pc:sldChg chg="addSp delSp modSp mod setBg setClrOvrMap">
        <pc:chgData name="Pennella, Cindy" userId="S::pennella.6@buckeyemail.osu.edu::b93421d2-5ee0-46cd-a6e2-698fe2a5274c" providerId="AD" clId="Web-{5EF3AE4A-4778-D21D-A40D-142057C5F6D7}" dt="2025-11-03T19:11:41.141" v="304"/>
        <pc:sldMkLst>
          <pc:docMk/>
          <pc:sldMk cId="3399730065" sldId="256"/>
        </pc:sldMkLst>
        <pc:spChg chg="mod">
          <ac:chgData name="Pennella, Cindy" userId="S::pennella.6@buckeyemail.osu.edu::b93421d2-5ee0-46cd-a6e2-698fe2a5274c" providerId="AD" clId="Web-{5EF3AE4A-4778-D21D-A40D-142057C5F6D7}" dt="2025-11-03T19:11:41.141" v="304"/>
          <ac:spMkLst>
            <pc:docMk/>
            <pc:sldMk cId="3399730065" sldId="256"/>
            <ac:spMk id="2" creationId="{77F3A470-FC74-0C61-3418-CD7BE8935A8E}"/>
          </ac:spMkLst>
        </pc:spChg>
        <pc:spChg chg="mod">
          <ac:chgData name="Pennella, Cindy" userId="S::pennella.6@buckeyemail.osu.edu::b93421d2-5ee0-46cd-a6e2-698fe2a5274c" providerId="AD" clId="Web-{5EF3AE4A-4778-D21D-A40D-142057C5F6D7}" dt="2025-11-03T19:11:41.141" v="304"/>
          <ac:spMkLst>
            <pc:docMk/>
            <pc:sldMk cId="3399730065" sldId="256"/>
            <ac:spMk id="3" creationId="{572C34E2-E2D1-4605-333B-108174964F50}"/>
          </ac:spMkLst>
        </pc:spChg>
        <pc:spChg chg="add del">
          <ac:chgData name="Pennella, Cindy" userId="S::pennella.6@buckeyemail.osu.edu::b93421d2-5ee0-46cd-a6e2-698fe2a5274c" providerId="AD" clId="Web-{5EF3AE4A-4778-D21D-A40D-142057C5F6D7}" dt="2025-11-03T19:11:41.141" v="303"/>
          <ac:spMkLst>
            <pc:docMk/>
            <pc:sldMk cId="3399730065" sldId="256"/>
            <ac:spMk id="9" creationId="{657F69E0-C4B0-4BEC-A689-4F8D877F05D4}"/>
          </ac:spMkLst>
        </pc:spChg>
        <pc:spChg chg="add del">
          <ac:chgData name="Pennella, Cindy" userId="S::pennella.6@buckeyemail.osu.edu::b93421d2-5ee0-46cd-a6e2-698fe2a5274c" providerId="AD" clId="Web-{5EF3AE4A-4778-D21D-A40D-142057C5F6D7}" dt="2025-11-03T19:11:41.141" v="303"/>
          <ac:spMkLst>
            <pc:docMk/>
            <pc:sldMk cId="3399730065" sldId="256"/>
            <ac:spMk id="11" creationId="{9F6380B4-6A1C-481E-8408-B4E6C75B9B81}"/>
          </ac:spMkLst>
        </pc:spChg>
        <pc:spChg chg="add">
          <ac:chgData name="Pennella, Cindy" userId="S::pennella.6@buckeyemail.osu.edu::b93421d2-5ee0-46cd-a6e2-698fe2a5274c" providerId="AD" clId="Web-{5EF3AE4A-4778-D21D-A40D-142057C5F6D7}" dt="2025-11-03T19:11:41.141" v="304"/>
          <ac:spMkLst>
            <pc:docMk/>
            <pc:sldMk cId="3399730065" sldId="256"/>
            <ac:spMk id="13" creationId="{AF2F604E-43BE-4DC3-B983-E071523364F8}"/>
          </ac:spMkLst>
        </pc:spChg>
        <pc:spChg chg="add">
          <ac:chgData name="Pennella, Cindy" userId="S::pennella.6@buckeyemail.osu.edu::b93421d2-5ee0-46cd-a6e2-698fe2a5274c" providerId="AD" clId="Web-{5EF3AE4A-4778-D21D-A40D-142057C5F6D7}" dt="2025-11-03T19:11:41.141" v="304"/>
          <ac:spMkLst>
            <pc:docMk/>
            <pc:sldMk cId="3399730065" sldId="256"/>
            <ac:spMk id="14" creationId="{0671A8AE-40A1-4631-A6B8-581AFF065482}"/>
          </ac:spMkLst>
        </pc:spChg>
        <pc:spChg chg="add">
          <ac:chgData name="Pennella, Cindy" userId="S::pennella.6@buckeyemail.osu.edu::b93421d2-5ee0-46cd-a6e2-698fe2a5274c" providerId="AD" clId="Web-{5EF3AE4A-4778-D21D-A40D-142057C5F6D7}" dt="2025-11-03T19:11:41.141" v="304"/>
          <ac:spMkLst>
            <pc:docMk/>
            <pc:sldMk cId="3399730065" sldId="256"/>
            <ac:spMk id="15" creationId="{08C9B587-E65E-4B52-B37C-ABEBB6E87928}"/>
          </ac:spMkLst>
        </pc:spChg>
        <pc:spChg chg="add">
          <ac:chgData name="Pennella, Cindy" userId="S::pennella.6@buckeyemail.osu.edu::b93421d2-5ee0-46cd-a6e2-698fe2a5274c" providerId="AD" clId="Web-{5EF3AE4A-4778-D21D-A40D-142057C5F6D7}" dt="2025-11-03T19:11:41.141" v="304"/>
          <ac:spMkLst>
            <pc:docMk/>
            <pc:sldMk cId="3399730065" sldId="256"/>
            <ac:spMk id="16" creationId="{AB58EF07-17C2-48CF-ABB0-EEF1F17CB8F0}"/>
          </ac:spMkLst>
        </pc:spChg>
        <pc:picChg chg="add mod ord">
          <ac:chgData name="Pennella, Cindy" userId="S::pennella.6@buckeyemail.osu.edu::b93421d2-5ee0-46cd-a6e2-698fe2a5274c" providerId="AD" clId="Web-{5EF3AE4A-4778-D21D-A40D-142057C5F6D7}" dt="2025-11-03T19:11:41.141" v="304"/>
          <ac:picMkLst>
            <pc:docMk/>
            <pc:sldMk cId="3399730065" sldId="256"/>
            <ac:picMk id="4" creationId="{15390B04-D19B-01EE-0CB2-EBBA86231DD9}"/>
          </ac:picMkLst>
        </pc:picChg>
      </pc:sldChg>
      <pc:sldChg chg="addSp delSp modSp mod setBg">
        <pc:chgData name="Pennella, Cindy" userId="S::pennella.6@buckeyemail.osu.edu::b93421d2-5ee0-46cd-a6e2-698fe2a5274c" providerId="AD" clId="Web-{5EF3AE4A-4778-D21D-A40D-142057C5F6D7}" dt="2025-11-03T20:08:39.605" v="427"/>
        <pc:sldMkLst>
          <pc:docMk/>
          <pc:sldMk cId="893532077" sldId="258"/>
        </pc:sldMkLst>
        <pc:spChg chg="mod ord">
          <ac:chgData name="Pennella, Cindy" userId="S::pennella.6@buckeyemail.osu.edu::b93421d2-5ee0-46cd-a6e2-698fe2a5274c" providerId="AD" clId="Web-{5EF3AE4A-4778-D21D-A40D-142057C5F6D7}" dt="2025-11-03T20:08:39.605" v="427"/>
          <ac:spMkLst>
            <pc:docMk/>
            <pc:sldMk cId="893532077" sldId="258"/>
            <ac:spMk id="2" creationId="{F19EFE3B-48D8-2F5F-0F0B-855BE0CD1DE0}"/>
          </ac:spMkLst>
        </pc:spChg>
        <pc:spChg chg="add del">
          <ac:chgData name="Pennella, Cindy" userId="S::pennella.6@buckeyemail.osu.edu::b93421d2-5ee0-46cd-a6e2-698fe2a5274c" providerId="AD" clId="Web-{5EF3AE4A-4778-D21D-A40D-142057C5F6D7}" dt="2025-11-03T20:08:39.605" v="427"/>
          <ac:spMkLst>
            <pc:docMk/>
            <pc:sldMk cId="893532077" sldId="258"/>
            <ac:spMk id="8" creationId="{489B7BFD-8F45-4093-AD9C-91B15B0503D9}"/>
          </ac:spMkLst>
        </pc:spChg>
        <pc:spChg chg="add del">
          <ac:chgData name="Pennella, Cindy" userId="S::pennella.6@buckeyemail.osu.edu::b93421d2-5ee0-46cd-a6e2-698fe2a5274c" providerId="AD" clId="Web-{5EF3AE4A-4778-D21D-A40D-142057C5F6D7}" dt="2025-11-03T20:08:39.605" v="427"/>
          <ac:spMkLst>
            <pc:docMk/>
            <pc:sldMk cId="893532077" sldId="258"/>
            <ac:spMk id="10" creationId="{D9DFE8A5-DCEC-4A43-B613-D62AC8C5734F}"/>
          </ac:spMkLst>
        </pc:spChg>
        <pc:spChg chg="add del">
          <ac:chgData name="Pennella, Cindy" userId="S::pennella.6@buckeyemail.osu.edu::b93421d2-5ee0-46cd-a6e2-698fe2a5274c" providerId="AD" clId="Web-{5EF3AE4A-4778-D21D-A40D-142057C5F6D7}" dt="2025-11-03T20:08:39.605" v="427"/>
          <ac:spMkLst>
            <pc:docMk/>
            <pc:sldMk cId="893532077" sldId="258"/>
            <ac:spMk id="12" creationId="{2B369A2E-99B1-4A2B-9343-957A6C165FD9}"/>
          </ac:spMkLst>
        </pc:spChg>
        <pc:spChg chg="add del">
          <ac:chgData name="Pennella, Cindy" userId="S::pennella.6@buckeyemail.osu.edu::b93421d2-5ee0-46cd-a6e2-698fe2a5274c" providerId="AD" clId="Web-{5EF3AE4A-4778-D21D-A40D-142057C5F6D7}" dt="2025-11-03T20:08:39.605" v="427"/>
          <ac:spMkLst>
            <pc:docMk/>
            <pc:sldMk cId="893532077" sldId="258"/>
            <ac:spMk id="14" creationId="{26B7664A-BE61-4A65-B937-A31E08B8B9AD}"/>
          </ac:spMkLst>
        </pc:spChg>
        <pc:spChg chg="add del">
          <ac:chgData name="Pennella, Cindy" userId="S::pennella.6@buckeyemail.osu.edu::b93421d2-5ee0-46cd-a6e2-698fe2a5274c" providerId="AD" clId="Web-{5EF3AE4A-4778-D21D-A40D-142057C5F6D7}" dt="2025-11-03T20:08:39.605" v="427"/>
          <ac:spMkLst>
            <pc:docMk/>
            <pc:sldMk cId="893532077" sldId="258"/>
            <ac:spMk id="16" creationId="{279CAF82-0ECF-42BE-8F37-F71941E5D410}"/>
          </ac:spMkLst>
        </pc:spChg>
        <pc:spChg chg="add del">
          <ac:chgData name="Pennella, Cindy" userId="S::pennella.6@buckeyemail.osu.edu::b93421d2-5ee0-46cd-a6e2-698fe2a5274c" providerId="AD" clId="Web-{5EF3AE4A-4778-D21D-A40D-142057C5F6D7}" dt="2025-11-03T20:08:39.605" v="427"/>
          <ac:spMkLst>
            <pc:docMk/>
            <pc:sldMk cId="893532077" sldId="258"/>
            <ac:spMk id="18" creationId="{B3D7D008-0B6D-4161-BEDA-6AF6A03BCB67}"/>
          </ac:spMkLst>
        </pc:spChg>
        <pc:spChg chg="add del">
          <ac:chgData name="Pennella, Cindy" userId="S::pennella.6@buckeyemail.osu.edu::b93421d2-5ee0-46cd-a6e2-698fe2a5274c" providerId="AD" clId="Web-{5EF3AE4A-4778-D21D-A40D-142057C5F6D7}" dt="2025-11-03T20:08:39.605" v="427"/>
          <ac:spMkLst>
            <pc:docMk/>
            <pc:sldMk cId="893532077" sldId="258"/>
            <ac:spMk id="35" creationId="{033BC44A-0661-43B4-9C14-FD5963C226AE}"/>
          </ac:spMkLst>
        </pc:spChg>
        <pc:spChg chg="add del">
          <ac:chgData name="Pennella, Cindy" userId="S::pennella.6@buckeyemail.osu.edu::b93421d2-5ee0-46cd-a6e2-698fe2a5274c" providerId="AD" clId="Web-{5EF3AE4A-4778-D21D-A40D-142057C5F6D7}" dt="2025-11-03T20:08:39.605" v="427"/>
          <ac:spMkLst>
            <pc:docMk/>
            <pc:sldMk cId="893532077" sldId="258"/>
            <ac:spMk id="37" creationId="{6AA707BA-98B0-47C5-B34A-63D60A0108EF}"/>
          </ac:spMkLst>
        </pc:spChg>
        <pc:spChg chg="add">
          <ac:chgData name="Pennella, Cindy" userId="S::pennella.6@buckeyemail.osu.edu::b93421d2-5ee0-46cd-a6e2-698fe2a5274c" providerId="AD" clId="Web-{5EF3AE4A-4778-D21D-A40D-142057C5F6D7}" dt="2025-11-03T20:08:39.605" v="427"/>
          <ac:spMkLst>
            <pc:docMk/>
            <pc:sldMk cId="893532077" sldId="258"/>
            <ac:spMk id="42" creationId="{9B37791B-B040-4694-BFDC-8DD132D86E8E}"/>
          </ac:spMkLst>
        </pc:spChg>
        <pc:picChg chg="add mod">
          <ac:chgData name="Pennella, Cindy" userId="S::pennella.6@buckeyemail.osu.edu::b93421d2-5ee0-46cd-a6e2-698fe2a5274c" providerId="AD" clId="Web-{5EF3AE4A-4778-D21D-A40D-142057C5F6D7}" dt="2025-11-03T20:04:46.024" v="412"/>
          <ac:picMkLst>
            <pc:docMk/>
            <pc:sldMk cId="893532077" sldId="258"/>
            <ac:picMk id="3" creationId="{682C2B7D-F6BC-2517-D50A-6E20D7BF98E1}"/>
          </ac:picMkLst>
        </pc:picChg>
      </pc:sldChg>
      <pc:sldChg chg="addSp delSp modSp mod setBg setClrOvrMap">
        <pc:chgData name="Pennella, Cindy" userId="S::pennella.6@buckeyemail.osu.edu::b93421d2-5ee0-46cd-a6e2-698fe2a5274c" providerId="AD" clId="Web-{5EF3AE4A-4778-D21D-A40D-142057C5F6D7}" dt="2025-11-03T20:00:41.973" v="398"/>
        <pc:sldMkLst>
          <pc:docMk/>
          <pc:sldMk cId="743732651" sldId="259"/>
        </pc:sldMkLst>
        <pc:spChg chg="mod ord">
          <ac:chgData name="Pennella, Cindy" userId="S::pennella.6@buckeyemail.osu.edu::b93421d2-5ee0-46cd-a6e2-698fe2a5274c" providerId="AD" clId="Web-{5EF3AE4A-4778-D21D-A40D-142057C5F6D7}" dt="2025-11-03T20:00:37.879" v="397"/>
          <ac:spMkLst>
            <pc:docMk/>
            <pc:sldMk cId="743732651" sldId="259"/>
            <ac:spMk id="2" creationId="{2CA99377-09AA-ED7F-7EF1-870BD2D99668}"/>
          </ac:spMkLst>
        </pc:spChg>
        <pc:spChg chg="add del mod ord">
          <ac:chgData name="Pennella, Cindy" userId="S::pennella.6@buckeyemail.osu.edu::b93421d2-5ee0-46cd-a6e2-698fe2a5274c" providerId="AD" clId="Web-{5EF3AE4A-4778-D21D-A40D-142057C5F6D7}" dt="2025-11-03T20:00:37.879" v="397"/>
          <ac:spMkLst>
            <pc:docMk/>
            <pc:sldMk cId="743732651" sldId="259"/>
            <ac:spMk id="3" creationId="{1424DA02-9825-28A1-2156-31FCBE154C60}"/>
          </ac:spMkLst>
        </pc:spChg>
        <pc:spChg chg="add del">
          <ac:chgData name="Pennella, Cindy" userId="S::pennella.6@buckeyemail.osu.edu::b93421d2-5ee0-46cd-a6e2-698fe2a5274c" providerId="AD" clId="Web-{5EF3AE4A-4778-D21D-A40D-142057C5F6D7}" dt="2025-11-03T19:59:49.253" v="395"/>
          <ac:spMkLst>
            <pc:docMk/>
            <pc:sldMk cId="743732651" sldId="259"/>
            <ac:spMk id="9" creationId="{8F90786E-B72D-4C32-BDCE-A170B007822D}"/>
          </ac:spMkLst>
        </pc:spChg>
        <pc:spChg chg="add del">
          <ac:chgData name="Pennella, Cindy" userId="S::pennella.6@buckeyemail.osu.edu::b93421d2-5ee0-46cd-a6e2-698fe2a5274c" providerId="AD" clId="Web-{5EF3AE4A-4778-D21D-A40D-142057C5F6D7}" dt="2025-11-03T19:59:49.253" v="395"/>
          <ac:spMkLst>
            <pc:docMk/>
            <pc:sldMk cId="743732651" sldId="259"/>
            <ac:spMk id="11" creationId="{5E46F2E7-848F-4A6C-A098-4764FDEA771A}"/>
          </ac:spMkLst>
        </pc:spChg>
        <pc:spChg chg="add del">
          <ac:chgData name="Pennella, Cindy" userId="S::pennella.6@buckeyemail.osu.edu::b93421d2-5ee0-46cd-a6e2-698fe2a5274c" providerId="AD" clId="Web-{5EF3AE4A-4778-D21D-A40D-142057C5F6D7}" dt="2025-11-03T20:00:37.879" v="397"/>
          <ac:spMkLst>
            <pc:docMk/>
            <pc:sldMk cId="743732651" sldId="259"/>
            <ac:spMk id="13" creationId="{9228552E-C8B1-4A80-8448-0787CE0FC704}"/>
          </ac:spMkLst>
        </pc:spChg>
        <pc:spChg chg="add del">
          <ac:chgData name="Pennella, Cindy" userId="S::pennella.6@buckeyemail.osu.edu::b93421d2-5ee0-46cd-a6e2-698fe2a5274c" providerId="AD" clId="Web-{5EF3AE4A-4778-D21D-A40D-142057C5F6D7}" dt="2025-11-03T19:58:58.080" v="392"/>
          <ac:spMkLst>
            <pc:docMk/>
            <pc:sldMk cId="743732651" sldId="259"/>
            <ac:spMk id="32" creationId="{231BF440-39FA-4087-84CC-2EEC0BBDAF29}"/>
          </ac:spMkLst>
        </pc:spChg>
        <pc:spChg chg="add del">
          <ac:chgData name="Pennella, Cindy" userId="S::pennella.6@buckeyemail.osu.edu::b93421d2-5ee0-46cd-a6e2-698fe2a5274c" providerId="AD" clId="Web-{5EF3AE4A-4778-D21D-A40D-142057C5F6D7}" dt="2025-11-03T19:58:58.080" v="392"/>
          <ac:spMkLst>
            <pc:docMk/>
            <pc:sldMk cId="743732651" sldId="259"/>
            <ac:spMk id="34" creationId="{F04E4CBA-303B-48BD-8451-C2701CB0EEBF}"/>
          </ac:spMkLst>
        </pc:spChg>
        <pc:spChg chg="add del">
          <ac:chgData name="Pennella, Cindy" userId="S::pennella.6@buckeyemail.osu.edu::b93421d2-5ee0-46cd-a6e2-698fe2a5274c" providerId="AD" clId="Web-{5EF3AE4A-4778-D21D-A40D-142057C5F6D7}" dt="2025-11-03T19:58:58.080" v="392"/>
          <ac:spMkLst>
            <pc:docMk/>
            <pc:sldMk cId="743732651" sldId="259"/>
            <ac:spMk id="36" creationId="{F6CA58B3-AFCC-4A40-9882-50D5080879B0}"/>
          </ac:spMkLst>
        </pc:spChg>
        <pc:spChg chg="add del">
          <ac:chgData name="Pennella, Cindy" userId="S::pennella.6@buckeyemail.osu.edu::b93421d2-5ee0-46cd-a6e2-698fe2a5274c" providerId="AD" clId="Web-{5EF3AE4A-4778-D21D-A40D-142057C5F6D7}" dt="2025-11-03T19:58:58.080" v="392"/>
          <ac:spMkLst>
            <pc:docMk/>
            <pc:sldMk cId="743732651" sldId="259"/>
            <ac:spMk id="38" creationId="{75C56826-D4E5-42ED-8529-079651CB3005}"/>
          </ac:spMkLst>
        </pc:spChg>
        <pc:spChg chg="add del">
          <ac:chgData name="Pennella, Cindy" userId="S::pennella.6@buckeyemail.osu.edu::b93421d2-5ee0-46cd-a6e2-698fe2a5274c" providerId="AD" clId="Web-{5EF3AE4A-4778-D21D-A40D-142057C5F6D7}" dt="2025-11-03T19:58:58.080" v="392"/>
          <ac:spMkLst>
            <pc:docMk/>
            <pc:sldMk cId="743732651" sldId="259"/>
            <ac:spMk id="40" creationId="{82095FCE-EF05-4443-B97A-85DEE3A5CA17}"/>
          </ac:spMkLst>
        </pc:spChg>
        <pc:spChg chg="add del">
          <ac:chgData name="Pennella, Cindy" userId="S::pennella.6@buckeyemail.osu.edu::b93421d2-5ee0-46cd-a6e2-698fe2a5274c" providerId="AD" clId="Web-{5EF3AE4A-4778-D21D-A40D-142057C5F6D7}" dt="2025-11-03T19:58:58.080" v="392"/>
          <ac:spMkLst>
            <pc:docMk/>
            <pc:sldMk cId="743732651" sldId="259"/>
            <ac:spMk id="42" creationId="{CA00AE6B-AA30-4CF8-BA6F-339B780AD76C}"/>
          </ac:spMkLst>
        </pc:spChg>
        <pc:graphicFrameChg chg="add del">
          <ac:chgData name="Pennella, Cindy" userId="S::pennella.6@buckeyemail.osu.edu::b93421d2-5ee0-46cd-a6e2-698fe2a5274c" providerId="AD" clId="Web-{5EF3AE4A-4778-D21D-A40D-142057C5F6D7}" dt="2025-11-03T19:56:55.951" v="386"/>
          <ac:graphicFrameMkLst>
            <pc:docMk/>
            <pc:sldMk cId="743732651" sldId="259"/>
            <ac:graphicFrameMk id="6" creationId="{0BE5509D-B347-849F-EEC1-13799B3AFC62}"/>
          </ac:graphicFrameMkLst>
        </pc:graphicFrameChg>
        <pc:picChg chg="add del mod ord">
          <ac:chgData name="Pennella, Cindy" userId="S::pennella.6@buckeyemail.osu.edu::b93421d2-5ee0-46cd-a6e2-698fe2a5274c" providerId="AD" clId="Web-{5EF3AE4A-4778-D21D-A40D-142057C5F6D7}" dt="2025-11-03T20:00:41.973" v="398"/>
          <ac:picMkLst>
            <pc:docMk/>
            <pc:sldMk cId="743732651" sldId="259"/>
            <ac:picMk id="4" creationId="{84132276-3EBA-AFD2-20C5-1477EAE11247}"/>
          </ac:picMkLst>
        </pc:picChg>
        <pc:picChg chg="add del mod">
          <ac:chgData name="Pennella, Cindy" userId="S::pennella.6@buckeyemail.osu.edu::b93421d2-5ee0-46cd-a6e2-698fe2a5274c" providerId="AD" clId="Web-{5EF3AE4A-4778-D21D-A40D-142057C5F6D7}" dt="2025-11-03T19:59:03.736" v="393"/>
          <ac:picMkLst>
            <pc:docMk/>
            <pc:sldMk cId="743732651" sldId="259"/>
            <ac:picMk id="27" creationId="{5D1DE617-FF72-9296-9938-B7D8CB7BEF79}"/>
          </ac:picMkLst>
        </pc:picChg>
      </pc:sldChg>
      <pc:sldChg chg="addSp modSp mod setBg">
        <pc:chgData name="Pennella, Cindy" userId="S::pennella.6@buckeyemail.osu.edu::b93421d2-5ee0-46cd-a6e2-698fe2a5274c" providerId="AD" clId="Web-{5EF3AE4A-4778-D21D-A40D-142057C5F6D7}" dt="2025-11-03T20:03:49.461" v="410"/>
        <pc:sldMkLst>
          <pc:docMk/>
          <pc:sldMk cId="1977240285" sldId="260"/>
        </pc:sldMkLst>
        <pc:spChg chg="mod">
          <ac:chgData name="Pennella, Cindy" userId="S::pennella.6@buckeyemail.osu.edu::b93421d2-5ee0-46cd-a6e2-698fe2a5274c" providerId="AD" clId="Web-{5EF3AE4A-4778-D21D-A40D-142057C5F6D7}" dt="2025-11-03T20:03:49.461" v="410"/>
          <ac:spMkLst>
            <pc:docMk/>
            <pc:sldMk cId="1977240285" sldId="260"/>
            <ac:spMk id="2" creationId="{B404B67A-F9D0-EA33-A528-7EC6D6DA7A71}"/>
          </ac:spMkLst>
        </pc:spChg>
        <pc:spChg chg="add">
          <ac:chgData name="Pennella, Cindy" userId="S::pennella.6@buckeyemail.osu.edu::b93421d2-5ee0-46cd-a6e2-698fe2a5274c" providerId="AD" clId="Web-{5EF3AE4A-4778-D21D-A40D-142057C5F6D7}" dt="2025-11-03T20:03:49.461" v="410"/>
          <ac:spMkLst>
            <pc:docMk/>
            <pc:sldMk cId="1977240285" sldId="260"/>
            <ac:spMk id="8" creationId="{F8446B12-7391-4711-8B31-112A0B896C76}"/>
          </ac:spMkLst>
        </pc:spChg>
        <pc:grpChg chg="add">
          <ac:chgData name="Pennella, Cindy" userId="S::pennella.6@buckeyemail.osu.edu::b93421d2-5ee0-46cd-a6e2-698fe2a5274c" providerId="AD" clId="Web-{5EF3AE4A-4778-D21D-A40D-142057C5F6D7}" dt="2025-11-03T20:03:49.461" v="410"/>
          <ac:grpSpMkLst>
            <pc:docMk/>
            <pc:sldMk cId="1977240285" sldId="260"/>
            <ac:grpSpMk id="10" creationId="{4252769E-B9F0-4068-A645-5BBEF16E9C28}"/>
          </ac:grpSpMkLst>
        </pc:grpChg>
        <pc:picChg chg="add mod">
          <ac:chgData name="Pennella, Cindy" userId="S::pennella.6@buckeyemail.osu.edu::b93421d2-5ee0-46cd-a6e2-698fe2a5274c" providerId="AD" clId="Web-{5EF3AE4A-4778-D21D-A40D-142057C5F6D7}" dt="2025-11-03T20:03:49.461" v="410"/>
          <ac:picMkLst>
            <pc:docMk/>
            <pc:sldMk cId="1977240285" sldId="260"/>
            <ac:picMk id="3" creationId="{85EEE3A1-6EF4-2A29-BA9D-627D9F932687}"/>
          </ac:picMkLst>
        </pc:picChg>
      </pc:sldChg>
      <pc:sldChg chg="addSp delSp modSp mod">
        <pc:chgData name="Pennella, Cindy" userId="S::pennella.6@buckeyemail.osu.edu::b93421d2-5ee0-46cd-a6e2-698fe2a5274c" providerId="AD" clId="Web-{5EF3AE4A-4778-D21D-A40D-142057C5F6D7}" dt="2025-11-03T20:11:39.535" v="437"/>
        <pc:sldMkLst>
          <pc:docMk/>
          <pc:sldMk cId="3717895395" sldId="261"/>
        </pc:sldMkLst>
        <pc:spChg chg="mod">
          <ac:chgData name="Pennella, Cindy" userId="S::pennella.6@buckeyemail.osu.edu::b93421d2-5ee0-46cd-a6e2-698fe2a5274c" providerId="AD" clId="Web-{5EF3AE4A-4778-D21D-A40D-142057C5F6D7}" dt="2025-11-03T20:11:39.535" v="437"/>
          <ac:spMkLst>
            <pc:docMk/>
            <pc:sldMk cId="3717895395" sldId="261"/>
            <ac:spMk id="2" creationId="{B4002ECA-02F7-396E-FE16-AC081435EDB6}"/>
          </ac:spMkLst>
        </pc:spChg>
        <pc:spChg chg="del">
          <ac:chgData name="Pennella, Cindy" userId="S::pennella.6@buckeyemail.osu.edu::b93421d2-5ee0-46cd-a6e2-698fe2a5274c" providerId="AD" clId="Web-{5EF3AE4A-4778-D21D-A40D-142057C5F6D7}" dt="2025-11-03T20:11:39.535" v="437"/>
          <ac:spMkLst>
            <pc:docMk/>
            <pc:sldMk cId="3717895395" sldId="261"/>
            <ac:spMk id="8" creationId="{8870DEF6-46A2-D4F8-8BE6-91165D93ECC4}"/>
          </ac:spMkLst>
        </pc:spChg>
        <pc:spChg chg="add">
          <ac:chgData name="Pennella, Cindy" userId="S::pennella.6@buckeyemail.osu.edu::b93421d2-5ee0-46cd-a6e2-698fe2a5274c" providerId="AD" clId="Web-{5EF3AE4A-4778-D21D-A40D-142057C5F6D7}" dt="2025-11-03T20:11:39.535" v="437"/>
          <ac:spMkLst>
            <pc:docMk/>
            <pc:sldMk cId="3717895395" sldId="261"/>
            <ac:spMk id="15" creationId="{F8446B12-7391-4711-8B31-112A0B896C76}"/>
          </ac:spMkLst>
        </pc:spChg>
        <pc:grpChg chg="add">
          <ac:chgData name="Pennella, Cindy" userId="S::pennella.6@buckeyemail.osu.edu::b93421d2-5ee0-46cd-a6e2-698fe2a5274c" providerId="AD" clId="Web-{5EF3AE4A-4778-D21D-A40D-142057C5F6D7}" dt="2025-11-03T20:11:39.535" v="437"/>
          <ac:grpSpMkLst>
            <pc:docMk/>
            <pc:sldMk cId="3717895395" sldId="261"/>
            <ac:grpSpMk id="17" creationId="{4252769E-B9F0-4068-A645-5BBEF16E9C28}"/>
          </ac:grpSpMkLst>
        </pc:grpChg>
        <pc:picChg chg="mod ord">
          <ac:chgData name="Pennella, Cindy" userId="S::pennella.6@buckeyemail.osu.edu::b93421d2-5ee0-46cd-a6e2-698fe2a5274c" providerId="AD" clId="Web-{5EF3AE4A-4778-D21D-A40D-142057C5F6D7}" dt="2025-11-03T20:11:39.535" v="437"/>
          <ac:picMkLst>
            <pc:docMk/>
            <pc:sldMk cId="3717895395" sldId="261"/>
            <ac:picMk id="4" creationId="{CCAAB6FB-69FE-30BC-2BA5-7173E06E8BE5}"/>
          </ac:picMkLst>
        </pc:picChg>
        <pc:cxnChg chg="del">
          <ac:chgData name="Pennella, Cindy" userId="S::pennella.6@buckeyemail.osu.edu::b93421d2-5ee0-46cd-a6e2-698fe2a5274c" providerId="AD" clId="Web-{5EF3AE4A-4778-D21D-A40D-142057C5F6D7}" dt="2025-11-03T20:11:39.535" v="437"/>
          <ac:cxnSpMkLst>
            <pc:docMk/>
            <pc:sldMk cId="3717895395" sldId="261"/>
            <ac:cxnSpMk id="10" creationId="{522632D6-DED9-FDEC-FD9F-09FF0A4544CC}"/>
          </ac:cxnSpMkLst>
        </pc:cxnChg>
      </pc:sldChg>
      <pc:sldChg chg="addSp delSp modSp mod setBg setClrOvrMap">
        <pc:chgData name="Pennella, Cindy" userId="S::pennella.6@buckeyemail.osu.edu::b93421d2-5ee0-46cd-a6e2-698fe2a5274c" providerId="AD" clId="Web-{5EF3AE4A-4778-D21D-A40D-142057C5F6D7}" dt="2025-11-03T20:08:11.182" v="426"/>
        <pc:sldMkLst>
          <pc:docMk/>
          <pc:sldMk cId="3086745576" sldId="262"/>
        </pc:sldMkLst>
        <pc:spChg chg="mod ord">
          <ac:chgData name="Pennella, Cindy" userId="S::pennella.6@buckeyemail.osu.edu::b93421d2-5ee0-46cd-a6e2-698fe2a5274c" providerId="AD" clId="Web-{5EF3AE4A-4778-D21D-A40D-142057C5F6D7}" dt="2025-11-03T20:08:11.135" v="425"/>
          <ac:spMkLst>
            <pc:docMk/>
            <pc:sldMk cId="3086745576" sldId="262"/>
            <ac:spMk id="2" creationId="{60B646CA-6AC9-C740-7967-0659B320E2C4}"/>
          </ac:spMkLst>
        </pc:spChg>
        <pc:spChg chg="add del">
          <ac:chgData name="Pennella, Cindy" userId="S::pennella.6@buckeyemail.osu.edu::b93421d2-5ee0-46cd-a6e2-698fe2a5274c" providerId="AD" clId="Web-{5EF3AE4A-4778-D21D-A40D-142057C5F6D7}" dt="2025-11-03T20:02:04.240" v="401"/>
          <ac:spMkLst>
            <pc:docMk/>
            <pc:sldMk cId="3086745576" sldId="262"/>
            <ac:spMk id="8" creationId="{0671A8AE-40A1-4631-A6B8-581AFF065482}"/>
          </ac:spMkLst>
        </pc:spChg>
        <pc:spChg chg="add del">
          <ac:chgData name="Pennella, Cindy" userId="S::pennella.6@buckeyemail.osu.edu::b93421d2-5ee0-46cd-a6e2-698fe2a5274c" providerId="AD" clId="Web-{5EF3AE4A-4778-D21D-A40D-142057C5F6D7}" dt="2025-11-03T20:08:11.182" v="426"/>
          <ac:spMkLst>
            <pc:docMk/>
            <pc:sldMk cId="3086745576" sldId="262"/>
            <ac:spMk id="9" creationId="{F8446B12-7391-4711-8B31-112A0B896C76}"/>
          </ac:spMkLst>
        </pc:spChg>
        <pc:spChg chg="add del">
          <ac:chgData name="Pennella, Cindy" userId="S::pennella.6@buckeyemail.osu.edu::b93421d2-5ee0-46cd-a6e2-698fe2a5274c" providerId="AD" clId="Web-{5EF3AE4A-4778-D21D-A40D-142057C5F6D7}" dt="2025-11-03T20:02:04.240" v="401"/>
          <ac:spMkLst>
            <pc:docMk/>
            <pc:sldMk cId="3086745576" sldId="262"/>
            <ac:spMk id="10" creationId="{AB58EF07-17C2-48CF-ABB0-EEF1F17CB8F0}"/>
          </ac:spMkLst>
        </pc:spChg>
        <pc:spChg chg="add del">
          <ac:chgData name="Pennella, Cindy" userId="S::pennella.6@buckeyemail.osu.edu::b93421d2-5ee0-46cd-a6e2-698fe2a5274c" providerId="AD" clId="Web-{5EF3AE4A-4778-D21D-A40D-142057C5F6D7}" dt="2025-11-03T20:02:04.240" v="401"/>
          <ac:spMkLst>
            <pc:docMk/>
            <pc:sldMk cId="3086745576" sldId="262"/>
            <ac:spMk id="12" creationId="{AF2F604E-43BE-4DC3-B983-E071523364F8}"/>
          </ac:spMkLst>
        </pc:spChg>
        <pc:spChg chg="add del">
          <ac:chgData name="Pennella, Cindy" userId="S::pennella.6@buckeyemail.osu.edu::b93421d2-5ee0-46cd-a6e2-698fe2a5274c" providerId="AD" clId="Web-{5EF3AE4A-4778-D21D-A40D-142057C5F6D7}" dt="2025-11-03T20:02:04.240" v="401"/>
          <ac:spMkLst>
            <pc:docMk/>
            <pc:sldMk cId="3086745576" sldId="262"/>
            <ac:spMk id="14" creationId="{08C9B587-E65E-4B52-B37C-ABEBB6E87928}"/>
          </ac:spMkLst>
        </pc:spChg>
        <pc:spChg chg="add del">
          <ac:chgData name="Pennella, Cindy" userId="S::pennella.6@buckeyemail.osu.edu::b93421d2-5ee0-46cd-a6e2-698fe2a5274c" providerId="AD" clId="Web-{5EF3AE4A-4778-D21D-A40D-142057C5F6D7}" dt="2025-11-03T20:08:11.135" v="425"/>
          <ac:spMkLst>
            <pc:docMk/>
            <pc:sldMk cId="3086745576" sldId="262"/>
            <ac:spMk id="15" creationId="{489B7BFD-8F45-4093-AD9C-91B15B0503D9}"/>
          </ac:spMkLst>
        </pc:spChg>
        <pc:spChg chg="add del">
          <ac:chgData name="Pennella, Cindy" userId="S::pennella.6@buckeyemail.osu.edu::b93421d2-5ee0-46cd-a6e2-698fe2a5274c" providerId="AD" clId="Web-{5EF3AE4A-4778-D21D-A40D-142057C5F6D7}" dt="2025-11-03T20:02:09.100" v="403"/>
          <ac:spMkLst>
            <pc:docMk/>
            <pc:sldMk cId="3086745576" sldId="262"/>
            <ac:spMk id="16" creationId="{71B2258F-86CA-4D4D-8270-BC05FCDEBFB3}"/>
          </ac:spMkLst>
        </pc:spChg>
        <pc:spChg chg="add del">
          <ac:chgData name="Pennella, Cindy" userId="S::pennella.6@buckeyemail.osu.edu::b93421d2-5ee0-46cd-a6e2-698fe2a5274c" providerId="AD" clId="Web-{5EF3AE4A-4778-D21D-A40D-142057C5F6D7}" dt="2025-11-03T20:08:11.135" v="425"/>
          <ac:spMkLst>
            <pc:docMk/>
            <pc:sldMk cId="3086745576" sldId="262"/>
            <ac:spMk id="17" creationId="{D9DFE8A5-DCEC-4A43-B613-D62AC8C5734F}"/>
          </ac:spMkLst>
        </pc:spChg>
        <pc:spChg chg="add del">
          <ac:chgData name="Pennella, Cindy" userId="S::pennella.6@buckeyemail.osu.edu::b93421d2-5ee0-46cd-a6e2-698fe2a5274c" providerId="AD" clId="Web-{5EF3AE4A-4778-D21D-A40D-142057C5F6D7}" dt="2025-11-03T20:02:23.116" v="405"/>
          <ac:spMkLst>
            <pc:docMk/>
            <pc:sldMk cId="3086745576" sldId="262"/>
            <ac:spMk id="18" creationId="{0671A8AE-40A1-4631-A6B8-581AFF065482}"/>
          </ac:spMkLst>
        </pc:spChg>
        <pc:spChg chg="add del">
          <ac:chgData name="Pennella, Cindy" userId="S::pennella.6@buckeyemail.osu.edu::b93421d2-5ee0-46cd-a6e2-698fe2a5274c" providerId="AD" clId="Web-{5EF3AE4A-4778-D21D-A40D-142057C5F6D7}" dt="2025-11-03T20:02:23.116" v="405"/>
          <ac:spMkLst>
            <pc:docMk/>
            <pc:sldMk cId="3086745576" sldId="262"/>
            <ac:spMk id="19" creationId="{AB58EF07-17C2-48CF-ABB0-EEF1F17CB8F0}"/>
          </ac:spMkLst>
        </pc:spChg>
        <pc:spChg chg="add del">
          <ac:chgData name="Pennella, Cindy" userId="S::pennella.6@buckeyemail.osu.edu::b93421d2-5ee0-46cd-a6e2-698fe2a5274c" providerId="AD" clId="Web-{5EF3AE4A-4778-D21D-A40D-142057C5F6D7}" dt="2025-11-03T20:02:23.116" v="405"/>
          <ac:spMkLst>
            <pc:docMk/>
            <pc:sldMk cId="3086745576" sldId="262"/>
            <ac:spMk id="20" creationId="{AF2F604E-43BE-4DC3-B983-E071523364F8}"/>
          </ac:spMkLst>
        </pc:spChg>
        <pc:spChg chg="add del">
          <ac:chgData name="Pennella, Cindy" userId="S::pennella.6@buckeyemail.osu.edu::b93421d2-5ee0-46cd-a6e2-698fe2a5274c" providerId="AD" clId="Web-{5EF3AE4A-4778-D21D-A40D-142057C5F6D7}" dt="2025-11-03T20:02:23.116" v="405"/>
          <ac:spMkLst>
            <pc:docMk/>
            <pc:sldMk cId="3086745576" sldId="262"/>
            <ac:spMk id="21" creationId="{08C9B587-E65E-4B52-B37C-ABEBB6E87928}"/>
          </ac:spMkLst>
        </pc:spChg>
        <pc:spChg chg="add del">
          <ac:chgData name="Pennella, Cindy" userId="S::pennella.6@buckeyemail.osu.edu::b93421d2-5ee0-46cd-a6e2-698fe2a5274c" providerId="AD" clId="Web-{5EF3AE4A-4778-D21D-A40D-142057C5F6D7}" dt="2025-11-03T20:08:11.135" v="425"/>
          <ac:spMkLst>
            <pc:docMk/>
            <pc:sldMk cId="3086745576" sldId="262"/>
            <ac:spMk id="22" creationId="{2B369A2E-99B1-4A2B-9343-957A6C165FD9}"/>
          </ac:spMkLst>
        </pc:spChg>
        <pc:spChg chg="add del">
          <ac:chgData name="Pennella, Cindy" userId="S::pennella.6@buckeyemail.osu.edu::b93421d2-5ee0-46cd-a6e2-698fe2a5274c" providerId="AD" clId="Web-{5EF3AE4A-4778-D21D-A40D-142057C5F6D7}" dt="2025-11-03T20:08:11.135" v="425"/>
          <ac:spMkLst>
            <pc:docMk/>
            <pc:sldMk cId="3086745576" sldId="262"/>
            <ac:spMk id="24" creationId="{26B7664A-BE61-4A65-B937-A31E08B8B9AD}"/>
          </ac:spMkLst>
        </pc:spChg>
        <pc:spChg chg="add del">
          <ac:chgData name="Pennella, Cindy" userId="S::pennella.6@buckeyemail.osu.edu::b93421d2-5ee0-46cd-a6e2-698fe2a5274c" providerId="AD" clId="Web-{5EF3AE4A-4778-D21D-A40D-142057C5F6D7}" dt="2025-11-03T20:08:11.135" v="425"/>
          <ac:spMkLst>
            <pc:docMk/>
            <pc:sldMk cId="3086745576" sldId="262"/>
            <ac:spMk id="26" creationId="{279CAF82-0ECF-42BE-8F37-F71941E5D410}"/>
          </ac:spMkLst>
        </pc:spChg>
        <pc:spChg chg="add del">
          <ac:chgData name="Pennella, Cindy" userId="S::pennella.6@buckeyemail.osu.edu::b93421d2-5ee0-46cd-a6e2-698fe2a5274c" providerId="AD" clId="Web-{5EF3AE4A-4778-D21D-A40D-142057C5F6D7}" dt="2025-11-03T20:08:11.135" v="425"/>
          <ac:spMkLst>
            <pc:docMk/>
            <pc:sldMk cId="3086745576" sldId="262"/>
            <ac:spMk id="28" creationId="{B3D7D008-0B6D-4161-BEDA-6AF6A03BCB67}"/>
          </ac:spMkLst>
        </pc:spChg>
        <pc:spChg chg="add del">
          <ac:chgData name="Pennella, Cindy" userId="S::pennella.6@buckeyemail.osu.edu::b93421d2-5ee0-46cd-a6e2-698fe2a5274c" providerId="AD" clId="Web-{5EF3AE4A-4778-D21D-A40D-142057C5F6D7}" dt="2025-11-03T20:08:11.135" v="425"/>
          <ac:spMkLst>
            <pc:docMk/>
            <pc:sldMk cId="3086745576" sldId="262"/>
            <ac:spMk id="45" creationId="{033BC44A-0661-43B4-9C14-FD5963C226AE}"/>
          </ac:spMkLst>
        </pc:spChg>
        <pc:spChg chg="add del">
          <ac:chgData name="Pennella, Cindy" userId="S::pennella.6@buckeyemail.osu.edu::b93421d2-5ee0-46cd-a6e2-698fe2a5274c" providerId="AD" clId="Web-{5EF3AE4A-4778-D21D-A40D-142057C5F6D7}" dt="2025-11-03T20:08:11.135" v="425"/>
          <ac:spMkLst>
            <pc:docMk/>
            <pc:sldMk cId="3086745576" sldId="262"/>
            <ac:spMk id="47" creationId="{6AA707BA-98B0-47C5-B34A-63D60A0108EF}"/>
          </ac:spMkLst>
        </pc:spChg>
        <pc:spChg chg="add">
          <ac:chgData name="Pennella, Cindy" userId="S::pennella.6@buckeyemail.osu.edu::b93421d2-5ee0-46cd-a6e2-698fe2a5274c" providerId="AD" clId="Web-{5EF3AE4A-4778-D21D-A40D-142057C5F6D7}" dt="2025-11-03T20:08:11.182" v="426"/>
          <ac:spMkLst>
            <pc:docMk/>
            <pc:sldMk cId="3086745576" sldId="262"/>
            <ac:spMk id="49" creationId="{F8446B12-7391-4711-8B31-112A0B896C76}"/>
          </ac:spMkLst>
        </pc:spChg>
        <pc:grpChg chg="add del">
          <ac:chgData name="Pennella, Cindy" userId="S::pennella.6@buckeyemail.osu.edu::b93421d2-5ee0-46cd-a6e2-698fe2a5274c" providerId="AD" clId="Web-{5EF3AE4A-4778-D21D-A40D-142057C5F6D7}" dt="2025-11-03T20:08:11.182" v="426"/>
          <ac:grpSpMkLst>
            <pc:docMk/>
            <pc:sldMk cId="3086745576" sldId="262"/>
            <ac:grpSpMk id="11" creationId="{4252769E-B9F0-4068-A645-5BBEF16E9C28}"/>
          </ac:grpSpMkLst>
        </pc:grpChg>
        <pc:grpChg chg="add">
          <ac:chgData name="Pennella, Cindy" userId="S::pennella.6@buckeyemail.osu.edu::b93421d2-5ee0-46cd-a6e2-698fe2a5274c" providerId="AD" clId="Web-{5EF3AE4A-4778-D21D-A40D-142057C5F6D7}" dt="2025-11-03T20:08:11.182" v="426"/>
          <ac:grpSpMkLst>
            <pc:docMk/>
            <pc:sldMk cId="3086745576" sldId="262"/>
            <ac:grpSpMk id="50" creationId="{4252769E-B9F0-4068-A645-5BBEF16E9C28}"/>
          </ac:grpSpMkLst>
        </pc:grpChg>
        <pc:picChg chg="add del mod">
          <ac:chgData name="Pennella, Cindy" userId="S::pennella.6@buckeyemail.osu.edu::b93421d2-5ee0-46cd-a6e2-698fe2a5274c" providerId="AD" clId="Web-{5EF3AE4A-4778-D21D-A40D-142057C5F6D7}" dt="2025-11-03T20:02:25.006" v="406"/>
          <ac:picMkLst>
            <pc:docMk/>
            <pc:sldMk cId="3086745576" sldId="262"/>
            <ac:picMk id="3" creationId="{A7812820-4543-826A-8957-939E38BB8753}"/>
          </ac:picMkLst>
        </pc:picChg>
        <pc:picChg chg="add del mod">
          <ac:chgData name="Pennella, Cindy" userId="S::pennella.6@buckeyemail.osu.edu::b93421d2-5ee0-46cd-a6e2-698fe2a5274c" providerId="AD" clId="Web-{5EF3AE4A-4778-D21D-A40D-142057C5F6D7}" dt="2025-11-03T20:07:22.619" v="422"/>
          <ac:picMkLst>
            <pc:docMk/>
            <pc:sldMk cId="3086745576" sldId="262"/>
            <ac:picMk id="4" creationId="{D8F3A65E-3457-15D4-7D6D-ACE47973FFE3}"/>
          </ac:picMkLst>
        </pc:picChg>
        <pc:picChg chg="add mod">
          <ac:chgData name="Pennella, Cindy" userId="S::pennella.6@buckeyemail.osu.edu::b93421d2-5ee0-46cd-a6e2-698fe2a5274c" providerId="AD" clId="Web-{5EF3AE4A-4778-D21D-A40D-142057C5F6D7}" dt="2025-11-03T20:08:11.182" v="426"/>
          <ac:picMkLst>
            <pc:docMk/>
            <pc:sldMk cId="3086745576" sldId="262"/>
            <ac:picMk id="5" creationId="{8FBE95FA-C64E-AAD7-6F37-806A2CBF228A}"/>
          </ac:picMkLst>
        </pc:picChg>
      </pc:sldChg>
      <pc:sldChg chg="addSp delSp modSp mod">
        <pc:chgData name="Pennella, Cindy" userId="S::pennella.6@buckeyemail.osu.edu::b93421d2-5ee0-46cd-a6e2-698fe2a5274c" providerId="AD" clId="Web-{5EF3AE4A-4778-D21D-A40D-142057C5F6D7}" dt="2025-11-03T20:13:16.592" v="452" actId="20577"/>
        <pc:sldMkLst>
          <pc:docMk/>
          <pc:sldMk cId="1399131936" sldId="263"/>
        </pc:sldMkLst>
        <pc:spChg chg="mod">
          <ac:chgData name="Pennella, Cindy" userId="S::pennella.6@buckeyemail.osu.edu::b93421d2-5ee0-46cd-a6e2-698fe2a5274c" providerId="AD" clId="Web-{5EF3AE4A-4778-D21D-A40D-142057C5F6D7}" dt="2025-11-03T19:41:26.576" v="317" actId="1076"/>
          <ac:spMkLst>
            <pc:docMk/>
            <pc:sldMk cId="1399131936" sldId="263"/>
            <ac:spMk id="2" creationId="{A9DABD8B-C6B8-7A19-B4D8-B3895146BB35}"/>
          </ac:spMkLst>
        </pc:spChg>
        <pc:graphicFrameChg chg="mod modGraphic">
          <ac:chgData name="Pennella, Cindy" userId="S::pennella.6@buckeyemail.osu.edu::b93421d2-5ee0-46cd-a6e2-698fe2a5274c" providerId="AD" clId="Web-{5EF3AE4A-4778-D21D-A40D-142057C5F6D7}" dt="2025-11-03T20:13:16.592" v="452" actId="20577"/>
          <ac:graphicFrameMkLst>
            <pc:docMk/>
            <pc:sldMk cId="1399131936" sldId="263"/>
            <ac:graphicFrameMk id="23" creationId="{75AF054C-D71D-CC3E-8FDD-C5E8835D75C3}"/>
          </ac:graphicFrameMkLst>
        </pc:graphicFrameChg>
        <pc:picChg chg="del mod">
          <ac:chgData name="Pennella, Cindy" userId="S::pennella.6@buckeyemail.osu.edu::b93421d2-5ee0-46cd-a6e2-698fe2a5274c" providerId="AD" clId="Web-{5EF3AE4A-4778-D21D-A40D-142057C5F6D7}" dt="2025-11-03T19:43:11.547" v="333"/>
          <ac:picMkLst>
            <pc:docMk/>
            <pc:sldMk cId="1399131936" sldId="263"/>
            <ac:picMk id="4" creationId="{5FE5B902-63F4-9FB0-0D01-882E09A1E781}"/>
          </ac:picMkLst>
        </pc:picChg>
        <pc:picChg chg="del mod">
          <ac:chgData name="Pennella, Cindy" userId="S::pennella.6@buckeyemail.osu.edu::b93421d2-5ee0-46cd-a6e2-698fe2a5274c" providerId="AD" clId="Web-{5EF3AE4A-4778-D21D-A40D-142057C5F6D7}" dt="2025-11-03T19:42:38.562" v="328"/>
          <ac:picMkLst>
            <pc:docMk/>
            <pc:sldMk cId="1399131936" sldId="263"/>
            <ac:picMk id="5" creationId="{EF33452A-C571-158A-9E5D-2A11677DF304}"/>
          </ac:picMkLst>
        </pc:picChg>
        <pc:picChg chg="del mod">
          <ac:chgData name="Pennella, Cindy" userId="S::pennella.6@buckeyemail.osu.edu::b93421d2-5ee0-46cd-a6e2-698fe2a5274c" providerId="AD" clId="Web-{5EF3AE4A-4778-D21D-A40D-142057C5F6D7}" dt="2025-11-03T19:44:18.813" v="344"/>
          <ac:picMkLst>
            <pc:docMk/>
            <pc:sldMk cId="1399131936" sldId="263"/>
            <ac:picMk id="6" creationId="{1ED09993-3CF7-5D73-8F0D-5F90B11EE68B}"/>
          </ac:picMkLst>
        </pc:picChg>
        <pc:picChg chg="add mod">
          <ac:chgData name="Pennella, Cindy" userId="S::pennella.6@buckeyemail.osu.edu::b93421d2-5ee0-46cd-a6e2-698fe2a5274c" providerId="AD" clId="Web-{5EF3AE4A-4778-D21D-A40D-142057C5F6D7}" dt="2025-11-03T19:42:11.155" v="327" actId="1076"/>
          <ac:picMkLst>
            <pc:docMk/>
            <pc:sldMk cId="1399131936" sldId="263"/>
            <ac:picMk id="34" creationId="{207F0688-5882-DBD3-A86D-31EB3EE0A841}"/>
          </ac:picMkLst>
        </pc:picChg>
        <pc:picChg chg="add mod">
          <ac:chgData name="Pennella, Cindy" userId="S::pennella.6@buckeyemail.osu.edu::b93421d2-5ee0-46cd-a6e2-698fe2a5274c" providerId="AD" clId="Web-{5EF3AE4A-4778-D21D-A40D-142057C5F6D7}" dt="2025-11-03T19:42:51.578" v="332" actId="1076"/>
          <ac:picMkLst>
            <pc:docMk/>
            <pc:sldMk cId="1399131936" sldId="263"/>
            <ac:picMk id="41" creationId="{6182F06B-747B-D7DC-BEFD-3164F0D5C5C9}"/>
          </ac:picMkLst>
        </pc:picChg>
        <pc:picChg chg="add mod modCrop">
          <ac:chgData name="Pennella, Cindy" userId="S::pennella.6@buckeyemail.osu.edu::b93421d2-5ee0-46cd-a6e2-698fe2a5274c" providerId="AD" clId="Web-{5EF3AE4A-4778-D21D-A40D-142057C5F6D7}" dt="2025-11-03T19:45:12.033" v="357" actId="1076"/>
          <ac:picMkLst>
            <pc:docMk/>
            <pc:sldMk cId="1399131936" sldId="263"/>
            <ac:picMk id="54" creationId="{9F18732A-DBA3-AE83-470A-A62D69E4BA34}"/>
          </ac:picMkLst>
        </pc:picChg>
        <pc:picChg chg="add mod modCrop">
          <ac:chgData name="Pennella, Cindy" userId="S::pennella.6@buckeyemail.osu.edu::b93421d2-5ee0-46cd-a6e2-698fe2a5274c" providerId="AD" clId="Web-{5EF3AE4A-4778-D21D-A40D-142057C5F6D7}" dt="2025-11-03T19:45:05.548" v="356" actId="1076"/>
          <ac:picMkLst>
            <pc:docMk/>
            <pc:sldMk cId="1399131936" sldId="263"/>
            <ac:picMk id="73" creationId="{53EE07B3-EAF4-6D37-EEF9-98C63D7B7714}"/>
          </ac:picMkLst>
        </pc:picChg>
      </pc:sldChg>
      <pc:sldChg chg="modSp mod">
        <pc:chgData name="Pennella, Cindy" userId="S::pennella.6@buckeyemail.osu.edu::b93421d2-5ee0-46cd-a6e2-698fe2a5274c" providerId="AD" clId="Web-{5EF3AE4A-4778-D21D-A40D-142057C5F6D7}" dt="2025-11-03T19:53:06.908" v="362" actId="1076"/>
        <pc:sldMkLst>
          <pc:docMk/>
          <pc:sldMk cId="3279105522" sldId="264"/>
        </pc:sldMkLst>
        <pc:spChg chg="mod">
          <ac:chgData name="Pennella, Cindy" userId="S::pennella.6@buckeyemail.osu.edu::b93421d2-5ee0-46cd-a6e2-698fe2a5274c" providerId="AD" clId="Web-{5EF3AE4A-4778-D21D-A40D-142057C5F6D7}" dt="2025-11-03T19:01:33.070" v="285" actId="20577"/>
          <ac:spMkLst>
            <pc:docMk/>
            <pc:sldMk cId="3279105522" sldId="264"/>
            <ac:spMk id="2" creationId="{E127117D-B1CC-ABA7-48CE-A086620341D2}"/>
          </ac:spMkLst>
        </pc:spChg>
        <pc:picChg chg="mod">
          <ac:chgData name="Pennella, Cindy" userId="S::pennella.6@buckeyemail.osu.edu::b93421d2-5ee0-46cd-a6e2-698fe2a5274c" providerId="AD" clId="Web-{5EF3AE4A-4778-D21D-A40D-142057C5F6D7}" dt="2025-11-03T19:53:06.908" v="362" actId="1076"/>
          <ac:picMkLst>
            <pc:docMk/>
            <pc:sldMk cId="3279105522" sldId="264"/>
            <ac:picMk id="4" creationId="{ED4AE13F-3B9D-D552-4FB7-38CB18BBF84E}"/>
          </ac:picMkLst>
        </pc:picChg>
      </pc:sldChg>
      <pc:sldChg chg="modSp mod">
        <pc:chgData name="Pennella, Cindy" userId="S::pennella.6@buckeyemail.osu.edu::b93421d2-5ee0-46cd-a6e2-698fe2a5274c" providerId="AD" clId="Web-{5EF3AE4A-4778-D21D-A40D-142057C5F6D7}" dt="2025-11-03T19:53:20.080" v="365" actId="1076"/>
        <pc:sldMkLst>
          <pc:docMk/>
          <pc:sldMk cId="488650663" sldId="265"/>
        </pc:sldMkLst>
        <pc:spChg chg="mod">
          <ac:chgData name="Pennella, Cindy" userId="S::pennella.6@buckeyemail.osu.edu::b93421d2-5ee0-46cd-a6e2-698fe2a5274c" providerId="AD" clId="Web-{5EF3AE4A-4778-D21D-A40D-142057C5F6D7}" dt="2025-11-03T19:01:38.367" v="286" actId="20577"/>
          <ac:spMkLst>
            <pc:docMk/>
            <pc:sldMk cId="488650663" sldId="265"/>
            <ac:spMk id="2" creationId="{3F2644FF-070A-3E35-992A-598F28385979}"/>
          </ac:spMkLst>
        </pc:spChg>
        <pc:picChg chg="mod">
          <ac:chgData name="Pennella, Cindy" userId="S::pennella.6@buckeyemail.osu.edu::b93421d2-5ee0-46cd-a6e2-698fe2a5274c" providerId="AD" clId="Web-{5EF3AE4A-4778-D21D-A40D-142057C5F6D7}" dt="2025-11-03T19:53:20.080" v="365" actId="1076"/>
          <ac:picMkLst>
            <pc:docMk/>
            <pc:sldMk cId="488650663" sldId="265"/>
            <ac:picMk id="4" creationId="{C6F262AC-761C-D3B2-97C5-6C227B20DC2F}"/>
          </ac:picMkLst>
        </pc:picChg>
      </pc:sldChg>
      <pc:sldChg chg="modSp mod">
        <pc:chgData name="Pennella, Cindy" userId="S::pennella.6@buckeyemail.osu.edu::b93421d2-5ee0-46cd-a6e2-698fe2a5274c" providerId="AD" clId="Web-{5EF3AE4A-4778-D21D-A40D-142057C5F6D7}" dt="2025-11-03T19:53:32.533" v="367" actId="14100"/>
        <pc:sldMkLst>
          <pc:docMk/>
          <pc:sldMk cId="3522831193" sldId="266"/>
        </pc:sldMkLst>
        <pc:spChg chg="mod">
          <ac:chgData name="Pennella, Cindy" userId="S::pennella.6@buckeyemail.osu.edu::b93421d2-5ee0-46cd-a6e2-698fe2a5274c" providerId="AD" clId="Web-{5EF3AE4A-4778-D21D-A40D-142057C5F6D7}" dt="2025-11-03T19:01:40.789" v="287" actId="20577"/>
          <ac:spMkLst>
            <pc:docMk/>
            <pc:sldMk cId="3522831193" sldId="266"/>
            <ac:spMk id="2" creationId="{8BA87787-A5B1-A9CE-52C7-E9287F514DE2}"/>
          </ac:spMkLst>
        </pc:spChg>
        <pc:picChg chg="mod">
          <ac:chgData name="Pennella, Cindy" userId="S::pennella.6@buckeyemail.osu.edu::b93421d2-5ee0-46cd-a6e2-698fe2a5274c" providerId="AD" clId="Web-{5EF3AE4A-4778-D21D-A40D-142057C5F6D7}" dt="2025-11-03T19:53:32.533" v="367" actId="14100"/>
          <ac:picMkLst>
            <pc:docMk/>
            <pc:sldMk cId="3522831193" sldId="266"/>
            <ac:picMk id="4" creationId="{2E6D24D3-DDB9-3341-C88C-D98997563677}"/>
          </ac:picMkLst>
        </pc:picChg>
      </pc:sldChg>
      <pc:sldChg chg="modSp mod">
        <pc:chgData name="Pennella, Cindy" userId="S::pennella.6@buckeyemail.osu.edu::b93421d2-5ee0-46cd-a6e2-698fe2a5274c" providerId="AD" clId="Web-{5EF3AE4A-4778-D21D-A40D-142057C5F6D7}" dt="2025-11-03T19:01:44.758" v="288" actId="20577"/>
        <pc:sldMkLst>
          <pc:docMk/>
          <pc:sldMk cId="2592960991" sldId="267"/>
        </pc:sldMkLst>
        <pc:spChg chg="mod">
          <ac:chgData name="Pennella, Cindy" userId="S::pennella.6@buckeyemail.osu.edu::b93421d2-5ee0-46cd-a6e2-698fe2a5274c" providerId="AD" clId="Web-{5EF3AE4A-4778-D21D-A40D-142057C5F6D7}" dt="2025-11-03T19:01:44.758" v="288" actId="20577"/>
          <ac:spMkLst>
            <pc:docMk/>
            <pc:sldMk cId="2592960991" sldId="267"/>
            <ac:spMk id="2" creationId="{D7829B20-A601-0F87-631D-E71788240736}"/>
          </ac:spMkLst>
        </pc:spChg>
      </pc:sldChg>
      <pc:sldChg chg="del mod setBg">
        <pc:chgData name="Pennella, Cindy" userId="S::pennella.6@buckeyemail.osu.edu::b93421d2-5ee0-46cd-a6e2-698fe2a5274c" providerId="AD" clId="Web-{5EF3AE4A-4778-D21D-A40D-142057C5F6D7}" dt="2025-11-03T18:57:17.153" v="255"/>
        <pc:sldMkLst>
          <pc:docMk/>
          <pc:sldMk cId="3092924552" sldId="268"/>
        </pc:sldMkLst>
      </pc:sldChg>
      <pc:sldChg chg="modSp mod">
        <pc:chgData name="Pennella, Cindy" userId="S::pennella.6@buckeyemail.osu.edu::b93421d2-5ee0-46cd-a6e2-698fe2a5274c" providerId="AD" clId="Web-{5EF3AE4A-4778-D21D-A40D-142057C5F6D7}" dt="2025-11-03T19:02:06.243" v="293" actId="20577"/>
        <pc:sldMkLst>
          <pc:docMk/>
          <pc:sldMk cId="3442684967" sldId="269"/>
        </pc:sldMkLst>
        <pc:spChg chg="mod">
          <ac:chgData name="Pennella, Cindy" userId="S::pennella.6@buckeyemail.osu.edu::b93421d2-5ee0-46cd-a6e2-698fe2a5274c" providerId="AD" clId="Web-{5EF3AE4A-4778-D21D-A40D-142057C5F6D7}" dt="2025-11-03T19:02:06.243" v="293" actId="20577"/>
          <ac:spMkLst>
            <pc:docMk/>
            <pc:sldMk cId="3442684967" sldId="269"/>
            <ac:spMk id="2" creationId="{B69F842E-7C4E-BFE7-24FA-F8D58F9BF866}"/>
          </ac:spMkLst>
        </pc:spChg>
      </pc:sldChg>
      <pc:sldChg chg="modSp mod">
        <pc:chgData name="Pennella, Cindy" userId="S::pennella.6@buckeyemail.osu.edu::b93421d2-5ee0-46cd-a6e2-698fe2a5274c" providerId="AD" clId="Web-{5EF3AE4A-4778-D21D-A40D-142057C5F6D7}" dt="2025-11-03T19:54:29.412" v="381" actId="14100"/>
        <pc:sldMkLst>
          <pc:docMk/>
          <pc:sldMk cId="2231320958" sldId="272"/>
        </pc:sldMkLst>
        <pc:spChg chg="mod">
          <ac:chgData name="Pennella, Cindy" userId="S::pennella.6@buckeyemail.osu.edu::b93421d2-5ee0-46cd-a6e2-698fe2a5274c" providerId="AD" clId="Web-{5EF3AE4A-4778-D21D-A40D-142057C5F6D7}" dt="2025-11-03T19:02:11.790" v="294" actId="20577"/>
          <ac:spMkLst>
            <pc:docMk/>
            <pc:sldMk cId="2231320958" sldId="272"/>
            <ac:spMk id="2" creationId="{77519025-74F8-09AD-0782-3B7D0F407090}"/>
          </ac:spMkLst>
        </pc:spChg>
        <pc:picChg chg="mod">
          <ac:chgData name="Pennella, Cindy" userId="S::pennella.6@buckeyemail.osu.edu::b93421d2-5ee0-46cd-a6e2-698fe2a5274c" providerId="AD" clId="Web-{5EF3AE4A-4778-D21D-A40D-142057C5F6D7}" dt="2025-11-03T19:54:29.412" v="381" actId="14100"/>
          <ac:picMkLst>
            <pc:docMk/>
            <pc:sldMk cId="2231320958" sldId="272"/>
            <ac:picMk id="3" creationId="{9507119F-1DC6-FCCE-84AD-86C5DA4286C7}"/>
          </ac:picMkLst>
        </pc:picChg>
      </pc:sldChg>
      <pc:sldChg chg="modSp mod">
        <pc:chgData name="Pennella, Cindy" userId="S::pennella.6@buckeyemail.osu.edu::b93421d2-5ee0-46cd-a6e2-698fe2a5274c" providerId="AD" clId="Web-{5EF3AE4A-4778-D21D-A40D-142057C5F6D7}" dt="2025-11-03T19:01:15.695" v="284" actId="20577"/>
        <pc:sldMkLst>
          <pc:docMk/>
          <pc:sldMk cId="1364546521" sldId="273"/>
        </pc:sldMkLst>
        <pc:spChg chg="mod">
          <ac:chgData name="Pennella, Cindy" userId="S::pennella.6@buckeyemail.osu.edu::b93421d2-5ee0-46cd-a6e2-698fe2a5274c" providerId="AD" clId="Web-{5EF3AE4A-4778-D21D-A40D-142057C5F6D7}" dt="2025-11-03T19:01:15.695" v="284" actId="20577"/>
          <ac:spMkLst>
            <pc:docMk/>
            <pc:sldMk cId="1364546521" sldId="273"/>
            <ac:spMk id="2" creationId="{7314DC2F-64FA-FCC9-B3AE-C125BD8F1CAC}"/>
          </ac:spMkLst>
        </pc:spChg>
      </pc:sldChg>
      <pc:sldChg chg="modSp mod">
        <pc:chgData name="Pennella, Cindy" userId="S::pennella.6@buckeyemail.osu.edu::b93421d2-5ee0-46cd-a6e2-698fe2a5274c" providerId="AD" clId="Web-{5EF3AE4A-4778-D21D-A40D-142057C5F6D7}" dt="2025-11-03T19:01:08.647" v="283" actId="20577"/>
        <pc:sldMkLst>
          <pc:docMk/>
          <pc:sldMk cId="887817361" sldId="275"/>
        </pc:sldMkLst>
        <pc:spChg chg="mod">
          <ac:chgData name="Pennella, Cindy" userId="S::pennella.6@buckeyemail.osu.edu::b93421d2-5ee0-46cd-a6e2-698fe2a5274c" providerId="AD" clId="Web-{5EF3AE4A-4778-D21D-A40D-142057C5F6D7}" dt="2025-11-03T19:01:02.647" v="282" actId="20577"/>
          <ac:spMkLst>
            <pc:docMk/>
            <pc:sldMk cId="887817361" sldId="275"/>
            <ac:spMk id="2" creationId="{5096F024-F1FB-0CEF-4751-D15E3867B4ED}"/>
          </ac:spMkLst>
        </pc:spChg>
        <pc:spChg chg="mod">
          <ac:chgData name="Pennella, Cindy" userId="S::pennella.6@buckeyemail.osu.edu::b93421d2-5ee0-46cd-a6e2-698fe2a5274c" providerId="AD" clId="Web-{5EF3AE4A-4778-D21D-A40D-142057C5F6D7}" dt="2025-11-03T19:01:08.647" v="283" actId="20577"/>
          <ac:spMkLst>
            <pc:docMk/>
            <pc:sldMk cId="887817361" sldId="275"/>
            <ac:spMk id="5" creationId="{9CB5F9E8-9AF6-F392-2132-93BA081C8ABE}"/>
          </ac:spMkLst>
        </pc:spChg>
      </pc:sldChg>
      <pc:sldChg chg="modSp mod">
        <pc:chgData name="Pennella, Cindy" userId="S::pennella.6@buckeyemail.osu.edu::b93421d2-5ee0-46cd-a6e2-698fe2a5274c" providerId="AD" clId="Web-{5EF3AE4A-4778-D21D-A40D-142057C5F6D7}" dt="2025-11-03T19:13:23.471" v="307" actId="20577"/>
        <pc:sldMkLst>
          <pc:docMk/>
          <pc:sldMk cId="3781975890" sldId="276"/>
        </pc:sldMkLst>
        <pc:spChg chg="mod">
          <ac:chgData name="Pennella, Cindy" userId="S::pennella.6@buckeyemail.osu.edu::b93421d2-5ee0-46cd-a6e2-698fe2a5274c" providerId="AD" clId="Web-{5EF3AE4A-4778-D21D-A40D-142057C5F6D7}" dt="2025-11-03T19:13:23.471" v="307" actId="20577"/>
          <ac:spMkLst>
            <pc:docMk/>
            <pc:sldMk cId="3781975890" sldId="276"/>
            <ac:spMk id="2" creationId="{80E417D5-6160-70BB-A232-2C2DB7633B15}"/>
          </ac:spMkLst>
        </pc:spChg>
        <pc:picChg chg="mod">
          <ac:chgData name="Pennella, Cindy" userId="S::pennella.6@buckeyemail.osu.edu::b93421d2-5ee0-46cd-a6e2-698fe2a5274c" providerId="AD" clId="Web-{5EF3AE4A-4778-D21D-A40D-142057C5F6D7}" dt="2025-11-03T19:13:15.690" v="306" actId="1076"/>
          <ac:picMkLst>
            <pc:docMk/>
            <pc:sldMk cId="3781975890" sldId="276"/>
            <ac:picMk id="6" creationId="{B37DB2B9-F745-FBA4-0FAE-88B6FD5FCBA4}"/>
          </ac:picMkLst>
        </pc:picChg>
      </pc:sldChg>
      <pc:sldChg chg="modSp mod">
        <pc:chgData name="Pennella, Cindy" userId="S::pennella.6@buckeyemail.osu.edu::b93421d2-5ee0-46cd-a6e2-698fe2a5274c" providerId="AD" clId="Web-{5EF3AE4A-4778-D21D-A40D-142057C5F6D7}" dt="2025-11-03T19:52:23.813" v="359" actId="1076"/>
        <pc:sldMkLst>
          <pc:docMk/>
          <pc:sldMk cId="2672897539" sldId="277"/>
        </pc:sldMkLst>
        <pc:spChg chg="mod">
          <ac:chgData name="Pennella, Cindy" userId="S::pennella.6@buckeyemail.osu.edu::b93421d2-5ee0-46cd-a6e2-698fe2a5274c" providerId="AD" clId="Web-{5EF3AE4A-4778-D21D-A40D-142057C5F6D7}" dt="2025-11-03T19:00:08.739" v="272" actId="20577"/>
          <ac:spMkLst>
            <pc:docMk/>
            <pc:sldMk cId="2672897539" sldId="277"/>
            <ac:spMk id="2" creationId="{F585F99E-9603-C7AB-56F4-9B1FC2A339CD}"/>
          </ac:spMkLst>
        </pc:spChg>
        <pc:spChg chg="mod">
          <ac:chgData name="Pennella, Cindy" userId="S::pennella.6@buckeyemail.osu.edu::b93421d2-5ee0-46cd-a6e2-698fe2a5274c" providerId="AD" clId="Web-{5EF3AE4A-4778-D21D-A40D-142057C5F6D7}" dt="2025-11-03T19:00:17.255" v="276" actId="20577"/>
          <ac:spMkLst>
            <pc:docMk/>
            <pc:sldMk cId="2672897539" sldId="277"/>
            <ac:spMk id="3" creationId="{585FADB7-7CDC-7C18-9EDC-EA621320621A}"/>
          </ac:spMkLst>
        </pc:spChg>
        <pc:picChg chg="mod">
          <ac:chgData name="Pennella, Cindy" userId="S::pennella.6@buckeyemail.osu.edu::b93421d2-5ee0-46cd-a6e2-698fe2a5274c" providerId="AD" clId="Web-{5EF3AE4A-4778-D21D-A40D-142057C5F6D7}" dt="2025-11-03T19:52:23.813" v="359" actId="1076"/>
          <ac:picMkLst>
            <pc:docMk/>
            <pc:sldMk cId="2672897539" sldId="277"/>
            <ac:picMk id="5" creationId="{738E9A95-9F65-1855-0CDA-EB0D1B1EB7A6}"/>
          </ac:picMkLst>
        </pc:picChg>
      </pc:sldChg>
      <pc:sldChg chg="modSp mod">
        <pc:chgData name="Pennella, Cindy" userId="S::pennella.6@buckeyemail.osu.edu::b93421d2-5ee0-46cd-a6e2-698fe2a5274c" providerId="AD" clId="Web-{5EF3AE4A-4778-D21D-A40D-142057C5F6D7}" dt="2025-11-03T18:59:54.863" v="271" actId="20577"/>
        <pc:sldMkLst>
          <pc:docMk/>
          <pc:sldMk cId="3634839404" sldId="278"/>
        </pc:sldMkLst>
        <pc:spChg chg="mod">
          <ac:chgData name="Pennella, Cindy" userId="S::pennella.6@buckeyemail.osu.edu::b93421d2-5ee0-46cd-a6e2-698fe2a5274c" providerId="AD" clId="Web-{5EF3AE4A-4778-D21D-A40D-142057C5F6D7}" dt="2025-11-03T18:59:45.769" v="270" actId="20577"/>
          <ac:spMkLst>
            <pc:docMk/>
            <pc:sldMk cId="3634839404" sldId="278"/>
            <ac:spMk id="2" creationId="{51F68819-89FE-0569-03F0-4AEC4EF0523F}"/>
          </ac:spMkLst>
        </pc:spChg>
        <pc:spChg chg="mod">
          <ac:chgData name="Pennella, Cindy" userId="S::pennella.6@buckeyemail.osu.edu::b93421d2-5ee0-46cd-a6e2-698fe2a5274c" providerId="AD" clId="Web-{5EF3AE4A-4778-D21D-A40D-142057C5F6D7}" dt="2025-11-03T18:59:54.863" v="271" actId="20577"/>
          <ac:spMkLst>
            <pc:docMk/>
            <pc:sldMk cId="3634839404" sldId="278"/>
            <ac:spMk id="17" creationId="{018EFDA6-6AFA-81E8-1575-43DF8B9A5E22}"/>
          </ac:spMkLst>
        </pc:spChg>
      </pc:sldChg>
      <pc:sldChg chg="modSp mod">
        <pc:chgData name="Pennella, Cindy" userId="S::pennella.6@buckeyemail.osu.edu::b93421d2-5ee0-46cd-a6e2-698fe2a5274c" providerId="AD" clId="Web-{5EF3AE4A-4778-D21D-A40D-142057C5F6D7}" dt="2025-11-03T19:53:48.972" v="370" actId="1076"/>
        <pc:sldMkLst>
          <pc:docMk/>
          <pc:sldMk cId="1979380244" sldId="279"/>
        </pc:sldMkLst>
        <pc:spChg chg="mod">
          <ac:chgData name="Pennella, Cindy" userId="S::pennella.6@buckeyemail.osu.edu::b93421d2-5ee0-46cd-a6e2-698fe2a5274c" providerId="AD" clId="Web-{5EF3AE4A-4778-D21D-A40D-142057C5F6D7}" dt="2025-11-03T19:01:47.945" v="289" actId="20577"/>
          <ac:spMkLst>
            <pc:docMk/>
            <pc:sldMk cId="1979380244" sldId="279"/>
            <ac:spMk id="2" creationId="{019384DE-5947-059F-5D39-D212DC7DE9DB}"/>
          </ac:spMkLst>
        </pc:spChg>
        <pc:picChg chg="mod">
          <ac:chgData name="Pennella, Cindy" userId="S::pennella.6@buckeyemail.osu.edu::b93421d2-5ee0-46cd-a6e2-698fe2a5274c" providerId="AD" clId="Web-{5EF3AE4A-4778-D21D-A40D-142057C5F6D7}" dt="2025-11-03T19:53:48.972" v="370" actId="1076"/>
          <ac:picMkLst>
            <pc:docMk/>
            <pc:sldMk cId="1979380244" sldId="279"/>
            <ac:picMk id="5" creationId="{CDB8B533-F641-7216-8571-902BF52DA8C9}"/>
          </ac:picMkLst>
        </pc:picChg>
      </pc:sldChg>
      <pc:sldChg chg="modSp mod">
        <pc:chgData name="Pennella, Cindy" userId="S::pennella.6@buckeyemail.osu.edu::b93421d2-5ee0-46cd-a6e2-698fe2a5274c" providerId="AD" clId="Web-{5EF3AE4A-4778-D21D-A40D-142057C5F6D7}" dt="2025-11-03T19:53:59.019" v="373" actId="1076"/>
        <pc:sldMkLst>
          <pc:docMk/>
          <pc:sldMk cId="230821615" sldId="280"/>
        </pc:sldMkLst>
        <pc:spChg chg="mod">
          <ac:chgData name="Pennella, Cindy" userId="S::pennella.6@buckeyemail.osu.edu::b93421d2-5ee0-46cd-a6e2-698fe2a5274c" providerId="AD" clId="Web-{5EF3AE4A-4778-D21D-A40D-142057C5F6D7}" dt="2025-11-03T19:01:52.367" v="290" actId="20577"/>
          <ac:spMkLst>
            <pc:docMk/>
            <pc:sldMk cId="230821615" sldId="280"/>
            <ac:spMk id="2" creationId="{2DCE16AF-75DF-F1A1-75E5-6CDFB6B88E3E}"/>
          </ac:spMkLst>
        </pc:spChg>
        <pc:picChg chg="mod">
          <ac:chgData name="Pennella, Cindy" userId="S::pennella.6@buckeyemail.osu.edu::b93421d2-5ee0-46cd-a6e2-698fe2a5274c" providerId="AD" clId="Web-{5EF3AE4A-4778-D21D-A40D-142057C5F6D7}" dt="2025-11-03T19:53:59.019" v="373" actId="1076"/>
          <ac:picMkLst>
            <pc:docMk/>
            <pc:sldMk cId="230821615" sldId="280"/>
            <ac:picMk id="5" creationId="{C79D31DB-4D19-57A9-33DF-72D60040B8F0}"/>
          </ac:picMkLst>
        </pc:picChg>
      </pc:sldChg>
      <pc:sldChg chg="modSp mod">
        <pc:chgData name="Pennella, Cindy" userId="S::pennella.6@buckeyemail.osu.edu::b93421d2-5ee0-46cd-a6e2-698fe2a5274c" providerId="AD" clId="Web-{5EF3AE4A-4778-D21D-A40D-142057C5F6D7}" dt="2025-11-03T19:54:10.364" v="376" actId="1076"/>
        <pc:sldMkLst>
          <pc:docMk/>
          <pc:sldMk cId="2693791338" sldId="281"/>
        </pc:sldMkLst>
        <pc:spChg chg="mod">
          <ac:chgData name="Pennella, Cindy" userId="S::pennella.6@buckeyemail.osu.edu::b93421d2-5ee0-46cd-a6e2-698fe2a5274c" providerId="AD" clId="Web-{5EF3AE4A-4778-D21D-A40D-142057C5F6D7}" dt="2025-11-03T19:01:57.524" v="291" actId="20577"/>
          <ac:spMkLst>
            <pc:docMk/>
            <pc:sldMk cId="2693791338" sldId="281"/>
            <ac:spMk id="2" creationId="{4378C148-A1B0-488F-FD21-94FEA07AD56E}"/>
          </ac:spMkLst>
        </pc:spChg>
        <pc:picChg chg="mod">
          <ac:chgData name="Pennella, Cindy" userId="S::pennella.6@buckeyemail.osu.edu::b93421d2-5ee0-46cd-a6e2-698fe2a5274c" providerId="AD" clId="Web-{5EF3AE4A-4778-D21D-A40D-142057C5F6D7}" dt="2025-11-03T19:54:10.364" v="376" actId="1076"/>
          <ac:picMkLst>
            <pc:docMk/>
            <pc:sldMk cId="2693791338" sldId="281"/>
            <ac:picMk id="5" creationId="{91E2A36F-7067-9BD7-00E1-0180754F457E}"/>
          </ac:picMkLst>
        </pc:picChg>
      </pc:sldChg>
      <pc:sldChg chg="modSp mod">
        <pc:chgData name="Pennella, Cindy" userId="S::pennella.6@buckeyemail.osu.edu::b93421d2-5ee0-46cd-a6e2-698fe2a5274c" providerId="AD" clId="Web-{5EF3AE4A-4778-D21D-A40D-142057C5F6D7}" dt="2025-11-03T19:54:21.849" v="379" actId="1076"/>
        <pc:sldMkLst>
          <pc:docMk/>
          <pc:sldMk cId="1766702117" sldId="282"/>
        </pc:sldMkLst>
        <pc:spChg chg="mod">
          <ac:chgData name="Pennella, Cindy" userId="S::pennella.6@buckeyemail.osu.edu::b93421d2-5ee0-46cd-a6e2-698fe2a5274c" providerId="AD" clId="Web-{5EF3AE4A-4778-D21D-A40D-142057C5F6D7}" dt="2025-11-03T19:02:02.727" v="292" actId="20577"/>
          <ac:spMkLst>
            <pc:docMk/>
            <pc:sldMk cId="1766702117" sldId="282"/>
            <ac:spMk id="2" creationId="{5CA1AFE8-CEA1-6863-9090-C960824A834C}"/>
          </ac:spMkLst>
        </pc:spChg>
        <pc:picChg chg="mod">
          <ac:chgData name="Pennella, Cindy" userId="S::pennella.6@buckeyemail.osu.edu::b93421d2-5ee0-46cd-a6e2-698fe2a5274c" providerId="AD" clId="Web-{5EF3AE4A-4778-D21D-A40D-142057C5F6D7}" dt="2025-11-03T19:54:21.849" v="379" actId="1076"/>
          <ac:picMkLst>
            <pc:docMk/>
            <pc:sldMk cId="1766702117" sldId="282"/>
            <ac:picMk id="5" creationId="{418C54F1-BAB9-0174-80E3-C6EA6426BA29}"/>
          </ac:picMkLst>
        </pc:picChg>
      </pc:sldChg>
      <pc:sldChg chg="addSp delSp modSp mod">
        <pc:chgData name="Pennella, Cindy" userId="S::pennella.6@buckeyemail.osu.edu::b93421d2-5ee0-46cd-a6e2-698fe2a5274c" providerId="AD" clId="Web-{5EF3AE4A-4778-D21D-A40D-142057C5F6D7}" dt="2025-11-03T20:10:14.152" v="435"/>
        <pc:sldMkLst>
          <pc:docMk/>
          <pc:sldMk cId="3127535536" sldId="283"/>
        </pc:sldMkLst>
        <pc:spChg chg="mod">
          <ac:chgData name="Pennella, Cindy" userId="S::pennella.6@buckeyemail.osu.edu::b93421d2-5ee0-46cd-a6e2-698fe2a5274c" providerId="AD" clId="Web-{5EF3AE4A-4778-D21D-A40D-142057C5F6D7}" dt="2025-11-03T19:00:31.209" v="278" actId="20577"/>
          <ac:spMkLst>
            <pc:docMk/>
            <pc:sldMk cId="3127535536" sldId="283"/>
            <ac:spMk id="2" creationId="{3AFA5F7D-26E9-A8D9-5405-8D44CF404AF7}"/>
          </ac:spMkLst>
        </pc:spChg>
        <pc:spChg chg="add del mod">
          <ac:chgData name="Pennella, Cindy" userId="S::pennella.6@buckeyemail.osu.edu::b93421d2-5ee0-46cd-a6e2-698fe2a5274c" providerId="AD" clId="Web-{5EF3AE4A-4778-D21D-A40D-142057C5F6D7}" dt="2025-11-03T20:10:10.699" v="432"/>
          <ac:spMkLst>
            <pc:docMk/>
            <pc:sldMk cId="3127535536" sldId="283"/>
            <ac:spMk id="5" creationId="{930D68AC-0CA9-897F-0627-9291CC29934A}"/>
          </ac:spMkLst>
        </pc:spChg>
        <pc:graphicFrameChg chg="add del mod">
          <ac:chgData name="Pennella, Cindy" userId="S::pennella.6@buckeyemail.osu.edu::b93421d2-5ee0-46cd-a6e2-698fe2a5274c" providerId="AD" clId="Web-{5EF3AE4A-4778-D21D-A40D-142057C5F6D7}" dt="2025-11-03T20:10:14.152" v="435"/>
          <ac:graphicFrameMkLst>
            <pc:docMk/>
            <pc:sldMk cId="3127535536" sldId="283"/>
            <ac:graphicFrameMk id="3" creationId="{3297B0A9-0E77-17CD-E285-62B0B64A4484}"/>
          </ac:graphicFrameMkLst>
        </pc:graphicFrameChg>
        <pc:picChg chg="add del mod">
          <ac:chgData name="Pennella, Cindy" userId="S::pennella.6@buckeyemail.osu.edu::b93421d2-5ee0-46cd-a6e2-698fe2a5274c" providerId="AD" clId="Web-{5EF3AE4A-4778-D21D-A40D-142057C5F6D7}" dt="2025-11-03T20:10:11.762" v="433" actId="1076"/>
          <ac:picMkLst>
            <pc:docMk/>
            <pc:sldMk cId="3127535536" sldId="283"/>
            <ac:picMk id="7" creationId="{FC01A83C-868C-6E30-D1E2-7E1D845B8481}"/>
          </ac:picMkLst>
        </pc:picChg>
      </pc:sldChg>
      <pc:sldChg chg="addSp delSp modSp mod setBg setClrOvrMap">
        <pc:chgData name="Pennella, Cindy" userId="S::pennella.6@buckeyemail.osu.edu::b93421d2-5ee0-46cd-a6e2-698fe2a5274c" providerId="AD" clId="Web-{5EF3AE4A-4778-D21D-A40D-142057C5F6D7}" dt="2025-11-03T20:07:09.479" v="421"/>
        <pc:sldMkLst>
          <pc:docMk/>
          <pc:sldMk cId="1974862481" sldId="285"/>
        </pc:sldMkLst>
        <pc:spChg chg="mod ord">
          <ac:chgData name="Pennella, Cindy" userId="S::pennella.6@buckeyemail.osu.edu::b93421d2-5ee0-46cd-a6e2-698fe2a5274c" providerId="AD" clId="Web-{5EF3AE4A-4778-D21D-A40D-142057C5F6D7}" dt="2025-11-03T20:07:07.666" v="420"/>
          <ac:spMkLst>
            <pc:docMk/>
            <pc:sldMk cId="1974862481" sldId="285"/>
            <ac:spMk id="2" creationId="{0183EAFB-ED43-9704-8EF3-00A4E380DF98}"/>
          </ac:spMkLst>
        </pc:spChg>
        <pc:spChg chg="add del">
          <ac:chgData name="Pennella, Cindy" userId="S::pennella.6@buckeyemail.osu.edu::b93421d2-5ee0-46cd-a6e2-698fe2a5274c" providerId="AD" clId="Web-{5EF3AE4A-4778-D21D-A40D-142057C5F6D7}" dt="2025-11-03T20:07:07.666" v="420"/>
          <ac:spMkLst>
            <pc:docMk/>
            <pc:sldMk cId="1974862481" sldId="285"/>
            <ac:spMk id="8" creationId="{71B2258F-86CA-4D4D-8270-BC05FCDEBFB3}"/>
          </ac:spMkLst>
        </pc:spChg>
        <pc:spChg chg="add del">
          <ac:chgData name="Pennella, Cindy" userId="S::pennella.6@buckeyemail.osu.edu::b93421d2-5ee0-46cd-a6e2-698fe2a5274c" providerId="AD" clId="Web-{5EF3AE4A-4778-D21D-A40D-142057C5F6D7}" dt="2025-11-03T20:06:54.479" v="418"/>
          <ac:spMkLst>
            <pc:docMk/>
            <pc:sldMk cId="1974862481" sldId="285"/>
            <ac:spMk id="13" creationId="{F5A0D4D0-DC11-4CAA-AA17-A6B0C2B4F74D}"/>
          </ac:spMkLst>
        </pc:spChg>
        <pc:spChg chg="add del">
          <ac:chgData name="Pennella, Cindy" userId="S::pennella.6@buckeyemail.osu.edu::b93421d2-5ee0-46cd-a6e2-698fe2a5274c" providerId="AD" clId="Web-{5EF3AE4A-4778-D21D-A40D-142057C5F6D7}" dt="2025-11-03T20:07:07.666" v="420"/>
          <ac:spMkLst>
            <pc:docMk/>
            <pc:sldMk cId="1974862481" sldId="285"/>
            <ac:spMk id="17" creationId="{AF2F604E-43BE-4DC3-B983-E071523364F8}"/>
          </ac:spMkLst>
        </pc:spChg>
        <pc:spChg chg="add del">
          <ac:chgData name="Pennella, Cindy" userId="S::pennella.6@buckeyemail.osu.edu::b93421d2-5ee0-46cd-a6e2-698fe2a5274c" providerId="AD" clId="Web-{5EF3AE4A-4778-D21D-A40D-142057C5F6D7}" dt="2025-11-03T20:07:07.666" v="420"/>
          <ac:spMkLst>
            <pc:docMk/>
            <pc:sldMk cId="1974862481" sldId="285"/>
            <ac:spMk id="19" creationId="{08C9B587-E65E-4B52-B37C-ABEBB6E87928}"/>
          </ac:spMkLst>
        </pc:spChg>
        <pc:spChg chg="add del">
          <ac:chgData name="Pennella, Cindy" userId="S::pennella.6@buckeyemail.osu.edu::b93421d2-5ee0-46cd-a6e2-698fe2a5274c" providerId="AD" clId="Web-{5EF3AE4A-4778-D21D-A40D-142057C5F6D7}" dt="2025-11-03T20:07:07.666" v="420"/>
          <ac:spMkLst>
            <pc:docMk/>
            <pc:sldMk cId="1974862481" sldId="285"/>
            <ac:spMk id="20" creationId="{0671A8AE-40A1-4631-A6B8-581AFF065482}"/>
          </ac:spMkLst>
        </pc:spChg>
        <pc:spChg chg="add del">
          <ac:chgData name="Pennella, Cindy" userId="S::pennella.6@buckeyemail.osu.edu::b93421d2-5ee0-46cd-a6e2-698fe2a5274c" providerId="AD" clId="Web-{5EF3AE4A-4778-D21D-A40D-142057C5F6D7}" dt="2025-11-03T20:07:07.666" v="420"/>
          <ac:spMkLst>
            <pc:docMk/>
            <pc:sldMk cId="1974862481" sldId="285"/>
            <ac:spMk id="21" creationId="{AB58EF07-17C2-48CF-ABB0-EEF1F17CB8F0}"/>
          </ac:spMkLst>
        </pc:spChg>
        <pc:grpChg chg="add del">
          <ac:chgData name="Pennella, Cindy" userId="S::pennella.6@buckeyemail.osu.edu::b93421d2-5ee0-46cd-a6e2-698fe2a5274c" providerId="AD" clId="Web-{5EF3AE4A-4778-D21D-A40D-142057C5F6D7}" dt="2025-11-03T20:06:54.479" v="418"/>
          <ac:grpSpMkLst>
            <pc:docMk/>
            <pc:sldMk cId="1974862481" sldId="285"/>
            <ac:grpSpMk id="15" creationId="{564DEED3-BC52-4F15-8426-D33275CB0111}"/>
          </ac:grpSpMkLst>
        </pc:grpChg>
        <pc:picChg chg="add del mod">
          <ac:chgData name="Pennella, Cindy" userId="S::pennella.6@buckeyemail.osu.edu::b93421d2-5ee0-46cd-a6e2-698fe2a5274c" providerId="AD" clId="Web-{5EF3AE4A-4778-D21D-A40D-142057C5F6D7}" dt="2025-11-03T20:06:10.212" v="415"/>
          <ac:picMkLst>
            <pc:docMk/>
            <pc:sldMk cId="1974862481" sldId="285"/>
            <ac:picMk id="3" creationId="{ACCB5F2C-A816-99F6-80D9-81F4832A5CC7}"/>
          </ac:picMkLst>
        </pc:picChg>
        <pc:picChg chg="add del mod">
          <ac:chgData name="Pennella, Cindy" userId="S::pennella.6@buckeyemail.osu.edu::b93421d2-5ee0-46cd-a6e2-698fe2a5274c" providerId="AD" clId="Web-{5EF3AE4A-4778-D21D-A40D-142057C5F6D7}" dt="2025-11-03T20:07:09.479" v="421"/>
          <ac:picMkLst>
            <pc:docMk/>
            <pc:sldMk cId="1974862481" sldId="285"/>
            <ac:picMk id="4" creationId="{0B2AF791-650F-3DBC-FF8F-0DC6F7FB256B}"/>
          </ac:picMkLst>
        </pc:picChg>
      </pc:sldChg>
      <pc:sldChg chg="addSp delSp modSp mod setBg">
        <pc:chgData name="Pennella, Cindy" userId="S::pennella.6@buckeyemail.osu.edu::b93421d2-5ee0-46cd-a6e2-698fe2a5274c" providerId="AD" clId="Web-{5EF3AE4A-4778-D21D-A40D-142057C5F6D7}" dt="2025-11-03T20:15:13.600" v="496" actId="1076"/>
        <pc:sldMkLst>
          <pc:docMk/>
          <pc:sldMk cId="739713833" sldId="286"/>
        </pc:sldMkLst>
        <pc:spChg chg="add mod">
          <ac:chgData name="Pennella, Cindy" userId="S::pennella.6@buckeyemail.osu.edu::b93421d2-5ee0-46cd-a6e2-698fe2a5274c" providerId="AD" clId="Web-{5EF3AE4A-4778-D21D-A40D-142057C5F6D7}" dt="2025-11-03T20:15:13.600" v="496" actId="1076"/>
          <ac:spMkLst>
            <pc:docMk/>
            <pc:sldMk cId="739713833" sldId="286"/>
            <ac:spMk id="2" creationId="{58A86B86-E5D9-044A-1EED-70C8F49E382F}"/>
          </ac:spMkLst>
        </pc:spChg>
        <pc:spChg chg="del">
          <ac:chgData name="Pennella, Cindy" userId="S::pennella.6@buckeyemail.osu.edu::b93421d2-5ee0-46cd-a6e2-698fe2a5274c" providerId="AD" clId="Web-{5EF3AE4A-4778-D21D-A40D-142057C5F6D7}" dt="2025-11-03T18:37:47.968" v="19"/>
          <ac:spMkLst>
            <pc:docMk/>
            <pc:sldMk cId="739713833" sldId="286"/>
            <ac:spMk id="3" creationId="{779F40E2-2A0E-58F0-9500-6AF7B0012E81}"/>
          </ac:spMkLst>
        </pc:spChg>
        <pc:spChg chg="add del">
          <ac:chgData name="Pennella, Cindy" userId="S::pennella.6@buckeyemail.osu.edu::b93421d2-5ee0-46cd-a6e2-698fe2a5274c" providerId="AD" clId="Web-{5EF3AE4A-4778-D21D-A40D-142057C5F6D7}" dt="2025-11-03T18:37:36.999" v="16"/>
          <ac:spMkLst>
            <pc:docMk/>
            <pc:sldMk cId="739713833" sldId="286"/>
            <ac:spMk id="9" creationId="{C9EB773A-46AF-3A7B-E55F-CA952D8F43D5}"/>
          </ac:spMkLst>
        </pc:spChg>
        <pc:spChg chg="add del">
          <ac:chgData name="Pennella, Cindy" userId="S::pennella.6@buckeyemail.osu.edu::b93421d2-5ee0-46cd-a6e2-698fe2a5274c" providerId="AD" clId="Web-{5EF3AE4A-4778-D21D-A40D-142057C5F6D7}" dt="2025-11-03T18:37:43.859" v="18"/>
          <ac:spMkLst>
            <pc:docMk/>
            <pc:sldMk cId="739713833" sldId="286"/>
            <ac:spMk id="10" creationId="{8B2556A3-D0EB-4911-3849-5653E398CD14}"/>
          </ac:spMkLst>
        </pc:spChg>
        <pc:graphicFrameChg chg="add del mod">
          <ac:chgData name="Pennella, Cindy" userId="S::pennella.6@buckeyemail.osu.edu::b93421d2-5ee0-46cd-a6e2-698fe2a5274c" providerId="AD" clId="Web-{5EF3AE4A-4778-D21D-A40D-142057C5F6D7}" dt="2025-11-03T18:37:31.828" v="14"/>
          <ac:graphicFrameMkLst>
            <pc:docMk/>
            <pc:sldMk cId="739713833" sldId="286"/>
            <ac:graphicFrameMk id="8" creationId="{45FAD4EA-10E1-CB40-CC3B-4E021FED51CB}"/>
          </ac:graphicFrameMkLst>
        </pc:graphicFrameChg>
        <pc:graphicFrameChg chg="add del mod modGraphic">
          <ac:chgData name="Pennella, Cindy" userId="S::pennella.6@buckeyemail.osu.edu::b93421d2-5ee0-46cd-a6e2-698fe2a5274c" providerId="AD" clId="Web-{5EF3AE4A-4778-D21D-A40D-142057C5F6D7}" dt="2025-11-03T18:38:40.625" v="75"/>
          <ac:graphicFrameMkLst>
            <pc:docMk/>
            <pc:sldMk cId="739713833" sldId="286"/>
            <ac:graphicFrameMk id="12" creationId="{785DD49B-6244-57BD-3A2F-9E3927F43423}"/>
          </ac:graphicFrameMkLst>
        </pc:graphicFrameChg>
        <pc:graphicFrameChg chg="add del mod modGraphic">
          <ac:chgData name="Pennella, Cindy" userId="S::pennella.6@buckeyemail.osu.edu::b93421d2-5ee0-46cd-a6e2-698fe2a5274c" providerId="AD" clId="Web-{5EF3AE4A-4778-D21D-A40D-142057C5F6D7}" dt="2025-11-03T18:41:18.524" v="111"/>
          <ac:graphicFrameMkLst>
            <pc:docMk/>
            <pc:sldMk cId="739713833" sldId="286"/>
            <ac:graphicFrameMk id="16" creationId="{3D55ADFA-08FD-B29E-F08F-389D3188E6C3}"/>
          </ac:graphicFrameMkLst>
        </pc:graphicFrameChg>
        <pc:graphicFrameChg chg="add del mod modGraphic">
          <ac:chgData name="Pennella, Cindy" userId="S::pennella.6@buckeyemail.osu.edu::b93421d2-5ee0-46cd-a6e2-698fe2a5274c" providerId="AD" clId="Web-{5EF3AE4A-4778-D21D-A40D-142057C5F6D7}" dt="2025-11-03T18:41:42.699" v="115"/>
          <ac:graphicFrameMkLst>
            <pc:docMk/>
            <pc:sldMk cId="739713833" sldId="286"/>
            <ac:graphicFrameMk id="18" creationId="{5DB0B64A-01B6-36E9-E348-AF4AB4FABE87}"/>
          </ac:graphicFrameMkLst>
        </pc:graphicFrameChg>
        <pc:picChg chg="add del mod">
          <ac:chgData name="Pennella, Cindy" userId="S::pennella.6@buckeyemail.osu.edu::b93421d2-5ee0-46cd-a6e2-698fe2a5274c" providerId="AD" clId="Web-{5EF3AE4A-4778-D21D-A40D-142057C5F6D7}" dt="2025-11-03T18:35:00.217" v="1"/>
          <ac:picMkLst>
            <pc:docMk/>
            <pc:sldMk cId="739713833" sldId="286"/>
            <ac:picMk id="2" creationId="{F92CA178-50E2-EE6D-6F61-CCCF62639F1D}"/>
          </ac:picMkLst>
        </pc:picChg>
        <pc:picChg chg="add del mod">
          <ac:chgData name="Pennella, Cindy" userId="S::pennella.6@buckeyemail.osu.edu::b93421d2-5ee0-46cd-a6e2-698fe2a5274c" providerId="AD" clId="Web-{5EF3AE4A-4778-D21D-A40D-142057C5F6D7}" dt="2025-11-03T18:35:24.155" v="3"/>
          <ac:picMkLst>
            <pc:docMk/>
            <pc:sldMk cId="739713833" sldId="286"/>
            <ac:picMk id="4" creationId="{0633EBA8-A4FB-8129-2A0E-8F317CBC2EF8}"/>
          </ac:picMkLst>
        </pc:picChg>
        <pc:picChg chg="add del mod">
          <ac:chgData name="Pennella, Cindy" userId="S::pennella.6@buckeyemail.osu.edu::b93421d2-5ee0-46cd-a6e2-698fe2a5274c" providerId="AD" clId="Web-{5EF3AE4A-4778-D21D-A40D-142057C5F6D7}" dt="2025-11-03T18:35:41.952" v="5"/>
          <ac:picMkLst>
            <pc:docMk/>
            <pc:sldMk cId="739713833" sldId="286"/>
            <ac:picMk id="5" creationId="{43D97549-7FCE-640C-7923-F0A71B98169D}"/>
          </ac:picMkLst>
        </pc:picChg>
        <pc:picChg chg="add mod">
          <ac:chgData name="Pennella, Cindy" userId="S::pennella.6@buckeyemail.osu.edu::b93421d2-5ee0-46cd-a6e2-698fe2a5274c" providerId="AD" clId="Web-{5EF3AE4A-4778-D21D-A40D-142057C5F6D7}" dt="2025-11-03T18:43:09.737" v="136" actId="1076"/>
          <ac:picMkLst>
            <pc:docMk/>
            <pc:sldMk cId="739713833" sldId="286"/>
            <ac:picMk id="6" creationId="{A81CA905-0BA2-BFE1-85F7-DC5EB041BC87}"/>
          </ac:picMkLst>
        </pc:picChg>
        <pc:picChg chg="add del mod modCrop">
          <ac:chgData name="Pennella, Cindy" userId="S::pennella.6@buckeyemail.osu.edu::b93421d2-5ee0-46cd-a6e2-698fe2a5274c" providerId="AD" clId="Web-{5EF3AE4A-4778-D21D-A40D-142057C5F6D7}" dt="2025-11-03T18:39:30.875" v="95"/>
          <ac:picMkLst>
            <pc:docMk/>
            <pc:sldMk cId="739713833" sldId="286"/>
            <ac:picMk id="13" creationId="{9E50854F-24A2-0403-F186-3841C2B5DE4A}"/>
          </ac:picMkLst>
        </pc:picChg>
        <pc:picChg chg="add mod">
          <ac:chgData name="Pennella, Cindy" userId="S::pennella.6@buckeyemail.osu.edu::b93421d2-5ee0-46cd-a6e2-698fe2a5274c" providerId="AD" clId="Web-{5EF3AE4A-4778-D21D-A40D-142057C5F6D7}" dt="2025-11-03T18:46:14.041" v="174" actId="1076"/>
          <ac:picMkLst>
            <pc:docMk/>
            <pc:sldMk cId="739713833" sldId="286"/>
            <ac:picMk id="14" creationId="{12DA3C3D-7998-D7C5-47C1-B8C79A484602}"/>
          </ac:picMkLst>
        </pc:picChg>
        <pc:picChg chg="add mod">
          <ac:chgData name="Pennella, Cindy" userId="S::pennella.6@buckeyemail.osu.edu::b93421d2-5ee0-46cd-a6e2-698fe2a5274c" providerId="AD" clId="Web-{5EF3AE4A-4778-D21D-A40D-142057C5F6D7}" dt="2025-11-03T18:43:12.206" v="137" actId="1076"/>
          <ac:picMkLst>
            <pc:docMk/>
            <pc:sldMk cId="739713833" sldId="286"/>
            <ac:picMk id="19" creationId="{F275AE8A-C8FA-197A-DF63-5B1709A20528}"/>
          </ac:picMkLst>
        </pc:picChg>
        <pc:picChg chg="add del mod">
          <ac:chgData name="Pennella, Cindy" userId="S::pennella.6@buckeyemail.osu.edu::b93421d2-5ee0-46cd-a6e2-698fe2a5274c" providerId="AD" clId="Web-{5EF3AE4A-4778-D21D-A40D-142057C5F6D7}" dt="2025-11-03T18:44:09.787" v="144"/>
          <ac:picMkLst>
            <pc:docMk/>
            <pc:sldMk cId="739713833" sldId="286"/>
            <ac:picMk id="20" creationId="{95FB45A2-1F95-7D73-3502-68E601BC5B7D}"/>
          </ac:picMkLst>
        </pc:picChg>
        <pc:picChg chg="add del mod">
          <ac:chgData name="Pennella, Cindy" userId="S::pennella.6@buckeyemail.osu.edu::b93421d2-5ee0-46cd-a6e2-698fe2a5274c" providerId="AD" clId="Web-{5EF3AE4A-4778-D21D-A40D-142057C5F6D7}" dt="2025-11-03T18:45:16.618" v="160"/>
          <ac:picMkLst>
            <pc:docMk/>
            <pc:sldMk cId="739713833" sldId="286"/>
            <ac:picMk id="21" creationId="{A083E378-66BE-D17A-89EB-99B36F1CC455}"/>
          </ac:picMkLst>
        </pc:picChg>
        <pc:picChg chg="add mod">
          <ac:chgData name="Pennella, Cindy" userId="S::pennella.6@buckeyemail.osu.edu::b93421d2-5ee0-46cd-a6e2-698fe2a5274c" providerId="AD" clId="Web-{5EF3AE4A-4778-D21D-A40D-142057C5F6D7}" dt="2025-11-03T18:46:12.150" v="173" actId="1076"/>
          <ac:picMkLst>
            <pc:docMk/>
            <pc:sldMk cId="739713833" sldId="286"/>
            <ac:picMk id="22" creationId="{03D90AD7-7F62-5755-1305-9983AE841109}"/>
          </ac:picMkLst>
        </pc:picChg>
      </pc:sldChg>
      <pc:sldChg chg="addSp delSp modSp add mod replId">
        <pc:chgData name="Pennella, Cindy" userId="S::pennella.6@buckeyemail.osu.edu::b93421d2-5ee0-46cd-a6e2-698fe2a5274c" providerId="AD" clId="Web-{5EF3AE4A-4778-D21D-A40D-142057C5F6D7}" dt="2025-11-03T20:15:31.133" v="499"/>
        <pc:sldMkLst>
          <pc:docMk/>
          <pc:sldMk cId="2944506527" sldId="287"/>
        </pc:sldMkLst>
        <pc:spChg chg="add">
          <ac:chgData name="Pennella, Cindy" userId="S::pennella.6@buckeyemail.osu.edu::b93421d2-5ee0-46cd-a6e2-698fe2a5274c" providerId="AD" clId="Web-{5EF3AE4A-4778-D21D-A40D-142057C5F6D7}" dt="2025-11-03T20:15:31.133" v="499"/>
          <ac:spMkLst>
            <pc:docMk/>
            <pc:sldMk cId="2944506527" sldId="287"/>
            <ac:spMk id="6" creationId="{4214A9D4-F32A-C8E7-49CF-92ECE8FEA65E}"/>
          </ac:spMkLst>
        </pc:spChg>
        <pc:picChg chg="add del mod">
          <ac:chgData name="Pennella, Cindy" userId="S::pennella.6@buckeyemail.osu.edu::b93421d2-5ee0-46cd-a6e2-698fe2a5274c" providerId="AD" clId="Web-{5EF3AE4A-4778-D21D-A40D-142057C5F6D7}" dt="2025-11-03T20:15:24.242" v="498"/>
          <ac:picMkLst>
            <pc:docMk/>
            <pc:sldMk cId="2944506527" sldId="287"/>
            <ac:picMk id="2" creationId="{7E253AAA-2B71-76A8-B7CD-F79B8CB3E24F}"/>
          </ac:picMkLst>
        </pc:picChg>
        <pc:picChg chg="add del mod">
          <ac:chgData name="Pennella, Cindy" userId="S::pennella.6@buckeyemail.osu.edu::b93421d2-5ee0-46cd-a6e2-698fe2a5274c" providerId="AD" clId="Web-{5EF3AE4A-4778-D21D-A40D-142057C5F6D7}" dt="2025-11-03T18:49:10.107" v="207"/>
          <ac:picMkLst>
            <pc:docMk/>
            <pc:sldMk cId="2944506527" sldId="287"/>
            <ac:picMk id="2" creationId="{C7AA4158-843B-9555-2426-58ED9E039259}"/>
          </ac:picMkLst>
        </pc:picChg>
        <pc:picChg chg="add mod modCrop">
          <ac:chgData name="Pennella, Cindy" userId="S::pennella.6@buckeyemail.osu.edu::b93421d2-5ee0-46cd-a6e2-698fe2a5274c" providerId="AD" clId="Web-{5EF3AE4A-4778-D21D-A40D-142057C5F6D7}" dt="2025-11-03T18:50:53.654" v="222" actId="1076"/>
          <ac:picMkLst>
            <pc:docMk/>
            <pc:sldMk cId="2944506527" sldId="287"/>
            <ac:picMk id="3" creationId="{1C5C30F2-B85B-8EBA-4B58-DE3609C20B68}"/>
          </ac:picMkLst>
        </pc:picChg>
        <pc:picChg chg="add mod modCrop">
          <ac:chgData name="Pennella, Cindy" userId="S::pennella.6@buckeyemail.osu.edu::b93421d2-5ee0-46cd-a6e2-698fe2a5274c" providerId="AD" clId="Web-{5EF3AE4A-4778-D21D-A40D-142057C5F6D7}" dt="2025-11-03T18:50:04.086" v="218" actId="14100"/>
          <ac:picMkLst>
            <pc:docMk/>
            <pc:sldMk cId="2944506527" sldId="287"/>
            <ac:picMk id="4" creationId="{0F5A49E1-8FAB-9A51-E521-00E4DE38ECFA}"/>
          </ac:picMkLst>
        </pc:picChg>
        <pc:picChg chg="del">
          <ac:chgData name="Pennella, Cindy" userId="S::pennella.6@buckeyemail.osu.edu::b93421d2-5ee0-46cd-a6e2-698fe2a5274c" providerId="AD" clId="Web-{5EF3AE4A-4778-D21D-A40D-142057C5F6D7}" dt="2025-11-03T18:47:10.605" v="178"/>
          <ac:picMkLst>
            <pc:docMk/>
            <pc:sldMk cId="2944506527" sldId="287"/>
            <ac:picMk id="6" creationId="{F93CC964-4A97-6497-74E7-E8A7875119EE}"/>
          </ac:picMkLst>
        </pc:picChg>
        <pc:picChg chg="del">
          <ac:chgData name="Pennella, Cindy" userId="S::pennella.6@buckeyemail.osu.edu::b93421d2-5ee0-46cd-a6e2-698fe2a5274c" providerId="AD" clId="Web-{5EF3AE4A-4778-D21D-A40D-142057C5F6D7}" dt="2025-11-03T18:46:26.526" v="176"/>
          <ac:picMkLst>
            <pc:docMk/>
            <pc:sldMk cId="2944506527" sldId="287"/>
            <ac:picMk id="14" creationId="{686AF58C-D7FC-579B-6FC5-74732CDE61E6}"/>
          </ac:picMkLst>
        </pc:picChg>
        <pc:picChg chg="del">
          <ac:chgData name="Pennella, Cindy" userId="S::pennella.6@buckeyemail.osu.edu::b93421d2-5ee0-46cd-a6e2-698fe2a5274c" providerId="AD" clId="Web-{5EF3AE4A-4778-D21D-A40D-142057C5F6D7}" dt="2025-11-03T18:47:21.730" v="182"/>
          <ac:picMkLst>
            <pc:docMk/>
            <pc:sldMk cId="2944506527" sldId="287"/>
            <ac:picMk id="19" creationId="{B27136A7-D2E5-6D07-CA82-6513ED41EAF3}"/>
          </ac:picMkLst>
        </pc:picChg>
        <pc:picChg chg="del">
          <ac:chgData name="Pennella, Cindy" userId="S::pennella.6@buckeyemail.osu.edu::b93421d2-5ee0-46cd-a6e2-698fe2a5274c" providerId="AD" clId="Web-{5EF3AE4A-4778-D21D-A40D-142057C5F6D7}" dt="2025-11-03T18:46:28.104" v="177"/>
          <ac:picMkLst>
            <pc:docMk/>
            <pc:sldMk cId="2944506527" sldId="287"/>
            <ac:picMk id="22" creationId="{DCB7DBA2-BCEF-1046-D240-F44EE2A4B5F4}"/>
          </ac:picMkLst>
        </pc:picChg>
      </pc:sldChg>
      <pc:sldChg chg="addSp delSp modSp add mod replId">
        <pc:chgData name="Pennella, Cindy" userId="S::pennella.6@buckeyemail.osu.edu::b93421d2-5ee0-46cd-a6e2-698fe2a5274c" providerId="AD" clId="Web-{5EF3AE4A-4778-D21D-A40D-142057C5F6D7}" dt="2025-11-03T20:15:35.930" v="500"/>
        <pc:sldMkLst>
          <pc:docMk/>
          <pc:sldMk cId="693536029" sldId="288"/>
        </pc:sldMkLst>
        <pc:spChg chg="add">
          <ac:chgData name="Pennella, Cindy" userId="S::pennella.6@buckeyemail.osu.edu::b93421d2-5ee0-46cd-a6e2-698fe2a5274c" providerId="AD" clId="Web-{5EF3AE4A-4778-D21D-A40D-142057C5F6D7}" dt="2025-11-03T20:15:35.930" v="500"/>
          <ac:spMkLst>
            <pc:docMk/>
            <pc:sldMk cId="693536029" sldId="288"/>
            <ac:spMk id="4" creationId="{2FA755A7-791C-D745-42EF-1254EDE52A5D}"/>
          </ac:spMkLst>
        </pc:spChg>
        <pc:picChg chg="add mod">
          <ac:chgData name="Pennella, Cindy" userId="S::pennella.6@buckeyemail.osu.edu::b93421d2-5ee0-46cd-a6e2-698fe2a5274c" providerId="AD" clId="Web-{5EF3AE4A-4778-D21D-A40D-142057C5F6D7}" dt="2025-11-03T18:53:21.664" v="251" actId="14100"/>
          <ac:picMkLst>
            <pc:docMk/>
            <pc:sldMk cId="693536029" sldId="288"/>
            <ac:picMk id="2" creationId="{9DF2B517-4305-04A5-9643-FC517400A54C}"/>
          </ac:picMkLst>
        </pc:picChg>
        <pc:picChg chg="del">
          <ac:chgData name="Pennella, Cindy" userId="S::pennella.6@buckeyemail.osu.edu::b93421d2-5ee0-46cd-a6e2-698fe2a5274c" providerId="AD" clId="Web-{5EF3AE4A-4778-D21D-A40D-142057C5F6D7}" dt="2025-11-03T18:51:28.345" v="227"/>
          <ac:picMkLst>
            <pc:docMk/>
            <pc:sldMk cId="693536029" sldId="288"/>
            <ac:picMk id="3" creationId="{948BABB7-E3DA-24E7-FF39-BF0E7A68372F}"/>
          </ac:picMkLst>
        </pc:picChg>
        <pc:picChg chg="del">
          <ac:chgData name="Pennella, Cindy" userId="S::pennella.6@buckeyemail.osu.edu::b93421d2-5ee0-46cd-a6e2-698fe2a5274c" providerId="AD" clId="Web-{5EF3AE4A-4778-D21D-A40D-142057C5F6D7}" dt="2025-11-03T18:51:20.922" v="224"/>
          <ac:picMkLst>
            <pc:docMk/>
            <pc:sldMk cId="693536029" sldId="288"/>
            <ac:picMk id="4" creationId="{C37C3303-C469-AD2B-56F5-FDC823FBCA51}"/>
          </ac:picMkLst>
        </pc:picChg>
        <pc:picChg chg="add mod modCrop">
          <ac:chgData name="Pennella, Cindy" userId="S::pennella.6@buckeyemail.osu.edu::b93421d2-5ee0-46cd-a6e2-698fe2a5274c" providerId="AD" clId="Web-{5EF3AE4A-4778-D21D-A40D-142057C5F6D7}" dt="2025-11-03T18:53:09.351" v="248" actId="1076"/>
          <ac:picMkLst>
            <pc:docMk/>
            <pc:sldMk cId="693536029" sldId="288"/>
            <ac:picMk id="5" creationId="{D074EC64-6E0B-0ECC-2240-0665DE03F679}"/>
          </ac:picMkLst>
        </pc:picChg>
      </pc:sldChg>
      <pc:sldChg chg="modSp mod">
        <pc:chgData name="Pennella, Cindy" userId="S::pennella.6@buckeyemail.osu.edu::b93421d2-5ee0-46cd-a6e2-698fe2a5274c" providerId="AD" clId="Web-{5EF3AE4A-4778-D21D-A40D-142057C5F6D7}" dt="2025-11-03T19:00:52.256" v="281" actId="20577"/>
        <pc:sldMkLst>
          <pc:docMk/>
          <pc:sldMk cId="3218120297" sldId="289"/>
        </pc:sldMkLst>
        <pc:spChg chg="mod">
          <ac:chgData name="Pennella, Cindy" userId="S::pennella.6@buckeyemail.osu.edu::b93421d2-5ee0-46cd-a6e2-698fe2a5274c" providerId="AD" clId="Web-{5EF3AE4A-4778-D21D-A40D-142057C5F6D7}" dt="2025-11-03T19:00:49.600" v="280" actId="20577"/>
          <ac:spMkLst>
            <pc:docMk/>
            <pc:sldMk cId="3218120297" sldId="289"/>
            <ac:spMk id="2" creationId="{A26B5661-55E5-5843-476F-C67A1C6A3197}"/>
          </ac:spMkLst>
        </pc:spChg>
        <pc:spChg chg="mod">
          <ac:chgData name="Pennella, Cindy" userId="S::pennella.6@buckeyemail.osu.edu::b93421d2-5ee0-46cd-a6e2-698fe2a5274c" providerId="AD" clId="Web-{5EF3AE4A-4778-D21D-A40D-142057C5F6D7}" dt="2025-11-03T19:00:52.256" v="281" actId="20577"/>
          <ac:spMkLst>
            <pc:docMk/>
            <pc:sldMk cId="3218120297" sldId="289"/>
            <ac:spMk id="3" creationId="{EA43639D-D13F-4954-D524-6012D75F0970}"/>
          </ac:spMkLst>
        </pc:spChg>
      </pc:sldChg>
      <pc:sldChg chg="modSp">
        <pc:chgData name="Pennella, Cindy" userId="S::pennella.6@buckeyemail.osu.edu::b93421d2-5ee0-46cd-a6e2-698fe2a5274c" providerId="AD" clId="Web-{5EF3AE4A-4778-D21D-A40D-142057C5F6D7}" dt="2025-11-03T19:54:36.303" v="383" actId="1076"/>
        <pc:sldMkLst>
          <pc:docMk/>
          <pc:sldMk cId="4221158577" sldId="290"/>
        </pc:sldMkLst>
        <pc:picChg chg="mod">
          <ac:chgData name="Pennella, Cindy" userId="S::pennella.6@buckeyemail.osu.edu::b93421d2-5ee0-46cd-a6e2-698fe2a5274c" providerId="AD" clId="Web-{5EF3AE4A-4778-D21D-A40D-142057C5F6D7}" dt="2025-11-03T19:54:36.303" v="383" actId="1076"/>
          <ac:picMkLst>
            <pc:docMk/>
            <pc:sldMk cId="4221158577" sldId="290"/>
            <ac:picMk id="3" creationId="{60ADA8D3-8802-DF53-552A-BC57D0486C30}"/>
          </ac:picMkLst>
        </pc:picChg>
      </pc:sldChg>
      <pc:sldChg chg="delSp modSp">
        <pc:chgData name="Pennella, Cindy" userId="S::pennella.6@buckeyemail.osu.edu::b93421d2-5ee0-46cd-a6e2-698fe2a5274c" providerId="AD" clId="Web-{5EF3AE4A-4778-D21D-A40D-142057C5F6D7}" dt="2025-11-03T20:42:52.633" v="501" actId="14100"/>
        <pc:sldMkLst>
          <pc:docMk/>
          <pc:sldMk cId="1946556712" sldId="292"/>
        </pc:sldMkLst>
        <pc:spChg chg="del">
          <ac:chgData name="Pennella, Cindy" userId="S::pennella.6@buckeyemail.osu.edu::b93421d2-5ee0-46cd-a6e2-698fe2a5274c" providerId="AD" clId="Web-{5EF3AE4A-4778-D21D-A40D-142057C5F6D7}" dt="2025-11-03T20:11:18.330" v="436"/>
          <ac:spMkLst>
            <pc:docMk/>
            <pc:sldMk cId="1946556712" sldId="292"/>
            <ac:spMk id="2" creationId="{3D84B268-E95C-E5A0-DF93-514462C5C0CA}"/>
          </ac:spMkLst>
        </pc:spChg>
        <pc:spChg chg="mod">
          <ac:chgData name="Pennella, Cindy" userId="S::pennella.6@buckeyemail.osu.edu::b93421d2-5ee0-46cd-a6e2-698fe2a5274c" providerId="AD" clId="Web-{5EF3AE4A-4778-D21D-A40D-142057C5F6D7}" dt="2025-11-03T20:42:52.633" v="501" actId="14100"/>
          <ac:spMkLst>
            <pc:docMk/>
            <pc:sldMk cId="1946556712" sldId="292"/>
            <ac:spMk id="6" creationId="{27D6CC7E-2387-4A84-BAEC-CFA339289F97}"/>
          </ac:spMkLst>
        </pc:spChg>
      </pc:sldChg>
      <pc:sldMasterChg chg="mod setBg modSldLayout">
        <pc:chgData name="Pennella, Cindy" userId="S::pennella.6@buckeyemail.osu.edu::b93421d2-5ee0-46cd-a6e2-698fe2a5274c" providerId="AD" clId="Web-{5EF3AE4A-4778-D21D-A40D-142057C5F6D7}" dt="2025-11-03T18:59:13.205" v="265"/>
        <pc:sldMasterMkLst>
          <pc:docMk/>
          <pc:sldMasterMk cId="1518666976" sldId="2147483648"/>
        </pc:sldMasterMkLst>
        <pc:sldLayoutChg chg="mod">
          <pc:chgData name="Pennella, Cindy" userId="S::pennella.6@buckeyemail.osu.edu::b93421d2-5ee0-46cd-a6e2-698fe2a5274c" providerId="AD" clId="Web-{5EF3AE4A-4778-D21D-A40D-142057C5F6D7}" dt="2025-11-03T18:59:13.205" v="265"/>
          <pc:sldLayoutMkLst>
            <pc:docMk/>
            <pc:sldMasterMk cId="1518666976" sldId="2147483648"/>
            <pc:sldLayoutMk cId="194109316" sldId="2147483649"/>
          </pc:sldLayoutMkLst>
        </pc:sldLayoutChg>
        <pc:sldLayoutChg chg="mod">
          <pc:chgData name="Pennella, Cindy" userId="S::pennella.6@buckeyemail.osu.edu::b93421d2-5ee0-46cd-a6e2-698fe2a5274c" providerId="AD" clId="Web-{5EF3AE4A-4778-D21D-A40D-142057C5F6D7}" dt="2025-11-03T18:59:13.205" v="265"/>
          <pc:sldLayoutMkLst>
            <pc:docMk/>
            <pc:sldMasterMk cId="1518666976" sldId="2147483648"/>
            <pc:sldLayoutMk cId="3374199578" sldId="2147483650"/>
          </pc:sldLayoutMkLst>
        </pc:sldLayoutChg>
        <pc:sldLayoutChg chg="mod">
          <pc:chgData name="Pennella, Cindy" userId="S::pennella.6@buckeyemail.osu.edu::b93421d2-5ee0-46cd-a6e2-698fe2a5274c" providerId="AD" clId="Web-{5EF3AE4A-4778-D21D-A40D-142057C5F6D7}" dt="2025-11-03T18:59:13.205" v="265"/>
          <pc:sldLayoutMkLst>
            <pc:docMk/>
            <pc:sldMasterMk cId="1518666976" sldId="2147483648"/>
            <pc:sldLayoutMk cId="1385979200" sldId="2147483651"/>
          </pc:sldLayoutMkLst>
        </pc:sldLayoutChg>
        <pc:sldLayoutChg chg="mod">
          <pc:chgData name="Pennella, Cindy" userId="S::pennella.6@buckeyemail.osu.edu::b93421d2-5ee0-46cd-a6e2-698fe2a5274c" providerId="AD" clId="Web-{5EF3AE4A-4778-D21D-A40D-142057C5F6D7}" dt="2025-11-03T18:59:13.205" v="265"/>
          <pc:sldLayoutMkLst>
            <pc:docMk/>
            <pc:sldMasterMk cId="1518666976" sldId="2147483648"/>
            <pc:sldLayoutMk cId="4192902035" sldId="2147483652"/>
          </pc:sldLayoutMkLst>
        </pc:sldLayoutChg>
        <pc:sldLayoutChg chg="mod">
          <pc:chgData name="Pennella, Cindy" userId="S::pennella.6@buckeyemail.osu.edu::b93421d2-5ee0-46cd-a6e2-698fe2a5274c" providerId="AD" clId="Web-{5EF3AE4A-4778-D21D-A40D-142057C5F6D7}" dt="2025-11-03T18:59:13.205" v="265"/>
          <pc:sldLayoutMkLst>
            <pc:docMk/>
            <pc:sldMasterMk cId="1518666976" sldId="2147483648"/>
            <pc:sldLayoutMk cId="1488785473" sldId="2147483653"/>
          </pc:sldLayoutMkLst>
        </pc:sldLayoutChg>
        <pc:sldLayoutChg chg="mod">
          <pc:chgData name="Pennella, Cindy" userId="S::pennella.6@buckeyemail.osu.edu::b93421d2-5ee0-46cd-a6e2-698fe2a5274c" providerId="AD" clId="Web-{5EF3AE4A-4778-D21D-A40D-142057C5F6D7}" dt="2025-11-03T18:59:13.205" v="265"/>
          <pc:sldLayoutMkLst>
            <pc:docMk/>
            <pc:sldMasterMk cId="1518666976" sldId="2147483648"/>
            <pc:sldLayoutMk cId="2985104692" sldId="2147483654"/>
          </pc:sldLayoutMkLst>
        </pc:sldLayoutChg>
        <pc:sldLayoutChg chg="mod">
          <pc:chgData name="Pennella, Cindy" userId="S::pennella.6@buckeyemail.osu.edu::b93421d2-5ee0-46cd-a6e2-698fe2a5274c" providerId="AD" clId="Web-{5EF3AE4A-4778-D21D-A40D-142057C5F6D7}" dt="2025-11-03T18:59:13.205" v="265"/>
          <pc:sldLayoutMkLst>
            <pc:docMk/>
            <pc:sldMasterMk cId="1518666976" sldId="2147483648"/>
            <pc:sldLayoutMk cId="2328486049" sldId="2147483655"/>
          </pc:sldLayoutMkLst>
        </pc:sldLayoutChg>
        <pc:sldLayoutChg chg="mod">
          <pc:chgData name="Pennella, Cindy" userId="S::pennella.6@buckeyemail.osu.edu::b93421d2-5ee0-46cd-a6e2-698fe2a5274c" providerId="AD" clId="Web-{5EF3AE4A-4778-D21D-A40D-142057C5F6D7}" dt="2025-11-03T18:59:13.205" v="265"/>
          <pc:sldLayoutMkLst>
            <pc:docMk/>
            <pc:sldMasterMk cId="1518666976" sldId="2147483648"/>
            <pc:sldLayoutMk cId="1395823198" sldId="2147483656"/>
          </pc:sldLayoutMkLst>
        </pc:sldLayoutChg>
        <pc:sldLayoutChg chg="mod">
          <pc:chgData name="Pennella, Cindy" userId="S::pennella.6@buckeyemail.osu.edu::b93421d2-5ee0-46cd-a6e2-698fe2a5274c" providerId="AD" clId="Web-{5EF3AE4A-4778-D21D-A40D-142057C5F6D7}" dt="2025-11-03T18:59:13.205" v="265"/>
          <pc:sldLayoutMkLst>
            <pc:docMk/>
            <pc:sldMasterMk cId="1518666976" sldId="2147483648"/>
            <pc:sldLayoutMk cId="2840370495" sldId="2147483657"/>
          </pc:sldLayoutMkLst>
        </pc:sldLayoutChg>
        <pc:sldLayoutChg chg="mod">
          <pc:chgData name="Pennella, Cindy" userId="S::pennella.6@buckeyemail.osu.edu::b93421d2-5ee0-46cd-a6e2-698fe2a5274c" providerId="AD" clId="Web-{5EF3AE4A-4778-D21D-A40D-142057C5F6D7}" dt="2025-11-03T18:59:13.205" v="265"/>
          <pc:sldLayoutMkLst>
            <pc:docMk/>
            <pc:sldMasterMk cId="1518666976" sldId="2147483648"/>
            <pc:sldLayoutMk cId="915568668" sldId="2147483658"/>
          </pc:sldLayoutMkLst>
        </pc:sldLayoutChg>
        <pc:sldLayoutChg chg="mod">
          <pc:chgData name="Pennella, Cindy" userId="S::pennella.6@buckeyemail.osu.edu::b93421d2-5ee0-46cd-a6e2-698fe2a5274c" providerId="AD" clId="Web-{5EF3AE4A-4778-D21D-A40D-142057C5F6D7}" dt="2025-11-03T18:59:13.205" v="265"/>
          <pc:sldLayoutMkLst>
            <pc:docMk/>
            <pc:sldMasterMk cId="1518666976" sldId="2147483648"/>
            <pc:sldLayoutMk cId="2071869964" sldId="2147483659"/>
          </pc:sldLayoutMkLst>
        </pc:sldLayoutChg>
      </pc:sldMasterChg>
    </pc:docChg>
  </pc:docChgLst>
  <pc:docChgLst>
    <pc:chgData name="Pettit, Jack" userId="S::pettit.175@buckeyemail.osu.edu::f4729b9b-609e-41bd-934c-278a70bedfdc" providerId="AD" clId="Web-{AE18C214-0062-62F9-6A1A-A5C6DCC043B3}"/>
    <pc:docChg chg="modSld">
      <pc:chgData name="Pettit, Jack" userId="S::pettit.175@buckeyemail.osu.edu::f4729b9b-609e-41bd-934c-278a70bedfdc" providerId="AD" clId="Web-{AE18C214-0062-62F9-6A1A-A5C6DCC043B3}" dt="2025-11-04T14:21:19.385" v="42" actId="1076"/>
      <pc:docMkLst>
        <pc:docMk/>
      </pc:docMkLst>
      <pc:sldChg chg="addSp modSp">
        <pc:chgData name="Pettit, Jack" userId="S::pettit.175@buckeyemail.osu.edu::f4729b9b-609e-41bd-934c-278a70bedfdc" providerId="AD" clId="Web-{AE18C214-0062-62F9-6A1A-A5C6DCC043B3}" dt="2025-11-04T14:21:19.385" v="42" actId="1076"/>
        <pc:sldMkLst>
          <pc:docMk/>
          <pc:sldMk cId="3781975890" sldId="276"/>
        </pc:sldMkLst>
        <pc:spChg chg="add mod">
          <ac:chgData name="Pettit, Jack" userId="S::pettit.175@buckeyemail.osu.edu::f4729b9b-609e-41bd-934c-278a70bedfdc" providerId="AD" clId="Web-{AE18C214-0062-62F9-6A1A-A5C6DCC043B3}" dt="2025-11-04T14:21:19.385" v="42" actId="1076"/>
          <ac:spMkLst>
            <pc:docMk/>
            <pc:sldMk cId="3781975890" sldId="276"/>
            <ac:spMk id="4" creationId="{28578A18-DC68-F4EF-7394-F47049443BE6}"/>
          </ac:spMkLst>
        </pc:spChg>
      </pc:sldChg>
      <pc:sldChg chg="modSp">
        <pc:chgData name="Pettit, Jack" userId="S::pettit.175@buckeyemail.osu.edu::f4729b9b-609e-41bd-934c-278a70bedfdc" providerId="AD" clId="Web-{AE18C214-0062-62F9-6A1A-A5C6DCC043B3}" dt="2025-11-04T14:17:11.618" v="1" actId="20577"/>
        <pc:sldMkLst>
          <pc:docMk/>
          <pc:sldMk cId="3634839404" sldId="278"/>
        </pc:sldMkLst>
        <pc:spChg chg="mod">
          <ac:chgData name="Pettit, Jack" userId="S::pettit.175@buckeyemail.osu.edu::f4729b9b-609e-41bd-934c-278a70bedfdc" providerId="AD" clId="Web-{AE18C214-0062-62F9-6A1A-A5C6DCC043B3}" dt="2025-11-04T14:17:11.618" v="1" actId="20577"/>
          <ac:spMkLst>
            <pc:docMk/>
            <pc:sldMk cId="3634839404" sldId="278"/>
            <ac:spMk id="17" creationId="{018EFDA6-6AFA-81E8-1575-43DF8B9A5E22}"/>
          </ac:spMkLst>
        </pc:spChg>
      </pc:sldChg>
    </pc:docChg>
  </pc:docChgLst>
  <pc:docChgLst>
    <pc:chgData name="Pettit, Jack" userId="S::pettit.175@buckeyemail.osu.edu::f4729b9b-609e-41bd-934c-278a70bedfdc" providerId="AD" clId="Web-{3322047B-9E5B-DC92-3622-0C32B3D7D26F}"/>
    <pc:docChg chg="addSld modSld">
      <pc:chgData name="Pettit, Jack" userId="S::pettit.175@buckeyemail.osu.edu::f4729b9b-609e-41bd-934c-278a70bedfdc" providerId="AD" clId="Web-{3322047B-9E5B-DC92-3622-0C32B3D7D26F}" dt="2025-10-29T16:31:01.748" v="490" actId="1076"/>
      <pc:docMkLst>
        <pc:docMk/>
      </pc:docMkLst>
      <pc:sldChg chg="modSp">
        <pc:chgData name="Pettit, Jack" userId="S::pettit.175@buckeyemail.osu.edu::f4729b9b-609e-41bd-934c-278a70bedfdc" providerId="AD" clId="Web-{3322047B-9E5B-DC92-3622-0C32B3D7D26F}" dt="2025-10-29T16:03:26.105" v="69" actId="20577"/>
        <pc:sldMkLst>
          <pc:docMk/>
          <pc:sldMk cId="1399131936" sldId="263"/>
        </pc:sldMkLst>
        <pc:spChg chg="mod">
          <ac:chgData name="Pettit, Jack" userId="S::pettit.175@buckeyemail.osu.edu::f4729b9b-609e-41bd-934c-278a70bedfdc" providerId="AD" clId="Web-{3322047B-9E5B-DC92-3622-0C32B3D7D26F}" dt="2025-10-29T16:03:26.105" v="69" actId="20577"/>
          <ac:spMkLst>
            <pc:docMk/>
            <pc:sldMk cId="1399131936" sldId="263"/>
            <ac:spMk id="2" creationId="{A9DABD8B-C6B8-7A19-B4D8-B3895146BB35}"/>
          </ac:spMkLst>
        </pc:spChg>
      </pc:sldChg>
      <pc:sldChg chg="addSp delSp modSp">
        <pc:chgData name="Pettit, Jack" userId="S::pettit.175@buckeyemail.osu.edu::f4729b9b-609e-41bd-934c-278a70bedfdc" providerId="AD" clId="Web-{3322047B-9E5B-DC92-3622-0C32B3D7D26F}" dt="2025-10-29T16:31:01.748" v="490" actId="1076"/>
        <pc:sldMkLst>
          <pc:docMk/>
          <pc:sldMk cId="3781975890" sldId="276"/>
        </pc:sldMkLst>
        <pc:picChg chg="mod">
          <ac:chgData name="Pettit, Jack" userId="S::pettit.175@buckeyemail.osu.edu::f4729b9b-609e-41bd-934c-278a70bedfdc" providerId="AD" clId="Web-{3322047B-9E5B-DC92-3622-0C32B3D7D26F}" dt="2025-10-29T16:31:01.748" v="490" actId="1076"/>
          <ac:picMkLst>
            <pc:docMk/>
            <pc:sldMk cId="3781975890" sldId="276"/>
            <ac:picMk id="6" creationId="{B37DB2B9-F745-FBA4-0FAE-88B6FD5FCBA4}"/>
          </ac:picMkLst>
        </pc:picChg>
      </pc:sldChg>
      <pc:sldChg chg="addSp delSp modSp">
        <pc:chgData name="Pettit, Jack" userId="S::pettit.175@buckeyemail.osu.edu::f4729b9b-609e-41bd-934c-278a70bedfdc" providerId="AD" clId="Web-{3322047B-9E5B-DC92-3622-0C32B3D7D26F}" dt="2025-10-29T16:30:26.342" v="483" actId="20577"/>
        <pc:sldMkLst>
          <pc:docMk/>
          <pc:sldMk cId="2672897539" sldId="277"/>
        </pc:sldMkLst>
        <pc:spChg chg="mod">
          <ac:chgData name="Pettit, Jack" userId="S::pettit.175@buckeyemail.osu.edu::f4729b9b-609e-41bd-934c-278a70bedfdc" providerId="AD" clId="Web-{3322047B-9E5B-DC92-3622-0C32B3D7D26F}" dt="2025-10-29T16:27:05.639" v="373"/>
          <ac:spMkLst>
            <pc:docMk/>
            <pc:sldMk cId="2672897539" sldId="277"/>
            <ac:spMk id="2" creationId="{F585F99E-9603-C7AB-56F4-9B1FC2A339CD}"/>
          </ac:spMkLst>
        </pc:spChg>
        <pc:spChg chg="mod ord">
          <ac:chgData name="Pettit, Jack" userId="S::pettit.175@buckeyemail.osu.edu::f4729b9b-609e-41bd-934c-278a70bedfdc" providerId="AD" clId="Web-{3322047B-9E5B-DC92-3622-0C32B3D7D26F}" dt="2025-10-29T16:30:26.342" v="483" actId="20577"/>
          <ac:spMkLst>
            <pc:docMk/>
            <pc:sldMk cId="2672897539" sldId="277"/>
            <ac:spMk id="3" creationId="{585FADB7-7CDC-7C18-9EDC-EA621320621A}"/>
          </ac:spMkLst>
        </pc:spChg>
        <pc:spChg chg="add">
          <ac:chgData name="Pettit, Jack" userId="S::pettit.175@buckeyemail.osu.edu::f4729b9b-609e-41bd-934c-278a70bedfdc" providerId="AD" clId="Web-{3322047B-9E5B-DC92-3622-0C32B3D7D26F}" dt="2025-10-29T16:27:05.639" v="373"/>
          <ac:spMkLst>
            <pc:docMk/>
            <pc:sldMk cId="2672897539" sldId="277"/>
            <ac:spMk id="83" creationId="{F13C74B1-5B17-4795-BED0-7140497B445A}"/>
          </ac:spMkLst>
        </pc:spChg>
        <pc:spChg chg="add">
          <ac:chgData name="Pettit, Jack" userId="S::pettit.175@buckeyemail.osu.edu::f4729b9b-609e-41bd-934c-278a70bedfdc" providerId="AD" clId="Web-{3322047B-9E5B-DC92-3622-0C32B3D7D26F}" dt="2025-10-29T16:27:05.639" v="373"/>
          <ac:spMkLst>
            <pc:docMk/>
            <pc:sldMk cId="2672897539" sldId="277"/>
            <ac:spMk id="84" creationId="{D4974D33-8DC5-464E-8C6D-BE58F0669C17}"/>
          </ac:spMkLst>
        </pc:spChg>
        <pc:picChg chg="mod ord">
          <ac:chgData name="Pettit, Jack" userId="S::pettit.175@buckeyemail.osu.edu::f4729b9b-609e-41bd-934c-278a70bedfdc" providerId="AD" clId="Web-{3322047B-9E5B-DC92-3622-0C32B3D7D26F}" dt="2025-10-29T16:27:05.639" v="373"/>
          <ac:picMkLst>
            <pc:docMk/>
            <pc:sldMk cId="2672897539" sldId="277"/>
            <ac:picMk id="5" creationId="{738E9A95-9F65-1855-0CDA-EB0D1B1EB7A6}"/>
          </ac:picMkLst>
        </pc:picChg>
      </pc:sldChg>
      <pc:sldChg chg="addSp delSp modSp new mod setBg">
        <pc:chgData name="Pettit, Jack" userId="S::pettit.175@buckeyemail.osu.edu::f4729b9b-609e-41bd-934c-278a70bedfdc" providerId="AD" clId="Web-{3322047B-9E5B-DC92-3622-0C32B3D7D26F}" dt="2025-10-29T16:20:53.782" v="148" actId="20577"/>
        <pc:sldMkLst>
          <pc:docMk/>
          <pc:sldMk cId="3634839404" sldId="278"/>
        </pc:sldMkLst>
        <pc:spChg chg="mod">
          <ac:chgData name="Pettit, Jack" userId="S::pettit.175@buckeyemail.osu.edu::f4729b9b-609e-41bd-934c-278a70bedfdc" providerId="AD" clId="Web-{3322047B-9E5B-DC92-3622-0C32B3D7D26F}" dt="2025-10-29T16:19:34.532" v="134"/>
          <ac:spMkLst>
            <pc:docMk/>
            <pc:sldMk cId="3634839404" sldId="278"/>
            <ac:spMk id="2" creationId="{51F68819-89FE-0569-03F0-4AEC4EF0523F}"/>
          </ac:spMkLst>
        </pc:spChg>
        <pc:spChg chg="add mod">
          <ac:chgData name="Pettit, Jack" userId="S::pettit.175@buckeyemail.osu.edu::f4729b9b-609e-41bd-934c-278a70bedfdc" providerId="AD" clId="Web-{3322047B-9E5B-DC92-3622-0C32B3D7D26F}" dt="2025-10-29T16:20:53.782" v="148" actId="20577"/>
          <ac:spMkLst>
            <pc:docMk/>
            <pc:sldMk cId="3634839404" sldId="278"/>
            <ac:spMk id="17" creationId="{018EFDA6-6AFA-81E8-1575-43DF8B9A5E22}"/>
          </ac:spMkLst>
        </pc:spChg>
        <pc:spChg chg="add">
          <ac:chgData name="Pettit, Jack" userId="S::pettit.175@buckeyemail.osu.edu::f4729b9b-609e-41bd-934c-278a70bedfdc" providerId="AD" clId="Web-{3322047B-9E5B-DC92-3622-0C32B3D7D26F}" dt="2025-10-29T16:19:34.532" v="135"/>
          <ac:spMkLst>
            <pc:docMk/>
            <pc:sldMk cId="3634839404" sldId="278"/>
            <ac:spMk id="27" creationId="{A8908DB7-C3A6-4FCB-9820-CEE02B398C4A}"/>
          </ac:spMkLst>
        </pc:spChg>
        <pc:spChg chg="add">
          <ac:chgData name="Pettit, Jack" userId="S::pettit.175@buckeyemail.osu.edu::f4729b9b-609e-41bd-934c-278a70bedfdc" providerId="AD" clId="Web-{3322047B-9E5B-DC92-3622-0C32B3D7D26F}" dt="2025-10-29T16:19:34.532" v="135"/>
          <ac:spMkLst>
            <pc:docMk/>
            <pc:sldMk cId="3634839404" sldId="278"/>
            <ac:spMk id="29" creationId="{535742DD-1B16-4E9D-B715-0D74B4574A68}"/>
          </ac:spMkLst>
        </pc:spChg>
      </pc:sldChg>
    </pc:docChg>
  </pc:docChgLst>
  <pc:docChgLst>
    <pc:chgData name="Pennella, Cindy" userId="S::pennella.6@buckeyemail.osu.edu::b93421d2-5ee0-46cd-a6e2-698fe2a5274c" providerId="AD" clId="Web-{D38A0948-DFC9-31D9-2BC7-58DBF287304D}"/>
    <pc:docChg chg="modSld">
      <pc:chgData name="Pennella, Cindy" userId="S::pennella.6@buckeyemail.osu.edu::b93421d2-5ee0-46cd-a6e2-698fe2a5274c" providerId="AD" clId="Web-{D38A0948-DFC9-31D9-2BC7-58DBF287304D}" dt="2025-11-03T18:32:08.822" v="9"/>
      <pc:docMkLst>
        <pc:docMk/>
      </pc:docMkLst>
      <pc:sldChg chg="addSp delSp modSp">
        <pc:chgData name="Pennella, Cindy" userId="S::pennella.6@buckeyemail.osu.edu::b93421d2-5ee0-46cd-a6e2-698fe2a5274c" providerId="AD" clId="Web-{D38A0948-DFC9-31D9-2BC7-58DBF287304D}" dt="2025-11-03T18:32:08.822" v="9"/>
        <pc:sldMkLst>
          <pc:docMk/>
          <pc:sldMk cId="739713833" sldId="286"/>
        </pc:sldMkLst>
        <pc:picChg chg="add del mod">
          <ac:chgData name="Pennella, Cindy" userId="S::pennella.6@buckeyemail.osu.edu::b93421d2-5ee0-46cd-a6e2-698fe2a5274c" providerId="AD" clId="Web-{D38A0948-DFC9-31D9-2BC7-58DBF287304D}" dt="2025-11-03T18:30:46.791" v="2"/>
          <ac:picMkLst>
            <pc:docMk/>
            <pc:sldMk cId="739713833" sldId="286"/>
            <ac:picMk id="2" creationId="{F1101EA5-D717-2329-A909-448B417C8334}"/>
          </ac:picMkLst>
        </pc:picChg>
        <pc:picChg chg="add del mod modCrop">
          <ac:chgData name="Pennella, Cindy" userId="S::pennella.6@buckeyemail.osu.edu::b93421d2-5ee0-46cd-a6e2-698fe2a5274c" providerId="AD" clId="Web-{D38A0948-DFC9-31D9-2BC7-58DBF287304D}" dt="2025-11-03T18:32:08.822" v="9"/>
          <ac:picMkLst>
            <pc:docMk/>
            <pc:sldMk cId="739713833" sldId="286"/>
            <ac:picMk id="3" creationId="{E410BA5C-DC63-AD31-0BBF-C5932B0824FB}"/>
          </ac:picMkLst>
        </pc:picChg>
      </pc:sldChg>
    </pc:docChg>
  </pc:docChgLst>
  <pc:docChgLst>
    <pc:chgData name="peak.63@buckeyemail.osu.edu" userId="S::peak.63@buckeyemail.osu.edu::fc2318c2-7c93-4d64-ade4-a29464cbfdd5" providerId="AD" clId="Web-{412A32BB-2F58-652B-4E1D-32DB4A87D014}"/>
    <pc:docChg chg="addSld modSld">
      <pc:chgData name="peak.63@buckeyemail.osu.edu" userId="S::peak.63@buckeyemail.osu.edu::fc2318c2-7c93-4d64-ade4-a29464cbfdd5" providerId="AD" clId="Web-{412A32BB-2F58-652B-4E1D-32DB4A87D014}" dt="2025-11-03T19:11:55.595" v="38" actId="1076"/>
      <pc:docMkLst>
        <pc:docMk/>
      </pc:docMkLst>
      <pc:sldChg chg="addSp modSp">
        <pc:chgData name="peak.63@buckeyemail.osu.edu" userId="S::peak.63@buckeyemail.osu.edu::fc2318c2-7c93-4d64-ade4-a29464cbfdd5" providerId="AD" clId="Web-{412A32BB-2F58-652B-4E1D-32DB4A87D014}" dt="2025-11-03T19:11:40.624" v="36" actId="14100"/>
        <pc:sldMkLst>
          <pc:docMk/>
          <pc:sldMk cId="2231320958" sldId="272"/>
        </pc:sldMkLst>
        <pc:spChg chg="mod">
          <ac:chgData name="peak.63@buckeyemail.osu.edu" userId="S::peak.63@buckeyemail.osu.edu::fc2318c2-7c93-4d64-ade4-a29464cbfdd5" providerId="AD" clId="Web-{412A32BB-2F58-652B-4E1D-32DB4A87D014}" dt="2025-11-03T19:10:50.475" v="10" actId="20577"/>
          <ac:spMkLst>
            <pc:docMk/>
            <pc:sldMk cId="2231320958" sldId="272"/>
            <ac:spMk id="2" creationId="{77519025-74F8-09AD-0782-3B7D0F407090}"/>
          </ac:spMkLst>
        </pc:spChg>
        <pc:picChg chg="add mod">
          <ac:chgData name="peak.63@buckeyemail.osu.edu" userId="S::peak.63@buckeyemail.osu.edu::fc2318c2-7c93-4d64-ade4-a29464cbfdd5" providerId="AD" clId="Web-{412A32BB-2F58-652B-4E1D-32DB4A87D014}" dt="2025-11-03T19:11:40.624" v="36" actId="14100"/>
          <ac:picMkLst>
            <pc:docMk/>
            <pc:sldMk cId="2231320958" sldId="272"/>
            <ac:picMk id="3" creationId="{9507119F-1DC6-FCCE-84AD-86C5DA4286C7}"/>
          </ac:picMkLst>
        </pc:picChg>
      </pc:sldChg>
      <pc:sldChg chg="addSp modSp add replId">
        <pc:chgData name="peak.63@buckeyemail.osu.edu" userId="S::peak.63@buckeyemail.osu.edu::fc2318c2-7c93-4d64-ade4-a29464cbfdd5" providerId="AD" clId="Web-{412A32BB-2F58-652B-4E1D-32DB4A87D014}" dt="2025-11-03T19:11:55.595" v="38" actId="1076"/>
        <pc:sldMkLst>
          <pc:docMk/>
          <pc:sldMk cId="4221158577" sldId="290"/>
        </pc:sldMkLst>
        <pc:spChg chg="mod">
          <ac:chgData name="peak.63@buckeyemail.osu.edu" userId="S::peak.63@buckeyemail.osu.edu::fc2318c2-7c93-4d64-ade4-a29464cbfdd5" providerId="AD" clId="Web-{412A32BB-2F58-652B-4E1D-32DB4A87D014}" dt="2025-11-03T19:11:02.039" v="33" actId="20577"/>
          <ac:spMkLst>
            <pc:docMk/>
            <pc:sldMk cId="4221158577" sldId="290"/>
            <ac:spMk id="2" creationId="{5DA076EA-775B-5249-A1C2-AF32842A1D98}"/>
          </ac:spMkLst>
        </pc:spChg>
        <pc:picChg chg="add mod">
          <ac:chgData name="peak.63@buckeyemail.osu.edu" userId="S::peak.63@buckeyemail.osu.edu::fc2318c2-7c93-4d64-ade4-a29464cbfdd5" providerId="AD" clId="Web-{412A32BB-2F58-652B-4E1D-32DB4A87D014}" dt="2025-11-03T19:11:55.595" v="38" actId="1076"/>
          <ac:picMkLst>
            <pc:docMk/>
            <pc:sldMk cId="4221158577" sldId="290"/>
            <ac:picMk id="3" creationId="{60ADA8D3-8802-DF53-552A-BC57D0486C30}"/>
          </ac:picMkLst>
        </pc:picChg>
      </pc:sldChg>
    </pc:docChg>
  </pc:docChgLst>
  <pc:docChgLst>
    <pc:chgData name="Pettit, Jack" userId="S::pettit.175@buckeyemail.osu.edu::f4729b9b-609e-41bd-934c-278a70bedfdc" providerId="AD" clId="Web-{8767AB72-B86B-CA81-CC7A-2ADF00786B05}"/>
    <pc:docChg chg="modSld">
      <pc:chgData name="Pettit, Jack" userId="S::pettit.175@buckeyemail.osu.edu::f4729b9b-609e-41bd-934c-278a70bedfdc" providerId="AD" clId="Web-{8767AB72-B86B-CA81-CC7A-2ADF00786B05}" dt="2025-10-28T22:07:43.399" v="15" actId="20577"/>
      <pc:docMkLst>
        <pc:docMk/>
      </pc:docMkLst>
    </pc:docChg>
  </pc:docChgLst>
  <pc:docChgLst>
    <pc:chgData name="Pettit, Jack" userId="S::pettit.175@buckeyemail.osu.edu::f4729b9b-609e-41bd-934c-278a70bedfdc" providerId="AD" clId="Web-{8CF4301A-4E20-ACA2-4C05-0496A971189D}"/>
    <pc:docChg chg="addSld modSld">
      <pc:chgData name="Pettit, Jack" userId="S::pettit.175@buckeyemail.osu.edu::f4729b9b-609e-41bd-934c-278a70bedfdc" providerId="AD" clId="Web-{8CF4301A-4E20-ACA2-4C05-0496A971189D}" dt="2025-11-03T17:17:38.578" v="62" actId="20577"/>
      <pc:docMkLst>
        <pc:docMk/>
      </pc:docMkLst>
      <pc:sldChg chg="modSp new">
        <pc:chgData name="Pettit, Jack" userId="S::pettit.175@buckeyemail.osu.edu::f4729b9b-609e-41bd-934c-278a70bedfdc" providerId="AD" clId="Web-{8CF4301A-4E20-ACA2-4C05-0496A971189D}" dt="2025-11-03T17:13:21.455" v="28" actId="20577"/>
        <pc:sldMkLst>
          <pc:docMk/>
          <pc:sldMk cId="1974862481" sldId="285"/>
        </pc:sldMkLst>
        <pc:spChg chg="mod">
          <ac:chgData name="Pettit, Jack" userId="S::pettit.175@buckeyemail.osu.edu::f4729b9b-609e-41bd-934c-278a70bedfdc" providerId="AD" clId="Web-{8CF4301A-4E20-ACA2-4C05-0496A971189D}" dt="2025-11-03T17:13:21.455" v="28" actId="20577"/>
          <ac:spMkLst>
            <pc:docMk/>
            <pc:sldMk cId="1974862481" sldId="285"/>
            <ac:spMk id="2" creationId="{0183EAFB-ED43-9704-8EF3-00A4E380DF98}"/>
          </ac:spMkLst>
        </pc:spChg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19655B3-6A3D-4C10-B4E4-052FF4E76238}" type="doc">
      <dgm:prSet loTypeId="urn:microsoft.com/office/officeart/2005/8/layout/vList2" loCatId="list" qsTypeId="urn:microsoft.com/office/officeart/2005/8/quickstyle/simple5" qsCatId="simple" csTypeId="urn:microsoft.com/office/officeart/2005/8/colors/accent0_1" csCatId="mainScheme" phldr="1"/>
      <dgm:spPr/>
      <dgm:t>
        <a:bodyPr/>
        <a:lstStyle/>
        <a:p>
          <a:endParaRPr lang="en-US"/>
        </a:p>
      </dgm:t>
    </dgm:pt>
    <dgm:pt modelId="{3AE048C8-3093-4B6B-83A3-7A3B69AD5A87}">
      <dgm:prSet/>
      <dgm:spPr/>
      <dgm:t>
        <a:bodyPr/>
        <a:lstStyle/>
        <a:p>
          <a:pPr>
            <a:defRPr b="1"/>
          </a:pPr>
          <a:r>
            <a:rPr lang="en-US">
              <a:solidFill>
                <a:srgbClr val="000000"/>
              </a:solidFill>
            </a:rPr>
            <a:t>Extremely broad sector comprised of companies that provide information/entertainment through various media.</a:t>
          </a:r>
        </a:p>
      </dgm:t>
    </dgm:pt>
    <dgm:pt modelId="{80AC296C-F83C-498A-8254-8ABD4913B3BC}" type="parTrans" cxnId="{713F082C-9ECB-4E78-8F1F-EF8DD6FE69EC}">
      <dgm:prSet/>
      <dgm:spPr/>
      <dgm:t>
        <a:bodyPr/>
        <a:lstStyle/>
        <a:p>
          <a:endParaRPr lang="en-US"/>
        </a:p>
      </dgm:t>
    </dgm:pt>
    <dgm:pt modelId="{562BEE55-5628-4172-AFDA-B93ECFED4A54}" type="sibTrans" cxnId="{713F082C-9ECB-4E78-8F1F-EF8DD6FE69EC}">
      <dgm:prSet/>
      <dgm:spPr/>
      <dgm:t>
        <a:bodyPr/>
        <a:lstStyle/>
        <a:p>
          <a:endParaRPr lang="en-US"/>
        </a:p>
      </dgm:t>
    </dgm:pt>
    <dgm:pt modelId="{908B6D09-6B5D-4CFC-8B86-19098871FDA2}">
      <dgm:prSet/>
      <dgm:spPr/>
      <dgm:t>
        <a:bodyPr/>
        <a:lstStyle/>
        <a:p>
          <a:pPr rtl="0"/>
          <a:r>
            <a:rPr lang="en-US">
              <a:solidFill>
                <a:schemeClr val="bg1"/>
              </a:solidFill>
            </a:rPr>
            <a:t>Industries: Telecommunications, Internet</a:t>
          </a:r>
          <a:r>
            <a:rPr lang="en-US">
              <a:solidFill>
                <a:schemeClr val="bg1"/>
              </a:solidFill>
              <a:latin typeface="Aptos Display" panose="02110004020202020204"/>
            </a:rPr>
            <a:t> Content</a:t>
          </a:r>
          <a:r>
            <a:rPr lang="en-US">
              <a:solidFill>
                <a:schemeClr val="bg1"/>
              </a:solidFill>
            </a:rPr>
            <a:t> </a:t>
          </a:r>
          <a:r>
            <a:rPr lang="en-US">
              <a:solidFill>
                <a:schemeClr val="bg1"/>
              </a:solidFill>
              <a:latin typeface="Aptos Display" panose="02110004020202020204"/>
            </a:rPr>
            <a:t>&amp; Information, Entertainment</a:t>
          </a:r>
          <a:r>
            <a:rPr lang="en-US" sz="2200">
              <a:solidFill>
                <a:schemeClr val="bg1"/>
              </a:solidFill>
            </a:rPr>
            <a:t>, etc. </a:t>
          </a:r>
          <a:endParaRPr lang="en-US">
            <a:solidFill>
              <a:schemeClr val="bg1"/>
            </a:solidFill>
            <a:latin typeface="Aptos Display" panose="02110004020202020204"/>
          </a:endParaRPr>
        </a:p>
      </dgm:t>
    </dgm:pt>
    <dgm:pt modelId="{7EAA6FE8-49F7-4D0F-B2CC-1ED7BB6E2370}" type="parTrans" cxnId="{47D65E10-6E6B-4511-91A4-FCBC4FA1627D}">
      <dgm:prSet/>
      <dgm:spPr/>
      <dgm:t>
        <a:bodyPr/>
        <a:lstStyle/>
        <a:p>
          <a:endParaRPr lang="en-US"/>
        </a:p>
      </dgm:t>
    </dgm:pt>
    <dgm:pt modelId="{DC45688B-5B93-4711-BAC7-F6CAE19EF123}" type="sibTrans" cxnId="{47D65E10-6E6B-4511-91A4-FCBC4FA1627D}">
      <dgm:prSet/>
      <dgm:spPr/>
      <dgm:t>
        <a:bodyPr/>
        <a:lstStyle/>
        <a:p>
          <a:endParaRPr lang="en-US"/>
        </a:p>
      </dgm:t>
    </dgm:pt>
    <dgm:pt modelId="{5C036336-E1BA-43B7-A2F9-5B561B59963F}">
      <dgm:prSet/>
      <dgm:spPr/>
      <dgm:t>
        <a:bodyPr/>
        <a:lstStyle/>
        <a:p>
          <a:pPr>
            <a:defRPr b="1"/>
          </a:pPr>
          <a:r>
            <a:rPr lang="en-US">
              <a:solidFill>
                <a:srgbClr val="000000"/>
              </a:solidFill>
            </a:rPr>
            <a:t>Key Drivers: Increase demand for cloud service/AI, Rapid Deployment of 5Gnetwork, Rise in data consumption largely driven by phone usage. </a:t>
          </a:r>
        </a:p>
      </dgm:t>
    </dgm:pt>
    <dgm:pt modelId="{73B3ECFB-4100-4866-8ABE-002933704BF3}" type="parTrans" cxnId="{FB93CF72-B81A-4CC6-BC39-CA34751FC1F1}">
      <dgm:prSet/>
      <dgm:spPr/>
      <dgm:t>
        <a:bodyPr/>
        <a:lstStyle/>
        <a:p>
          <a:endParaRPr lang="en-US"/>
        </a:p>
      </dgm:t>
    </dgm:pt>
    <dgm:pt modelId="{A4804066-163D-46FD-8D3A-88068F9A74D8}" type="sibTrans" cxnId="{FB93CF72-B81A-4CC6-BC39-CA34751FC1F1}">
      <dgm:prSet/>
      <dgm:spPr/>
      <dgm:t>
        <a:bodyPr/>
        <a:lstStyle/>
        <a:p>
          <a:endParaRPr lang="en-US"/>
        </a:p>
      </dgm:t>
    </dgm:pt>
    <dgm:pt modelId="{99D66EC3-D332-40D2-8CA2-23A919EA5DB8}">
      <dgm:prSet phldr="0"/>
      <dgm:spPr/>
      <dgm:t>
        <a:bodyPr/>
        <a:lstStyle/>
        <a:p>
          <a:pPr rtl="0">
            <a:defRPr b="1"/>
          </a:pPr>
          <a:r>
            <a:rPr lang="en-US">
              <a:solidFill>
                <a:srgbClr val="000000"/>
              </a:solidFill>
              <a:latin typeface="Aptos Display" panose="02110004020202020204"/>
            </a:rPr>
            <a:t>Established September 24th, 2018, replacing the Telecommunications Sector.</a:t>
          </a:r>
        </a:p>
      </dgm:t>
    </dgm:pt>
    <dgm:pt modelId="{63927BAE-996B-40B8-B760-5DCDC7069F73}" type="parTrans" cxnId="{6BA9C517-1A02-414D-BBB5-BC059E861A4B}">
      <dgm:prSet/>
      <dgm:spPr/>
    </dgm:pt>
    <dgm:pt modelId="{D4024229-E170-493E-BD26-289D15380CD8}" type="sibTrans" cxnId="{6BA9C517-1A02-414D-BBB5-BC059E861A4B}">
      <dgm:prSet/>
      <dgm:spPr/>
    </dgm:pt>
    <dgm:pt modelId="{6C6B448F-38E3-4B1B-9F1D-23159E59D959}">
      <dgm:prSet phldr="0"/>
      <dgm:spPr/>
      <dgm:t>
        <a:bodyPr/>
        <a:lstStyle/>
        <a:p>
          <a:r>
            <a:rPr lang="en-US" b="1">
              <a:solidFill>
                <a:schemeClr val="bg1"/>
              </a:solidFill>
              <a:latin typeface="Aptos Display" panose="02110004020202020204"/>
            </a:rPr>
            <a:t>Kept existing telecommunication companies (AT&amp;T, Verizon)</a:t>
          </a:r>
        </a:p>
      </dgm:t>
    </dgm:pt>
    <dgm:pt modelId="{1D0C0989-8C6A-46C4-B106-2AE3ACD27111}" type="parTrans" cxnId="{DD2C0D01-7BE5-4658-905D-AF0A003079E4}">
      <dgm:prSet/>
      <dgm:spPr/>
    </dgm:pt>
    <dgm:pt modelId="{E0E259B9-5E24-484D-B643-B466F8501A1E}" type="sibTrans" cxnId="{DD2C0D01-7BE5-4658-905D-AF0A003079E4}">
      <dgm:prSet/>
      <dgm:spPr/>
    </dgm:pt>
    <dgm:pt modelId="{278AE172-94E8-41F4-8661-6367A6E9AE9B}">
      <dgm:prSet phldr="0"/>
      <dgm:spPr/>
      <dgm:t>
        <a:bodyPr/>
        <a:lstStyle/>
        <a:p>
          <a:pPr rtl="0">
            <a:defRPr b="1"/>
          </a:pPr>
          <a:r>
            <a:rPr lang="en-US">
              <a:solidFill>
                <a:schemeClr val="bg1"/>
              </a:solidFill>
              <a:latin typeface="Aptos Display" panose="02110004020202020204"/>
            </a:rPr>
            <a:t>Added META and Alphabet from the information technology sector</a:t>
          </a:r>
        </a:p>
      </dgm:t>
    </dgm:pt>
    <dgm:pt modelId="{18F2443D-A99B-4587-8479-F5652C95FA47}" type="parTrans" cxnId="{ACE38E57-56FC-49A6-B28E-59337454F17B}">
      <dgm:prSet/>
      <dgm:spPr/>
    </dgm:pt>
    <dgm:pt modelId="{ADF2071B-8C89-45CB-981F-96B8ACB2D104}" type="sibTrans" cxnId="{ACE38E57-56FC-49A6-B28E-59337454F17B}">
      <dgm:prSet/>
      <dgm:spPr/>
    </dgm:pt>
    <dgm:pt modelId="{D921549E-3063-4A27-9FA8-B1F6A6261E0A}" type="pres">
      <dgm:prSet presAssocID="{019655B3-6A3D-4C10-B4E4-052FF4E76238}" presName="linear" presStyleCnt="0">
        <dgm:presLayoutVars>
          <dgm:animLvl val="lvl"/>
          <dgm:resizeHandles val="exact"/>
        </dgm:presLayoutVars>
      </dgm:prSet>
      <dgm:spPr/>
    </dgm:pt>
    <dgm:pt modelId="{13EAFB49-2E10-4B9D-85A3-7A85178CA6CC}" type="pres">
      <dgm:prSet presAssocID="{99D66EC3-D332-40D2-8CA2-23A919EA5DB8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9C3B8E39-1FBB-4265-816E-0ADF51A6EC7F}" type="pres">
      <dgm:prSet presAssocID="{99D66EC3-D332-40D2-8CA2-23A919EA5DB8}" presName="childText" presStyleLbl="revTx" presStyleIdx="0" presStyleCnt="2">
        <dgm:presLayoutVars>
          <dgm:bulletEnabled val="1"/>
        </dgm:presLayoutVars>
      </dgm:prSet>
      <dgm:spPr/>
    </dgm:pt>
    <dgm:pt modelId="{0EA88D87-1633-44B9-834A-5AD54729C1D9}" type="pres">
      <dgm:prSet presAssocID="{3AE048C8-3093-4B6B-83A3-7A3B69AD5A87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B4F1FA43-A877-4AF5-868D-CB3F8A2C898B}" type="pres">
      <dgm:prSet presAssocID="{3AE048C8-3093-4B6B-83A3-7A3B69AD5A87}" presName="childText" presStyleLbl="revTx" presStyleIdx="1" presStyleCnt="2">
        <dgm:presLayoutVars>
          <dgm:bulletEnabled val="1"/>
        </dgm:presLayoutVars>
      </dgm:prSet>
      <dgm:spPr/>
    </dgm:pt>
    <dgm:pt modelId="{F7F3F924-425E-4489-9B00-7E46C1B595B0}" type="pres">
      <dgm:prSet presAssocID="{5C036336-E1BA-43B7-A2F9-5B561B59963F}" presName="parentText" presStyleLbl="node1" presStyleIdx="2" presStyleCnt="3">
        <dgm:presLayoutVars>
          <dgm:chMax val="0"/>
          <dgm:bulletEnabled val="1"/>
        </dgm:presLayoutVars>
      </dgm:prSet>
      <dgm:spPr/>
    </dgm:pt>
  </dgm:ptLst>
  <dgm:cxnLst>
    <dgm:cxn modelId="{DD2C0D01-7BE5-4658-905D-AF0A003079E4}" srcId="{99D66EC3-D332-40D2-8CA2-23A919EA5DB8}" destId="{6C6B448F-38E3-4B1B-9F1D-23159E59D959}" srcOrd="0" destOrd="0" parTransId="{1D0C0989-8C6A-46C4-B106-2AE3ACD27111}" sibTransId="{E0E259B9-5E24-484D-B643-B466F8501A1E}"/>
    <dgm:cxn modelId="{3A4E8F0B-B1CA-407A-B527-F7FC183EF3A3}" type="presOf" srcId="{5C036336-E1BA-43B7-A2F9-5B561B59963F}" destId="{F7F3F924-425E-4489-9B00-7E46C1B595B0}" srcOrd="0" destOrd="0" presId="urn:microsoft.com/office/officeart/2005/8/layout/vList2"/>
    <dgm:cxn modelId="{47D65E10-6E6B-4511-91A4-FCBC4FA1627D}" srcId="{3AE048C8-3093-4B6B-83A3-7A3B69AD5A87}" destId="{908B6D09-6B5D-4CFC-8B86-19098871FDA2}" srcOrd="0" destOrd="0" parTransId="{7EAA6FE8-49F7-4D0F-B2CC-1ED7BB6E2370}" sibTransId="{DC45688B-5B93-4711-BAC7-F6CAE19EF123}"/>
    <dgm:cxn modelId="{6BA9C517-1A02-414D-BBB5-BC059E861A4B}" srcId="{019655B3-6A3D-4C10-B4E4-052FF4E76238}" destId="{99D66EC3-D332-40D2-8CA2-23A919EA5DB8}" srcOrd="0" destOrd="0" parTransId="{63927BAE-996B-40B8-B760-5DCDC7069F73}" sibTransId="{D4024229-E170-493E-BD26-289D15380CD8}"/>
    <dgm:cxn modelId="{713F082C-9ECB-4E78-8F1F-EF8DD6FE69EC}" srcId="{019655B3-6A3D-4C10-B4E4-052FF4E76238}" destId="{3AE048C8-3093-4B6B-83A3-7A3B69AD5A87}" srcOrd="1" destOrd="0" parTransId="{80AC296C-F83C-498A-8254-8ABD4913B3BC}" sibTransId="{562BEE55-5628-4172-AFDA-B93ECFED4A54}"/>
    <dgm:cxn modelId="{ACE38E57-56FC-49A6-B28E-59337454F17B}" srcId="{99D66EC3-D332-40D2-8CA2-23A919EA5DB8}" destId="{278AE172-94E8-41F4-8661-6367A6E9AE9B}" srcOrd="1" destOrd="0" parTransId="{18F2443D-A99B-4587-8479-F5652C95FA47}" sibTransId="{ADF2071B-8C89-45CB-981F-96B8ACB2D104}"/>
    <dgm:cxn modelId="{BA011E68-3CFB-4631-A7C9-A320EA8D43B2}" type="presOf" srcId="{019655B3-6A3D-4C10-B4E4-052FF4E76238}" destId="{D921549E-3063-4A27-9FA8-B1F6A6261E0A}" srcOrd="0" destOrd="0" presId="urn:microsoft.com/office/officeart/2005/8/layout/vList2"/>
    <dgm:cxn modelId="{B72A2768-5748-4757-A75E-8EE0016DC1D7}" type="presOf" srcId="{3AE048C8-3093-4B6B-83A3-7A3B69AD5A87}" destId="{0EA88D87-1633-44B9-834A-5AD54729C1D9}" srcOrd="0" destOrd="0" presId="urn:microsoft.com/office/officeart/2005/8/layout/vList2"/>
    <dgm:cxn modelId="{FB93CF72-B81A-4CC6-BC39-CA34751FC1F1}" srcId="{019655B3-6A3D-4C10-B4E4-052FF4E76238}" destId="{5C036336-E1BA-43B7-A2F9-5B561B59963F}" srcOrd="2" destOrd="0" parTransId="{73B3ECFB-4100-4866-8ABE-002933704BF3}" sibTransId="{A4804066-163D-46FD-8D3A-88068F9A74D8}"/>
    <dgm:cxn modelId="{A41E3C7D-DE4D-4A85-8472-C3FA52B70D2E}" type="presOf" srcId="{278AE172-94E8-41F4-8661-6367A6E9AE9B}" destId="{9C3B8E39-1FBB-4265-816E-0ADF51A6EC7F}" srcOrd="0" destOrd="1" presId="urn:microsoft.com/office/officeart/2005/8/layout/vList2"/>
    <dgm:cxn modelId="{EDC4EF98-0FFF-435B-846E-08E9183C1EB0}" type="presOf" srcId="{6C6B448F-38E3-4B1B-9F1D-23159E59D959}" destId="{9C3B8E39-1FBB-4265-816E-0ADF51A6EC7F}" srcOrd="0" destOrd="0" presId="urn:microsoft.com/office/officeart/2005/8/layout/vList2"/>
    <dgm:cxn modelId="{2C41BBAD-5559-46F3-88FC-5E2E9A83B608}" type="presOf" srcId="{99D66EC3-D332-40D2-8CA2-23A919EA5DB8}" destId="{13EAFB49-2E10-4B9D-85A3-7A85178CA6CC}" srcOrd="0" destOrd="0" presId="urn:microsoft.com/office/officeart/2005/8/layout/vList2"/>
    <dgm:cxn modelId="{ECBD41C2-66FD-4B54-A03F-B0C31EE6E41A}" type="presOf" srcId="{908B6D09-6B5D-4CFC-8B86-19098871FDA2}" destId="{B4F1FA43-A877-4AF5-868D-CB3F8A2C898B}" srcOrd="0" destOrd="0" presId="urn:microsoft.com/office/officeart/2005/8/layout/vList2"/>
    <dgm:cxn modelId="{B7F43E2F-C07A-4881-A5E7-4FE6083CB5FD}" type="presParOf" srcId="{D921549E-3063-4A27-9FA8-B1F6A6261E0A}" destId="{13EAFB49-2E10-4B9D-85A3-7A85178CA6CC}" srcOrd="0" destOrd="0" presId="urn:microsoft.com/office/officeart/2005/8/layout/vList2"/>
    <dgm:cxn modelId="{E4B8EF94-19C3-4A1C-9957-96A852B9EDBD}" type="presParOf" srcId="{D921549E-3063-4A27-9FA8-B1F6A6261E0A}" destId="{9C3B8E39-1FBB-4265-816E-0ADF51A6EC7F}" srcOrd="1" destOrd="0" presId="urn:microsoft.com/office/officeart/2005/8/layout/vList2"/>
    <dgm:cxn modelId="{4D0E3C35-8FC8-40FB-B1DB-A4EEF90A5EB5}" type="presParOf" srcId="{D921549E-3063-4A27-9FA8-B1F6A6261E0A}" destId="{0EA88D87-1633-44B9-834A-5AD54729C1D9}" srcOrd="2" destOrd="0" presId="urn:microsoft.com/office/officeart/2005/8/layout/vList2"/>
    <dgm:cxn modelId="{F311B4F7-883D-4EA3-BB11-5A1A647D88BA}" type="presParOf" srcId="{D921549E-3063-4A27-9FA8-B1F6A6261E0A}" destId="{B4F1FA43-A877-4AF5-868D-CB3F8A2C898B}" srcOrd="3" destOrd="0" presId="urn:microsoft.com/office/officeart/2005/8/layout/vList2"/>
    <dgm:cxn modelId="{E79F2D47-73CA-4954-A24A-69ACF456FB74}" type="presParOf" srcId="{D921549E-3063-4A27-9FA8-B1F6A6261E0A}" destId="{F7F3F924-425E-4489-9B00-7E46C1B595B0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3EAFB49-2E10-4B9D-85A3-7A85178CA6CC}">
      <dsp:nvSpPr>
        <dsp:cNvPr id="0" name=""/>
        <dsp:cNvSpPr/>
      </dsp:nvSpPr>
      <dsp:spPr>
        <a:xfrm>
          <a:off x="0" y="107323"/>
          <a:ext cx="7415414" cy="1006931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1800" kern="1200">
              <a:solidFill>
                <a:srgbClr val="000000"/>
              </a:solidFill>
              <a:latin typeface="Aptos Display" panose="02110004020202020204"/>
            </a:rPr>
            <a:t>Established September 24th, 2018, replacing the Telecommunications Sector.</a:t>
          </a:r>
        </a:p>
      </dsp:txBody>
      <dsp:txXfrm>
        <a:off x="49154" y="156477"/>
        <a:ext cx="7317106" cy="908623"/>
      </dsp:txXfrm>
    </dsp:sp>
    <dsp:sp modelId="{9C3B8E39-1FBB-4265-816E-0ADF51A6EC7F}">
      <dsp:nvSpPr>
        <dsp:cNvPr id="0" name=""/>
        <dsp:cNvSpPr/>
      </dsp:nvSpPr>
      <dsp:spPr>
        <a:xfrm>
          <a:off x="0" y="1114254"/>
          <a:ext cx="7415414" cy="48438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35439" tIns="22860" rIns="128016" bIns="22860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400" b="1" kern="1200">
              <a:solidFill>
                <a:schemeClr val="bg1"/>
              </a:solidFill>
              <a:latin typeface="Aptos Display" panose="02110004020202020204"/>
            </a:rPr>
            <a:t>Kept existing telecommunication companies (AT&amp;T, Verizon)</a:t>
          </a:r>
        </a:p>
        <a:p>
          <a:pPr marL="114300" lvl="1" indent="-114300" algn="l" defTabSz="6223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  <a:defRPr b="1"/>
          </a:pPr>
          <a:r>
            <a:rPr lang="en-US" sz="1400" kern="1200">
              <a:solidFill>
                <a:schemeClr val="bg1"/>
              </a:solidFill>
              <a:latin typeface="Aptos Display" panose="02110004020202020204"/>
            </a:rPr>
            <a:t>Added META and Alphabet from the information technology sector</a:t>
          </a:r>
        </a:p>
      </dsp:txBody>
      <dsp:txXfrm>
        <a:off x="0" y="1114254"/>
        <a:ext cx="7415414" cy="484380"/>
      </dsp:txXfrm>
    </dsp:sp>
    <dsp:sp modelId="{0EA88D87-1633-44B9-834A-5AD54729C1D9}">
      <dsp:nvSpPr>
        <dsp:cNvPr id="0" name=""/>
        <dsp:cNvSpPr/>
      </dsp:nvSpPr>
      <dsp:spPr>
        <a:xfrm>
          <a:off x="0" y="1598634"/>
          <a:ext cx="7415414" cy="1006931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1800" kern="1200">
              <a:solidFill>
                <a:srgbClr val="000000"/>
              </a:solidFill>
            </a:rPr>
            <a:t>Extremely broad sector comprised of companies that provide information/entertainment through various media.</a:t>
          </a:r>
        </a:p>
      </dsp:txBody>
      <dsp:txXfrm>
        <a:off x="49154" y="1647788"/>
        <a:ext cx="7317106" cy="908623"/>
      </dsp:txXfrm>
    </dsp:sp>
    <dsp:sp modelId="{B4F1FA43-A877-4AF5-868D-CB3F8A2C898B}">
      <dsp:nvSpPr>
        <dsp:cNvPr id="0" name=""/>
        <dsp:cNvSpPr/>
      </dsp:nvSpPr>
      <dsp:spPr>
        <a:xfrm>
          <a:off x="0" y="2605565"/>
          <a:ext cx="7415414" cy="29808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35439" tIns="22860" rIns="128016" bIns="22860" numCol="1" spcCol="1270" anchor="t" anchorCtr="0">
          <a:noAutofit/>
        </a:bodyPr>
        <a:lstStyle/>
        <a:p>
          <a:pPr marL="114300" lvl="1" indent="-114300" algn="l" defTabSz="6223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400" kern="1200">
              <a:solidFill>
                <a:schemeClr val="bg1"/>
              </a:solidFill>
            </a:rPr>
            <a:t>Industries: Telecommunications, Internet</a:t>
          </a:r>
          <a:r>
            <a:rPr lang="en-US" sz="1400" kern="1200">
              <a:solidFill>
                <a:schemeClr val="bg1"/>
              </a:solidFill>
              <a:latin typeface="Aptos Display" panose="02110004020202020204"/>
            </a:rPr>
            <a:t> Content</a:t>
          </a:r>
          <a:r>
            <a:rPr lang="en-US" sz="1400" kern="1200">
              <a:solidFill>
                <a:schemeClr val="bg1"/>
              </a:solidFill>
            </a:rPr>
            <a:t> </a:t>
          </a:r>
          <a:r>
            <a:rPr lang="en-US" sz="1400" kern="1200">
              <a:solidFill>
                <a:schemeClr val="bg1"/>
              </a:solidFill>
              <a:latin typeface="Aptos Display" panose="02110004020202020204"/>
            </a:rPr>
            <a:t>&amp; Information, Entertainment</a:t>
          </a:r>
          <a:r>
            <a:rPr lang="en-US" sz="1400" kern="1200">
              <a:solidFill>
                <a:schemeClr val="bg1"/>
              </a:solidFill>
            </a:rPr>
            <a:t>, etc. </a:t>
          </a:r>
          <a:endParaRPr lang="en-US" sz="1400" kern="1200">
            <a:solidFill>
              <a:schemeClr val="bg1"/>
            </a:solidFill>
            <a:latin typeface="Aptos Display" panose="02110004020202020204"/>
          </a:endParaRPr>
        </a:p>
      </dsp:txBody>
      <dsp:txXfrm>
        <a:off x="0" y="2605565"/>
        <a:ext cx="7415414" cy="298080"/>
      </dsp:txXfrm>
    </dsp:sp>
    <dsp:sp modelId="{F7F3F924-425E-4489-9B00-7E46C1B595B0}">
      <dsp:nvSpPr>
        <dsp:cNvPr id="0" name=""/>
        <dsp:cNvSpPr/>
      </dsp:nvSpPr>
      <dsp:spPr>
        <a:xfrm>
          <a:off x="0" y="2903645"/>
          <a:ext cx="7415414" cy="1006931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1800" kern="1200">
              <a:solidFill>
                <a:srgbClr val="000000"/>
              </a:solidFill>
            </a:rPr>
            <a:t>Key Drivers: Increase demand for cloud service/AI, Rapid Deployment of 5Gnetwork, Rise in data consumption largely driven by phone usage. </a:t>
          </a:r>
        </a:p>
      </dsp:txBody>
      <dsp:txXfrm>
        <a:off x="49154" y="2952799"/>
        <a:ext cx="7317106" cy="90862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EF1EBE-B505-D85A-F7B3-AA075803637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D754CBD-9A2D-795F-9906-2E499AC6A98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FE22A38-216B-3ECC-1641-1D4F100C49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D49FBF-57F4-3440-9751-49B60BC4323D}" type="datetimeFigureOut">
              <a:rPr lang="en-US" smtClean="0"/>
              <a:t>11/4/25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4B92102-03B5-8D8B-8264-8FC005628C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6E550AE-9A46-8B28-7CC7-40A1070229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6D6A2B-8305-CD45-B247-DB3AE0A9C3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1093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34F6AD-3D3C-7E7C-5529-6ECA61D8A3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E5059B2-255F-4752-75A9-749939FBAE9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D2000CB-D7A1-E2B9-3AF4-EB1DEA83CD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D49FBF-57F4-3440-9751-49B60BC4323D}" type="datetimeFigureOut">
              <a:rPr lang="en-US" smtClean="0"/>
              <a:t>11/4/25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C4E9CE0-B8F0-AC45-CA9C-7D318A7214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03E5481-42FD-CB6C-48FF-07209E5E24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6D6A2B-8305-CD45-B247-DB3AE0A9C3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55686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C4C6923-ADC7-7F00-ED79-08A1645A916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6663A98-061B-D09E-700A-3C54FE66BF8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F85A47D-1458-57C8-85A2-F35ACDD5EA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D49FBF-57F4-3440-9751-49B60BC4323D}" type="datetimeFigureOut">
              <a:rPr lang="en-US" smtClean="0"/>
              <a:t>11/4/25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78CF12C-3235-6C26-62F4-11ED13C5C3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D3F4385-A632-E61D-0FE1-015E290D25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6D6A2B-8305-CD45-B247-DB3AE0A9C3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18699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246865-8BB9-DBEA-F423-390E2439F5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A643069-9F48-B0ED-91DA-B1EB3B9070D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73F1B63-337A-F885-1345-20B33817B1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D49FBF-57F4-3440-9751-49B60BC4323D}" type="datetimeFigureOut">
              <a:rPr lang="en-US" smtClean="0"/>
              <a:t>11/4/25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18063C4-616A-B8A2-19F7-54BDA0677F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EEFE295-C278-7081-EF82-33CD87EF9F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6D6A2B-8305-CD45-B247-DB3AE0A9C3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41995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6024FE-232A-F284-2C74-CADF0310B6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DCE3616-AA82-9EF3-0AE4-5D014AF2467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B3C8103-7D37-7850-5AAC-60B6BAE293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D49FBF-57F4-3440-9751-49B60BC4323D}" type="datetimeFigureOut">
              <a:rPr lang="en-US" smtClean="0"/>
              <a:t>11/4/25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961694A-95BB-7592-CBE7-2015542F8E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9093A3A-9EA8-E043-040C-25878A3F83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6D6A2B-8305-CD45-B247-DB3AE0A9C3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59792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67FAEB-3A3C-91FF-DF09-F5506AD543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033FB0E-9CDD-77EC-38F8-7687CBA880C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1EE870C-D624-7934-8E12-A29539D38A0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0926313-E395-31D7-AB7A-FCB7E00E33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D49FBF-57F4-3440-9751-49B60BC4323D}" type="datetimeFigureOut">
              <a:rPr lang="en-US" smtClean="0"/>
              <a:t>11/4/25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51BE9AA-6D6E-D2F8-F120-6250F25466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739151D-1D89-4B03-B336-7A83F94080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6D6A2B-8305-CD45-B247-DB3AE0A9C3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29020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82761F-6E1A-962D-73F2-D41CE47D51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BA4865F-A26D-A741-BFEC-826D6430B1B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74FFC21-5A91-8330-F9E9-256C570CF3A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EE38252-256A-495F-7495-9D067591E29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5803201-A2CF-DEE0-167C-E3E7EA4AF11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2490846-5241-8400-356C-B035A86F1D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D49FBF-57F4-3440-9751-49B60BC4323D}" type="datetimeFigureOut">
              <a:rPr lang="en-US" smtClean="0"/>
              <a:t>11/4/25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5DC0EEA-5175-E486-4B69-EEBE2163A1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D5339DE-74A5-F157-3003-07A672B5D1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6D6A2B-8305-CD45-B247-DB3AE0A9C3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87854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E45AAC-FD4B-E303-44CE-ECA10FAA1F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347F057-7ACA-CF0B-8953-EEF577CF1E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D49FBF-57F4-3440-9751-49B60BC4323D}" type="datetimeFigureOut">
              <a:rPr lang="en-US" smtClean="0"/>
              <a:t>11/4/25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46A859F-7BE2-06D9-0938-4E6C249B7C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281F658-A17B-8472-E12B-7EC4A55659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6D6A2B-8305-CD45-B247-DB3AE0A9C3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51046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239DA77-0CFD-819E-1E44-7472B58904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D49FBF-57F4-3440-9751-49B60BC4323D}" type="datetimeFigureOut">
              <a:rPr lang="en-US" smtClean="0"/>
              <a:t>11/4/25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D68269F-E4C6-1998-0C80-9F9C270100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C5B7ED3-DDBA-0401-D0C1-5433D9BF6F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6D6A2B-8305-CD45-B247-DB3AE0A9C3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84860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7379F2-255B-C709-639C-02DB53FCE5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A3EBD5-38E6-6985-C20E-64C82A8D08C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5F12A8C-969F-30D0-78F1-1505BD1A80D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0390446-1473-E69F-DCFA-6534F7CA4D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D49FBF-57F4-3440-9751-49B60BC4323D}" type="datetimeFigureOut">
              <a:rPr lang="en-US" smtClean="0"/>
              <a:t>11/4/25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B51E8DD-A80B-A908-2F19-14F0788854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5F3BF67-D85C-FC04-EC96-B54239E5A5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6D6A2B-8305-CD45-B247-DB3AE0A9C3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58231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9CF2EA-D2D9-2FB5-668B-5B6D98EAFD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AF3B5DE-9BD2-4082-CB5A-E0F77598325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E78B614-6EED-60C8-B275-ED3DAE84FAE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393E9D1-ABD3-B920-3D6C-DF4341D57F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D49FBF-57F4-3440-9751-49B60BC4323D}" type="datetimeFigureOut">
              <a:rPr lang="en-US" smtClean="0"/>
              <a:t>11/4/25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E8F9F43-D33C-57CE-076A-8A972F31C2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CA770F4-DB7D-9BA9-FFD2-B3851BB339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6D6A2B-8305-CD45-B247-DB3AE0A9C3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03704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253F540-947A-3136-CDB7-CF57E04B3D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52DFD17-4F4C-FFA2-E112-FA9E3A6F94B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8D65B67-7900-FB05-08F2-4F3EE837DC1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0ED49FBF-57F4-3440-9751-49B60BC4323D}" type="datetimeFigureOut">
              <a:rPr lang="en-US" smtClean="0"/>
              <a:t>11/4/25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EA58C85-09CA-1AC9-B912-6AB5280CFD6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222C74E-711C-6EB9-A164-0066C93027E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A76D6A2B-8305-CD45-B247-DB3AE0A9C3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86669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jpeg"/><Relationship Id="rId3" Type="http://schemas.openxmlformats.org/officeDocument/2006/relationships/diagramLayout" Target="../diagrams/layout1.xml"/><Relationship Id="rId7" Type="http://schemas.openxmlformats.org/officeDocument/2006/relationships/image" Target="../media/image2.jpe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10" Type="http://schemas.openxmlformats.org/officeDocument/2006/relationships/image" Target="../media/image5.jpeg"/><Relationship Id="rId4" Type="http://schemas.openxmlformats.org/officeDocument/2006/relationships/diagramQuickStyle" Target="../diagrams/quickStyle1.xml"/><Relationship Id="rId9" Type="http://schemas.openxmlformats.org/officeDocument/2006/relationships/image" Target="../media/image4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0671A8AE-40A1-4631-A6B8-581AFF0654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A finger touching a network&#10;&#10;AI-generated content may be incorrect.">
            <a:extLst>
              <a:ext uri="{FF2B5EF4-FFF2-40B4-BE49-F238E27FC236}">
                <a16:creationId xmlns:a16="http://schemas.microsoft.com/office/drawing/2014/main" id="{15390B04-D19B-01EE-0CB2-EBBA86231DD9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r="21947" b="-1"/>
          <a:stretch>
            <a:fillRect/>
          </a:stretch>
        </p:blipFill>
        <p:spPr>
          <a:xfrm>
            <a:off x="3523488" y="10"/>
            <a:ext cx="8668512" cy="6857990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AB58EF07-17C2-48CF-ABB0-EEF1F17CB8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" y="0"/>
            <a:ext cx="9339206" cy="6858000"/>
          </a:xfrm>
          <a:prstGeom prst="rect">
            <a:avLst/>
          </a:prstGeom>
          <a:gradFill>
            <a:gsLst>
              <a:gs pos="58000">
                <a:schemeClr val="tx1"/>
              </a:gs>
              <a:gs pos="33000">
                <a:schemeClr val="tx1">
                  <a:alpha val="64000"/>
                </a:schemeClr>
              </a:gs>
              <a:gs pos="0">
                <a:schemeClr val="tx1">
                  <a:alpha val="0"/>
                </a:schemeClr>
              </a:gs>
              <a:gs pos="100000">
                <a:schemeClr val="tx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7F3A470-FC74-0C61-3418-CD7BE8935A8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77981" y="1122363"/>
            <a:ext cx="4023360" cy="3204134"/>
          </a:xfrm>
        </p:spPr>
        <p:txBody>
          <a:bodyPr anchor="b">
            <a:normAutofit/>
          </a:bodyPr>
          <a:lstStyle/>
          <a:p>
            <a:pPr algn="l"/>
            <a:r>
              <a:rPr lang="en-US" sz="4400">
                <a:solidFill>
                  <a:schemeClr val="bg1"/>
                </a:solidFill>
              </a:rPr>
              <a:t>Communication Services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72C34E2-E2D1-4605-333B-108174964F5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77980" y="4872922"/>
            <a:ext cx="4023359" cy="1208141"/>
          </a:xfrm>
        </p:spPr>
        <p:txBody>
          <a:bodyPr vert="horz" lIns="91440" tIns="45720" rIns="91440" bIns="45720" rtlCol="0">
            <a:normAutofit/>
          </a:bodyPr>
          <a:lstStyle/>
          <a:p>
            <a:pPr algn="l"/>
            <a:r>
              <a:rPr lang="en-US" sz="2000">
                <a:solidFill>
                  <a:schemeClr val="bg1"/>
                </a:solidFill>
              </a:rPr>
              <a:t>Kaiden Roche, Jack Pettit, Alex Peak, Cindy Pennella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AF2F604E-43BE-4DC3-B983-E07152336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759921" y="346791"/>
            <a:ext cx="146304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8C9B587-E65E-4B52-B37C-ABEBB6E879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1029" y="4546920"/>
            <a:ext cx="3977640" cy="18288"/>
          </a:xfrm>
          <a:prstGeom prst="rect">
            <a:avLst/>
          </a:prstGeom>
          <a:solidFill>
            <a:schemeClr val="tx1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9973006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14DC2F-64FA-FCC9-B3AE-C125BD8F1C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>
                <a:solidFill>
                  <a:schemeClr val="bg1"/>
                </a:solidFill>
              </a:rPr>
              <a:t>Porter’s 5 forces</a:t>
            </a: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9624D91A-42B1-0D7D-ED77-A23EF5D52FB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6930103"/>
              </p:ext>
            </p:extLst>
          </p:nvPr>
        </p:nvGraphicFramePr>
        <p:xfrm>
          <a:off x="838200" y="1690688"/>
          <a:ext cx="10515600" cy="4743620"/>
        </p:xfrm>
        <a:graphic>
          <a:graphicData uri="http://schemas.openxmlformats.org/drawingml/2006/table">
            <a:tbl>
              <a:tblPr firstRow="1" bandRow="1">
                <a:tableStyleId>{6E25E649-3F16-4E02-A733-19D2CDBF48F0}</a:tableStyleId>
              </a:tblPr>
              <a:tblGrid>
                <a:gridCol w="3432568">
                  <a:extLst>
                    <a:ext uri="{9D8B030D-6E8A-4147-A177-3AD203B41FA5}">
                      <a16:colId xmlns:a16="http://schemas.microsoft.com/office/drawing/2014/main" val="63942023"/>
                    </a:ext>
                  </a:extLst>
                </a:gridCol>
                <a:gridCol w="3612439">
                  <a:extLst>
                    <a:ext uri="{9D8B030D-6E8A-4147-A177-3AD203B41FA5}">
                      <a16:colId xmlns:a16="http://schemas.microsoft.com/office/drawing/2014/main" val="1191654193"/>
                    </a:ext>
                  </a:extLst>
                </a:gridCol>
                <a:gridCol w="3470593">
                  <a:extLst>
                    <a:ext uri="{9D8B030D-6E8A-4147-A177-3AD203B41FA5}">
                      <a16:colId xmlns:a16="http://schemas.microsoft.com/office/drawing/2014/main" val="3915279362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Porters 5 Forces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Strength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Reasoning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06942651"/>
                  </a:ext>
                </a:extLst>
              </a:tr>
              <a:tr h="827765">
                <a:tc>
                  <a:txBody>
                    <a:bodyPr/>
                    <a:lstStyle/>
                    <a:p>
                      <a:pPr algn="l"/>
                      <a:r>
                        <a:rPr lang="en-US"/>
                        <a:t>Ease of Entry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Low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600"/>
                        <a:t>High upfront capital investment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600"/>
                        <a:t>High concentration in top companies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8608117"/>
                  </a:ext>
                </a:extLst>
              </a:tr>
              <a:tr h="827765">
                <a:tc>
                  <a:txBody>
                    <a:bodyPr/>
                    <a:lstStyle/>
                    <a:p>
                      <a:pPr algn="l"/>
                      <a:r>
                        <a:rPr lang="en-US"/>
                        <a:t>Bargaining Power of Suppliers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Moderate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600"/>
                        <a:t> Few Suppliers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600"/>
                        <a:t> Mature Market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67616884"/>
                  </a:ext>
                </a:extLst>
              </a:tr>
              <a:tr h="827765">
                <a:tc>
                  <a:txBody>
                    <a:bodyPr/>
                    <a:lstStyle/>
                    <a:p>
                      <a:pPr algn="l"/>
                      <a:r>
                        <a:rPr lang="en-US"/>
                        <a:t>Bargaining Power of Buyers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High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600"/>
                        <a:t>Low Switching Costs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600"/>
                        <a:t>Easy to Switch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600"/>
                        <a:t>Price Transparency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endParaRPr lang="en-US" sz="160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88769743"/>
                  </a:ext>
                </a:extLst>
              </a:tr>
              <a:tr h="827765">
                <a:tc>
                  <a:txBody>
                    <a:bodyPr/>
                    <a:lstStyle/>
                    <a:p>
                      <a:pPr algn="l"/>
                      <a:r>
                        <a:rPr lang="en-US"/>
                        <a:t>Threat of Substitutes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High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600"/>
                        <a:t>Alternative Options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600"/>
                        <a:t>Rapid Tech Innovation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endParaRPr lang="en-US" sz="160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0947188"/>
                  </a:ext>
                </a:extLst>
              </a:tr>
              <a:tr h="827765">
                <a:tc>
                  <a:txBody>
                    <a:bodyPr/>
                    <a:lstStyle/>
                    <a:p>
                      <a:pPr algn="l"/>
                      <a:r>
                        <a:rPr lang="en-US"/>
                        <a:t>Industry Rivalry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High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600"/>
                        <a:t>Competitive Pricing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600" err="1"/>
                        <a:t>Concetrated</a:t>
                      </a:r>
                      <a:r>
                        <a:rPr lang="en-US" sz="1600"/>
                        <a:t> Market Share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3626318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6454652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8C1E282E-156D-94F1-8D64-3F42DB49AB5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Rectangle 48">
            <a:extLst>
              <a:ext uri="{FF2B5EF4-FFF2-40B4-BE49-F238E27FC236}">
                <a16:creationId xmlns:a16="http://schemas.microsoft.com/office/drawing/2014/main" id="{F8446B12-7391-4711-8B31-112A0B896C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0B646CA-6AC9-C740-7967-0659B320E2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3990205"/>
            <a:ext cx="10518776" cy="1200329"/>
          </a:xfrm>
        </p:spPr>
        <p:txBody>
          <a:bodyPr vert="horz" wrap="square" lIns="91440" tIns="45720" rIns="91440" bIns="45720" rtlCol="0" anchor="b">
            <a:normAutofit/>
          </a:bodyPr>
          <a:lstStyle/>
          <a:p>
            <a:r>
              <a:rPr lang="en-US" sz="7200">
                <a:solidFill>
                  <a:schemeClr val="bg1"/>
                </a:solidFill>
              </a:rPr>
              <a:t>Economic Analysis</a:t>
            </a:r>
          </a:p>
        </p:txBody>
      </p:sp>
      <p:pic>
        <p:nvPicPr>
          <p:cNvPr id="5" name="Picture 4" descr="Economics background Black and White Stock Photos &amp; Images - Alamy">
            <a:extLst>
              <a:ext uri="{FF2B5EF4-FFF2-40B4-BE49-F238E27FC236}">
                <a16:creationId xmlns:a16="http://schemas.microsoft.com/office/drawing/2014/main" id="{8FBE95FA-C64E-AAD7-6F37-806A2CBF228A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35500" b="14080"/>
          <a:stretch>
            <a:fillRect/>
          </a:stretch>
        </p:blipFill>
        <p:spPr>
          <a:xfrm>
            <a:off x="20" y="10"/>
            <a:ext cx="12191980" cy="3657590"/>
          </a:xfrm>
          <a:custGeom>
            <a:avLst/>
            <a:gdLst/>
            <a:ahLst/>
            <a:cxnLst/>
            <a:rect l="l" t="t" r="r" b="b"/>
            <a:pathLst>
              <a:path w="12192000" h="3657600">
                <a:moveTo>
                  <a:pt x="7230262" y="3468462"/>
                </a:moveTo>
                <a:lnTo>
                  <a:pt x="7197115" y="3474938"/>
                </a:lnTo>
                <a:lnTo>
                  <a:pt x="7214545" y="3473344"/>
                </a:lnTo>
                <a:cubicBezTo>
                  <a:pt x="7220308" y="3472558"/>
                  <a:pt x="7225785" y="3471224"/>
                  <a:pt x="7230262" y="3468462"/>
                </a:cubicBezTo>
                <a:close/>
                <a:moveTo>
                  <a:pt x="7009120" y="3411863"/>
                </a:moveTo>
                <a:lnTo>
                  <a:pt x="7021563" y="3422955"/>
                </a:lnTo>
                <a:lnTo>
                  <a:pt x="7021563" y="3422954"/>
                </a:lnTo>
                <a:close/>
                <a:moveTo>
                  <a:pt x="7768443" y="3303674"/>
                </a:moveTo>
                <a:lnTo>
                  <a:pt x="7768443" y="3303675"/>
                </a:lnTo>
                <a:lnTo>
                  <a:pt x="7792447" y="3326153"/>
                </a:lnTo>
                <a:cubicBezTo>
                  <a:pt x="7785969" y="3320057"/>
                  <a:pt x="7779301" y="3313961"/>
                  <a:pt x="7768443" y="3303674"/>
                </a:cubicBezTo>
                <a:close/>
                <a:moveTo>
                  <a:pt x="4038748" y="3301555"/>
                </a:moveTo>
                <a:lnTo>
                  <a:pt x="4030517" y="3313199"/>
                </a:lnTo>
                <a:cubicBezTo>
                  <a:pt x="4026230" y="3321105"/>
                  <a:pt x="4021242" y="3327345"/>
                  <a:pt x="4015609" y="3332050"/>
                </a:cubicBezTo>
                <a:lnTo>
                  <a:pt x="3996845" y="3341704"/>
                </a:lnTo>
                <a:cubicBezTo>
                  <a:pt x="4010562" y="3338155"/>
                  <a:pt x="4021944" y="3329011"/>
                  <a:pt x="4030518" y="3313199"/>
                </a:cubicBezTo>
                <a:close/>
                <a:moveTo>
                  <a:pt x="6245343" y="3298149"/>
                </a:moveTo>
                <a:lnTo>
                  <a:pt x="6274406" y="3304945"/>
                </a:lnTo>
                <a:lnTo>
                  <a:pt x="6291247" y="3311262"/>
                </a:lnTo>
                <a:lnTo>
                  <a:pt x="6291385" y="3311314"/>
                </a:lnTo>
                <a:lnTo>
                  <a:pt x="6306284" y="3317152"/>
                </a:lnTo>
                <a:lnTo>
                  <a:pt x="6308075" y="3317568"/>
                </a:lnTo>
                <a:lnTo>
                  <a:pt x="6313855" y="3319733"/>
                </a:lnTo>
                <a:cubicBezTo>
                  <a:pt x="6321454" y="3322121"/>
                  <a:pt x="6329151" y="3323858"/>
                  <a:pt x="6337048" y="3324296"/>
                </a:cubicBezTo>
                <a:lnTo>
                  <a:pt x="6308075" y="3317568"/>
                </a:lnTo>
                <a:lnTo>
                  <a:pt x="6291385" y="3311314"/>
                </a:lnTo>
                <a:lnTo>
                  <a:pt x="6276197" y="3305364"/>
                </a:lnTo>
                <a:lnTo>
                  <a:pt x="6274406" y="3304945"/>
                </a:lnTo>
                <a:lnTo>
                  <a:pt x="6268613" y="3302771"/>
                </a:lnTo>
                <a:cubicBezTo>
                  <a:pt x="6260996" y="3300370"/>
                  <a:pt x="6253273" y="3298613"/>
                  <a:pt x="6245343" y="3298149"/>
                </a:cubicBezTo>
                <a:close/>
                <a:moveTo>
                  <a:pt x="6558837" y="3268317"/>
                </a:moveTo>
                <a:cubicBezTo>
                  <a:pt x="6548970" y="3267668"/>
                  <a:pt x="6539355" y="3268073"/>
                  <a:pt x="6529984" y="3269763"/>
                </a:cubicBezTo>
                <a:lnTo>
                  <a:pt x="6589207" y="3273193"/>
                </a:lnTo>
                <a:cubicBezTo>
                  <a:pt x="6578825" y="3270668"/>
                  <a:pt x="6568705" y="3268966"/>
                  <a:pt x="6558837" y="3268317"/>
                </a:cubicBezTo>
                <a:close/>
                <a:moveTo>
                  <a:pt x="4834454" y="3207659"/>
                </a:moveTo>
                <a:cubicBezTo>
                  <a:pt x="4849504" y="3224138"/>
                  <a:pt x="4866316" y="3230376"/>
                  <a:pt x="4883986" y="3231901"/>
                </a:cubicBezTo>
                <a:lnTo>
                  <a:pt x="4858238" y="3225387"/>
                </a:lnTo>
                <a:cubicBezTo>
                  <a:pt x="4849945" y="3221578"/>
                  <a:pt x="4841981" y="3215898"/>
                  <a:pt x="4834454" y="3207659"/>
                </a:cubicBezTo>
                <a:close/>
                <a:moveTo>
                  <a:pt x="5056443" y="3205325"/>
                </a:moveTo>
                <a:lnTo>
                  <a:pt x="5072589" y="3206105"/>
                </a:lnTo>
                <a:cubicBezTo>
                  <a:pt x="5078053" y="3207563"/>
                  <a:pt x="5083590" y="3210326"/>
                  <a:pt x="5089162" y="3214707"/>
                </a:cubicBezTo>
                <a:cubicBezTo>
                  <a:pt x="5078020" y="3205944"/>
                  <a:pt x="5067015" y="3203658"/>
                  <a:pt x="5056443" y="3205325"/>
                </a:cubicBezTo>
                <a:close/>
                <a:moveTo>
                  <a:pt x="739852" y="2905443"/>
                </a:moveTo>
                <a:cubicBezTo>
                  <a:pt x="733899" y="2911992"/>
                  <a:pt x="728660" y="2919613"/>
                  <a:pt x="724278" y="2926662"/>
                </a:cubicBezTo>
                <a:cubicBezTo>
                  <a:pt x="719849" y="2933806"/>
                  <a:pt x="714527" y="2939152"/>
                  <a:pt x="708621" y="2942822"/>
                </a:cubicBezTo>
                <a:lnTo>
                  <a:pt x="691439" y="2948297"/>
                </a:lnTo>
                <a:lnTo>
                  <a:pt x="708622" y="2942822"/>
                </a:lnTo>
                <a:cubicBezTo>
                  <a:pt x="714527" y="2939152"/>
                  <a:pt x="719849" y="2933806"/>
                  <a:pt x="724279" y="2926662"/>
                </a:cubicBezTo>
                <a:cubicBezTo>
                  <a:pt x="728660" y="2919613"/>
                  <a:pt x="733899" y="2911992"/>
                  <a:pt x="739852" y="2905443"/>
                </a:cubicBezTo>
                <a:close/>
                <a:moveTo>
                  <a:pt x="8934151" y="2836933"/>
                </a:moveTo>
                <a:cubicBezTo>
                  <a:pt x="8940248" y="2842173"/>
                  <a:pt x="8947058" y="2847506"/>
                  <a:pt x="8954249" y="2851864"/>
                </a:cubicBezTo>
                <a:lnTo>
                  <a:pt x="8962389" y="2855163"/>
                </a:lnTo>
                <a:lnTo>
                  <a:pt x="8954250" y="2851864"/>
                </a:lnTo>
                <a:cubicBezTo>
                  <a:pt x="8947058" y="2847506"/>
                  <a:pt x="8940248" y="2842173"/>
                  <a:pt x="8934151" y="2836933"/>
                </a:cubicBezTo>
                <a:close/>
                <a:moveTo>
                  <a:pt x="2314816" y="2835337"/>
                </a:moveTo>
                <a:cubicBezTo>
                  <a:pt x="2309720" y="2836314"/>
                  <a:pt x="2304339" y="2838362"/>
                  <a:pt x="2300909" y="2840743"/>
                </a:cubicBezTo>
                <a:cubicBezTo>
                  <a:pt x="2267856" y="2863985"/>
                  <a:pt x="2242281" y="2875891"/>
                  <a:pt x="2216515" y="2876487"/>
                </a:cubicBezTo>
                <a:cubicBezTo>
                  <a:pt x="2242281" y="2875891"/>
                  <a:pt x="2267856" y="2863985"/>
                  <a:pt x="2300910" y="2840743"/>
                </a:cubicBezTo>
                <a:close/>
                <a:moveTo>
                  <a:pt x="1916629" y="2813600"/>
                </a:moveTo>
                <a:lnTo>
                  <a:pt x="1907132" y="2816930"/>
                </a:lnTo>
                <a:lnTo>
                  <a:pt x="1866619" y="2826615"/>
                </a:lnTo>
                <a:lnTo>
                  <a:pt x="1907133" y="2816930"/>
                </a:lnTo>
                <a:close/>
                <a:moveTo>
                  <a:pt x="2058204" y="2802832"/>
                </a:moveTo>
                <a:cubicBezTo>
                  <a:pt x="2076636" y="2804546"/>
                  <a:pt x="2095174" y="2805403"/>
                  <a:pt x="2108194" y="2817539"/>
                </a:cubicBezTo>
                <a:cubicBezTo>
                  <a:pt x="2095175" y="2805403"/>
                  <a:pt x="2076636" y="2804546"/>
                  <a:pt x="2058204" y="2802832"/>
                </a:cubicBez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810707"/>
                </a:lnTo>
                <a:cubicBezTo>
                  <a:pt x="12192000" y="826330"/>
                  <a:pt x="12192000" y="835855"/>
                  <a:pt x="12192000" y="845570"/>
                </a:cubicBezTo>
                <a:lnTo>
                  <a:pt x="12192000" y="1243302"/>
                </a:lnTo>
                <a:lnTo>
                  <a:pt x="12160947" y="1271923"/>
                </a:lnTo>
                <a:cubicBezTo>
                  <a:pt x="12118083" y="1293449"/>
                  <a:pt x="12072360" y="1312882"/>
                  <a:pt x="12026448" y="1332123"/>
                </a:cubicBezTo>
                <a:cubicBezTo>
                  <a:pt x="12013114" y="1337649"/>
                  <a:pt x="11998443" y="1340697"/>
                  <a:pt x="11986443" y="1348126"/>
                </a:cubicBezTo>
                <a:cubicBezTo>
                  <a:pt x="11931195" y="1382036"/>
                  <a:pt x="11877664" y="1418614"/>
                  <a:pt x="11821656" y="1451191"/>
                </a:cubicBezTo>
                <a:cubicBezTo>
                  <a:pt x="11763931" y="1484910"/>
                  <a:pt x="11712304" y="1524726"/>
                  <a:pt x="11672489" y="1578639"/>
                </a:cubicBezTo>
                <a:cubicBezTo>
                  <a:pt x="11635529" y="1628743"/>
                  <a:pt x="11599714" y="1679607"/>
                  <a:pt x="11562947" y="1729900"/>
                </a:cubicBezTo>
                <a:cubicBezTo>
                  <a:pt x="11553613" y="1742665"/>
                  <a:pt x="11545039" y="1757715"/>
                  <a:pt x="11532275" y="1765907"/>
                </a:cubicBezTo>
                <a:cubicBezTo>
                  <a:pt x="11505795" y="1783052"/>
                  <a:pt x="11476838" y="1796959"/>
                  <a:pt x="11448453" y="1811057"/>
                </a:cubicBezTo>
                <a:cubicBezTo>
                  <a:pt x="11424069" y="1823059"/>
                  <a:pt x="11398160" y="1832011"/>
                  <a:pt x="11374346" y="1844966"/>
                </a:cubicBezTo>
                <a:cubicBezTo>
                  <a:pt x="11355296" y="1855255"/>
                  <a:pt x="11338339" y="1869543"/>
                  <a:pt x="11320623" y="1882497"/>
                </a:cubicBezTo>
                <a:cubicBezTo>
                  <a:pt x="11305192" y="1893736"/>
                  <a:pt x="11288238" y="1903452"/>
                  <a:pt x="11275283" y="1916978"/>
                </a:cubicBezTo>
                <a:cubicBezTo>
                  <a:pt x="11243658" y="1949745"/>
                  <a:pt x="11211843" y="1981940"/>
                  <a:pt x="11172600" y="2006136"/>
                </a:cubicBezTo>
                <a:cubicBezTo>
                  <a:pt x="11133927" y="2030138"/>
                  <a:pt x="11097350" y="2057001"/>
                  <a:pt x="11058869" y="2081386"/>
                </a:cubicBezTo>
                <a:cubicBezTo>
                  <a:pt x="11021146" y="2105199"/>
                  <a:pt x="10987046" y="2131297"/>
                  <a:pt x="10967423" y="2173591"/>
                </a:cubicBezTo>
                <a:cubicBezTo>
                  <a:pt x="10958661" y="2192259"/>
                  <a:pt x="10946279" y="2212644"/>
                  <a:pt x="10929704" y="2223503"/>
                </a:cubicBezTo>
                <a:cubicBezTo>
                  <a:pt x="10906081" y="2238934"/>
                  <a:pt x="10876171" y="2244459"/>
                  <a:pt x="10850453" y="2257603"/>
                </a:cubicBezTo>
                <a:cubicBezTo>
                  <a:pt x="10820162" y="2273034"/>
                  <a:pt x="10785111" y="2286370"/>
                  <a:pt x="10764534" y="2310945"/>
                </a:cubicBezTo>
                <a:cubicBezTo>
                  <a:pt x="10746246" y="2332855"/>
                  <a:pt x="10727767" y="2349999"/>
                  <a:pt x="10703573" y="2363905"/>
                </a:cubicBezTo>
                <a:cubicBezTo>
                  <a:pt x="10686617" y="2373622"/>
                  <a:pt x="10674046" y="2391338"/>
                  <a:pt x="10656519" y="2399340"/>
                </a:cubicBezTo>
                <a:cubicBezTo>
                  <a:pt x="10633467" y="2410009"/>
                  <a:pt x="10610225" y="2418391"/>
                  <a:pt x="10590031" y="2434966"/>
                </a:cubicBezTo>
                <a:cubicBezTo>
                  <a:pt x="10569075" y="2452110"/>
                  <a:pt x="10545263" y="2465636"/>
                  <a:pt x="10523354" y="2481639"/>
                </a:cubicBezTo>
                <a:cubicBezTo>
                  <a:pt x="10511734" y="2490211"/>
                  <a:pt x="10502208" y="2501451"/>
                  <a:pt x="10490969" y="2510406"/>
                </a:cubicBezTo>
                <a:cubicBezTo>
                  <a:pt x="10470394" y="2526788"/>
                  <a:pt x="10449438" y="2542791"/>
                  <a:pt x="10428291" y="2558222"/>
                </a:cubicBezTo>
                <a:cubicBezTo>
                  <a:pt x="10407146" y="2573655"/>
                  <a:pt x="10386952" y="2591561"/>
                  <a:pt x="10363709" y="2602801"/>
                </a:cubicBezTo>
                <a:cubicBezTo>
                  <a:pt x="10324086" y="2621851"/>
                  <a:pt x="10280840" y="2633282"/>
                  <a:pt x="10242357" y="2653857"/>
                </a:cubicBezTo>
                <a:cubicBezTo>
                  <a:pt x="10203304" y="2674811"/>
                  <a:pt x="10166536" y="2701103"/>
                  <a:pt x="10131863" y="2728915"/>
                </a:cubicBezTo>
                <a:cubicBezTo>
                  <a:pt x="10104430" y="2750824"/>
                  <a:pt x="10078713" y="2772543"/>
                  <a:pt x="10044230" y="2783782"/>
                </a:cubicBezTo>
                <a:cubicBezTo>
                  <a:pt x="10024990" y="2790070"/>
                  <a:pt x="10004797" y="2803786"/>
                  <a:pt x="9993175" y="2819789"/>
                </a:cubicBezTo>
                <a:cubicBezTo>
                  <a:pt x="9968027" y="2854649"/>
                  <a:pt x="9935832" y="2879226"/>
                  <a:pt x="9899446" y="2900182"/>
                </a:cubicBezTo>
                <a:cubicBezTo>
                  <a:pt x="9850865" y="2928376"/>
                  <a:pt x="9802858" y="2957143"/>
                  <a:pt x="9754088" y="2984766"/>
                </a:cubicBezTo>
                <a:cubicBezTo>
                  <a:pt x="9725323" y="3001151"/>
                  <a:pt x="9696749" y="3018485"/>
                  <a:pt x="9666265" y="3030488"/>
                </a:cubicBezTo>
                <a:cubicBezTo>
                  <a:pt x="9603971" y="3055255"/>
                  <a:pt x="9540152" y="3076399"/>
                  <a:pt x="9477283" y="3099451"/>
                </a:cubicBezTo>
                <a:cubicBezTo>
                  <a:pt x="9456709" y="3106880"/>
                  <a:pt x="9437278" y="3117549"/>
                  <a:pt x="9416321" y="3124026"/>
                </a:cubicBezTo>
                <a:cubicBezTo>
                  <a:pt x="9393650" y="3131075"/>
                  <a:pt x="9369267" y="3133171"/>
                  <a:pt x="9346597" y="3140219"/>
                </a:cubicBezTo>
                <a:cubicBezTo>
                  <a:pt x="9308875" y="3151840"/>
                  <a:pt x="9272298" y="3166701"/>
                  <a:pt x="9234579" y="3178511"/>
                </a:cubicBezTo>
                <a:cubicBezTo>
                  <a:pt x="9161805" y="3201182"/>
                  <a:pt x="9088840" y="3222899"/>
                  <a:pt x="9015878" y="3244426"/>
                </a:cubicBezTo>
                <a:cubicBezTo>
                  <a:pt x="9000257" y="3248999"/>
                  <a:pt x="8983301" y="3249570"/>
                  <a:pt x="8967871" y="3254523"/>
                </a:cubicBezTo>
                <a:cubicBezTo>
                  <a:pt x="8926911" y="3267859"/>
                  <a:pt x="8886142" y="3282336"/>
                  <a:pt x="8845565" y="3297007"/>
                </a:cubicBezTo>
                <a:cubicBezTo>
                  <a:pt x="8820990" y="3305961"/>
                  <a:pt x="8796985" y="3317009"/>
                  <a:pt x="8772219" y="3325582"/>
                </a:cubicBezTo>
                <a:cubicBezTo>
                  <a:pt x="8752407" y="3332440"/>
                  <a:pt x="8732023" y="3337774"/>
                  <a:pt x="8711448" y="3341966"/>
                </a:cubicBezTo>
                <a:cubicBezTo>
                  <a:pt x="8693731" y="3345586"/>
                  <a:pt x="8675253" y="3345203"/>
                  <a:pt x="8657726" y="3349586"/>
                </a:cubicBezTo>
                <a:cubicBezTo>
                  <a:pt x="8610288" y="3361397"/>
                  <a:pt x="8563425" y="3374733"/>
                  <a:pt x="8516369" y="3387305"/>
                </a:cubicBezTo>
                <a:cubicBezTo>
                  <a:pt x="8497511" y="3392259"/>
                  <a:pt x="8478269" y="3395880"/>
                  <a:pt x="8459979" y="3402166"/>
                </a:cubicBezTo>
                <a:cubicBezTo>
                  <a:pt x="8411019" y="3418741"/>
                  <a:pt x="8362822" y="3437599"/>
                  <a:pt x="8313671" y="3453222"/>
                </a:cubicBezTo>
                <a:cubicBezTo>
                  <a:pt x="8272903" y="3466176"/>
                  <a:pt x="8230992" y="3475510"/>
                  <a:pt x="8189651" y="3486941"/>
                </a:cubicBezTo>
                <a:cubicBezTo>
                  <a:pt x="8172124" y="3491895"/>
                  <a:pt x="8155359" y="3498943"/>
                  <a:pt x="8137835" y="3503134"/>
                </a:cubicBezTo>
                <a:cubicBezTo>
                  <a:pt x="8098590" y="3512659"/>
                  <a:pt x="8058774" y="3520659"/>
                  <a:pt x="8019339" y="3530186"/>
                </a:cubicBezTo>
                <a:cubicBezTo>
                  <a:pt x="7996859" y="3535710"/>
                  <a:pt x="7975142" y="3545617"/>
                  <a:pt x="7952280" y="3549237"/>
                </a:cubicBezTo>
                <a:cubicBezTo>
                  <a:pt x="7897987" y="3557809"/>
                  <a:pt x="7843311" y="3563905"/>
                  <a:pt x="7788636" y="3570763"/>
                </a:cubicBezTo>
                <a:cubicBezTo>
                  <a:pt x="7732247" y="3577811"/>
                  <a:pt x="7676047" y="3585242"/>
                  <a:pt x="7619655" y="3591528"/>
                </a:cubicBezTo>
                <a:cubicBezTo>
                  <a:pt x="7588795" y="3594768"/>
                  <a:pt x="7557742" y="3595338"/>
                  <a:pt x="7526880" y="3598386"/>
                </a:cubicBezTo>
                <a:cubicBezTo>
                  <a:pt x="7499828" y="3601055"/>
                  <a:pt x="7472967" y="3606007"/>
                  <a:pt x="7445916" y="3609247"/>
                </a:cubicBezTo>
                <a:cubicBezTo>
                  <a:pt x="7422483" y="3611913"/>
                  <a:pt x="7398860" y="3613437"/>
                  <a:pt x="7375428" y="3616105"/>
                </a:cubicBezTo>
                <a:cubicBezTo>
                  <a:pt x="7337899" y="3620485"/>
                  <a:pt x="7300559" y="3625439"/>
                  <a:pt x="7263220" y="3630011"/>
                </a:cubicBezTo>
                <a:cubicBezTo>
                  <a:pt x="7247599" y="3631726"/>
                  <a:pt x="7231214" y="3636488"/>
                  <a:pt x="7216547" y="3633632"/>
                </a:cubicBezTo>
                <a:cubicBezTo>
                  <a:pt x="7179587" y="3626391"/>
                  <a:pt x="7143199" y="3628487"/>
                  <a:pt x="7106432" y="3633440"/>
                </a:cubicBezTo>
                <a:cubicBezTo>
                  <a:pt x="7093860" y="3635155"/>
                  <a:pt x="7080334" y="3634774"/>
                  <a:pt x="7068141" y="3631536"/>
                </a:cubicBezTo>
                <a:cubicBezTo>
                  <a:pt x="7043184" y="3625057"/>
                  <a:pt x="7018991" y="3615913"/>
                  <a:pt x="6994415" y="3607913"/>
                </a:cubicBezTo>
                <a:cubicBezTo>
                  <a:pt x="6991747" y="3606961"/>
                  <a:pt x="6988509" y="3606769"/>
                  <a:pt x="6985653" y="3606199"/>
                </a:cubicBezTo>
                <a:cubicBezTo>
                  <a:pt x="6969457" y="3602959"/>
                  <a:pt x="6953457" y="3599720"/>
                  <a:pt x="6937263" y="3596863"/>
                </a:cubicBezTo>
                <a:cubicBezTo>
                  <a:pt x="6928501" y="3595338"/>
                  <a:pt x="6919547" y="3595149"/>
                  <a:pt x="6910782" y="3593814"/>
                </a:cubicBezTo>
                <a:cubicBezTo>
                  <a:pt x="6876872" y="3588480"/>
                  <a:pt x="6839534" y="3597434"/>
                  <a:pt x="6810195" y="3574384"/>
                </a:cubicBezTo>
                <a:cubicBezTo>
                  <a:pt x="6791144" y="3559523"/>
                  <a:pt x="6772665" y="3562953"/>
                  <a:pt x="6752283" y="3565239"/>
                </a:cubicBezTo>
                <a:cubicBezTo>
                  <a:pt x="6736851" y="3566953"/>
                  <a:pt x="6721038" y="3566382"/>
                  <a:pt x="6705417" y="3566574"/>
                </a:cubicBezTo>
                <a:cubicBezTo>
                  <a:pt x="6677984" y="3567143"/>
                  <a:pt x="6650551" y="3567335"/>
                  <a:pt x="6623118" y="3568287"/>
                </a:cubicBezTo>
                <a:cubicBezTo>
                  <a:pt x="6614353" y="3568667"/>
                  <a:pt x="6605401" y="3573432"/>
                  <a:pt x="6596828" y="3572670"/>
                </a:cubicBezTo>
                <a:cubicBezTo>
                  <a:pt x="6557201" y="3569049"/>
                  <a:pt x="6517576" y="3563334"/>
                  <a:pt x="6477951" y="3560095"/>
                </a:cubicBezTo>
                <a:cubicBezTo>
                  <a:pt x="6455472" y="3558191"/>
                  <a:pt x="6432420" y="3561809"/>
                  <a:pt x="6410131" y="3559143"/>
                </a:cubicBezTo>
                <a:cubicBezTo>
                  <a:pt x="6384414" y="3556095"/>
                  <a:pt x="6359268" y="3548285"/>
                  <a:pt x="6333739" y="3543520"/>
                </a:cubicBezTo>
                <a:cubicBezTo>
                  <a:pt x="6326691" y="3542189"/>
                  <a:pt x="6318880" y="3543903"/>
                  <a:pt x="6311449" y="3544282"/>
                </a:cubicBezTo>
                <a:cubicBezTo>
                  <a:pt x="6303068" y="3544664"/>
                  <a:pt x="6294876" y="3545426"/>
                  <a:pt x="6286493" y="3545617"/>
                </a:cubicBezTo>
                <a:cubicBezTo>
                  <a:pt x="6260964" y="3545999"/>
                  <a:pt x="6235437" y="3545426"/>
                  <a:pt x="6209909" y="3546761"/>
                </a:cubicBezTo>
                <a:cubicBezTo>
                  <a:pt x="6194288" y="3547522"/>
                  <a:pt x="6177905" y="3555333"/>
                  <a:pt x="6163425" y="3552474"/>
                </a:cubicBezTo>
                <a:cubicBezTo>
                  <a:pt x="6133897" y="3546951"/>
                  <a:pt x="6104368" y="3559333"/>
                  <a:pt x="6074842" y="3549047"/>
                </a:cubicBezTo>
                <a:cubicBezTo>
                  <a:pt x="6065695" y="3545999"/>
                  <a:pt x="6053124" y="3553619"/>
                  <a:pt x="6042072" y="3553999"/>
                </a:cubicBezTo>
                <a:cubicBezTo>
                  <a:pt x="6014449" y="3554951"/>
                  <a:pt x="5986828" y="3554761"/>
                  <a:pt x="5959204" y="3554571"/>
                </a:cubicBezTo>
                <a:cubicBezTo>
                  <a:pt x="5934438" y="3554381"/>
                  <a:pt x="5908719" y="3557047"/>
                  <a:pt x="5884906" y="3551713"/>
                </a:cubicBezTo>
                <a:cubicBezTo>
                  <a:pt x="5859949" y="3545999"/>
                  <a:pt x="5837472" y="3546761"/>
                  <a:pt x="5813276" y="3553237"/>
                </a:cubicBezTo>
                <a:cubicBezTo>
                  <a:pt x="5796702" y="3557619"/>
                  <a:pt x="5779174" y="3558191"/>
                  <a:pt x="5762029" y="3559523"/>
                </a:cubicBezTo>
                <a:cubicBezTo>
                  <a:pt x="5743551" y="3561047"/>
                  <a:pt x="5723166" y="3557047"/>
                  <a:pt x="5706401" y="3563334"/>
                </a:cubicBezTo>
                <a:cubicBezTo>
                  <a:pt x="5656488" y="3582003"/>
                  <a:pt x="5605244" y="3586003"/>
                  <a:pt x="5553045" y="3586003"/>
                </a:cubicBezTo>
                <a:cubicBezTo>
                  <a:pt x="5543518" y="3586003"/>
                  <a:pt x="5533802" y="3583338"/>
                  <a:pt x="5524660" y="3580480"/>
                </a:cubicBezTo>
                <a:cubicBezTo>
                  <a:pt x="5471316" y="3563334"/>
                  <a:pt x="5417784" y="3564857"/>
                  <a:pt x="5363491" y="3575336"/>
                </a:cubicBezTo>
                <a:cubicBezTo>
                  <a:pt x="5352250" y="3577622"/>
                  <a:pt x="5339677" y="3578003"/>
                  <a:pt x="5328438" y="3575718"/>
                </a:cubicBezTo>
                <a:cubicBezTo>
                  <a:pt x="5296812" y="3569049"/>
                  <a:pt x="5266141" y="3557999"/>
                  <a:pt x="5234326" y="3553237"/>
                </a:cubicBezTo>
                <a:cubicBezTo>
                  <a:pt x="5181748" y="3545426"/>
                  <a:pt x="5136216" y="3571715"/>
                  <a:pt x="5089162" y="3588862"/>
                </a:cubicBezTo>
                <a:cubicBezTo>
                  <a:pt x="5044391" y="3605055"/>
                  <a:pt x="5006292" y="3641632"/>
                  <a:pt x="4953328" y="3633440"/>
                </a:cubicBezTo>
                <a:cubicBezTo>
                  <a:pt x="4947996" y="3632678"/>
                  <a:pt x="4942089" y="3637822"/>
                  <a:pt x="4936184" y="3639155"/>
                </a:cubicBezTo>
                <a:cubicBezTo>
                  <a:pt x="4919991" y="3642776"/>
                  <a:pt x="4903799" y="3647155"/>
                  <a:pt x="4887415" y="3648872"/>
                </a:cubicBezTo>
                <a:cubicBezTo>
                  <a:pt x="4867412" y="3651158"/>
                  <a:pt x="4847027" y="3650397"/>
                  <a:pt x="4827024" y="3652301"/>
                </a:cubicBezTo>
                <a:cubicBezTo>
                  <a:pt x="4814166" y="3653444"/>
                  <a:pt x="4801401" y="3655539"/>
                  <a:pt x="4788661" y="3657349"/>
                </a:cubicBezTo>
                <a:lnTo>
                  <a:pt x="4785776" y="3657600"/>
                </a:lnTo>
                <a:lnTo>
                  <a:pt x="4726469" y="3657600"/>
                </a:lnTo>
                <a:lnTo>
                  <a:pt x="4719697" y="3656730"/>
                </a:lnTo>
                <a:cubicBezTo>
                  <a:pt x="4709482" y="3654539"/>
                  <a:pt x="4699289" y="3651920"/>
                  <a:pt x="4689098" y="3650205"/>
                </a:cubicBezTo>
                <a:cubicBezTo>
                  <a:pt x="4660331" y="3645442"/>
                  <a:pt x="4628705" y="3646776"/>
                  <a:pt x="4603368" y="3634584"/>
                </a:cubicBezTo>
                <a:cubicBezTo>
                  <a:pt x="4576318" y="3621629"/>
                  <a:pt x="4550599" y="3615723"/>
                  <a:pt x="4522596" y="3619723"/>
                </a:cubicBezTo>
                <a:cubicBezTo>
                  <a:pt x="4513260" y="3621057"/>
                  <a:pt x="4501257" y="3629059"/>
                  <a:pt x="4497068" y="3637249"/>
                </a:cubicBezTo>
                <a:cubicBezTo>
                  <a:pt x="4487731" y="3655538"/>
                  <a:pt x="4474969" y="3658778"/>
                  <a:pt x="4457632" y="3652490"/>
                </a:cubicBezTo>
                <a:cubicBezTo>
                  <a:pt x="4442581" y="3647155"/>
                  <a:pt x="4424104" y="3644490"/>
                  <a:pt x="4413817" y="3634201"/>
                </a:cubicBezTo>
                <a:cubicBezTo>
                  <a:pt x="4384668" y="3605055"/>
                  <a:pt x="4347518" y="3604103"/>
                  <a:pt x="4311323" y="3596293"/>
                </a:cubicBezTo>
                <a:cubicBezTo>
                  <a:pt x="4289227" y="3591528"/>
                  <a:pt x="4268649" y="3591338"/>
                  <a:pt x="4246551" y="3594576"/>
                </a:cubicBezTo>
                <a:cubicBezTo>
                  <a:pt x="4198546" y="3601816"/>
                  <a:pt x="4151870" y="3591528"/>
                  <a:pt x="4105766" y="3578384"/>
                </a:cubicBezTo>
                <a:cubicBezTo>
                  <a:pt x="4075285" y="3569622"/>
                  <a:pt x="4044043" y="3564287"/>
                  <a:pt x="4013753" y="3555333"/>
                </a:cubicBezTo>
                <a:cubicBezTo>
                  <a:pt x="3991083" y="3548474"/>
                  <a:pt x="3968414" y="3540282"/>
                  <a:pt x="3947648" y="3529234"/>
                </a:cubicBezTo>
                <a:cubicBezTo>
                  <a:pt x="3917546" y="3513040"/>
                  <a:pt x="3891259" y="3488655"/>
                  <a:pt x="3852966" y="3495133"/>
                </a:cubicBezTo>
                <a:cubicBezTo>
                  <a:pt x="3819245" y="3500847"/>
                  <a:pt x="3788766" y="3488847"/>
                  <a:pt x="3757902" y="3477416"/>
                </a:cubicBezTo>
                <a:cubicBezTo>
                  <a:pt x="3735231" y="3469034"/>
                  <a:pt x="3712565" y="3460459"/>
                  <a:pt x="3689131" y="3455126"/>
                </a:cubicBezTo>
                <a:cubicBezTo>
                  <a:pt x="3661315" y="3448839"/>
                  <a:pt x="3629882" y="3451507"/>
                  <a:pt x="3605116" y="3439885"/>
                </a:cubicBezTo>
                <a:cubicBezTo>
                  <a:pt x="3579206" y="3427693"/>
                  <a:pt x="3557682" y="3435885"/>
                  <a:pt x="3534629" y="3439315"/>
                </a:cubicBezTo>
                <a:cubicBezTo>
                  <a:pt x="3497862" y="3444649"/>
                  <a:pt x="3461282" y="3454555"/>
                  <a:pt x="3424135" y="3441982"/>
                </a:cubicBezTo>
                <a:cubicBezTo>
                  <a:pt x="3378986" y="3426741"/>
                  <a:pt x="3334216" y="3410358"/>
                  <a:pt x="3288877" y="3395880"/>
                </a:cubicBezTo>
                <a:cubicBezTo>
                  <a:pt x="3271348" y="3390353"/>
                  <a:pt x="3252492" y="3388067"/>
                  <a:pt x="3234202" y="3385591"/>
                </a:cubicBezTo>
                <a:cubicBezTo>
                  <a:pt x="3216867" y="3383495"/>
                  <a:pt x="3196102" y="3388830"/>
                  <a:pt x="3182763" y="3380829"/>
                </a:cubicBezTo>
                <a:cubicBezTo>
                  <a:pt x="3148472" y="3360255"/>
                  <a:pt x="3113231" y="3350158"/>
                  <a:pt x="3073604" y="3350158"/>
                </a:cubicBezTo>
                <a:cubicBezTo>
                  <a:pt x="3058743" y="3350158"/>
                  <a:pt x="3044264" y="3341584"/>
                  <a:pt x="3029216" y="3340059"/>
                </a:cubicBezTo>
                <a:cubicBezTo>
                  <a:pt x="3008639" y="3338155"/>
                  <a:pt x="2985016" y="3333011"/>
                  <a:pt x="2967110" y="3340251"/>
                </a:cubicBezTo>
                <a:cubicBezTo>
                  <a:pt x="2925008" y="3357397"/>
                  <a:pt x="2890910" y="3343107"/>
                  <a:pt x="2854140" y="3326153"/>
                </a:cubicBezTo>
                <a:cubicBezTo>
                  <a:pt x="2817943" y="3309389"/>
                  <a:pt x="2779842" y="3296055"/>
                  <a:pt x="2741360" y="3285003"/>
                </a:cubicBezTo>
                <a:cubicBezTo>
                  <a:pt x="2726882" y="3281003"/>
                  <a:pt x="2709548" y="3287672"/>
                  <a:pt x="2693543" y="3289005"/>
                </a:cubicBezTo>
                <a:cubicBezTo>
                  <a:pt x="2687827" y="3289386"/>
                  <a:pt x="2681540" y="3289958"/>
                  <a:pt x="2676398" y="3288053"/>
                </a:cubicBezTo>
                <a:cubicBezTo>
                  <a:pt x="2626677" y="3269763"/>
                  <a:pt x="2576191" y="3255857"/>
                  <a:pt x="2522279" y="3265382"/>
                </a:cubicBezTo>
                <a:cubicBezTo>
                  <a:pt x="2517327" y="3266335"/>
                  <a:pt x="2511800" y="3264239"/>
                  <a:pt x="2506847" y="3262905"/>
                </a:cubicBezTo>
                <a:cubicBezTo>
                  <a:pt x="2482652" y="3256047"/>
                  <a:pt x="2459029" y="3245189"/>
                  <a:pt x="2434456" y="3242712"/>
                </a:cubicBezTo>
                <a:cubicBezTo>
                  <a:pt x="2373874" y="3236616"/>
                  <a:pt x="2312915" y="3234138"/>
                  <a:pt x="2251948" y="3230138"/>
                </a:cubicBezTo>
                <a:cubicBezTo>
                  <a:pt x="2248138" y="3229949"/>
                  <a:pt x="2244137" y="3229949"/>
                  <a:pt x="2240710" y="3228614"/>
                </a:cubicBezTo>
                <a:cubicBezTo>
                  <a:pt x="2218229" y="3220422"/>
                  <a:pt x="2198608" y="3223090"/>
                  <a:pt x="2179556" y="3238711"/>
                </a:cubicBezTo>
                <a:cubicBezTo>
                  <a:pt x="2171173" y="3245569"/>
                  <a:pt x="2159743" y="3249189"/>
                  <a:pt x="2149267" y="3252999"/>
                </a:cubicBezTo>
                <a:cubicBezTo>
                  <a:pt x="2133834" y="3258715"/>
                  <a:pt x="2118023" y="3264239"/>
                  <a:pt x="2102021" y="3267859"/>
                </a:cubicBezTo>
                <a:cubicBezTo>
                  <a:pt x="2086208" y="3271288"/>
                  <a:pt x="2069254" y="3276049"/>
                  <a:pt x="2054013" y="3273384"/>
                </a:cubicBezTo>
                <a:cubicBezTo>
                  <a:pt x="2026581" y="3268622"/>
                  <a:pt x="2000479" y="3257953"/>
                  <a:pt x="1973429" y="3250903"/>
                </a:cubicBezTo>
                <a:cubicBezTo>
                  <a:pt x="1964094" y="3248426"/>
                  <a:pt x="1953806" y="3248809"/>
                  <a:pt x="1944092" y="3248617"/>
                </a:cubicBezTo>
                <a:cubicBezTo>
                  <a:pt x="1921800" y="3248047"/>
                  <a:pt x="1898940" y="3253571"/>
                  <a:pt x="1878748" y="3237759"/>
                </a:cubicBezTo>
                <a:cubicBezTo>
                  <a:pt x="1860079" y="3222899"/>
                  <a:pt x="1841216" y="3227280"/>
                  <a:pt x="1821596" y="3238520"/>
                </a:cubicBezTo>
                <a:cubicBezTo>
                  <a:pt x="1807497" y="3246522"/>
                  <a:pt x="1791496" y="3252809"/>
                  <a:pt x="1775684" y="3255857"/>
                </a:cubicBezTo>
                <a:cubicBezTo>
                  <a:pt x="1753965" y="3260047"/>
                  <a:pt x="1732439" y="3261763"/>
                  <a:pt x="1709006" y="3259285"/>
                </a:cubicBezTo>
                <a:cubicBezTo>
                  <a:pt x="1692431" y="3257571"/>
                  <a:pt x="1678904" y="3256809"/>
                  <a:pt x="1665950" y="3246713"/>
                </a:cubicBezTo>
                <a:cubicBezTo>
                  <a:pt x="1663856" y="3245189"/>
                  <a:pt x="1660046" y="3244807"/>
                  <a:pt x="1657188" y="3244999"/>
                </a:cubicBezTo>
                <a:cubicBezTo>
                  <a:pt x="1619658" y="3248237"/>
                  <a:pt x="1582510" y="3246522"/>
                  <a:pt x="1544598" y="3244234"/>
                </a:cubicBezTo>
                <a:cubicBezTo>
                  <a:pt x="1496403" y="3241189"/>
                  <a:pt x="1445725" y="3250141"/>
                  <a:pt x="1404006" y="3282146"/>
                </a:cubicBezTo>
                <a:cubicBezTo>
                  <a:pt x="1397909" y="3286910"/>
                  <a:pt x="1388765" y="3289005"/>
                  <a:pt x="1380762" y="3290149"/>
                </a:cubicBezTo>
                <a:cubicBezTo>
                  <a:pt x="1343044" y="3295101"/>
                  <a:pt x="1305132" y="3298530"/>
                  <a:pt x="1267411" y="3304055"/>
                </a:cubicBezTo>
                <a:cubicBezTo>
                  <a:pt x="1246837" y="3307103"/>
                  <a:pt x="1225310" y="3309770"/>
                  <a:pt x="1206641" y="3318153"/>
                </a:cubicBezTo>
                <a:cubicBezTo>
                  <a:pt x="1188354" y="3326343"/>
                  <a:pt x="1173681" y="3336059"/>
                  <a:pt x="1162823" y="3318915"/>
                </a:cubicBezTo>
                <a:cubicBezTo>
                  <a:pt x="1143394" y="3328059"/>
                  <a:pt x="1126437" y="3335680"/>
                  <a:pt x="1109865" y="3343870"/>
                </a:cubicBezTo>
                <a:cubicBezTo>
                  <a:pt x="1103767" y="3346918"/>
                  <a:pt x="1098623" y="3351872"/>
                  <a:pt x="1092527" y="3354730"/>
                </a:cubicBezTo>
                <a:cubicBezTo>
                  <a:pt x="1086048" y="3357778"/>
                  <a:pt x="1078810" y="3359682"/>
                  <a:pt x="1071762" y="3361207"/>
                </a:cubicBezTo>
                <a:cubicBezTo>
                  <a:pt x="1040327" y="3368065"/>
                  <a:pt x="1008894" y="3374351"/>
                  <a:pt x="977653" y="3381782"/>
                </a:cubicBezTo>
                <a:cubicBezTo>
                  <a:pt x="971554" y="3383305"/>
                  <a:pt x="966411" y="3389401"/>
                  <a:pt x="960887" y="3393401"/>
                </a:cubicBezTo>
                <a:cubicBezTo>
                  <a:pt x="957266" y="3396070"/>
                  <a:pt x="953648" y="3400070"/>
                  <a:pt x="949646" y="3400642"/>
                </a:cubicBezTo>
                <a:cubicBezTo>
                  <a:pt x="919165" y="3405214"/>
                  <a:pt x="888877" y="3410549"/>
                  <a:pt x="858205" y="3412834"/>
                </a:cubicBezTo>
                <a:cubicBezTo>
                  <a:pt x="832486" y="3414738"/>
                  <a:pt x="807719" y="3414168"/>
                  <a:pt x="801053" y="3447315"/>
                </a:cubicBezTo>
                <a:cubicBezTo>
                  <a:pt x="799909" y="3453032"/>
                  <a:pt x="791717" y="3459128"/>
                  <a:pt x="785432" y="3461984"/>
                </a:cubicBezTo>
                <a:cubicBezTo>
                  <a:pt x="767524" y="3470176"/>
                  <a:pt x="748471" y="3475701"/>
                  <a:pt x="730754" y="3484082"/>
                </a:cubicBezTo>
                <a:cubicBezTo>
                  <a:pt x="672650" y="3512088"/>
                  <a:pt x="611880" y="3529805"/>
                  <a:pt x="546917" y="3526566"/>
                </a:cubicBezTo>
                <a:cubicBezTo>
                  <a:pt x="526724" y="3525614"/>
                  <a:pt x="507102" y="3515326"/>
                  <a:pt x="494337" y="3511515"/>
                </a:cubicBezTo>
                <a:cubicBezTo>
                  <a:pt x="457572" y="3526566"/>
                  <a:pt x="426709" y="3541045"/>
                  <a:pt x="394511" y="3551903"/>
                </a:cubicBezTo>
                <a:cubicBezTo>
                  <a:pt x="366127" y="3561619"/>
                  <a:pt x="336408" y="3567715"/>
                  <a:pt x="307259" y="3574763"/>
                </a:cubicBezTo>
                <a:cubicBezTo>
                  <a:pt x="296590" y="3577432"/>
                  <a:pt x="285732" y="3578955"/>
                  <a:pt x="274873" y="3580290"/>
                </a:cubicBezTo>
                <a:cubicBezTo>
                  <a:pt x="240965" y="3584480"/>
                  <a:pt x="205529" y="3574384"/>
                  <a:pt x="172384" y="3590386"/>
                </a:cubicBezTo>
                <a:cubicBezTo>
                  <a:pt x="155046" y="3598768"/>
                  <a:pt x="137898" y="3608865"/>
                  <a:pt x="119613" y="3613247"/>
                </a:cubicBezTo>
                <a:cubicBezTo>
                  <a:pt x="99990" y="3618009"/>
                  <a:pt x="80794" y="3625439"/>
                  <a:pt x="61197" y="3630750"/>
                </a:cubicBezTo>
                <a:lnTo>
                  <a:pt x="544" y="3635521"/>
                </a:lnTo>
                <a:lnTo>
                  <a:pt x="544" y="3508282"/>
                </a:lnTo>
                <a:lnTo>
                  <a:pt x="0" y="3508282"/>
                </a:lnTo>
                <a:close/>
              </a:path>
            </a:pathLst>
          </a:custGeom>
          <a:effectLst>
            <a:outerShdw blurRad="381000" dist="152400" dir="5400000" algn="t" rotWithShape="0">
              <a:prstClr val="black">
                <a:alpha val="20000"/>
              </a:prstClr>
            </a:outerShdw>
          </a:effectLst>
        </p:spPr>
      </p:pic>
      <p:grpSp>
        <p:nvGrpSpPr>
          <p:cNvPr id="50" name="Group 49">
            <a:extLst>
              <a:ext uri="{FF2B5EF4-FFF2-40B4-BE49-F238E27FC236}">
                <a16:creationId xmlns:a16="http://schemas.microsoft.com/office/drawing/2014/main" id="{4252769E-B9F0-4068-A645-5BBEF16E9C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544" y="857610"/>
            <a:ext cx="12191456" cy="2849976"/>
            <a:chOff x="476" y="-3923157"/>
            <a:chExt cx="10667524" cy="2493729"/>
          </a:xfrm>
        </p:grpSpPr>
        <p:sp>
          <p:nvSpPr>
            <p:cNvPr id="51" name="Freeform: Shape 50">
              <a:extLst>
                <a:ext uri="{FF2B5EF4-FFF2-40B4-BE49-F238E27FC236}">
                  <a16:creationId xmlns:a16="http://schemas.microsoft.com/office/drawing/2014/main" id="{1E12D6AD-7096-45BB-9C02-468B2704C15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6" y="-3923156"/>
              <a:ext cx="10667524" cy="2493728"/>
            </a:xfrm>
            <a:custGeom>
              <a:avLst/>
              <a:gdLst>
                <a:gd name="connsiteX0" fmla="*/ 6095524 w 6095524"/>
                <a:gd name="connsiteY0" fmla="*/ 0 h 1424940"/>
                <a:gd name="connsiteX1" fmla="*/ 6095524 w 6095524"/>
                <a:gd name="connsiteY1" fmla="*/ 17431 h 1424940"/>
                <a:gd name="connsiteX2" fmla="*/ 6095524 w 6095524"/>
                <a:gd name="connsiteY2" fmla="*/ 216290 h 1424940"/>
                <a:gd name="connsiteX3" fmla="*/ 6079998 w 6095524"/>
                <a:gd name="connsiteY3" fmla="*/ 230600 h 1424940"/>
                <a:gd name="connsiteX4" fmla="*/ 6012751 w 6095524"/>
                <a:gd name="connsiteY4" fmla="*/ 260699 h 1424940"/>
                <a:gd name="connsiteX5" fmla="*/ 5992749 w 6095524"/>
                <a:gd name="connsiteY5" fmla="*/ 268700 h 1424940"/>
                <a:gd name="connsiteX6" fmla="*/ 5910358 w 6095524"/>
                <a:gd name="connsiteY6" fmla="*/ 320231 h 1424940"/>
                <a:gd name="connsiteX7" fmla="*/ 5835777 w 6095524"/>
                <a:gd name="connsiteY7" fmla="*/ 383953 h 1424940"/>
                <a:gd name="connsiteX8" fmla="*/ 5781008 w 6095524"/>
                <a:gd name="connsiteY8" fmla="*/ 459581 h 1424940"/>
                <a:gd name="connsiteX9" fmla="*/ 5765673 w 6095524"/>
                <a:gd name="connsiteY9" fmla="*/ 477584 h 1424940"/>
                <a:gd name="connsiteX10" fmla="*/ 5723763 w 6095524"/>
                <a:gd name="connsiteY10" fmla="*/ 500158 h 1424940"/>
                <a:gd name="connsiteX11" fmla="*/ 5686711 w 6095524"/>
                <a:gd name="connsiteY11" fmla="*/ 517112 h 1424940"/>
                <a:gd name="connsiteX12" fmla="*/ 5659850 w 6095524"/>
                <a:gd name="connsiteY12" fmla="*/ 535877 h 1424940"/>
                <a:gd name="connsiteX13" fmla="*/ 5637181 w 6095524"/>
                <a:gd name="connsiteY13" fmla="*/ 553117 h 1424940"/>
                <a:gd name="connsiteX14" fmla="*/ 5585841 w 6095524"/>
                <a:gd name="connsiteY14" fmla="*/ 597694 h 1424940"/>
                <a:gd name="connsiteX15" fmla="*/ 5528977 w 6095524"/>
                <a:gd name="connsiteY15" fmla="*/ 635318 h 1424940"/>
                <a:gd name="connsiteX16" fmla="*/ 5483256 w 6095524"/>
                <a:gd name="connsiteY16" fmla="*/ 681419 h 1424940"/>
                <a:gd name="connsiteX17" fmla="*/ 5464397 w 6095524"/>
                <a:gd name="connsiteY17" fmla="*/ 706374 h 1424940"/>
                <a:gd name="connsiteX18" fmla="*/ 5424773 w 6095524"/>
                <a:gd name="connsiteY18" fmla="*/ 723424 h 1424940"/>
                <a:gd name="connsiteX19" fmla="*/ 5381815 w 6095524"/>
                <a:gd name="connsiteY19" fmla="*/ 750094 h 1424940"/>
                <a:gd name="connsiteX20" fmla="*/ 5351335 w 6095524"/>
                <a:gd name="connsiteY20" fmla="*/ 776573 h 1424940"/>
                <a:gd name="connsiteX21" fmla="*/ 5327809 w 6095524"/>
                <a:gd name="connsiteY21" fmla="*/ 794290 h 1424940"/>
                <a:gd name="connsiteX22" fmla="*/ 5294566 w 6095524"/>
                <a:gd name="connsiteY22" fmla="*/ 812102 h 1424940"/>
                <a:gd name="connsiteX23" fmla="*/ 5261229 w 6095524"/>
                <a:gd name="connsiteY23" fmla="*/ 835438 h 1424940"/>
                <a:gd name="connsiteX24" fmla="*/ 5245037 w 6095524"/>
                <a:gd name="connsiteY24" fmla="*/ 849821 h 1424940"/>
                <a:gd name="connsiteX25" fmla="*/ 5213699 w 6095524"/>
                <a:gd name="connsiteY25" fmla="*/ 873728 h 1424940"/>
                <a:gd name="connsiteX26" fmla="*/ 5181409 w 6095524"/>
                <a:gd name="connsiteY26" fmla="*/ 896017 h 1424940"/>
                <a:gd name="connsiteX27" fmla="*/ 5120735 w 6095524"/>
                <a:gd name="connsiteY27" fmla="*/ 921544 h 1424940"/>
                <a:gd name="connsiteX28" fmla="*/ 5065490 w 6095524"/>
                <a:gd name="connsiteY28" fmla="*/ 959072 h 1424940"/>
                <a:gd name="connsiteX29" fmla="*/ 5021675 w 6095524"/>
                <a:gd name="connsiteY29" fmla="*/ 986504 h 1424940"/>
                <a:gd name="connsiteX30" fmla="*/ 4996148 w 6095524"/>
                <a:gd name="connsiteY30" fmla="*/ 1004507 h 1424940"/>
                <a:gd name="connsiteX31" fmla="*/ 4949285 w 6095524"/>
                <a:gd name="connsiteY31" fmla="*/ 1044702 h 1424940"/>
                <a:gd name="connsiteX32" fmla="*/ 4876609 w 6095524"/>
                <a:gd name="connsiteY32" fmla="*/ 1086993 h 1424940"/>
                <a:gd name="connsiteX33" fmla="*/ 4832699 w 6095524"/>
                <a:gd name="connsiteY33" fmla="*/ 1109853 h 1424940"/>
                <a:gd name="connsiteX34" fmla="*/ 4738211 w 6095524"/>
                <a:gd name="connsiteY34" fmla="*/ 1144334 h 1424940"/>
                <a:gd name="connsiteX35" fmla="*/ 4707731 w 6095524"/>
                <a:gd name="connsiteY35" fmla="*/ 1156621 h 1424940"/>
                <a:gd name="connsiteX36" fmla="*/ 4672870 w 6095524"/>
                <a:gd name="connsiteY36" fmla="*/ 1164717 h 1424940"/>
                <a:gd name="connsiteX37" fmla="*/ 4616863 w 6095524"/>
                <a:gd name="connsiteY37" fmla="*/ 1183862 h 1424940"/>
                <a:gd name="connsiteX38" fmla="*/ 4507516 w 6095524"/>
                <a:gd name="connsiteY38" fmla="*/ 1216819 h 1424940"/>
                <a:gd name="connsiteX39" fmla="*/ 4483513 w 6095524"/>
                <a:gd name="connsiteY39" fmla="*/ 1221867 h 1424940"/>
                <a:gd name="connsiteX40" fmla="*/ 4422362 w 6095524"/>
                <a:gd name="connsiteY40" fmla="*/ 1243108 h 1424940"/>
                <a:gd name="connsiteX41" fmla="*/ 4385691 w 6095524"/>
                <a:gd name="connsiteY41" fmla="*/ 1257395 h 1424940"/>
                <a:gd name="connsiteX42" fmla="*/ 4355306 w 6095524"/>
                <a:gd name="connsiteY42" fmla="*/ 1265587 h 1424940"/>
                <a:gd name="connsiteX43" fmla="*/ 4328446 w 6095524"/>
                <a:gd name="connsiteY43" fmla="*/ 1269397 h 1424940"/>
                <a:gd name="connsiteX44" fmla="*/ 4257770 w 6095524"/>
                <a:gd name="connsiteY44" fmla="*/ 1288256 h 1424940"/>
                <a:gd name="connsiteX45" fmla="*/ 4229576 w 6095524"/>
                <a:gd name="connsiteY45" fmla="*/ 1295686 h 1424940"/>
                <a:gd name="connsiteX46" fmla="*/ 4156424 w 6095524"/>
                <a:gd name="connsiteY46" fmla="*/ 1321213 h 1424940"/>
                <a:gd name="connsiteX47" fmla="*/ 4094416 w 6095524"/>
                <a:gd name="connsiteY47" fmla="*/ 1338072 h 1424940"/>
                <a:gd name="connsiteX48" fmla="*/ 4068509 w 6095524"/>
                <a:gd name="connsiteY48" fmla="*/ 1346168 h 1424940"/>
                <a:gd name="connsiteX49" fmla="*/ 4009263 w 6095524"/>
                <a:gd name="connsiteY49" fmla="*/ 1359694 h 1424940"/>
                <a:gd name="connsiteX50" fmla="*/ 3975735 w 6095524"/>
                <a:gd name="connsiteY50" fmla="*/ 1369219 h 1424940"/>
                <a:gd name="connsiteX51" fmla="*/ 3893915 w 6095524"/>
                <a:gd name="connsiteY51" fmla="*/ 1379982 h 1424940"/>
                <a:gd name="connsiteX52" fmla="*/ 3809428 w 6095524"/>
                <a:gd name="connsiteY52" fmla="*/ 1390364 h 1424940"/>
                <a:gd name="connsiteX53" fmla="*/ 3763042 w 6095524"/>
                <a:gd name="connsiteY53" fmla="*/ 1393793 h 1424940"/>
                <a:gd name="connsiteX54" fmla="*/ 3722561 w 6095524"/>
                <a:gd name="connsiteY54" fmla="*/ 1399223 h 1424940"/>
                <a:gd name="connsiteX55" fmla="*/ 3687318 w 6095524"/>
                <a:gd name="connsiteY55" fmla="*/ 1402652 h 1424940"/>
                <a:gd name="connsiteX56" fmla="*/ 3631216 w 6095524"/>
                <a:gd name="connsiteY56" fmla="*/ 1409605 h 1424940"/>
                <a:gd name="connsiteX57" fmla="*/ 3607880 w 6095524"/>
                <a:gd name="connsiteY57" fmla="*/ 1411415 h 1424940"/>
                <a:gd name="connsiteX58" fmla="*/ 3552825 w 6095524"/>
                <a:gd name="connsiteY58" fmla="*/ 1411319 h 1424940"/>
                <a:gd name="connsiteX59" fmla="*/ 3533680 w 6095524"/>
                <a:gd name="connsiteY59" fmla="*/ 1410367 h 1424940"/>
                <a:gd name="connsiteX60" fmla="*/ 3496818 w 6095524"/>
                <a:gd name="connsiteY60" fmla="*/ 1398556 h 1424940"/>
                <a:gd name="connsiteX61" fmla="*/ 3492437 w 6095524"/>
                <a:gd name="connsiteY61" fmla="*/ 1397699 h 1424940"/>
                <a:gd name="connsiteX62" fmla="*/ 3468243 w 6095524"/>
                <a:gd name="connsiteY62" fmla="*/ 1393031 h 1424940"/>
                <a:gd name="connsiteX63" fmla="*/ 3455003 w 6095524"/>
                <a:gd name="connsiteY63" fmla="*/ 1391507 h 1424940"/>
                <a:gd name="connsiteX64" fmla="*/ 3404711 w 6095524"/>
                <a:gd name="connsiteY64" fmla="*/ 1381792 h 1424940"/>
                <a:gd name="connsiteX65" fmla="*/ 3375756 w 6095524"/>
                <a:gd name="connsiteY65" fmla="*/ 1377220 h 1424940"/>
                <a:gd name="connsiteX66" fmla="*/ 3352324 w 6095524"/>
                <a:gd name="connsiteY66" fmla="*/ 1377887 h 1424940"/>
                <a:gd name="connsiteX67" fmla="*/ 3311176 w 6095524"/>
                <a:gd name="connsiteY67" fmla="*/ 1378744 h 1424940"/>
                <a:gd name="connsiteX68" fmla="*/ 3298031 w 6095524"/>
                <a:gd name="connsiteY68" fmla="*/ 1380935 h 1424940"/>
                <a:gd name="connsiteX69" fmla="*/ 3238595 w 6095524"/>
                <a:gd name="connsiteY69" fmla="*/ 1374648 h 1424940"/>
                <a:gd name="connsiteX70" fmla="*/ 3204686 w 6095524"/>
                <a:gd name="connsiteY70" fmla="*/ 1374172 h 1424940"/>
                <a:gd name="connsiteX71" fmla="*/ 3166491 w 6095524"/>
                <a:gd name="connsiteY71" fmla="*/ 1366361 h 1424940"/>
                <a:gd name="connsiteX72" fmla="*/ 3155347 w 6095524"/>
                <a:gd name="connsiteY72" fmla="*/ 1366742 h 1424940"/>
                <a:gd name="connsiteX73" fmla="*/ 3142869 w 6095524"/>
                <a:gd name="connsiteY73" fmla="*/ 1367409 h 1424940"/>
                <a:gd name="connsiteX74" fmla="*/ 3104578 w 6095524"/>
                <a:gd name="connsiteY74" fmla="*/ 1367981 h 1424940"/>
                <a:gd name="connsiteX75" fmla="*/ 3081337 w 6095524"/>
                <a:gd name="connsiteY75" fmla="*/ 1370838 h 1424940"/>
                <a:gd name="connsiteX76" fmla="*/ 3037047 w 6095524"/>
                <a:gd name="connsiteY76" fmla="*/ 1369124 h 1424940"/>
                <a:gd name="connsiteX77" fmla="*/ 3020663 w 6095524"/>
                <a:gd name="connsiteY77" fmla="*/ 1371600 h 1424940"/>
                <a:gd name="connsiteX78" fmla="*/ 2979230 w 6095524"/>
                <a:gd name="connsiteY78" fmla="*/ 1371886 h 1424940"/>
                <a:gd name="connsiteX79" fmla="*/ 2942082 w 6095524"/>
                <a:gd name="connsiteY79" fmla="*/ 1370457 h 1424940"/>
                <a:gd name="connsiteX80" fmla="*/ 2906268 w 6095524"/>
                <a:gd name="connsiteY80" fmla="*/ 1371219 h 1424940"/>
                <a:gd name="connsiteX81" fmla="*/ 2880646 w 6095524"/>
                <a:gd name="connsiteY81" fmla="*/ 1374362 h 1424940"/>
                <a:gd name="connsiteX82" fmla="*/ 2852833 w 6095524"/>
                <a:gd name="connsiteY82" fmla="*/ 1376267 h 1424940"/>
                <a:gd name="connsiteX83" fmla="*/ 2776157 w 6095524"/>
                <a:gd name="connsiteY83" fmla="*/ 1387602 h 1424940"/>
                <a:gd name="connsiteX84" fmla="*/ 2761965 w 6095524"/>
                <a:gd name="connsiteY84" fmla="*/ 1384840 h 1424940"/>
                <a:gd name="connsiteX85" fmla="*/ 2681383 w 6095524"/>
                <a:gd name="connsiteY85" fmla="*/ 1382268 h 1424940"/>
                <a:gd name="connsiteX86" fmla="*/ 2663857 w 6095524"/>
                <a:gd name="connsiteY86" fmla="*/ 1382459 h 1424940"/>
                <a:gd name="connsiteX87" fmla="*/ 2616803 w 6095524"/>
                <a:gd name="connsiteY87" fmla="*/ 1371219 h 1424940"/>
                <a:gd name="connsiteX88" fmla="*/ 2544223 w 6095524"/>
                <a:gd name="connsiteY88" fmla="*/ 1389031 h 1424940"/>
                <a:gd name="connsiteX89" fmla="*/ 2476309 w 6095524"/>
                <a:gd name="connsiteY89" fmla="*/ 1411319 h 1424940"/>
                <a:gd name="connsiteX90" fmla="*/ 2467737 w 6095524"/>
                <a:gd name="connsiteY90" fmla="*/ 1414177 h 1424940"/>
                <a:gd name="connsiteX91" fmla="*/ 2443353 w 6095524"/>
                <a:gd name="connsiteY91" fmla="*/ 1419035 h 1424940"/>
                <a:gd name="connsiteX92" fmla="*/ 2413159 w 6095524"/>
                <a:gd name="connsiteY92" fmla="*/ 1420749 h 1424940"/>
                <a:gd name="connsiteX93" fmla="*/ 2374868 w 6095524"/>
                <a:gd name="connsiteY93" fmla="*/ 1424940 h 1424940"/>
                <a:gd name="connsiteX94" fmla="*/ 2344198 w 6095524"/>
                <a:gd name="connsiteY94" fmla="*/ 1419701 h 1424940"/>
                <a:gd name="connsiteX95" fmla="*/ 2301335 w 6095524"/>
                <a:gd name="connsiteY95" fmla="*/ 1411891 h 1424940"/>
                <a:gd name="connsiteX96" fmla="*/ 2260949 w 6095524"/>
                <a:gd name="connsiteY96" fmla="*/ 1404461 h 1424940"/>
                <a:gd name="connsiteX97" fmla="*/ 2248186 w 6095524"/>
                <a:gd name="connsiteY97" fmla="*/ 1413224 h 1424940"/>
                <a:gd name="connsiteX98" fmla="*/ 2228469 w 6095524"/>
                <a:gd name="connsiteY98" fmla="*/ 1420844 h 1424940"/>
                <a:gd name="connsiteX99" fmla="*/ 2206562 w 6095524"/>
                <a:gd name="connsiteY99" fmla="*/ 1411700 h 1424940"/>
                <a:gd name="connsiteX100" fmla="*/ 2155317 w 6095524"/>
                <a:gd name="connsiteY100" fmla="*/ 1392746 h 1424940"/>
                <a:gd name="connsiteX101" fmla="*/ 2122932 w 6095524"/>
                <a:gd name="connsiteY101" fmla="*/ 1391888 h 1424940"/>
                <a:gd name="connsiteX102" fmla="*/ 2052542 w 6095524"/>
                <a:gd name="connsiteY102" fmla="*/ 1383792 h 1424940"/>
                <a:gd name="connsiteX103" fmla="*/ 2006537 w 6095524"/>
                <a:gd name="connsiteY103" fmla="*/ 1372267 h 1424940"/>
                <a:gd name="connsiteX104" fmla="*/ 1973486 w 6095524"/>
                <a:gd name="connsiteY104" fmla="*/ 1359218 h 1424940"/>
                <a:gd name="connsiteX105" fmla="*/ 1926146 w 6095524"/>
                <a:gd name="connsiteY105" fmla="*/ 1342168 h 1424940"/>
                <a:gd name="connsiteX106" fmla="*/ 1878616 w 6095524"/>
                <a:gd name="connsiteY106" fmla="*/ 1333310 h 1424940"/>
                <a:gd name="connsiteX107" fmla="*/ 1844231 w 6095524"/>
                <a:gd name="connsiteY107" fmla="*/ 1322165 h 1424940"/>
                <a:gd name="connsiteX108" fmla="*/ 1802225 w 6095524"/>
                <a:gd name="connsiteY108" fmla="*/ 1314545 h 1424940"/>
                <a:gd name="connsiteX109" fmla="*/ 1766983 w 6095524"/>
                <a:gd name="connsiteY109" fmla="*/ 1314260 h 1424940"/>
                <a:gd name="connsiteX110" fmla="*/ 1711738 w 6095524"/>
                <a:gd name="connsiteY110" fmla="*/ 1315593 h 1424940"/>
                <a:gd name="connsiteX111" fmla="*/ 1644111 w 6095524"/>
                <a:gd name="connsiteY111" fmla="*/ 1292543 h 1424940"/>
                <a:gd name="connsiteX112" fmla="*/ 1616774 w 6095524"/>
                <a:gd name="connsiteY112" fmla="*/ 1287399 h 1424940"/>
                <a:gd name="connsiteX113" fmla="*/ 1591056 w 6095524"/>
                <a:gd name="connsiteY113" fmla="*/ 1285018 h 1424940"/>
                <a:gd name="connsiteX114" fmla="*/ 1536478 w 6095524"/>
                <a:gd name="connsiteY114" fmla="*/ 1269683 h 1424940"/>
                <a:gd name="connsiteX115" fmla="*/ 1514285 w 6095524"/>
                <a:gd name="connsiteY115" fmla="*/ 1264634 h 1424940"/>
                <a:gd name="connsiteX116" fmla="*/ 1483233 w 6095524"/>
                <a:gd name="connsiteY116" fmla="*/ 1264730 h 1424940"/>
                <a:gd name="connsiteX117" fmla="*/ 1426750 w 6095524"/>
                <a:gd name="connsiteY117" fmla="*/ 1257681 h 1424940"/>
                <a:gd name="connsiteX118" fmla="*/ 1370362 w 6095524"/>
                <a:gd name="connsiteY118" fmla="*/ 1237107 h 1424940"/>
                <a:gd name="connsiteX119" fmla="*/ 1346454 w 6095524"/>
                <a:gd name="connsiteY119" fmla="*/ 1239107 h 1424940"/>
                <a:gd name="connsiteX120" fmla="*/ 1337882 w 6095524"/>
                <a:gd name="connsiteY120" fmla="*/ 1238631 h 1424940"/>
                <a:gd name="connsiteX121" fmla="*/ 1260825 w 6095524"/>
                <a:gd name="connsiteY121" fmla="*/ 1227296 h 1424940"/>
                <a:gd name="connsiteX122" fmla="*/ 1253109 w 6095524"/>
                <a:gd name="connsiteY122" fmla="*/ 1226058 h 1424940"/>
                <a:gd name="connsiteX123" fmla="*/ 1216915 w 6095524"/>
                <a:gd name="connsiteY123" fmla="*/ 1215962 h 1424940"/>
                <a:gd name="connsiteX124" fmla="*/ 1125664 w 6095524"/>
                <a:gd name="connsiteY124" fmla="*/ 1209675 h 1424940"/>
                <a:gd name="connsiteX125" fmla="*/ 1120045 w 6095524"/>
                <a:gd name="connsiteY125" fmla="*/ 1208913 h 1424940"/>
                <a:gd name="connsiteX126" fmla="*/ 1089469 w 6095524"/>
                <a:gd name="connsiteY126" fmla="*/ 1213961 h 1424940"/>
                <a:gd name="connsiteX127" fmla="*/ 1074325 w 6095524"/>
                <a:gd name="connsiteY127" fmla="*/ 1221105 h 1424940"/>
                <a:gd name="connsiteX128" fmla="*/ 1050703 w 6095524"/>
                <a:gd name="connsiteY128" fmla="*/ 1228535 h 1424940"/>
                <a:gd name="connsiteX129" fmla="*/ 1026700 w 6095524"/>
                <a:gd name="connsiteY129" fmla="*/ 1231297 h 1424940"/>
                <a:gd name="connsiteX130" fmla="*/ 986409 w 6095524"/>
                <a:gd name="connsiteY130" fmla="*/ 1220057 h 1424940"/>
                <a:gd name="connsiteX131" fmla="*/ 971741 w 6095524"/>
                <a:gd name="connsiteY131" fmla="*/ 1218914 h 1424940"/>
                <a:gd name="connsiteX132" fmla="*/ 939070 w 6095524"/>
                <a:gd name="connsiteY132" fmla="*/ 1213485 h 1424940"/>
                <a:gd name="connsiteX133" fmla="*/ 910495 w 6095524"/>
                <a:gd name="connsiteY133" fmla="*/ 1213866 h 1424940"/>
                <a:gd name="connsiteX134" fmla="*/ 887540 w 6095524"/>
                <a:gd name="connsiteY134" fmla="*/ 1222534 h 1424940"/>
                <a:gd name="connsiteX135" fmla="*/ 854202 w 6095524"/>
                <a:gd name="connsiteY135" fmla="*/ 1224248 h 1424940"/>
                <a:gd name="connsiteX136" fmla="*/ 832675 w 6095524"/>
                <a:gd name="connsiteY136" fmla="*/ 1217962 h 1424940"/>
                <a:gd name="connsiteX137" fmla="*/ 828294 w 6095524"/>
                <a:gd name="connsiteY137" fmla="*/ 1217105 h 1424940"/>
                <a:gd name="connsiteX138" fmla="*/ 772001 w 6095524"/>
                <a:gd name="connsiteY138" fmla="*/ 1216723 h 1424940"/>
                <a:gd name="connsiteX139" fmla="*/ 701707 w 6095524"/>
                <a:gd name="connsiteY139" fmla="*/ 1235678 h 1424940"/>
                <a:gd name="connsiteX140" fmla="*/ 690086 w 6095524"/>
                <a:gd name="connsiteY140" fmla="*/ 1239679 h 1424940"/>
                <a:gd name="connsiteX141" fmla="*/ 633412 w 6095524"/>
                <a:gd name="connsiteY141" fmla="*/ 1246632 h 1424940"/>
                <a:gd name="connsiteX142" fmla="*/ 603028 w 6095524"/>
                <a:gd name="connsiteY142" fmla="*/ 1253681 h 1424940"/>
                <a:gd name="connsiteX143" fmla="*/ 581120 w 6095524"/>
                <a:gd name="connsiteY143" fmla="*/ 1254062 h 1424940"/>
                <a:gd name="connsiteX144" fmla="*/ 554642 w 6095524"/>
                <a:gd name="connsiteY144" fmla="*/ 1266539 h 1424940"/>
                <a:gd name="connsiteX145" fmla="*/ 545973 w 6095524"/>
                <a:gd name="connsiteY145" fmla="*/ 1271969 h 1424940"/>
                <a:gd name="connsiteX146" fmla="*/ 535591 w 6095524"/>
                <a:gd name="connsiteY146" fmla="*/ 1275207 h 1424940"/>
                <a:gd name="connsiteX147" fmla="*/ 488538 w 6095524"/>
                <a:gd name="connsiteY147" fmla="*/ 1285494 h 1424940"/>
                <a:gd name="connsiteX148" fmla="*/ 480155 w 6095524"/>
                <a:gd name="connsiteY148" fmla="*/ 1291304 h 1424940"/>
                <a:gd name="connsiteX149" fmla="*/ 474535 w 6095524"/>
                <a:gd name="connsiteY149" fmla="*/ 1294924 h 1424940"/>
                <a:gd name="connsiteX150" fmla="*/ 428816 w 6095524"/>
                <a:gd name="connsiteY150" fmla="*/ 1301020 h 1424940"/>
                <a:gd name="connsiteX151" fmla="*/ 400241 w 6095524"/>
                <a:gd name="connsiteY151" fmla="*/ 1318260 h 1424940"/>
                <a:gd name="connsiteX152" fmla="*/ 392431 w 6095524"/>
                <a:gd name="connsiteY152" fmla="*/ 1325594 h 1424940"/>
                <a:gd name="connsiteX153" fmla="*/ 365093 w 6095524"/>
                <a:gd name="connsiteY153" fmla="*/ 1336643 h 1424940"/>
                <a:gd name="connsiteX154" fmla="*/ 273177 w 6095524"/>
                <a:gd name="connsiteY154" fmla="*/ 1357884 h 1424940"/>
                <a:gd name="connsiteX155" fmla="*/ 246888 w 6095524"/>
                <a:gd name="connsiteY155" fmla="*/ 1350359 h 1424940"/>
                <a:gd name="connsiteX156" fmla="*/ 196977 w 6095524"/>
                <a:gd name="connsiteY156" fmla="*/ 1370552 h 1424940"/>
                <a:gd name="connsiteX157" fmla="*/ 153352 w 6095524"/>
                <a:gd name="connsiteY157" fmla="*/ 1381982 h 1424940"/>
                <a:gd name="connsiteX158" fmla="*/ 137160 w 6095524"/>
                <a:gd name="connsiteY158" fmla="*/ 1384745 h 1424940"/>
                <a:gd name="connsiteX159" fmla="*/ 85917 w 6095524"/>
                <a:gd name="connsiteY159" fmla="*/ 1389793 h 1424940"/>
                <a:gd name="connsiteX160" fmla="*/ 59532 w 6095524"/>
                <a:gd name="connsiteY160" fmla="*/ 1401223 h 1424940"/>
                <a:gd name="connsiteX161" fmla="*/ 30325 w 6095524"/>
                <a:gd name="connsiteY161" fmla="*/ 1409974 h 1424940"/>
                <a:gd name="connsiteX162" fmla="*/ 0 w 6095524"/>
                <a:gd name="connsiteY162" fmla="*/ 1412360 h 1424940"/>
                <a:gd name="connsiteX163" fmla="*/ 0 w 6095524"/>
                <a:gd name="connsiteY163" fmla="*/ 1058622 h 1424940"/>
                <a:gd name="connsiteX164" fmla="*/ 17145 w 6095524"/>
                <a:gd name="connsiteY164" fmla="*/ 1060228 h 1424940"/>
                <a:gd name="connsiteX165" fmla="*/ 44672 w 6095524"/>
                <a:gd name="connsiteY165" fmla="*/ 1066324 h 1424940"/>
                <a:gd name="connsiteX166" fmla="*/ 84677 w 6095524"/>
                <a:gd name="connsiteY166" fmla="*/ 1076230 h 1424940"/>
                <a:gd name="connsiteX167" fmla="*/ 132017 w 6095524"/>
                <a:gd name="connsiteY167" fmla="*/ 1064990 h 1424940"/>
                <a:gd name="connsiteX168" fmla="*/ 136779 w 6095524"/>
                <a:gd name="connsiteY168" fmla="*/ 1060323 h 1424940"/>
                <a:gd name="connsiteX169" fmla="*/ 187547 w 6095524"/>
                <a:gd name="connsiteY169" fmla="*/ 1049179 h 1424940"/>
                <a:gd name="connsiteX170" fmla="*/ 270891 w 6095524"/>
                <a:gd name="connsiteY170" fmla="*/ 1036415 h 1424940"/>
                <a:gd name="connsiteX171" fmla="*/ 276320 w 6095524"/>
                <a:gd name="connsiteY171" fmla="*/ 1035558 h 1424940"/>
                <a:gd name="connsiteX172" fmla="*/ 323755 w 6095524"/>
                <a:gd name="connsiteY172" fmla="*/ 1061561 h 1424940"/>
                <a:gd name="connsiteX173" fmla="*/ 361855 w 6095524"/>
                <a:gd name="connsiteY173" fmla="*/ 1057942 h 1424940"/>
                <a:gd name="connsiteX174" fmla="*/ 379571 w 6095524"/>
                <a:gd name="connsiteY174" fmla="*/ 1039939 h 1424940"/>
                <a:gd name="connsiteX175" fmla="*/ 430530 w 6095524"/>
                <a:gd name="connsiteY175" fmla="*/ 1025747 h 1424940"/>
                <a:gd name="connsiteX176" fmla="*/ 493300 w 6095524"/>
                <a:gd name="connsiteY176" fmla="*/ 1027176 h 1424940"/>
                <a:gd name="connsiteX177" fmla="*/ 537782 w 6095524"/>
                <a:gd name="connsiteY177" fmla="*/ 1025366 h 1424940"/>
                <a:gd name="connsiteX178" fmla="*/ 562166 w 6095524"/>
                <a:gd name="connsiteY178" fmla="*/ 1015746 h 1424940"/>
                <a:gd name="connsiteX179" fmla="*/ 579596 w 6095524"/>
                <a:gd name="connsiteY179" fmla="*/ 1016699 h 1424940"/>
                <a:gd name="connsiteX180" fmla="*/ 612362 w 6095524"/>
                <a:gd name="connsiteY180" fmla="*/ 1023557 h 1424940"/>
                <a:gd name="connsiteX181" fmla="*/ 716090 w 6095524"/>
                <a:gd name="connsiteY181" fmla="*/ 1031653 h 1424940"/>
                <a:gd name="connsiteX182" fmla="*/ 758381 w 6095524"/>
                <a:gd name="connsiteY182" fmla="*/ 1018985 h 1424940"/>
                <a:gd name="connsiteX183" fmla="*/ 771049 w 6095524"/>
                <a:gd name="connsiteY183" fmla="*/ 1018699 h 1424940"/>
                <a:gd name="connsiteX184" fmla="*/ 799433 w 6095524"/>
                <a:gd name="connsiteY184" fmla="*/ 1023652 h 1424940"/>
                <a:gd name="connsiteX185" fmla="*/ 858012 w 6095524"/>
                <a:gd name="connsiteY185" fmla="*/ 1020318 h 1424940"/>
                <a:gd name="connsiteX186" fmla="*/ 879634 w 6095524"/>
                <a:gd name="connsiteY186" fmla="*/ 1015270 h 1424940"/>
                <a:gd name="connsiteX187" fmla="*/ 891635 w 6095524"/>
                <a:gd name="connsiteY187" fmla="*/ 1012031 h 1424940"/>
                <a:gd name="connsiteX188" fmla="*/ 953262 w 6095524"/>
                <a:gd name="connsiteY188" fmla="*/ 1003078 h 1424940"/>
                <a:gd name="connsiteX189" fmla="*/ 980694 w 6095524"/>
                <a:gd name="connsiteY189" fmla="*/ 993458 h 1424940"/>
                <a:gd name="connsiteX190" fmla="*/ 988124 w 6095524"/>
                <a:gd name="connsiteY190" fmla="*/ 992029 h 1424940"/>
                <a:gd name="connsiteX191" fmla="*/ 1028795 w 6095524"/>
                <a:gd name="connsiteY191" fmla="*/ 996029 h 1424940"/>
                <a:gd name="connsiteX192" fmla="*/ 1059275 w 6095524"/>
                <a:gd name="connsiteY192" fmla="*/ 1011555 h 1424940"/>
                <a:gd name="connsiteX193" fmla="*/ 1065181 w 6095524"/>
                <a:gd name="connsiteY193" fmla="*/ 1016794 h 1424940"/>
                <a:gd name="connsiteX194" fmla="*/ 1150144 w 6095524"/>
                <a:gd name="connsiteY194" fmla="*/ 1014984 h 1424940"/>
                <a:gd name="connsiteX195" fmla="*/ 1163193 w 6095524"/>
                <a:gd name="connsiteY195" fmla="*/ 1012793 h 1424940"/>
                <a:gd name="connsiteX196" fmla="*/ 1226249 w 6095524"/>
                <a:gd name="connsiteY196" fmla="*/ 1021937 h 1424940"/>
                <a:gd name="connsiteX197" fmla="*/ 1244632 w 6095524"/>
                <a:gd name="connsiteY197" fmla="*/ 1023747 h 1424940"/>
                <a:gd name="connsiteX198" fmla="*/ 1310545 w 6095524"/>
                <a:gd name="connsiteY198" fmla="*/ 1031939 h 1424940"/>
                <a:gd name="connsiteX199" fmla="*/ 1319879 w 6095524"/>
                <a:gd name="connsiteY199" fmla="*/ 1024319 h 1424940"/>
                <a:gd name="connsiteX200" fmla="*/ 1346740 w 6095524"/>
                <a:gd name="connsiteY200" fmla="*/ 1005173 h 1424940"/>
                <a:gd name="connsiteX201" fmla="*/ 1399699 w 6095524"/>
                <a:gd name="connsiteY201" fmla="*/ 988219 h 1424940"/>
                <a:gd name="connsiteX202" fmla="*/ 1414082 w 6095524"/>
                <a:gd name="connsiteY202" fmla="*/ 989171 h 1424940"/>
                <a:gd name="connsiteX203" fmla="*/ 1450467 w 6095524"/>
                <a:gd name="connsiteY203" fmla="*/ 1017461 h 1424940"/>
                <a:gd name="connsiteX204" fmla="*/ 1468184 w 6095524"/>
                <a:gd name="connsiteY204" fmla="*/ 1028795 h 1424940"/>
                <a:gd name="connsiteX205" fmla="*/ 1518476 w 6095524"/>
                <a:gd name="connsiteY205" fmla="*/ 1049655 h 1424940"/>
                <a:gd name="connsiteX206" fmla="*/ 1522667 w 6095524"/>
                <a:gd name="connsiteY206" fmla="*/ 1053465 h 1424940"/>
                <a:gd name="connsiteX207" fmla="*/ 1559814 w 6095524"/>
                <a:gd name="connsiteY207" fmla="*/ 1098709 h 1424940"/>
                <a:gd name="connsiteX208" fmla="*/ 1568196 w 6095524"/>
                <a:gd name="connsiteY208" fmla="*/ 1106424 h 1424940"/>
                <a:gd name="connsiteX209" fmla="*/ 1578293 w 6095524"/>
                <a:gd name="connsiteY209" fmla="*/ 1118426 h 1424940"/>
                <a:gd name="connsiteX210" fmla="*/ 1609820 w 6095524"/>
                <a:gd name="connsiteY210" fmla="*/ 1141667 h 1424940"/>
                <a:gd name="connsiteX211" fmla="*/ 1648873 w 6095524"/>
                <a:gd name="connsiteY211" fmla="*/ 1149096 h 1424940"/>
                <a:gd name="connsiteX212" fmla="*/ 1696022 w 6095524"/>
                <a:gd name="connsiteY212" fmla="*/ 1160431 h 1424940"/>
                <a:gd name="connsiteX213" fmla="*/ 1715739 w 6095524"/>
                <a:gd name="connsiteY213" fmla="*/ 1168051 h 1424940"/>
                <a:gd name="connsiteX214" fmla="*/ 1768602 w 6095524"/>
                <a:gd name="connsiteY214" fmla="*/ 1182529 h 1424940"/>
                <a:gd name="connsiteX215" fmla="*/ 1806321 w 6095524"/>
                <a:gd name="connsiteY215" fmla="*/ 1194721 h 1424940"/>
                <a:gd name="connsiteX216" fmla="*/ 1860709 w 6095524"/>
                <a:gd name="connsiteY216" fmla="*/ 1201865 h 1424940"/>
                <a:gd name="connsiteX217" fmla="*/ 1887093 w 6095524"/>
                <a:gd name="connsiteY217" fmla="*/ 1202150 h 1424940"/>
                <a:gd name="connsiteX218" fmla="*/ 1935575 w 6095524"/>
                <a:gd name="connsiteY218" fmla="*/ 1238726 h 1424940"/>
                <a:gd name="connsiteX219" fmla="*/ 1974247 w 6095524"/>
                <a:gd name="connsiteY219" fmla="*/ 1262920 h 1424940"/>
                <a:gd name="connsiteX220" fmla="*/ 2014919 w 6095524"/>
                <a:gd name="connsiteY220" fmla="*/ 1251204 h 1424940"/>
                <a:gd name="connsiteX221" fmla="*/ 2025968 w 6095524"/>
                <a:gd name="connsiteY221" fmla="*/ 1240155 h 1424940"/>
                <a:gd name="connsiteX222" fmla="*/ 2092643 w 6095524"/>
                <a:gd name="connsiteY222" fmla="*/ 1229678 h 1424940"/>
                <a:gd name="connsiteX223" fmla="*/ 2187893 w 6095524"/>
                <a:gd name="connsiteY223" fmla="*/ 1229297 h 1424940"/>
                <a:gd name="connsiteX224" fmla="*/ 2346294 w 6095524"/>
                <a:gd name="connsiteY224" fmla="*/ 1205484 h 1424940"/>
                <a:gd name="connsiteX225" fmla="*/ 2373916 w 6095524"/>
                <a:gd name="connsiteY225" fmla="*/ 1194435 h 1424940"/>
                <a:gd name="connsiteX226" fmla="*/ 2404967 w 6095524"/>
                <a:gd name="connsiteY226" fmla="*/ 1191673 h 1424940"/>
                <a:gd name="connsiteX227" fmla="*/ 2416874 w 6095524"/>
                <a:gd name="connsiteY227" fmla="*/ 1198436 h 1424940"/>
                <a:gd name="connsiteX228" fmla="*/ 2468975 w 6095524"/>
                <a:gd name="connsiteY228" fmla="*/ 1208532 h 1424940"/>
                <a:gd name="connsiteX229" fmla="*/ 2478882 w 6095524"/>
                <a:gd name="connsiteY229" fmla="*/ 1208723 h 1424940"/>
                <a:gd name="connsiteX230" fmla="*/ 2512791 w 6095524"/>
                <a:gd name="connsiteY230" fmla="*/ 1204436 h 1424940"/>
                <a:gd name="connsiteX231" fmla="*/ 2544223 w 6095524"/>
                <a:gd name="connsiteY231" fmla="*/ 1201960 h 1424940"/>
                <a:gd name="connsiteX232" fmla="*/ 2623471 w 6095524"/>
                <a:gd name="connsiteY232" fmla="*/ 1210056 h 1424940"/>
                <a:gd name="connsiteX233" fmla="*/ 2684241 w 6095524"/>
                <a:gd name="connsiteY233" fmla="*/ 1208151 h 1424940"/>
                <a:gd name="connsiteX234" fmla="*/ 2712244 w 6095524"/>
                <a:gd name="connsiteY234" fmla="*/ 1210056 h 1424940"/>
                <a:gd name="connsiteX235" fmla="*/ 2728055 w 6095524"/>
                <a:gd name="connsiteY235" fmla="*/ 1212914 h 1424940"/>
                <a:gd name="connsiteX236" fmla="*/ 2763869 w 6095524"/>
                <a:gd name="connsiteY236" fmla="*/ 1232821 h 1424940"/>
                <a:gd name="connsiteX237" fmla="*/ 2783491 w 6095524"/>
                <a:gd name="connsiteY237" fmla="*/ 1237298 h 1424940"/>
                <a:gd name="connsiteX238" fmla="*/ 2842546 w 6095524"/>
                <a:gd name="connsiteY238" fmla="*/ 1236917 h 1424940"/>
                <a:gd name="connsiteX239" fmla="*/ 2931128 w 6095524"/>
                <a:gd name="connsiteY239" fmla="*/ 1206913 h 1424940"/>
                <a:gd name="connsiteX240" fmla="*/ 2940368 w 6095524"/>
                <a:gd name="connsiteY240" fmla="*/ 1202912 h 1424940"/>
                <a:gd name="connsiteX241" fmla="*/ 2985421 w 6095524"/>
                <a:gd name="connsiteY241" fmla="*/ 1197959 h 1424940"/>
                <a:gd name="connsiteX242" fmla="*/ 3015996 w 6095524"/>
                <a:gd name="connsiteY242" fmla="*/ 1204722 h 1424940"/>
                <a:gd name="connsiteX243" fmla="*/ 3057621 w 6095524"/>
                <a:gd name="connsiteY243" fmla="*/ 1218724 h 1424940"/>
                <a:gd name="connsiteX244" fmla="*/ 3095054 w 6095524"/>
                <a:gd name="connsiteY244" fmla="*/ 1230440 h 1424940"/>
                <a:gd name="connsiteX245" fmla="*/ 3122295 w 6095524"/>
                <a:gd name="connsiteY245" fmla="*/ 1243679 h 1424940"/>
                <a:gd name="connsiteX246" fmla="*/ 3184589 w 6095524"/>
                <a:gd name="connsiteY246" fmla="*/ 1253395 h 1424940"/>
                <a:gd name="connsiteX247" fmla="*/ 3191066 w 6095524"/>
                <a:gd name="connsiteY247" fmla="*/ 1255014 h 1424940"/>
                <a:gd name="connsiteX248" fmla="*/ 3237929 w 6095524"/>
                <a:gd name="connsiteY248" fmla="*/ 1243203 h 1424940"/>
                <a:gd name="connsiteX249" fmla="*/ 3294221 w 6095524"/>
                <a:gd name="connsiteY249" fmla="*/ 1231202 h 1424940"/>
                <a:gd name="connsiteX250" fmla="*/ 3314319 w 6095524"/>
                <a:gd name="connsiteY250" fmla="*/ 1235297 h 1424940"/>
                <a:gd name="connsiteX251" fmla="*/ 3341846 w 6095524"/>
                <a:gd name="connsiteY251" fmla="*/ 1241108 h 1424940"/>
                <a:gd name="connsiteX252" fmla="*/ 3367373 w 6095524"/>
                <a:gd name="connsiteY252" fmla="*/ 1238060 h 1424940"/>
                <a:gd name="connsiteX253" fmla="*/ 3382899 w 6095524"/>
                <a:gd name="connsiteY253" fmla="*/ 1237774 h 1424940"/>
                <a:gd name="connsiteX254" fmla="*/ 3453765 w 6095524"/>
                <a:gd name="connsiteY254" fmla="*/ 1273397 h 1424940"/>
                <a:gd name="connsiteX255" fmla="*/ 3471767 w 6095524"/>
                <a:gd name="connsiteY255" fmla="*/ 1276350 h 1424940"/>
                <a:gd name="connsiteX256" fmla="*/ 3481959 w 6095524"/>
                <a:gd name="connsiteY256" fmla="*/ 1280732 h 1424940"/>
                <a:gd name="connsiteX257" fmla="*/ 3543396 w 6095524"/>
                <a:gd name="connsiteY257" fmla="*/ 1324928 h 1424940"/>
                <a:gd name="connsiteX258" fmla="*/ 3569494 w 6095524"/>
                <a:gd name="connsiteY258" fmla="*/ 1333881 h 1424940"/>
                <a:gd name="connsiteX259" fmla="*/ 3598164 w 6095524"/>
                <a:gd name="connsiteY259" fmla="*/ 1332071 h 1424940"/>
                <a:gd name="connsiteX260" fmla="*/ 3614738 w 6095524"/>
                <a:gd name="connsiteY260" fmla="*/ 1328833 h 1424940"/>
                <a:gd name="connsiteX261" fmla="*/ 3655886 w 6095524"/>
                <a:gd name="connsiteY261" fmla="*/ 1300734 h 1424940"/>
                <a:gd name="connsiteX262" fmla="*/ 3679317 w 6095524"/>
                <a:gd name="connsiteY262" fmla="*/ 1301687 h 1424940"/>
                <a:gd name="connsiteX263" fmla="*/ 3715893 w 6095524"/>
                <a:gd name="connsiteY263" fmla="*/ 1321022 h 1424940"/>
                <a:gd name="connsiteX264" fmla="*/ 3782282 w 6095524"/>
                <a:gd name="connsiteY264" fmla="*/ 1329690 h 1424940"/>
                <a:gd name="connsiteX265" fmla="*/ 3816001 w 6095524"/>
                <a:gd name="connsiteY265" fmla="*/ 1302639 h 1424940"/>
                <a:gd name="connsiteX266" fmla="*/ 3833431 w 6095524"/>
                <a:gd name="connsiteY266" fmla="*/ 1276636 h 1424940"/>
                <a:gd name="connsiteX267" fmla="*/ 3883819 w 6095524"/>
                <a:gd name="connsiteY267" fmla="*/ 1246442 h 1424940"/>
                <a:gd name="connsiteX268" fmla="*/ 3895821 w 6095524"/>
                <a:gd name="connsiteY268" fmla="*/ 1257681 h 1424940"/>
                <a:gd name="connsiteX269" fmla="*/ 3932778 w 6095524"/>
                <a:gd name="connsiteY269" fmla="*/ 1262444 h 1424940"/>
                <a:gd name="connsiteX270" fmla="*/ 3972782 w 6095524"/>
                <a:gd name="connsiteY270" fmla="*/ 1262063 h 1424940"/>
                <a:gd name="connsiteX271" fmla="*/ 4042505 w 6095524"/>
                <a:gd name="connsiteY271" fmla="*/ 1267111 h 1424940"/>
                <a:gd name="connsiteX272" fmla="*/ 4088892 w 6095524"/>
                <a:gd name="connsiteY272" fmla="*/ 1238250 h 1424940"/>
                <a:gd name="connsiteX273" fmla="*/ 4106609 w 6095524"/>
                <a:gd name="connsiteY273" fmla="*/ 1226344 h 1424940"/>
                <a:gd name="connsiteX274" fmla="*/ 4123182 w 6095524"/>
                <a:gd name="connsiteY274" fmla="*/ 1218724 h 1424940"/>
                <a:gd name="connsiteX275" fmla="*/ 4142328 w 6095524"/>
                <a:gd name="connsiteY275" fmla="*/ 1214438 h 1424940"/>
                <a:gd name="connsiteX276" fmla="*/ 4188524 w 6095524"/>
                <a:gd name="connsiteY276" fmla="*/ 1198245 h 1424940"/>
                <a:gd name="connsiteX277" fmla="*/ 4213860 w 6095524"/>
                <a:gd name="connsiteY277" fmla="*/ 1182338 h 1424940"/>
                <a:gd name="connsiteX278" fmla="*/ 4270820 w 6095524"/>
                <a:gd name="connsiteY278" fmla="*/ 1167003 h 1424940"/>
                <a:gd name="connsiteX279" fmla="*/ 4309587 w 6095524"/>
                <a:gd name="connsiteY279" fmla="*/ 1153287 h 1424940"/>
                <a:gd name="connsiteX280" fmla="*/ 4350449 w 6095524"/>
                <a:gd name="connsiteY280" fmla="*/ 1129665 h 1424940"/>
                <a:gd name="connsiteX281" fmla="*/ 4356164 w 6095524"/>
                <a:gd name="connsiteY281" fmla="*/ 1126046 h 1424940"/>
                <a:gd name="connsiteX282" fmla="*/ 4369880 w 6095524"/>
                <a:gd name="connsiteY282" fmla="*/ 1110520 h 1424940"/>
                <a:gd name="connsiteX283" fmla="*/ 4389787 w 6095524"/>
                <a:gd name="connsiteY283" fmla="*/ 1057085 h 1424940"/>
                <a:gd name="connsiteX284" fmla="*/ 4395502 w 6095524"/>
                <a:gd name="connsiteY284" fmla="*/ 1046226 h 1424940"/>
                <a:gd name="connsiteX285" fmla="*/ 4447413 w 6095524"/>
                <a:gd name="connsiteY285" fmla="*/ 1009650 h 1424940"/>
                <a:gd name="connsiteX286" fmla="*/ 4466654 w 6095524"/>
                <a:gd name="connsiteY286" fmla="*/ 1013079 h 1424940"/>
                <a:gd name="connsiteX287" fmla="*/ 4487894 w 6095524"/>
                <a:gd name="connsiteY287" fmla="*/ 1025081 h 1424940"/>
                <a:gd name="connsiteX288" fmla="*/ 4534472 w 6095524"/>
                <a:gd name="connsiteY288" fmla="*/ 1028224 h 1424940"/>
                <a:gd name="connsiteX289" fmla="*/ 4551903 w 6095524"/>
                <a:gd name="connsiteY289" fmla="*/ 1022033 h 1424940"/>
                <a:gd name="connsiteX290" fmla="*/ 4582382 w 6095524"/>
                <a:gd name="connsiteY290" fmla="*/ 1005364 h 1424940"/>
                <a:gd name="connsiteX291" fmla="*/ 4605909 w 6095524"/>
                <a:gd name="connsiteY291" fmla="*/ 979551 h 1424940"/>
                <a:gd name="connsiteX292" fmla="*/ 4640104 w 6095524"/>
                <a:gd name="connsiteY292" fmla="*/ 936879 h 1424940"/>
                <a:gd name="connsiteX293" fmla="*/ 4705731 w 6095524"/>
                <a:gd name="connsiteY293" fmla="*/ 920591 h 1424940"/>
                <a:gd name="connsiteX294" fmla="*/ 4730973 w 6095524"/>
                <a:gd name="connsiteY294" fmla="*/ 915162 h 1424940"/>
                <a:gd name="connsiteX295" fmla="*/ 4822794 w 6095524"/>
                <a:gd name="connsiteY295" fmla="*/ 892397 h 1424940"/>
                <a:gd name="connsiteX296" fmla="*/ 4830794 w 6095524"/>
                <a:gd name="connsiteY296" fmla="*/ 891635 h 1424940"/>
                <a:gd name="connsiteX297" fmla="*/ 4894421 w 6095524"/>
                <a:gd name="connsiteY297" fmla="*/ 865442 h 1424940"/>
                <a:gd name="connsiteX298" fmla="*/ 4909756 w 6095524"/>
                <a:gd name="connsiteY298" fmla="*/ 858964 h 1424940"/>
                <a:gd name="connsiteX299" fmla="*/ 4928521 w 6095524"/>
                <a:gd name="connsiteY299" fmla="*/ 842391 h 1424940"/>
                <a:gd name="connsiteX300" fmla="*/ 4945857 w 6095524"/>
                <a:gd name="connsiteY300" fmla="*/ 795623 h 1424940"/>
                <a:gd name="connsiteX301" fmla="*/ 4966145 w 6095524"/>
                <a:gd name="connsiteY301" fmla="*/ 774287 h 1424940"/>
                <a:gd name="connsiteX302" fmla="*/ 4980909 w 6095524"/>
                <a:gd name="connsiteY302" fmla="*/ 761333 h 1424940"/>
                <a:gd name="connsiteX303" fmla="*/ 4993862 w 6095524"/>
                <a:gd name="connsiteY303" fmla="*/ 741712 h 1424940"/>
                <a:gd name="connsiteX304" fmla="*/ 5006816 w 6095524"/>
                <a:gd name="connsiteY304" fmla="*/ 694754 h 1424940"/>
                <a:gd name="connsiteX305" fmla="*/ 5026724 w 6095524"/>
                <a:gd name="connsiteY305" fmla="*/ 653129 h 1424940"/>
                <a:gd name="connsiteX306" fmla="*/ 5062538 w 6095524"/>
                <a:gd name="connsiteY306" fmla="*/ 630079 h 1424940"/>
                <a:gd name="connsiteX307" fmla="*/ 5084731 w 6095524"/>
                <a:gd name="connsiteY307" fmla="*/ 617982 h 1424940"/>
                <a:gd name="connsiteX308" fmla="*/ 5172647 w 6095524"/>
                <a:gd name="connsiteY308" fmla="*/ 630174 h 1424940"/>
                <a:gd name="connsiteX309" fmla="*/ 5232654 w 6095524"/>
                <a:gd name="connsiteY309" fmla="*/ 642080 h 1424940"/>
                <a:gd name="connsiteX310" fmla="*/ 5252371 w 6095524"/>
                <a:gd name="connsiteY310" fmla="*/ 637508 h 1424940"/>
                <a:gd name="connsiteX311" fmla="*/ 5308092 w 6095524"/>
                <a:gd name="connsiteY311" fmla="*/ 598646 h 1424940"/>
                <a:gd name="connsiteX312" fmla="*/ 5363147 w 6095524"/>
                <a:gd name="connsiteY312" fmla="*/ 581311 h 1424940"/>
                <a:gd name="connsiteX313" fmla="*/ 5404580 w 6095524"/>
                <a:gd name="connsiteY313" fmla="*/ 576358 h 1424940"/>
                <a:gd name="connsiteX314" fmla="*/ 5440203 w 6095524"/>
                <a:gd name="connsiteY314" fmla="*/ 572548 h 1424940"/>
                <a:gd name="connsiteX315" fmla="*/ 5482971 w 6095524"/>
                <a:gd name="connsiteY315" fmla="*/ 561880 h 1424940"/>
                <a:gd name="connsiteX316" fmla="*/ 5507165 w 6095524"/>
                <a:gd name="connsiteY316" fmla="*/ 550259 h 1424940"/>
                <a:gd name="connsiteX317" fmla="*/ 5545645 w 6095524"/>
                <a:gd name="connsiteY317" fmla="*/ 533591 h 1424940"/>
                <a:gd name="connsiteX318" fmla="*/ 5585079 w 6095524"/>
                <a:gd name="connsiteY318" fmla="*/ 511969 h 1424940"/>
                <a:gd name="connsiteX319" fmla="*/ 5615368 w 6095524"/>
                <a:gd name="connsiteY319" fmla="*/ 481679 h 1424940"/>
                <a:gd name="connsiteX320" fmla="*/ 5631656 w 6095524"/>
                <a:gd name="connsiteY320" fmla="*/ 456152 h 1424940"/>
                <a:gd name="connsiteX321" fmla="*/ 5679377 w 6095524"/>
                <a:gd name="connsiteY321" fmla="*/ 419576 h 1424940"/>
                <a:gd name="connsiteX322" fmla="*/ 5722525 w 6095524"/>
                <a:gd name="connsiteY322" fmla="*/ 350615 h 1424940"/>
                <a:gd name="connsiteX323" fmla="*/ 5749576 w 6095524"/>
                <a:gd name="connsiteY323" fmla="*/ 321945 h 1424940"/>
                <a:gd name="connsiteX324" fmla="*/ 5764911 w 6095524"/>
                <a:gd name="connsiteY324" fmla="*/ 313849 h 1424940"/>
                <a:gd name="connsiteX325" fmla="*/ 5791009 w 6095524"/>
                <a:gd name="connsiteY325" fmla="*/ 293942 h 1424940"/>
                <a:gd name="connsiteX326" fmla="*/ 5806440 w 6095524"/>
                <a:gd name="connsiteY326" fmla="*/ 279178 h 1424940"/>
                <a:gd name="connsiteX327" fmla="*/ 5848636 w 6095524"/>
                <a:gd name="connsiteY327" fmla="*/ 224885 h 1424940"/>
                <a:gd name="connsiteX328" fmla="*/ 5861590 w 6095524"/>
                <a:gd name="connsiteY328" fmla="*/ 208788 h 1424940"/>
                <a:gd name="connsiteX329" fmla="*/ 5888355 w 6095524"/>
                <a:gd name="connsiteY329" fmla="*/ 181166 h 1424940"/>
                <a:gd name="connsiteX330" fmla="*/ 5900071 w 6095524"/>
                <a:gd name="connsiteY330" fmla="*/ 172784 h 1424940"/>
                <a:gd name="connsiteX331" fmla="*/ 5920740 w 6095524"/>
                <a:gd name="connsiteY331" fmla="*/ 150305 h 1424940"/>
                <a:gd name="connsiteX332" fmla="*/ 5969985 w 6095524"/>
                <a:gd name="connsiteY332" fmla="*/ 91345 h 1424940"/>
                <a:gd name="connsiteX333" fmla="*/ 5991130 w 6095524"/>
                <a:gd name="connsiteY333" fmla="*/ 58293 h 1424940"/>
                <a:gd name="connsiteX334" fmla="*/ 6033325 w 6095524"/>
                <a:gd name="connsiteY334" fmla="*/ 33909 h 1424940"/>
                <a:gd name="connsiteX335" fmla="*/ 6054376 w 6095524"/>
                <a:gd name="connsiteY335" fmla="*/ 20955 h 1424940"/>
                <a:gd name="connsiteX336" fmla="*/ 6095524 w 6095524"/>
                <a:gd name="connsiteY336" fmla="*/ 0 h 14249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</a:cxnLst>
              <a:rect l="l" t="t" r="r" b="b"/>
              <a:pathLst>
                <a:path w="6095524" h="1424940">
                  <a:moveTo>
                    <a:pt x="6095524" y="0"/>
                  </a:moveTo>
                  <a:cubicBezTo>
                    <a:pt x="6095524" y="7811"/>
                    <a:pt x="6095524" y="12573"/>
                    <a:pt x="6095524" y="17431"/>
                  </a:cubicBezTo>
                  <a:lnTo>
                    <a:pt x="6095524" y="216290"/>
                  </a:lnTo>
                  <a:lnTo>
                    <a:pt x="6079998" y="230600"/>
                  </a:lnTo>
                  <a:cubicBezTo>
                    <a:pt x="6058567" y="241363"/>
                    <a:pt x="6035706" y="251079"/>
                    <a:pt x="6012751" y="260699"/>
                  </a:cubicBezTo>
                  <a:cubicBezTo>
                    <a:pt x="6006084" y="263462"/>
                    <a:pt x="5998749" y="264986"/>
                    <a:pt x="5992749" y="268700"/>
                  </a:cubicBezTo>
                  <a:cubicBezTo>
                    <a:pt x="5965126" y="285655"/>
                    <a:pt x="5938361" y="303943"/>
                    <a:pt x="5910358" y="320231"/>
                  </a:cubicBezTo>
                  <a:cubicBezTo>
                    <a:pt x="5881497" y="337090"/>
                    <a:pt x="5855684" y="356997"/>
                    <a:pt x="5835777" y="383953"/>
                  </a:cubicBezTo>
                  <a:cubicBezTo>
                    <a:pt x="5817298" y="409004"/>
                    <a:pt x="5799391" y="434435"/>
                    <a:pt x="5781008" y="459581"/>
                  </a:cubicBezTo>
                  <a:cubicBezTo>
                    <a:pt x="5776341" y="465963"/>
                    <a:pt x="5772054" y="473488"/>
                    <a:pt x="5765673" y="477584"/>
                  </a:cubicBezTo>
                  <a:cubicBezTo>
                    <a:pt x="5752433" y="486156"/>
                    <a:pt x="5737955" y="493109"/>
                    <a:pt x="5723763" y="500158"/>
                  </a:cubicBezTo>
                  <a:cubicBezTo>
                    <a:pt x="5711571" y="506159"/>
                    <a:pt x="5698617" y="510635"/>
                    <a:pt x="5686711" y="517112"/>
                  </a:cubicBezTo>
                  <a:cubicBezTo>
                    <a:pt x="5677186" y="522256"/>
                    <a:pt x="5668708" y="529400"/>
                    <a:pt x="5659850" y="535877"/>
                  </a:cubicBezTo>
                  <a:cubicBezTo>
                    <a:pt x="5652135" y="541496"/>
                    <a:pt x="5643658" y="546354"/>
                    <a:pt x="5637181" y="553117"/>
                  </a:cubicBezTo>
                  <a:cubicBezTo>
                    <a:pt x="5621369" y="569500"/>
                    <a:pt x="5605462" y="585597"/>
                    <a:pt x="5585841" y="597694"/>
                  </a:cubicBezTo>
                  <a:cubicBezTo>
                    <a:pt x="5566505" y="609695"/>
                    <a:pt x="5548217" y="623126"/>
                    <a:pt x="5528977" y="635318"/>
                  </a:cubicBezTo>
                  <a:cubicBezTo>
                    <a:pt x="5510117" y="647224"/>
                    <a:pt x="5493067" y="660273"/>
                    <a:pt x="5483256" y="681419"/>
                  </a:cubicBezTo>
                  <a:cubicBezTo>
                    <a:pt x="5478875" y="690753"/>
                    <a:pt x="5472684" y="700945"/>
                    <a:pt x="5464397" y="706374"/>
                  </a:cubicBezTo>
                  <a:cubicBezTo>
                    <a:pt x="5452586" y="714089"/>
                    <a:pt x="5437632" y="716852"/>
                    <a:pt x="5424773" y="723424"/>
                  </a:cubicBezTo>
                  <a:cubicBezTo>
                    <a:pt x="5409628" y="731139"/>
                    <a:pt x="5392103" y="737807"/>
                    <a:pt x="5381815" y="750094"/>
                  </a:cubicBezTo>
                  <a:cubicBezTo>
                    <a:pt x="5372671" y="761048"/>
                    <a:pt x="5363432" y="769620"/>
                    <a:pt x="5351335" y="776573"/>
                  </a:cubicBezTo>
                  <a:cubicBezTo>
                    <a:pt x="5342858" y="781431"/>
                    <a:pt x="5336572" y="790289"/>
                    <a:pt x="5327809" y="794290"/>
                  </a:cubicBezTo>
                  <a:cubicBezTo>
                    <a:pt x="5316284" y="799624"/>
                    <a:pt x="5304663" y="803815"/>
                    <a:pt x="5294566" y="812102"/>
                  </a:cubicBezTo>
                  <a:cubicBezTo>
                    <a:pt x="5284089" y="820674"/>
                    <a:pt x="5272183" y="827437"/>
                    <a:pt x="5261229" y="835438"/>
                  </a:cubicBezTo>
                  <a:cubicBezTo>
                    <a:pt x="5255419" y="839724"/>
                    <a:pt x="5250656" y="845344"/>
                    <a:pt x="5245037" y="849821"/>
                  </a:cubicBezTo>
                  <a:cubicBezTo>
                    <a:pt x="5234750" y="858012"/>
                    <a:pt x="5224272" y="866013"/>
                    <a:pt x="5213699" y="873728"/>
                  </a:cubicBezTo>
                  <a:cubicBezTo>
                    <a:pt x="5203127" y="881444"/>
                    <a:pt x="5193030" y="890397"/>
                    <a:pt x="5181409" y="896017"/>
                  </a:cubicBezTo>
                  <a:cubicBezTo>
                    <a:pt x="5161598" y="905542"/>
                    <a:pt x="5139976" y="911257"/>
                    <a:pt x="5120735" y="921544"/>
                  </a:cubicBezTo>
                  <a:cubicBezTo>
                    <a:pt x="5101209" y="932021"/>
                    <a:pt x="5082826" y="945166"/>
                    <a:pt x="5065490" y="959072"/>
                  </a:cubicBezTo>
                  <a:cubicBezTo>
                    <a:pt x="5051774" y="970026"/>
                    <a:pt x="5038916" y="980885"/>
                    <a:pt x="5021675" y="986504"/>
                  </a:cubicBezTo>
                  <a:cubicBezTo>
                    <a:pt x="5012055" y="989648"/>
                    <a:pt x="5001959" y="996506"/>
                    <a:pt x="4996148" y="1004507"/>
                  </a:cubicBezTo>
                  <a:cubicBezTo>
                    <a:pt x="4983575" y="1021937"/>
                    <a:pt x="4967478" y="1034225"/>
                    <a:pt x="4949285" y="1044702"/>
                  </a:cubicBezTo>
                  <a:cubicBezTo>
                    <a:pt x="4924996" y="1058799"/>
                    <a:pt x="4900993" y="1073182"/>
                    <a:pt x="4876609" y="1086993"/>
                  </a:cubicBezTo>
                  <a:cubicBezTo>
                    <a:pt x="4862227" y="1095185"/>
                    <a:pt x="4847940" y="1103852"/>
                    <a:pt x="4832699" y="1109853"/>
                  </a:cubicBezTo>
                  <a:cubicBezTo>
                    <a:pt x="4801553" y="1122236"/>
                    <a:pt x="4769644" y="1132808"/>
                    <a:pt x="4738211" y="1144334"/>
                  </a:cubicBezTo>
                  <a:cubicBezTo>
                    <a:pt x="4727924" y="1148048"/>
                    <a:pt x="4718209" y="1153382"/>
                    <a:pt x="4707731" y="1156621"/>
                  </a:cubicBezTo>
                  <a:cubicBezTo>
                    <a:pt x="4696396" y="1160145"/>
                    <a:pt x="4684205" y="1161193"/>
                    <a:pt x="4672870" y="1164717"/>
                  </a:cubicBezTo>
                  <a:cubicBezTo>
                    <a:pt x="4654010" y="1170527"/>
                    <a:pt x="4635722" y="1177957"/>
                    <a:pt x="4616863" y="1183862"/>
                  </a:cubicBezTo>
                  <a:cubicBezTo>
                    <a:pt x="4580477" y="1195197"/>
                    <a:pt x="4543996" y="1206056"/>
                    <a:pt x="4507516" y="1216819"/>
                  </a:cubicBezTo>
                  <a:cubicBezTo>
                    <a:pt x="4499706" y="1219105"/>
                    <a:pt x="4491228" y="1219391"/>
                    <a:pt x="4483513" y="1221867"/>
                  </a:cubicBezTo>
                  <a:cubicBezTo>
                    <a:pt x="4463034" y="1228535"/>
                    <a:pt x="4442650" y="1235773"/>
                    <a:pt x="4422362" y="1243108"/>
                  </a:cubicBezTo>
                  <a:cubicBezTo>
                    <a:pt x="4410075" y="1247585"/>
                    <a:pt x="4398073" y="1253109"/>
                    <a:pt x="4385691" y="1257395"/>
                  </a:cubicBezTo>
                  <a:cubicBezTo>
                    <a:pt x="4375785" y="1260824"/>
                    <a:pt x="4365593" y="1263491"/>
                    <a:pt x="4355306" y="1265587"/>
                  </a:cubicBezTo>
                  <a:cubicBezTo>
                    <a:pt x="4346448" y="1267397"/>
                    <a:pt x="4337209" y="1267206"/>
                    <a:pt x="4328446" y="1269397"/>
                  </a:cubicBezTo>
                  <a:cubicBezTo>
                    <a:pt x="4304728" y="1275302"/>
                    <a:pt x="4281297" y="1281970"/>
                    <a:pt x="4257770" y="1288256"/>
                  </a:cubicBezTo>
                  <a:cubicBezTo>
                    <a:pt x="4248341" y="1290733"/>
                    <a:pt x="4238720" y="1292543"/>
                    <a:pt x="4229576" y="1295686"/>
                  </a:cubicBezTo>
                  <a:cubicBezTo>
                    <a:pt x="4205097" y="1303973"/>
                    <a:pt x="4180999" y="1313402"/>
                    <a:pt x="4156424" y="1321213"/>
                  </a:cubicBezTo>
                  <a:cubicBezTo>
                    <a:pt x="4136041" y="1327690"/>
                    <a:pt x="4115086" y="1332357"/>
                    <a:pt x="4094416" y="1338072"/>
                  </a:cubicBezTo>
                  <a:cubicBezTo>
                    <a:pt x="4085653" y="1340549"/>
                    <a:pt x="4077271" y="1344073"/>
                    <a:pt x="4068509" y="1346168"/>
                  </a:cubicBezTo>
                  <a:cubicBezTo>
                    <a:pt x="4048887" y="1350931"/>
                    <a:pt x="4028980" y="1354931"/>
                    <a:pt x="4009263" y="1359694"/>
                  </a:cubicBezTo>
                  <a:cubicBezTo>
                    <a:pt x="3998023" y="1362456"/>
                    <a:pt x="3987165" y="1367409"/>
                    <a:pt x="3975735" y="1369219"/>
                  </a:cubicBezTo>
                  <a:cubicBezTo>
                    <a:pt x="3948589" y="1373505"/>
                    <a:pt x="3921252" y="1376553"/>
                    <a:pt x="3893915" y="1379982"/>
                  </a:cubicBezTo>
                  <a:cubicBezTo>
                    <a:pt x="3865722" y="1383506"/>
                    <a:pt x="3837623" y="1387221"/>
                    <a:pt x="3809428" y="1390364"/>
                  </a:cubicBezTo>
                  <a:cubicBezTo>
                    <a:pt x="3793998" y="1391984"/>
                    <a:pt x="3778472" y="1392269"/>
                    <a:pt x="3763042" y="1393793"/>
                  </a:cubicBezTo>
                  <a:cubicBezTo>
                    <a:pt x="3749516" y="1395127"/>
                    <a:pt x="3736086" y="1397603"/>
                    <a:pt x="3722561" y="1399223"/>
                  </a:cubicBezTo>
                  <a:cubicBezTo>
                    <a:pt x="3710845" y="1400556"/>
                    <a:pt x="3699034" y="1401318"/>
                    <a:pt x="3687318" y="1402652"/>
                  </a:cubicBezTo>
                  <a:cubicBezTo>
                    <a:pt x="3668554" y="1404842"/>
                    <a:pt x="3649885" y="1407319"/>
                    <a:pt x="3631216" y="1409605"/>
                  </a:cubicBezTo>
                  <a:cubicBezTo>
                    <a:pt x="3623406" y="1410462"/>
                    <a:pt x="3615214" y="1412843"/>
                    <a:pt x="3607880" y="1411415"/>
                  </a:cubicBezTo>
                  <a:cubicBezTo>
                    <a:pt x="3589401" y="1407795"/>
                    <a:pt x="3571208" y="1408843"/>
                    <a:pt x="3552825" y="1411319"/>
                  </a:cubicBezTo>
                  <a:cubicBezTo>
                    <a:pt x="3546539" y="1412177"/>
                    <a:pt x="3539776" y="1411986"/>
                    <a:pt x="3533680" y="1410367"/>
                  </a:cubicBezTo>
                  <a:cubicBezTo>
                    <a:pt x="3521202" y="1407128"/>
                    <a:pt x="3509106" y="1402556"/>
                    <a:pt x="3496818" y="1398556"/>
                  </a:cubicBezTo>
                  <a:cubicBezTo>
                    <a:pt x="3495484" y="1398080"/>
                    <a:pt x="3493865" y="1397984"/>
                    <a:pt x="3492437" y="1397699"/>
                  </a:cubicBezTo>
                  <a:cubicBezTo>
                    <a:pt x="3484340" y="1396079"/>
                    <a:pt x="3476340" y="1394460"/>
                    <a:pt x="3468243" y="1393031"/>
                  </a:cubicBezTo>
                  <a:cubicBezTo>
                    <a:pt x="3463862" y="1392269"/>
                    <a:pt x="3459385" y="1392174"/>
                    <a:pt x="3455003" y="1391507"/>
                  </a:cubicBezTo>
                  <a:cubicBezTo>
                    <a:pt x="3438049" y="1388840"/>
                    <a:pt x="3419380" y="1393317"/>
                    <a:pt x="3404711" y="1381792"/>
                  </a:cubicBezTo>
                  <a:cubicBezTo>
                    <a:pt x="3395186" y="1374362"/>
                    <a:pt x="3385947" y="1376077"/>
                    <a:pt x="3375756" y="1377220"/>
                  </a:cubicBezTo>
                  <a:cubicBezTo>
                    <a:pt x="3368040" y="1378077"/>
                    <a:pt x="3360134" y="1377791"/>
                    <a:pt x="3352324" y="1377887"/>
                  </a:cubicBezTo>
                  <a:cubicBezTo>
                    <a:pt x="3338608" y="1378172"/>
                    <a:pt x="3324892" y="1378268"/>
                    <a:pt x="3311176" y="1378744"/>
                  </a:cubicBezTo>
                  <a:cubicBezTo>
                    <a:pt x="3306794" y="1378934"/>
                    <a:pt x="3302318" y="1381316"/>
                    <a:pt x="3298031" y="1380935"/>
                  </a:cubicBezTo>
                  <a:cubicBezTo>
                    <a:pt x="3278219" y="1379125"/>
                    <a:pt x="3258407" y="1376267"/>
                    <a:pt x="3238595" y="1374648"/>
                  </a:cubicBezTo>
                  <a:cubicBezTo>
                    <a:pt x="3227356" y="1373696"/>
                    <a:pt x="3215830" y="1375505"/>
                    <a:pt x="3204686" y="1374172"/>
                  </a:cubicBezTo>
                  <a:cubicBezTo>
                    <a:pt x="3191828" y="1372648"/>
                    <a:pt x="3179255" y="1368743"/>
                    <a:pt x="3166491" y="1366361"/>
                  </a:cubicBezTo>
                  <a:cubicBezTo>
                    <a:pt x="3162967" y="1365695"/>
                    <a:pt x="3159062" y="1366552"/>
                    <a:pt x="3155347" y="1366742"/>
                  </a:cubicBezTo>
                  <a:cubicBezTo>
                    <a:pt x="3151156" y="1366933"/>
                    <a:pt x="3147060" y="1367314"/>
                    <a:pt x="3142869" y="1367409"/>
                  </a:cubicBezTo>
                  <a:cubicBezTo>
                    <a:pt x="3130105" y="1367600"/>
                    <a:pt x="3117342" y="1367314"/>
                    <a:pt x="3104578" y="1367981"/>
                  </a:cubicBezTo>
                  <a:cubicBezTo>
                    <a:pt x="3096768" y="1368362"/>
                    <a:pt x="3088577" y="1372267"/>
                    <a:pt x="3081337" y="1370838"/>
                  </a:cubicBezTo>
                  <a:cubicBezTo>
                    <a:pt x="3066574" y="1368076"/>
                    <a:pt x="3051810" y="1374267"/>
                    <a:pt x="3037047" y="1369124"/>
                  </a:cubicBezTo>
                  <a:cubicBezTo>
                    <a:pt x="3032474" y="1367600"/>
                    <a:pt x="3026188" y="1371410"/>
                    <a:pt x="3020663" y="1371600"/>
                  </a:cubicBezTo>
                  <a:cubicBezTo>
                    <a:pt x="3006852" y="1372076"/>
                    <a:pt x="2993041" y="1371981"/>
                    <a:pt x="2979230" y="1371886"/>
                  </a:cubicBezTo>
                  <a:cubicBezTo>
                    <a:pt x="2966847" y="1371791"/>
                    <a:pt x="2953988" y="1373124"/>
                    <a:pt x="2942082" y="1370457"/>
                  </a:cubicBezTo>
                  <a:cubicBezTo>
                    <a:pt x="2929604" y="1367600"/>
                    <a:pt x="2918365" y="1367981"/>
                    <a:pt x="2906268" y="1371219"/>
                  </a:cubicBezTo>
                  <a:cubicBezTo>
                    <a:pt x="2897981" y="1373410"/>
                    <a:pt x="2889218" y="1373696"/>
                    <a:pt x="2880646" y="1374362"/>
                  </a:cubicBezTo>
                  <a:cubicBezTo>
                    <a:pt x="2871407" y="1375124"/>
                    <a:pt x="2861215" y="1373124"/>
                    <a:pt x="2852833" y="1376267"/>
                  </a:cubicBezTo>
                  <a:cubicBezTo>
                    <a:pt x="2827877" y="1385602"/>
                    <a:pt x="2802255" y="1387602"/>
                    <a:pt x="2776157" y="1387602"/>
                  </a:cubicBezTo>
                  <a:cubicBezTo>
                    <a:pt x="2771394" y="1387602"/>
                    <a:pt x="2766536" y="1386269"/>
                    <a:pt x="2761965" y="1384840"/>
                  </a:cubicBezTo>
                  <a:cubicBezTo>
                    <a:pt x="2735294" y="1376267"/>
                    <a:pt x="2708529" y="1377029"/>
                    <a:pt x="2681383" y="1382268"/>
                  </a:cubicBezTo>
                  <a:cubicBezTo>
                    <a:pt x="2675763" y="1383411"/>
                    <a:pt x="2669477" y="1383602"/>
                    <a:pt x="2663857" y="1382459"/>
                  </a:cubicBezTo>
                  <a:cubicBezTo>
                    <a:pt x="2648045" y="1379125"/>
                    <a:pt x="2632710" y="1373600"/>
                    <a:pt x="2616803" y="1371219"/>
                  </a:cubicBezTo>
                  <a:cubicBezTo>
                    <a:pt x="2590515" y="1367314"/>
                    <a:pt x="2567750" y="1380458"/>
                    <a:pt x="2544223" y="1389031"/>
                  </a:cubicBezTo>
                  <a:cubicBezTo>
                    <a:pt x="2521839" y="1397127"/>
                    <a:pt x="2502789" y="1415415"/>
                    <a:pt x="2476309" y="1411319"/>
                  </a:cubicBezTo>
                  <a:cubicBezTo>
                    <a:pt x="2473643" y="1410938"/>
                    <a:pt x="2470690" y="1413510"/>
                    <a:pt x="2467737" y="1414177"/>
                  </a:cubicBezTo>
                  <a:cubicBezTo>
                    <a:pt x="2459641" y="1415987"/>
                    <a:pt x="2451545" y="1418177"/>
                    <a:pt x="2443353" y="1419035"/>
                  </a:cubicBezTo>
                  <a:cubicBezTo>
                    <a:pt x="2433352" y="1420178"/>
                    <a:pt x="2423160" y="1419797"/>
                    <a:pt x="2413159" y="1420749"/>
                  </a:cubicBezTo>
                  <a:cubicBezTo>
                    <a:pt x="2400300" y="1421892"/>
                    <a:pt x="2387632" y="1424940"/>
                    <a:pt x="2374868" y="1424940"/>
                  </a:cubicBezTo>
                  <a:cubicBezTo>
                    <a:pt x="2364581" y="1424940"/>
                    <a:pt x="2354389" y="1421416"/>
                    <a:pt x="2344198" y="1419701"/>
                  </a:cubicBezTo>
                  <a:cubicBezTo>
                    <a:pt x="2329815" y="1417320"/>
                    <a:pt x="2314003" y="1417987"/>
                    <a:pt x="2301335" y="1411891"/>
                  </a:cubicBezTo>
                  <a:cubicBezTo>
                    <a:pt x="2287810" y="1405414"/>
                    <a:pt x="2274951" y="1402461"/>
                    <a:pt x="2260949" y="1404461"/>
                  </a:cubicBezTo>
                  <a:cubicBezTo>
                    <a:pt x="2256282" y="1405128"/>
                    <a:pt x="2250281" y="1409129"/>
                    <a:pt x="2248186" y="1413224"/>
                  </a:cubicBezTo>
                  <a:cubicBezTo>
                    <a:pt x="2243518" y="1422368"/>
                    <a:pt x="2237137" y="1423988"/>
                    <a:pt x="2228469" y="1420844"/>
                  </a:cubicBezTo>
                  <a:cubicBezTo>
                    <a:pt x="2220944" y="1418177"/>
                    <a:pt x="2211705" y="1416844"/>
                    <a:pt x="2206562" y="1411700"/>
                  </a:cubicBezTo>
                  <a:cubicBezTo>
                    <a:pt x="2191988" y="1397127"/>
                    <a:pt x="2173414" y="1396651"/>
                    <a:pt x="2155317" y="1392746"/>
                  </a:cubicBezTo>
                  <a:cubicBezTo>
                    <a:pt x="2144269" y="1390364"/>
                    <a:pt x="2133981" y="1390269"/>
                    <a:pt x="2122932" y="1391888"/>
                  </a:cubicBezTo>
                  <a:cubicBezTo>
                    <a:pt x="2098930" y="1395508"/>
                    <a:pt x="2075593" y="1390364"/>
                    <a:pt x="2052542" y="1383792"/>
                  </a:cubicBezTo>
                  <a:cubicBezTo>
                    <a:pt x="2037302" y="1379411"/>
                    <a:pt x="2021681" y="1376744"/>
                    <a:pt x="2006537" y="1372267"/>
                  </a:cubicBezTo>
                  <a:cubicBezTo>
                    <a:pt x="1995202" y="1368838"/>
                    <a:pt x="1983868" y="1364742"/>
                    <a:pt x="1973486" y="1359218"/>
                  </a:cubicBezTo>
                  <a:cubicBezTo>
                    <a:pt x="1958435" y="1351121"/>
                    <a:pt x="1945292" y="1338929"/>
                    <a:pt x="1926146" y="1342168"/>
                  </a:cubicBezTo>
                  <a:cubicBezTo>
                    <a:pt x="1909286" y="1345025"/>
                    <a:pt x="1894047" y="1339025"/>
                    <a:pt x="1878616" y="1333310"/>
                  </a:cubicBezTo>
                  <a:cubicBezTo>
                    <a:pt x="1867281" y="1329119"/>
                    <a:pt x="1855948" y="1324832"/>
                    <a:pt x="1844231" y="1322165"/>
                  </a:cubicBezTo>
                  <a:cubicBezTo>
                    <a:pt x="1830324" y="1319022"/>
                    <a:pt x="1814608" y="1320356"/>
                    <a:pt x="1802225" y="1314545"/>
                  </a:cubicBezTo>
                  <a:cubicBezTo>
                    <a:pt x="1789271" y="1308449"/>
                    <a:pt x="1778509" y="1312545"/>
                    <a:pt x="1766983" y="1314260"/>
                  </a:cubicBezTo>
                  <a:cubicBezTo>
                    <a:pt x="1748600" y="1316927"/>
                    <a:pt x="1730311" y="1321880"/>
                    <a:pt x="1711738" y="1315593"/>
                  </a:cubicBezTo>
                  <a:cubicBezTo>
                    <a:pt x="1689164" y="1307973"/>
                    <a:pt x="1666780" y="1299782"/>
                    <a:pt x="1644111" y="1292543"/>
                  </a:cubicBezTo>
                  <a:cubicBezTo>
                    <a:pt x="1635347" y="1289780"/>
                    <a:pt x="1625919" y="1288637"/>
                    <a:pt x="1616774" y="1287399"/>
                  </a:cubicBezTo>
                  <a:cubicBezTo>
                    <a:pt x="1608107" y="1286351"/>
                    <a:pt x="1597725" y="1289018"/>
                    <a:pt x="1591056" y="1285018"/>
                  </a:cubicBezTo>
                  <a:cubicBezTo>
                    <a:pt x="1573911" y="1274731"/>
                    <a:pt x="1556291" y="1269683"/>
                    <a:pt x="1536478" y="1269683"/>
                  </a:cubicBezTo>
                  <a:cubicBezTo>
                    <a:pt x="1529048" y="1269683"/>
                    <a:pt x="1521809" y="1265396"/>
                    <a:pt x="1514285" y="1264634"/>
                  </a:cubicBezTo>
                  <a:cubicBezTo>
                    <a:pt x="1503997" y="1263682"/>
                    <a:pt x="1492186" y="1261110"/>
                    <a:pt x="1483233" y="1264730"/>
                  </a:cubicBezTo>
                  <a:cubicBezTo>
                    <a:pt x="1462183" y="1273302"/>
                    <a:pt x="1445134" y="1266158"/>
                    <a:pt x="1426750" y="1257681"/>
                  </a:cubicBezTo>
                  <a:cubicBezTo>
                    <a:pt x="1408652" y="1249299"/>
                    <a:pt x="1389602" y="1242632"/>
                    <a:pt x="1370362" y="1237107"/>
                  </a:cubicBezTo>
                  <a:cubicBezTo>
                    <a:pt x="1363123" y="1235107"/>
                    <a:pt x="1354456" y="1238441"/>
                    <a:pt x="1346454" y="1239107"/>
                  </a:cubicBezTo>
                  <a:cubicBezTo>
                    <a:pt x="1343596" y="1239298"/>
                    <a:pt x="1340453" y="1239584"/>
                    <a:pt x="1337882" y="1238631"/>
                  </a:cubicBezTo>
                  <a:cubicBezTo>
                    <a:pt x="1313022" y="1229487"/>
                    <a:pt x="1287780" y="1222534"/>
                    <a:pt x="1260825" y="1227296"/>
                  </a:cubicBezTo>
                  <a:cubicBezTo>
                    <a:pt x="1258349" y="1227773"/>
                    <a:pt x="1255586" y="1226725"/>
                    <a:pt x="1253109" y="1226058"/>
                  </a:cubicBezTo>
                  <a:cubicBezTo>
                    <a:pt x="1241012" y="1222629"/>
                    <a:pt x="1229201" y="1217200"/>
                    <a:pt x="1216915" y="1215962"/>
                  </a:cubicBezTo>
                  <a:cubicBezTo>
                    <a:pt x="1186625" y="1212914"/>
                    <a:pt x="1156146" y="1211675"/>
                    <a:pt x="1125664" y="1209675"/>
                  </a:cubicBezTo>
                  <a:cubicBezTo>
                    <a:pt x="1123759" y="1209580"/>
                    <a:pt x="1121759" y="1209580"/>
                    <a:pt x="1120045" y="1208913"/>
                  </a:cubicBezTo>
                  <a:cubicBezTo>
                    <a:pt x="1108805" y="1204817"/>
                    <a:pt x="1098995" y="1206151"/>
                    <a:pt x="1089469" y="1213961"/>
                  </a:cubicBezTo>
                  <a:cubicBezTo>
                    <a:pt x="1085278" y="1217390"/>
                    <a:pt x="1079563" y="1219200"/>
                    <a:pt x="1074325" y="1221105"/>
                  </a:cubicBezTo>
                  <a:cubicBezTo>
                    <a:pt x="1066609" y="1223963"/>
                    <a:pt x="1058704" y="1226725"/>
                    <a:pt x="1050703" y="1228535"/>
                  </a:cubicBezTo>
                  <a:cubicBezTo>
                    <a:pt x="1042797" y="1230249"/>
                    <a:pt x="1034320" y="1232630"/>
                    <a:pt x="1026700" y="1231297"/>
                  </a:cubicBezTo>
                  <a:cubicBezTo>
                    <a:pt x="1012984" y="1228916"/>
                    <a:pt x="999934" y="1223582"/>
                    <a:pt x="986409" y="1220057"/>
                  </a:cubicBezTo>
                  <a:cubicBezTo>
                    <a:pt x="981742" y="1218819"/>
                    <a:pt x="976598" y="1219010"/>
                    <a:pt x="971741" y="1218914"/>
                  </a:cubicBezTo>
                  <a:cubicBezTo>
                    <a:pt x="960596" y="1218629"/>
                    <a:pt x="949166" y="1221391"/>
                    <a:pt x="939070" y="1213485"/>
                  </a:cubicBezTo>
                  <a:cubicBezTo>
                    <a:pt x="929736" y="1206056"/>
                    <a:pt x="920305" y="1208246"/>
                    <a:pt x="910495" y="1213866"/>
                  </a:cubicBezTo>
                  <a:cubicBezTo>
                    <a:pt x="903446" y="1217867"/>
                    <a:pt x="895446" y="1221010"/>
                    <a:pt x="887540" y="1222534"/>
                  </a:cubicBezTo>
                  <a:cubicBezTo>
                    <a:pt x="876681" y="1224629"/>
                    <a:pt x="865918" y="1225487"/>
                    <a:pt x="854202" y="1224248"/>
                  </a:cubicBezTo>
                  <a:cubicBezTo>
                    <a:pt x="845915" y="1223391"/>
                    <a:pt x="839152" y="1223010"/>
                    <a:pt x="832675" y="1217962"/>
                  </a:cubicBezTo>
                  <a:cubicBezTo>
                    <a:pt x="831628" y="1217200"/>
                    <a:pt x="829723" y="1217009"/>
                    <a:pt x="828294" y="1217105"/>
                  </a:cubicBezTo>
                  <a:cubicBezTo>
                    <a:pt x="809530" y="1218724"/>
                    <a:pt x="790956" y="1217867"/>
                    <a:pt x="772001" y="1216723"/>
                  </a:cubicBezTo>
                  <a:cubicBezTo>
                    <a:pt x="747904" y="1215200"/>
                    <a:pt x="722566" y="1219676"/>
                    <a:pt x="701707" y="1235678"/>
                  </a:cubicBezTo>
                  <a:cubicBezTo>
                    <a:pt x="698659" y="1238060"/>
                    <a:pt x="694087" y="1239107"/>
                    <a:pt x="690086" y="1239679"/>
                  </a:cubicBezTo>
                  <a:cubicBezTo>
                    <a:pt x="671227" y="1242155"/>
                    <a:pt x="652272" y="1243870"/>
                    <a:pt x="633412" y="1246632"/>
                  </a:cubicBezTo>
                  <a:cubicBezTo>
                    <a:pt x="623125" y="1248156"/>
                    <a:pt x="612362" y="1249490"/>
                    <a:pt x="603028" y="1253681"/>
                  </a:cubicBezTo>
                  <a:cubicBezTo>
                    <a:pt x="593885" y="1257776"/>
                    <a:pt x="586549" y="1262634"/>
                    <a:pt x="581120" y="1254062"/>
                  </a:cubicBezTo>
                  <a:cubicBezTo>
                    <a:pt x="571406" y="1258634"/>
                    <a:pt x="562927" y="1262444"/>
                    <a:pt x="554642" y="1266539"/>
                  </a:cubicBezTo>
                  <a:cubicBezTo>
                    <a:pt x="551593" y="1268063"/>
                    <a:pt x="549021" y="1270540"/>
                    <a:pt x="545973" y="1271969"/>
                  </a:cubicBezTo>
                  <a:cubicBezTo>
                    <a:pt x="542734" y="1273493"/>
                    <a:pt x="539115" y="1274445"/>
                    <a:pt x="535591" y="1275207"/>
                  </a:cubicBezTo>
                  <a:cubicBezTo>
                    <a:pt x="519874" y="1278636"/>
                    <a:pt x="504158" y="1281779"/>
                    <a:pt x="488538" y="1285494"/>
                  </a:cubicBezTo>
                  <a:cubicBezTo>
                    <a:pt x="485489" y="1286256"/>
                    <a:pt x="482917" y="1289304"/>
                    <a:pt x="480155" y="1291304"/>
                  </a:cubicBezTo>
                  <a:cubicBezTo>
                    <a:pt x="478345" y="1292638"/>
                    <a:pt x="476536" y="1294638"/>
                    <a:pt x="474535" y="1294924"/>
                  </a:cubicBezTo>
                  <a:cubicBezTo>
                    <a:pt x="459295" y="1297210"/>
                    <a:pt x="444151" y="1299877"/>
                    <a:pt x="428816" y="1301020"/>
                  </a:cubicBezTo>
                  <a:cubicBezTo>
                    <a:pt x="415957" y="1301972"/>
                    <a:pt x="403574" y="1301687"/>
                    <a:pt x="400241" y="1318260"/>
                  </a:cubicBezTo>
                  <a:cubicBezTo>
                    <a:pt x="399669" y="1321118"/>
                    <a:pt x="395573" y="1324166"/>
                    <a:pt x="392431" y="1325594"/>
                  </a:cubicBezTo>
                  <a:cubicBezTo>
                    <a:pt x="383477" y="1329690"/>
                    <a:pt x="373951" y="1332452"/>
                    <a:pt x="365093" y="1336643"/>
                  </a:cubicBezTo>
                  <a:cubicBezTo>
                    <a:pt x="336042" y="1350645"/>
                    <a:pt x="305658" y="1359503"/>
                    <a:pt x="273177" y="1357884"/>
                  </a:cubicBezTo>
                  <a:cubicBezTo>
                    <a:pt x="263081" y="1357408"/>
                    <a:pt x="253270" y="1352264"/>
                    <a:pt x="246888" y="1350359"/>
                  </a:cubicBezTo>
                  <a:cubicBezTo>
                    <a:pt x="228506" y="1357884"/>
                    <a:pt x="213075" y="1365123"/>
                    <a:pt x="196977" y="1370552"/>
                  </a:cubicBezTo>
                  <a:cubicBezTo>
                    <a:pt x="182785" y="1375410"/>
                    <a:pt x="167926" y="1378458"/>
                    <a:pt x="153352" y="1381982"/>
                  </a:cubicBezTo>
                  <a:cubicBezTo>
                    <a:pt x="148018" y="1383316"/>
                    <a:pt x="142589" y="1384078"/>
                    <a:pt x="137160" y="1384745"/>
                  </a:cubicBezTo>
                  <a:cubicBezTo>
                    <a:pt x="120206" y="1386840"/>
                    <a:pt x="102489" y="1381792"/>
                    <a:pt x="85917" y="1389793"/>
                  </a:cubicBezTo>
                  <a:cubicBezTo>
                    <a:pt x="77248" y="1393984"/>
                    <a:pt x="68675" y="1399032"/>
                    <a:pt x="59532" y="1401223"/>
                  </a:cubicBezTo>
                  <a:cubicBezTo>
                    <a:pt x="49721" y="1403604"/>
                    <a:pt x="40124" y="1407319"/>
                    <a:pt x="30325" y="1409974"/>
                  </a:cubicBezTo>
                  <a:lnTo>
                    <a:pt x="0" y="1412360"/>
                  </a:lnTo>
                  <a:lnTo>
                    <a:pt x="0" y="1058622"/>
                  </a:lnTo>
                  <a:lnTo>
                    <a:pt x="17145" y="1060228"/>
                  </a:lnTo>
                  <a:cubicBezTo>
                    <a:pt x="26480" y="1061561"/>
                    <a:pt x="35528" y="1066133"/>
                    <a:pt x="44672" y="1066324"/>
                  </a:cubicBezTo>
                  <a:cubicBezTo>
                    <a:pt x="59055" y="1066610"/>
                    <a:pt x="71819" y="1068419"/>
                    <a:pt x="84677" y="1076230"/>
                  </a:cubicBezTo>
                  <a:cubicBezTo>
                    <a:pt x="104108" y="1087946"/>
                    <a:pt x="120110" y="1082993"/>
                    <a:pt x="132017" y="1064990"/>
                  </a:cubicBezTo>
                  <a:cubicBezTo>
                    <a:pt x="133255" y="1063181"/>
                    <a:pt x="134874" y="1060799"/>
                    <a:pt x="136779" y="1060323"/>
                  </a:cubicBezTo>
                  <a:cubicBezTo>
                    <a:pt x="153639" y="1056132"/>
                    <a:pt x="170974" y="1048131"/>
                    <a:pt x="187547" y="1049179"/>
                  </a:cubicBezTo>
                  <a:cubicBezTo>
                    <a:pt x="216789" y="1051084"/>
                    <a:pt x="244316" y="1048798"/>
                    <a:pt x="270891" y="1036415"/>
                  </a:cubicBezTo>
                  <a:cubicBezTo>
                    <a:pt x="272510" y="1035653"/>
                    <a:pt x="274987" y="1034891"/>
                    <a:pt x="276320" y="1035558"/>
                  </a:cubicBezTo>
                  <a:cubicBezTo>
                    <a:pt x="292322" y="1043845"/>
                    <a:pt x="309848" y="1050417"/>
                    <a:pt x="323755" y="1061561"/>
                  </a:cubicBezTo>
                  <a:cubicBezTo>
                    <a:pt x="336995" y="1072134"/>
                    <a:pt x="352997" y="1072229"/>
                    <a:pt x="361855" y="1057942"/>
                  </a:cubicBezTo>
                  <a:cubicBezTo>
                    <a:pt x="366236" y="1050893"/>
                    <a:pt x="372332" y="1042702"/>
                    <a:pt x="379571" y="1039939"/>
                  </a:cubicBezTo>
                  <a:cubicBezTo>
                    <a:pt x="395954" y="1033653"/>
                    <a:pt x="413481" y="1030414"/>
                    <a:pt x="430530" y="1025747"/>
                  </a:cubicBezTo>
                  <a:cubicBezTo>
                    <a:pt x="451581" y="1020032"/>
                    <a:pt x="472345" y="1020032"/>
                    <a:pt x="493300" y="1027176"/>
                  </a:cubicBezTo>
                  <a:cubicBezTo>
                    <a:pt x="508064" y="1032224"/>
                    <a:pt x="523113" y="1032224"/>
                    <a:pt x="537782" y="1025366"/>
                  </a:cubicBezTo>
                  <a:cubicBezTo>
                    <a:pt x="545687" y="1021652"/>
                    <a:pt x="553784" y="1017842"/>
                    <a:pt x="562166" y="1015746"/>
                  </a:cubicBezTo>
                  <a:cubicBezTo>
                    <a:pt x="567595" y="1014412"/>
                    <a:pt x="573881" y="1015651"/>
                    <a:pt x="579596" y="1016699"/>
                  </a:cubicBezTo>
                  <a:cubicBezTo>
                    <a:pt x="590645" y="1018794"/>
                    <a:pt x="602075" y="1025176"/>
                    <a:pt x="612362" y="1023557"/>
                  </a:cubicBezTo>
                  <a:cubicBezTo>
                    <a:pt x="647891" y="1017842"/>
                    <a:pt x="681419" y="1031272"/>
                    <a:pt x="716090" y="1031653"/>
                  </a:cubicBezTo>
                  <a:cubicBezTo>
                    <a:pt x="731806" y="1031843"/>
                    <a:pt x="747332" y="1034891"/>
                    <a:pt x="758381" y="1018985"/>
                  </a:cubicBezTo>
                  <a:cubicBezTo>
                    <a:pt x="759809" y="1016889"/>
                    <a:pt x="766763" y="1018032"/>
                    <a:pt x="771049" y="1018699"/>
                  </a:cubicBezTo>
                  <a:cubicBezTo>
                    <a:pt x="780574" y="1020128"/>
                    <a:pt x="790004" y="1023747"/>
                    <a:pt x="799433" y="1023652"/>
                  </a:cubicBezTo>
                  <a:cubicBezTo>
                    <a:pt x="818960" y="1023557"/>
                    <a:pt x="838581" y="1022033"/>
                    <a:pt x="858012" y="1020318"/>
                  </a:cubicBezTo>
                  <a:cubicBezTo>
                    <a:pt x="865346" y="1019651"/>
                    <a:pt x="872395" y="1017080"/>
                    <a:pt x="879634" y="1015270"/>
                  </a:cubicBezTo>
                  <a:cubicBezTo>
                    <a:pt x="883634" y="1014222"/>
                    <a:pt x="887921" y="1011460"/>
                    <a:pt x="891635" y="1012031"/>
                  </a:cubicBezTo>
                  <a:cubicBezTo>
                    <a:pt x="913162" y="1015365"/>
                    <a:pt x="932879" y="1007174"/>
                    <a:pt x="953262" y="1003078"/>
                  </a:cubicBezTo>
                  <a:cubicBezTo>
                    <a:pt x="962692" y="1001173"/>
                    <a:pt x="971550" y="996601"/>
                    <a:pt x="980694" y="993458"/>
                  </a:cubicBezTo>
                  <a:cubicBezTo>
                    <a:pt x="983075" y="992600"/>
                    <a:pt x="985742" y="991838"/>
                    <a:pt x="988124" y="992029"/>
                  </a:cubicBezTo>
                  <a:cubicBezTo>
                    <a:pt x="1001744" y="993172"/>
                    <a:pt x="1015270" y="994791"/>
                    <a:pt x="1028795" y="996029"/>
                  </a:cubicBezTo>
                  <a:cubicBezTo>
                    <a:pt x="1041083" y="997172"/>
                    <a:pt x="1053465" y="997553"/>
                    <a:pt x="1059275" y="1011555"/>
                  </a:cubicBezTo>
                  <a:cubicBezTo>
                    <a:pt x="1060133" y="1013746"/>
                    <a:pt x="1062990" y="1015365"/>
                    <a:pt x="1065181" y="1016794"/>
                  </a:cubicBezTo>
                  <a:cubicBezTo>
                    <a:pt x="1098995" y="1038797"/>
                    <a:pt x="1117092" y="1038225"/>
                    <a:pt x="1150144" y="1014984"/>
                  </a:cubicBezTo>
                  <a:cubicBezTo>
                    <a:pt x="1153573" y="1012603"/>
                    <a:pt x="1160907" y="1010888"/>
                    <a:pt x="1163193" y="1012793"/>
                  </a:cubicBezTo>
                  <a:cubicBezTo>
                    <a:pt x="1182624" y="1028605"/>
                    <a:pt x="1203865" y="1026890"/>
                    <a:pt x="1226249" y="1021937"/>
                  </a:cubicBezTo>
                  <a:cubicBezTo>
                    <a:pt x="1232059" y="1020604"/>
                    <a:pt x="1240251" y="1020604"/>
                    <a:pt x="1244632" y="1023747"/>
                  </a:cubicBezTo>
                  <a:cubicBezTo>
                    <a:pt x="1265492" y="1038320"/>
                    <a:pt x="1287876" y="1036225"/>
                    <a:pt x="1310545" y="1031939"/>
                  </a:cubicBezTo>
                  <a:cubicBezTo>
                    <a:pt x="1314069" y="1031272"/>
                    <a:pt x="1318356" y="1027652"/>
                    <a:pt x="1319879" y="1024319"/>
                  </a:cubicBezTo>
                  <a:cubicBezTo>
                    <a:pt x="1325309" y="1012508"/>
                    <a:pt x="1335501" y="1008507"/>
                    <a:pt x="1346740" y="1005173"/>
                  </a:cubicBezTo>
                  <a:cubicBezTo>
                    <a:pt x="1364457" y="999744"/>
                    <a:pt x="1381887" y="993362"/>
                    <a:pt x="1399699" y="988219"/>
                  </a:cubicBezTo>
                  <a:cubicBezTo>
                    <a:pt x="1404081" y="986981"/>
                    <a:pt x="1409510" y="987743"/>
                    <a:pt x="1414082" y="989171"/>
                  </a:cubicBezTo>
                  <a:cubicBezTo>
                    <a:pt x="1429703" y="994029"/>
                    <a:pt x="1439609" y="1006221"/>
                    <a:pt x="1450467" y="1017461"/>
                  </a:cubicBezTo>
                  <a:cubicBezTo>
                    <a:pt x="1455230" y="1022414"/>
                    <a:pt x="1461802" y="1025938"/>
                    <a:pt x="1468184" y="1028795"/>
                  </a:cubicBezTo>
                  <a:cubicBezTo>
                    <a:pt x="1484757" y="1036130"/>
                    <a:pt x="1501712" y="1042702"/>
                    <a:pt x="1518476" y="1049655"/>
                  </a:cubicBezTo>
                  <a:cubicBezTo>
                    <a:pt x="1520095" y="1050322"/>
                    <a:pt x="1521428" y="1052036"/>
                    <a:pt x="1522667" y="1053465"/>
                  </a:cubicBezTo>
                  <a:cubicBezTo>
                    <a:pt x="1535049" y="1068515"/>
                    <a:pt x="1547336" y="1083659"/>
                    <a:pt x="1559814" y="1098709"/>
                  </a:cubicBezTo>
                  <a:cubicBezTo>
                    <a:pt x="1562195" y="1101566"/>
                    <a:pt x="1565625" y="1103662"/>
                    <a:pt x="1568196" y="1106424"/>
                  </a:cubicBezTo>
                  <a:cubicBezTo>
                    <a:pt x="1571816" y="1110234"/>
                    <a:pt x="1576388" y="1113854"/>
                    <a:pt x="1578293" y="1118426"/>
                  </a:cubicBezTo>
                  <a:cubicBezTo>
                    <a:pt x="1584198" y="1132808"/>
                    <a:pt x="1595533" y="1139000"/>
                    <a:pt x="1609820" y="1141667"/>
                  </a:cubicBezTo>
                  <a:cubicBezTo>
                    <a:pt x="1622870" y="1144143"/>
                    <a:pt x="1635919" y="1146239"/>
                    <a:pt x="1648873" y="1149096"/>
                  </a:cubicBezTo>
                  <a:cubicBezTo>
                    <a:pt x="1664684" y="1152525"/>
                    <a:pt x="1680401" y="1156240"/>
                    <a:pt x="1696022" y="1160431"/>
                  </a:cubicBezTo>
                  <a:cubicBezTo>
                    <a:pt x="1702784" y="1162241"/>
                    <a:pt x="1709928" y="1164336"/>
                    <a:pt x="1715739" y="1168051"/>
                  </a:cubicBezTo>
                  <a:cubicBezTo>
                    <a:pt x="1732026" y="1178338"/>
                    <a:pt x="1749457" y="1185291"/>
                    <a:pt x="1768602" y="1182529"/>
                  </a:cubicBezTo>
                  <a:cubicBezTo>
                    <a:pt x="1783937" y="1180338"/>
                    <a:pt x="1796796" y="1185958"/>
                    <a:pt x="1806321" y="1194721"/>
                  </a:cubicBezTo>
                  <a:cubicBezTo>
                    <a:pt x="1823657" y="1210628"/>
                    <a:pt x="1842230" y="1207008"/>
                    <a:pt x="1860709" y="1201865"/>
                  </a:cubicBezTo>
                  <a:cubicBezTo>
                    <a:pt x="1870234" y="1199198"/>
                    <a:pt x="1878044" y="1199579"/>
                    <a:pt x="1887093" y="1202150"/>
                  </a:cubicBezTo>
                  <a:cubicBezTo>
                    <a:pt x="1908048" y="1208151"/>
                    <a:pt x="1922050" y="1224439"/>
                    <a:pt x="1935575" y="1238726"/>
                  </a:cubicBezTo>
                  <a:cubicBezTo>
                    <a:pt x="1947101" y="1250918"/>
                    <a:pt x="1960055" y="1257776"/>
                    <a:pt x="1974247" y="1262920"/>
                  </a:cubicBezTo>
                  <a:cubicBezTo>
                    <a:pt x="1992154" y="1269492"/>
                    <a:pt x="2006346" y="1267016"/>
                    <a:pt x="2014919" y="1251204"/>
                  </a:cubicBezTo>
                  <a:cubicBezTo>
                    <a:pt x="2017300" y="1246727"/>
                    <a:pt x="2021491" y="1241488"/>
                    <a:pt x="2025968" y="1240155"/>
                  </a:cubicBezTo>
                  <a:cubicBezTo>
                    <a:pt x="2047589" y="1233488"/>
                    <a:pt x="2069497" y="1223772"/>
                    <a:pt x="2092643" y="1229678"/>
                  </a:cubicBezTo>
                  <a:cubicBezTo>
                    <a:pt x="2124647" y="1237774"/>
                    <a:pt x="2155889" y="1237298"/>
                    <a:pt x="2187893" y="1229297"/>
                  </a:cubicBezTo>
                  <a:cubicBezTo>
                    <a:pt x="2239804" y="1216343"/>
                    <a:pt x="2291715" y="1202627"/>
                    <a:pt x="2346294" y="1205484"/>
                  </a:cubicBezTo>
                  <a:cubicBezTo>
                    <a:pt x="2355342" y="1205960"/>
                    <a:pt x="2366105" y="1200150"/>
                    <a:pt x="2373916" y="1194435"/>
                  </a:cubicBezTo>
                  <a:cubicBezTo>
                    <a:pt x="2388870" y="1183577"/>
                    <a:pt x="2388203" y="1182719"/>
                    <a:pt x="2404967" y="1191673"/>
                  </a:cubicBezTo>
                  <a:cubicBezTo>
                    <a:pt x="2408968" y="1193864"/>
                    <a:pt x="2413921" y="1195197"/>
                    <a:pt x="2416874" y="1198436"/>
                  </a:cubicBezTo>
                  <a:cubicBezTo>
                    <a:pt x="2431923" y="1214914"/>
                    <a:pt x="2450497" y="1210913"/>
                    <a:pt x="2468975" y="1208532"/>
                  </a:cubicBezTo>
                  <a:cubicBezTo>
                    <a:pt x="2472214" y="1208056"/>
                    <a:pt x="2476119" y="1207389"/>
                    <a:pt x="2478882" y="1208723"/>
                  </a:cubicBezTo>
                  <a:cubicBezTo>
                    <a:pt x="2491359" y="1214723"/>
                    <a:pt x="2501932" y="1212628"/>
                    <a:pt x="2512791" y="1204436"/>
                  </a:cubicBezTo>
                  <a:cubicBezTo>
                    <a:pt x="2522220" y="1197388"/>
                    <a:pt x="2533079" y="1193197"/>
                    <a:pt x="2544223" y="1201960"/>
                  </a:cubicBezTo>
                  <a:cubicBezTo>
                    <a:pt x="2568988" y="1221391"/>
                    <a:pt x="2595467" y="1222343"/>
                    <a:pt x="2623471" y="1210056"/>
                  </a:cubicBezTo>
                  <a:cubicBezTo>
                    <a:pt x="2643473" y="1201293"/>
                    <a:pt x="2663190" y="1199293"/>
                    <a:pt x="2684241" y="1208151"/>
                  </a:cubicBezTo>
                  <a:cubicBezTo>
                    <a:pt x="2692337" y="1211580"/>
                    <a:pt x="2702814" y="1209294"/>
                    <a:pt x="2712244" y="1210056"/>
                  </a:cubicBezTo>
                  <a:cubicBezTo>
                    <a:pt x="2717578" y="1210437"/>
                    <a:pt x="2723484" y="1210532"/>
                    <a:pt x="2728055" y="1212914"/>
                  </a:cubicBezTo>
                  <a:cubicBezTo>
                    <a:pt x="2740248" y="1219010"/>
                    <a:pt x="2751582" y="1226820"/>
                    <a:pt x="2763869" y="1232821"/>
                  </a:cubicBezTo>
                  <a:cubicBezTo>
                    <a:pt x="2769775" y="1235678"/>
                    <a:pt x="2776823" y="1237202"/>
                    <a:pt x="2783491" y="1237298"/>
                  </a:cubicBezTo>
                  <a:cubicBezTo>
                    <a:pt x="2803208" y="1237774"/>
                    <a:pt x="2822925" y="1237774"/>
                    <a:pt x="2842546" y="1236917"/>
                  </a:cubicBezTo>
                  <a:cubicBezTo>
                    <a:pt x="2874931" y="1235583"/>
                    <a:pt x="2907792" y="1235297"/>
                    <a:pt x="2931128" y="1206913"/>
                  </a:cubicBezTo>
                  <a:cubicBezTo>
                    <a:pt x="2933034" y="1204627"/>
                    <a:pt x="2937129" y="1203293"/>
                    <a:pt x="2940368" y="1202912"/>
                  </a:cubicBezTo>
                  <a:cubicBezTo>
                    <a:pt x="2955322" y="1201103"/>
                    <a:pt x="2970657" y="1200912"/>
                    <a:pt x="2985421" y="1197959"/>
                  </a:cubicBezTo>
                  <a:cubicBezTo>
                    <a:pt x="2997232" y="1195578"/>
                    <a:pt x="3007043" y="1196340"/>
                    <a:pt x="3015996" y="1204722"/>
                  </a:cubicBezTo>
                  <a:cubicBezTo>
                    <a:pt x="3027712" y="1215771"/>
                    <a:pt x="3042000" y="1222248"/>
                    <a:pt x="3057621" y="1218724"/>
                  </a:cubicBezTo>
                  <a:cubicBezTo>
                    <a:pt x="3073241" y="1215295"/>
                    <a:pt x="3083528" y="1222724"/>
                    <a:pt x="3095054" y="1230440"/>
                  </a:cubicBezTo>
                  <a:cubicBezTo>
                    <a:pt x="3103436" y="1236059"/>
                    <a:pt x="3112961" y="1243108"/>
                    <a:pt x="3122295" y="1243679"/>
                  </a:cubicBezTo>
                  <a:cubicBezTo>
                    <a:pt x="3143441" y="1244917"/>
                    <a:pt x="3161634" y="1264539"/>
                    <a:pt x="3184589" y="1253395"/>
                  </a:cubicBezTo>
                  <a:cubicBezTo>
                    <a:pt x="3186113" y="1252633"/>
                    <a:pt x="3188875" y="1254538"/>
                    <a:pt x="3191066" y="1255014"/>
                  </a:cubicBezTo>
                  <a:cubicBezTo>
                    <a:pt x="3208592" y="1258634"/>
                    <a:pt x="3225070" y="1255109"/>
                    <a:pt x="3237929" y="1243203"/>
                  </a:cubicBezTo>
                  <a:cubicBezTo>
                    <a:pt x="3254788" y="1227677"/>
                    <a:pt x="3273457" y="1226153"/>
                    <a:pt x="3294221" y="1231202"/>
                  </a:cubicBezTo>
                  <a:cubicBezTo>
                    <a:pt x="3300889" y="1232821"/>
                    <a:pt x="3307557" y="1233964"/>
                    <a:pt x="3314319" y="1235297"/>
                  </a:cubicBezTo>
                  <a:cubicBezTo>
                    <a:pt x="3323463" y="1237202"/>
                    <a:pt x="3332703" y="1239203"/>
                    <a:pt x="3341846" y="1241108"/>
                  </a:cubicBezTo>
                  <a:cubicBezTo>
                    <a:pt x="3350705" y="1243013"/>
                    <a:pt x="3360516" y="1246251"/>
                    <a:pt x="3367373" y="1238060"/>
                  </a:cubicBezTo>
                  <a:cubicBezTo>
                    <a:pt x="3373279" y="1231011"/>
                    <a:pt x="3377470" y="1231678"/>
                    <a:pt x="3382899" y="1237774"/>
                  </a:cubicBezTo>
                  <a:cubicBezTo>
                    <a:pt x="3401759" y="1259110"/>
                    <a:pt x="3424619" y="1272445"/>
                    <a:pt x="3453765" y="1273397"/>
                  </a:cubicBezTo>
                  <a:cubicBezTo>
                    <a:pt x="3459766" y="1273588"/>
                    <a:pt x="3465862" y="1274921"/>
                    <a:pt x="3471767" y="1276350"/>
                  </a:cubicBezTo>
                  <a:cubicBezTo>
                    <a:pt x="3475387" y="1277207"/>
                    <a:pt x="3479769" y="1278160"/>
                    <a:pt x="3481959" y="1280732"/>
                  </a:cubicBezTo>
                  <a:cubicBezTo>
                    <a:pt x="3499009" y="1300353"/>
                    <a:pt x="3520250" y="1313974"/>
                    <a:pt x="3543396" y="1324928"/>
                  </a:cubicBezTo>
                  <a:cubicBezTo>
                    <a:pt x="3551682" y="1328833"/>
                    <a:pt x="3560541" y="1332738"/>
                    <a:pt x="3569494" y="1333881"/>
                  </a:cubicBezTo>
                  <a:cubicBezTo>
                    <a:pt x="3578828" y="1335024"/>
                    <a:pt x="3588639" y="1333119"/>
                    <a:pt x="3598164" y="1332071"/>
                  </a:cubicBezTo>
                  <a:cubicBezTo>
                    <a:pt x="3603784" y="1331500"/>
                    <a:pt x="3610261" y="1331595"/>
                    <a:pt x="3614738" y="1328833"/>
                  </a:cubicBezTo>
                  <a:cubicBezTo>
                    <a:pt x="3628930" y="1320165"/>
                    <a:pt x="3642646" y="1310831"/>
                    <a:pt x="3655886" y="1300734"/>
                  </a:cubicBezTo>
                  <a:cubicBezTo>
                    <a:pt x="3667221" y="1292066"/>
                    <a:pt x="3669507" y="1290828"/>
                    <a:pt x="3679317" y="1301687"/>
                  </a:cubicBezTo>
                  <a:cubicBezTo>
                    <a:pt x="3689414" y="1312831"/>
                    <a:pt x="3701987" y="1318641"/>
                    <a:pt x="3715893" y="1321022"/>
                  </a:cubicBezTo>
                  <a:cubicBezTo>
                    <a:pt x="3737896" y="1324737"/>
                    <a:pt x="3760089" y="1327880"/>
                    <a:pt x="3782282" y="1329690"/>
                  </a:cubicBezTo>
                  <a:cubicBezTo>
                    <a:pt x="3802380" y="1331309"/>
                    <a:pt x="3812000" y="1322546"/>
                    <a:pt x="3816001" y="1302639"/>
                  </a:cubicBezTo>
                  <a:cubicBezTo>
                    <a:pt x="3818287" y="1291590"/>
                    <a:pt x="3821240" y="1279588"/>
                    <a:pt x="3833431" y="1276636"/>
                  </a:cubicBezTo>
                  <a:cubicBezTo>
                    <a:pt x="3853339" y="1271873"/>
                    <a:pt x="3874008" y="1269778"/>
                    <a:pt x="3883819" y="1246442"/>
                  </a:cubicBezTo>
                  <a:cubicBezTo>
                    <a:pt x="3889248" y="1251585"/>
                    <a:pt x="3892582" y="1254633"/>
                    <a:pt x="3895821" y="1257681"/>
                  </a:cubicBezTo>
                  <a:cubicBezTo>
                    <a:pt x="3904774" y="1266158"/>
                    <a:pt x="3923347" y="1269778"/>
                    <a:pt x="3932778" y="1262444"/>
                  </a:cubicBezTo>
                  <a:cubicBezTo>
                    <a:pt x="3946684" y="1251776"/>
                    <a:pt x="3959448" y="1253776"/>
                    <a:pt x="3972782" y="1262063"/>
                  </a:cubicBezTo>
                  <a:cubicBezTo>
                    <a:pt x="3995071" y="1275779"/>
                    <a:pt x="4019931" y="1272635"/>
                    <a:pt x="4042505" y="1267111"/>
                  </a:cubicBezTo>
                  <a:cubicBezTo>
                    <a:pt x="4059555" y="1263015"/>
                    <a:pt x="4077748" y="1255490"/>
                    <a:pt x="4088892" y="1238250"/>
                  </a:cubicBezTo>
                  <a:cubicBezTo>
                    <a:pt x="4092416" y="1232726"/>
                    <a:pt x="4100322" y="1229963"/>
                    <a:pt x="4106609" y="1226344"/>
                  </a:cubicBezTo>
                  <a:cubicBezTo>
                    <a:pt x="4111848" y="1223391"/>
                    <a:pt x="4117372" y="1220629"/>
                    <a:pt x="4123182" y="1218724"/>
                  </a:cubicBezTo>
                  <a:cubicBezTo>
                    <a:pt x="4129373" y="1216628"/>
                    <a:pt x="4136232" y="1213580"/>
                    <a:pt x="4142328" y="1214438"/>
                  </a:cubicBezTo>
                  <a:cubicBezTo>
                    <a:pt x="4160806" y="1216914"/>
                    <a:pt x="4175475" y="1212056"/>
                    <a:pt x="4188524" y="1198245"/>
                  </a:cubicBezTo>
                  <a:cubicBezTo>
                    <a:pt x="4195287" y="1191101"/>
                    <a:pt x="4205288" y="1182434"/>
                    <a:pt x="4213860" y="1182338"/>
                  </a:cubicBezTo>
                  <a:cubicBezTo>
                    <a:pt x="4234720" y="1182053"/>
                    <a:pt x="4252055" y="1175195"/>
                    <a:pt x="4270820" y="1167003"/>
                  </a:cubicBezTo>
                  <a:cubicBezTo>
                    <a:pt x="4282916" y="1161764"/>
                    <a:pt x="4296632" y="1158145"/>
                    <a:pt x="4309587" y="1153287"/>
                  </a:cubicBezTo>
                  <a:cubicBezTo>
                    <a:pt x="4324731" y="1147572"/>
                    <a:pt x="4341210" y="1145477"/>
                    <a:pt x="4350449" y="1129665"/>
                  </a:cubicBezTo>
                  <a:cubicBezTo>
                    <a:pt x="4351496" y="1127951"/>
                    <a:pt x="4354640" y="1127665"/>
                    <a:pt x="4356164" y="1126046"/>
                  </a:cubicBezTo>
                  <a:cubicBezTo>
                    <a:pt x="4361021" y="1121093"/>
                    <a:pt x="4367308" y="1116521"/>
                    <a:pt x="4369880" y="1110520"/>
                  </a:cubicBezTo>
                  <a:cubicBezTo>
                    <a:pt x="4377309" y="1092994"/>
                    <a:pt x="4383119" y="1074896"/>
                    <a:pt x="4389787" y="1057085"/>
                  </a:cubicBezTo>
                  <a:cubicBezTo>
                    <a:pt x="4391216" y="1053275"/>
                    <a:pt x="4392549" y="1048417"/>
                    <a:pt x="4395502" y="1046226"/>
                  </a:cubicBezTo>
                  <a:cubicBezTo>
                    <a:pt x="4412552" y="1033653"/>
                    <a:pt x="4429888" y="1021556"/>
                    <a:pt x="4447413" y="1009650"/>
                  </a:cubicBezTo>
                  <a:cubicBezTo>
                    <a:pt x="4454462" y="1004887"/>
                    <a:pt x="4460367" y="1007555"/>
                    <a:pt x="4466654" y="1013079"/>
                  </a:cubicBezTo>
                  <a:cubicBezTo>
                    <a:pt x="4472750" y="1018318"/>
                    <a:pt x="4480275" y="1023747"/>
                    <a:pt x="4487894" y="1025081"/>
                  </a:cubicBezTo>
                  <a:cubicBezTo>
                    <a:pt x="4503135" y="1027652"/>
                    <a:pt x="4518946" y="1028224"/>
                    <a:pt x="4534472" y="1028224"/>
                  </a:cubicBezTo>
                  <a:cubicBezTo>
                    <a:pt x="4540282" y="1028224"/>
                    <a:pt x="4546473" y="1024795"/>
                    <a:pt x="4551903" y="1022033"/>
                  </a:cubicBezTo>
                  <a:cubicBezTo>
                    <a:pt x="4562189" y="1016794"/>
                    <a:pt x="4571714" y="1009745"/>
                    <a:pt x="4582382" y="1005364"/>
                  </a:cubicBezTo>
                  <a:cubicBezTo>
                    <a:pt x="4594765" y="1000316"/>
                    <a:pt x="4602194" y="992219"/>
                    <a:pt x="4605909" y="979551"/>
                  </a:cubicBezTo>
                  <a:cubicBezTo>
                    <a:pt x="4611434" y="960692"/>
                    <a:pt x="4624579" y="947547"/>
                    <a:pt x="4640104" y="936879"/>
                  </a:cubicBezTo>
                  <a:cubicBezTo>
                    <a:pt x="4659821" y="923258"/>
                    <a:pt x="4683348" y="923925"/>
                    <a:pt x="4705731" y="920591"/>
                  </a:cubicBezTo>
                  <a:cubicBezTo>
                    <a:pt x="4714304" y="919353"/>
                    <a:pt x="4723162" y="918305"/>
                    <a:pt x="4730973" y="915162"/>
                  </a:cubicBezTo>
                  <a:cubicBezTo>
                    <a:pt x="4760595" y="903351"/>
                    <a:pt x="4790218" y="892112"/>
                    <a:pt x="4822794" y="892397"/>
                  </a:cubicBezTo>
                  <a:cubicBezTo>
                    <a:pt x="4825460" y="892397"/>
                    <a:pt x="4828128" y="892112"/>
                    <a:pt x="4830794" y="891635"/>
                  </a:cubicBezTo>
                  <a:cubicBezTo>
                    <a:pt x="4853940" y="887730"/>
                    <a:pt x="4877848" y="886206"/>
                    <a:pt x="4894421" y="865442"/>
                  </a:cubicBezTo>
                  <a:cubicBezTo>
                    <a:pt x="4897469" y="861632"/>
                    <a:pt x="4904422" y="860489"/>
                    <a:pt x="4909756" y="858964"/>
                  </a:cubicBezTo>
                  <a:cubicBezTo>
                    <a:pt x="4918996" y="856488"/>
                    <a:pt x="4925188" y="851440"/>
                    <a:pt x="4928521" y="842391"/>
                  </a:cubicBezTo>
                  <a:cubicBezTo>
                    <a:pt x="4934141" y="826770"/>
                    <a:pt x="4940808" y="811435"/>
                    <a:pt x="4945857" y="795623"/>
                  </a:cubicBezTo>
                  <a:cubicBezTo>
                    <a:pt x="4949381" y="784765"/>
                    <a:pt x="4955953" y="778764"/>
                    <a:pt x="4966145" y="774287"/>
                  </a:cubicBezTo>
                  <a:cubicBezTo>
                    <a:pt x="4971860" y="771811"/>
                    <a:pt x="4976813" y="766382"/>
                    <a:pt x="4980909" y="761333"/>
                  </a:cubicBezTo>
                  <a:cubicBezTo>
                    <a:pt x="4985862" y="755237"/>
                    <a:pt x="4988433" y="747141"/>
                    <a:pt x="4993862" y="741712"/>
                  </a:cubicBezTo>
                  <a:cubicBezTo>
                    <a:pt x="5007102" y="728186"/>
                    <a:pt x="5011198" y="713232"/>
                    <a:pt x="5006816" y="694754"/>
                  </a:cubicBezTo>
                  <a:cubicBezTo>
                    <a:pt x="5002911" y="678371"/>
                    <a:pt x="5013198" y="656463"/>
                    <a:pt x="5026724" y="653129"/>
                  </a:cubicBezTo>
                  <a:cubicBezTo>
                    <a:pt x="5041678" y="649414"/>
                    <a:pt x="5051965" y="640271"/>
                    <a:pt x="5062538" y="630079"/>
                  </a:cubicBezTo>
                  <a:cubicBezTo>
                    <a:pt x="5068443" y="624364"/>
                    <a:pt x="5076730" y="619411"/>
                    <a:pt x="5084731" y="617982"/>
                  </a:cubicBezTo>
                  <a:cubicBezTo>
                    <a:pt x="5115116" y="612458"/>
                    <a:pt x="5143786" y="619220"/>
                    <a:pt x="5172647" y="630174"/>
                  </a:cubicBezTo>
                  <a:cubicBezTo>
                    <a:pt x="5191506" y="637318"/>
                    <a:pt x="5212461" y="639223"/>
                    <a:pt x="5232654" y="642080"/>
                  </a:cubicBezTo>
                  <a:cubicBezTo>
                    <a:pt x="5238941" y="642937"/>
                    <a:pt x="5246942" y="641033"/>
                    <a:pt x="5252371" y="637508"/>
                  </a:cubicBezTo>
                  <a:cubicBezTo>
                    <a:pt x="5271421" y="625316"/>
                    <a:pt x="5290376" y="612743"/>
                    <a:pt x="5308092" y="598646"/>
                  </a:cubicBezTo>
                  <a:cubicBezTo>
                    <a:pt x="5324571" y="585407"/>
                    <a:pt x="5343144" y="579882"/>
                    <a:pt x="5363147" y="581311"/>
                  </a:cubicBezTo>
                  <a:cubicBezTo>
                    <a:pt x="5377720" y="582359"/>
                    <a:pt x="5390864" y="579977"/>
                    <a:pt x="5404580" y="576358"/>
                  </a:cubicBezTo>
                  <a:cubicBezTo>
                    <a:pt x="5416010" y="573310"/>
                    <a:pt x="5428583" y="571214"/>
                    <a:pt x="5440203" y="572548"/>
                  </a:cubicBezTo>
                  <a:cubicBezTo>
                    <a:pt x="5456491" y="574453"/>
                    <a:pt x="5469922" y="571691"/>
                    <a:pt x="5482971" y="561880"/>
                  </a:cubicBezTo>
                  <a:cubicBezTo>
                    <a:pt x="5489924" y="556641"/>
                    <a:pt x="5498878" y="553879"/>
                    <a:pt x="5507165" y="550259"/>
                  </a:cubicBezTo>
                  <a:cubicBezTo>
                    <a:pt x="5519928" y="544640"/>
                    <a:pt x="5533168" y="539877"/>
                    <a:pt x="5545645" y="533591"/>
                  </a:cubicBezTo>
                  <a:cubicBezTo>
                    <a:pt x="5559076" y="526923"/>
                    <a:pt x="5571363" y="517684"/>
                    <a:pt x="5585079" y="511969"/>
                  </a:cubicBezTo>
                  <a:cubicBezTo>
                    <a:pt x="5599843" y="505778"/>
                    <a:pt x="5609368" y="496348"/>
                    <a:pt x="5615368" y="481679"/>
                  </a:cubicBezTo>
                  <a:cubicBezTo>
                    <a:pt x="5619179" y="472440"/>
                    <a:pt x="5624417" y="462629"/>
                    <a:pt x="5631656" y="456152"/>
                  </a:cubicBezTo>
                  <a:cubicBezTo>
                    <a:pt x="5646611" y="442913"/>
                    <a:pt x="5664136" y="432625"/>
                    <a:pt x="5679377" y="419576"/>
                  </a:cubicBezTo>
                  <a:cubicBezTo>
                    <a:pt x="5700808" y="401288"/>
                    <a:pt x="5720620" y="381857"/>
                    <a:pt x="5722525" y="350615"/>
                  </a:cubicBezTo>
                  <a:cubicBezTo>
                    <a:pt x="5723572" y="333375"/>
                    <a:pt x="5732716" y="326041"/>
                    <a:pt x="5749576" y="321945"/>
                  </a:cubicBezTo>
                  <a:cubicBezTo>
                    <a:pt x="5755195" y="320612"/>
                    <a:pt x="5763197" y="318040"/>
                    <a:pt x="5764911" y="313849"/>
                  </a:cubicBezTo>
                  <a:cubicBezTo>
                    <a:pt x="5770054" y="301371"/>
                    <a:pt x="5780722" y="298895"/>
                    <a:pt x="5791009" y="293942"/>
                  </a:cubicBezTo>
                  <a:cubicBezTo>
                    <a:pt x="5797201" y="290989"/>
                    <a:pt x="5804821" y="285179"/>
                    <a:pt x="5806440" y="279178"/>
                  </a:cubicBezTo>
                  <a:cubicBezTo>
                    <a:pt x="5813107" y="254889"/>
                    <a:pt x="5831395" y="240602"/>
                    <a:pt x="5848636" y="224885"/>
                  </a:cubicBezTo>
                  <a:cubicBezTo>
                    <a:pt x="5853684" y="220218"/>
                    <a:pt x="5859113" y="214884"/>
                    <a:pt x="5861590" y="208788"/>
                  </a:cubicBezTo>
                  <a:cubicBezTo>
                    <a:pt x="5866829" y="195643"/>
                    <a:pt x="5874639" y="186118"/>
                    <a:pt x="5888355" y="181166"/>
                  </a:cubicBezTo>
                  <a:cubicBezTo>
                    <a:pt x="5892736" y="179642"/>
                    <a:pt x="5896737" y="176117"/>
                    <a:pt x="5900071" y="172784"/>
                  </a:cubicBezTo>
                  <a:cubicBezTo>
                    <a:pt x="5907215" y="165545"/>
                    <a:pt x="5913215" y="157067"/>
                    <a:pt x="5920740" y="150305"/>
                  </a:cubicBezTo>
                  <a:cubicBezTo>
                    <a:pt x="5939885" y="132874"/>
                    <a:pt x="5958840" y="115729"/>
                    <a:pt x="5969985" y="91345"/>
                  </a:cubicBezTo>
                  <a:cubicBezTo>
                    <a:pt x="5975413" y="79439"/>
                    <a:pt x="5981605" y="66485"/>
                    <a:pt x="5991130" y="58293"/>
                  </a:cubicBezTo>
                  <a:cubicBezTo>
                    <a:pt x="6003227" y="47911"/>
                    <a:pt x="6019133" y="42005"/>
                    <a:pt x="6033325" y="33909"/>
                  </a:cubicBezTo>
                  <a:cubicBezTo>
                    <a:pt x="6040469" y="29813"/>
                    <a:pt x="6047137" y="24860"/>
                    <a:pt x="6054376" y="20955"/>
                  </a:cubicBezTo>
                  <a:cubicBezTo>
                    <a:pt x="6067234" y="14097"/>
                    <a:pt x="6080379" y="7715"/>
                    <a:pt x="609552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52" name="Freeform: Shape 51">
              <a:extLst>
                <a:ext uri="{FF2B5EF4-FFF2-40B4-BE49-F238E27FC236}">
                  <a16:creationId xmlns:a16="http://schemas.microsoft.com/office/drawing/2014/main" id="{39953252-97DE-4766-B2F6-E4FDA2FDA6A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6" y="-3923157"/>
              <a:ext cx="10667524" cy="2493728"/>
            </a:xfrm>
            <a:custGeom>
              <a:avLst/>
              <a:gdLst>
                <a:gd name="connsiteX0" fmla="*/ 6095524 w 6095524"/>
                <a:gd name="connsiteY0" fmla="*/ 0 h 1424940"/>
                <a:gd name="connsiteX1" fmla="*/ 6095524 w 6095524"/>
                <a:gd name="connsiteY1" fmla="*/ 17431 h 1424940"/>
                <a:gd name="connsiteX2" fmla="*/ 6095524 w 6095524"/>
                <a:gd name="connsiteY2" fmla="*/ 216290 h 1424940"/>
                <a:gd name="connsiteX3" fmla="*/ 6079998 w 6095524"/>
                <a:gd name="connsiteY3" fmla="*/ 230600 h 1424940"/>
                <a:gd name="connsiteX4" fmla="*/ 6012751 w 6095524"/>
                <a:gd name="connsiteY4" fmla="*/ 260699 h 1424940"/>
                <a:gd name="connsiteX5" fmla="*/ 5992749 w 6095524"/>
                <a:gd name="connsiteY5" fmla="*/ 268700 h 1424940"/>
                <a:gd name="connsiteX6" fmla="*/ 5910358 w 6095524"/>
                <a:gd name="connsiteY6" fmla="*/ 320231 h 1424940"/>
                <a:gd name="connsiteX7" fmla="*/ 5835777 w 6095524"/>
                <a:gd name="connsiteY7" fmla="*/ 383953 h 1424940"/>
                <a:gd name="connsiteX8" fmla="*/ 5781008 w 6095524"/>
                <a:gd name="connsiteY8" fmla="*/ 459581 h 1424940"/>
                <a:gd name="connsiteX9" fmla="*/ 5765673 w 6095524"/>
                <a:gd name="connsiteY9" fmla="*/ 477584 h 1424940"/>
                <a:gd name="connsiteX10" fmla="*/ 5723763 w 6095524"/>
                <a:gd name="connsiteY10" fmla="*/ 500158 h 1424940"/>
                <a:gd name="connsiteX11" fmla="*/ 5686711 w 6095524"/>
                <a:gd name="connsiteY11" fmla="*/ 517112 h 1424940"/>
                <a:gd name="connsiteX12" fmla="*/ 5659850 w 6095524"/>
                <a:gd name="connsiteY12" fmla="*/ 535877 h 1424940"/>
                <a:gd name="connsiteX13" fmla="*/ 5637181 w 6095524"/>
                <a:gd name="connsiteY13" fmla="*/ 553117 h 1424940"/>
                <a:gd name="connsiteX14" fmla="*/ 5585841 w 6095524"/>
                <a:gd name="connsiteY14" fmla="*/ 597694 h 1424940"/>
                <a:gd name="connsiteX15" fmla="*/ 5528977 w 6095524"/>
                <a:gd name="connsiteY15" fmla="*/ 635318 h 1424940"/>
                <a:gd name="connsiteX16" fmla="*/ 5483256 w 6095524"/>
                <a:gd name="connsiteY16" fmla="*/ 681419 h 1424940"/>
                <a:gd name="connsiteX17" fmla="*/ 5464397 w 6095524"/>
                <a:gd name="connsiteY17" fmla="*/ 706374 h 1424940"/>
                <a:gd name="connsiteX18" fmla="*/ 5424773 w 6095524"/>
                <a:gd name="connsiteY18" fmla="*/ 723424 h 1424940"/>
                <a:gd name="connsiteX19" fmla="*/ 5381815 w 6095524"/>
                <a:gd name="connsiteY19" fmla="*/ 750094 h 1424940"/>
                <a:gd name="connsiteX20" fmla="*/ 5351335 w 6095524"/>
                <a:gd name="connsiteY20" fmla="*/ 776573 h 1424940"/>
                <a:gd name="connsiteX21" fmla="*/ 5327809 w 6095524"/>
                <a:gd name="connsiteY21" fmla="*/ 794290 h 1424940"/>
                <a:gd name="connsiteX22" fmla="*/ 5294566 w 6095524"/>
                <a:gd name="connsiteY22" fmla="*/ 812102 h 1424940"/>
                <a:gd name="connsiteX23" fmla="*/ 5261229 w 6095524"/>
                <a:gd name="connsiteY23" fmla="*/ 835438 h 1424940"/>
                <a:gd name="connsiteX24" fmla="*/ 5245037 w 6095524"/>
                <a:gd name="connsiteY24" fmla="*/ 849821 h 1424940"/>
                <a:gd name="connsiteX25" fmla="*/ 5213699 w 6095524"/>
                <a:gd name="connsiteY25" fmla="*/ 873728 h 1424940"/>
                <a:gd name="connsiteX26" fmla="*/ 5181409 w 6095524"/>
                <a:gd name="connsiteY26" fmla="*/ 896017 h 1424940"/>
                <a:gd name="connsiteX27" fmla="*/ 5120735 w 6095524"/>
                <a:gd name="connsiteY27" fmla="*/ 921544 h 1424940"/>
                <a:gd name="connsiteX28" fmla="*/ 5065490 w 6095524"/>
                <a:gd name="connsiteY28" fmla="*/ 959072 h 1424940"/>
                <a:gd name="connsiteX29" fmla="*/ 5021675 w 6095524"/>
                <a:gd name="connsiteY29" fmla="*/ 986504 h 1424940"/>
                <a:gd name="connsiteX30" fmla="*/ 4996148 w 6095524"/>
                <a:gd name="connsiteY30" fmla="*/ 1004507 h 1424940"/>
                <a:gd name="connsiteX31" fmla="*/ 4949285 w 6095524"/>
                <a:gd name="connsiteY31" fmla="*/ 1044702 h 1424940"/>
                <a:gd name="connsiteX32" fmla="*/ 4876609 w 6095524"/>
                <a:gd name="connsiteY32" fmla="*/ 1086993 h 1424940"/>
                <a:gd name="connsiteX33" fmla="*/ 4832699 w 6095524"/>
                <a:gd name="connsiteY33" fmla="*/ 1109853 h 1424940"/>
                <a:gd name="connsiteX34" fmla="*/ 4738211 w 6095524"/>
                <a:gd name="connsiteY34" fmla="*/ 1144334 h 1424940"/>
                <a:gd name="connsiteX35" fmla="*/ 4707731 w 6095524"/>
                <a:gd name="connsiteY35" fmla="*/ 1156621 h 1424940"/>
                <a:gd name="connsiteX36" fmla="*/ 4672870 w 6095524"/>
                <a:gd name="connsiteY36" fmla="*/ 1164717 h 1424940"/>
                <a:gd name="connsiteX37" fmla="*/ 4616863 w 6095524"/>
                <a:gd name="connsiteY37" fmla="*/ 1183862 h 1424940"/>
                <a:gd name="connsiteX38" fmla="*/ 4507516 w 6095524"/>
                <a:gd name="connsiteY38" fmla="*/ 1216819 h 1424940"/>
                <a:gd name="connsiteX39" fmla="*/ 4483513 w 6095524"/>
                <a:gd name="connsiteY39" fmla="*/ 1221867 h 1424940"/>
                <a:gd name="connsiteX40" fmla="*/ 4422362 w 6095524"/>
                <a:gd name="connsiteY40" fmla="*/ 1243108 h 1424940"/>
                <a:gd name="connsiteX41" fmla="*/ 4385691 w 6095524"/>
                <a:gd name="connsiteY41" fmla="*/ 1257395 h 1424940"/>
                <a:gd name="connsiteX42" fmla="*/ 4355306 w 6095524"/>
                <a:gd name="connsiteY42" fmla="*/ 1265587 h 1424940"/>
                <a:gd name="connsiteX43" fmla="*/ 4328446 w 6095524"/>
                <a:gd name="connsiteY43" fmla="*/ 1269397 h 1424940"/>
                <a:gd name="connsiteX44" fmla="*/ 4257770 w 6095524"/>
                <a:gd name="connsiteY44" fmla="*/ 1288256 h 1424940"/>
                <a:gd name="connsiteX45" fmla="*/ 4229576 w 6095524"/>
                <a:gd name="connsiteY45" fmla="*/ 1295686 h 1424940"/>
                <a:gd name="connsiteX46" fmla="*/ 4156424 w 6095524"/>
                <a:gd name="connsiteY46" fmla="*/ 1321213 h 1424940"/>
                <a:gd name="connsiteX47" fmla="*/ 4094416 w 6095524"/>
                <a:gd name="connsiteY47" fmla="*/ 1338072 h 1424940"/>
                <a:gd name="connsiteX48" fmla="*/ 4068509 w 6095524"/>
                <a:gd name="connsiteY48" fmla="*/ 1346168 h 1424940"/>
                <a:gd name="connsiteX49" fmla="*/ 4009263 w 6095524"/>
                <a:gd name="connsiteY49" fmla="*/ 1359694 h 1424940"/>
                <a:gd name="connsiteX50" fmla="*/ 3975735 w 6095524"/>
                <a:gd name="connsiteY50" fmla="*/ 1369219 h 1424940"/>
                <a:gd name="connsiteX51" fmla="*/ 3893915 w 6095524"/>
                <a:gd name="connsiteY51" fmla="*/ 1379982 h 1424940"/>
                <a:gd name="connsiteX52" fmla="*/ 3809428 w 6095524"/>
                <a:gd name="connsiteY52" fmla="*/ 1390364 h 1424940"/>
                <a:gd name="connsiteX53" fmla="*/ 3763042 w 6095524"/>
                <a:gd name="connsiteY53" fmla="*/ 1393793 h 1424940"/>
                <a:gd name="connsiteX54" fmla="*/ 3722561 w 6095524"/>
                <a:gd name="connsiteY54" fmla="*/ 1399223 h 1424940"/>
                <a:gd name="connsiteX55" fmla="*/ 3687318 w 6095524"/>
                <a:gd name="connsiteY55" fmla="*/ 1402652 h 1424940"/>
                <a:gd name="connsiteX56" fmla="*/ 3631216 w 6095524"/>
                <a:gd name="connsiteY56" fmla="*/ 1409605 h 1424940"/>
                <a:gd name="connsiteX57" fmla="*/ 3607880 w 6095524"/>
                <a:gd name="connsiteY57" fmla="*/ 1411415 h 1424940"/>
                <a:gd name="connsiteX58" fmla="*/ 3552825 w 6095524"/>
                <a:gd name="connsiteY58" fmla="*/ 1411319 h 1424940"/>
                <a:gd name="connsiteX59" fmla="*/ 3533680 w 6095524"/>
                <a:gd name="connsiteY59" fmla="*/ 1410367 h 1424940"/>
                <a:gd name="connsiteX60" fmla="*/ 3496818 w 6095524"/>
                <a:gd name="connsiteY60" fmla="*/ 1398556 h 1424940"/>
                <a:gd name="connsiteX61" fmla="*/ 3492437 w 6095524"/>
                <a:gd name="connsiteY61" fmla="*/ 1397699 h 1424940"/>
                <a:gd name="connsiteX62" fmla="*/ 3468243 w 6095524"/>
                <a:gd name="connsiteY62" fmla="*/ 1393031 h 1424940"/>
                <a:gd name="connsiteX63" fmla="*/ 3455003 w 6095524"/>
                <a:gd name="connsiteY63" fmla="*/ 1391507 h 1424940"/>
                <a:gd name="connsiteX64" fmla="*/ 3404711 w 6095524"/>
                <a:gd name="connsiteY64" fmla="*/ 1381792 h 1424940"/>
                <a:gd name="connsiteX65" fmla="*/ 3375756 w 6095524"/>
                <a:gd name="connsiteY65" fmla="*/ 1377220 h 1424940"/>
                <a:gd name="connsiteX66" fmla="*/ 3352324 w 6095524"/>
                <a:gd name="connsiteY66" fmla="*/ 1377887 h 1424940"/>
                <a:gd name="connsiteX67" fmla="*/ 3311176 w 6095524"/>
                <a:gd name="connsiteY67" fmla="*/ 1378744 h 1424940"/>
                <a:gd name="connsiteX68" fmla="*/ 3298031 w 6095524"/>
                <a:gd name="connsiteY68" fmla="*/ 1380935 h 1424940"/>
                <a:gd name="connsiteX69" fmla="*/ 3238595 w 6095524"/>
                <a:gd name="connsiteY69" fmla="*/ 1374648 h 1424940"/>
                <a:gd name="connsiteX70" fmla="*/ 3204686 w 6095524"/>
                <a:gd name="connsiteY70" fmla="*/ 1374172 h 1424940"/>
                <a:gd name="connsiteX71" fmla="*/ 3166491 w 6095524"/>
                <a:gd name="connsiteY71" fmla="*/ 1366361 h 1424940"/>
                <a:gd name="connsiteX72" fmla="*/ 3155347 w 6095524"/>
                <a:gd name="connsiteY72" fmla="*/ 1366742 h 1424940"/>
                <a:gd name="connsiteX73" fmla="*/ 3142869 w 6095524"/>
                <a:gd name="connsiteY73" fmla="*/ 1367409 h 1424940"/>
                <a:gd name="connsiteX74" fmla="*/ 3104578 w 6095524"/>
                <a:gd name="connsiteY74" fmla="*/ 1367981 h 1424940"/>
                <a:gd name="connsiteX75" fmla="*/ 3081337 w 6095524"/>
                <a:gd name="connsiteY75" fmla="*/ 1370838 h 1424940"/>
                <a:gd name="connsiteX76" fmla="*/ 3037047 w 6095524"/>
                <a:gd name="connsiteY76" fmla="*/ 1369124 h 1424940"/>
                <a:gd name="connsiteX77" fmla="*/ 3020663 w 6095524"/>
                <a:gd name="connsiteY77" fmla="*/ 1371600 h 1424940"/>
                <a:gd name="connsiteX78" fmla="*/ 2979230 w 6095524"/>
                <a:gd name="connsiteY78" fmla="*/ 1371886 h 1424940"/>
                <a:gd name="connsiteX79" fmla="*/ 2942082 w 6095524"/>
                <a:gd name="connsiteY79" fmla="*/ 1370457 h 1424940"/>
                <a:gd name="connsiteX80" fmla="*/ 2906268 w 6095524"/>
                <a:gd name="connsiteY80" fmla="*/ 1371219 h 1424940"/>
                <a:gd name="connsiteX81" fmla="*/ 2880646 w 6095524"/>
                <a:gd name="connsiteY81" fmla="*/ 1374362 h 1424940"/>
                <a:gd name="connsiteX82" fmla="*/ 2852833 w 6095524"/>
                <a:gd name="connsiteY82" fmla="*/ 1376267 h 1424940"/>
                <a:gd name="connsiteX83" fmla="*/ 2776157 w 6095524"/>
                <a:gd name="connsiteY83" fmla="*/ 1387602 h 1424940"/>
                <a:gd name="connsiteX84" fmla="*/ 2761965 w 6095524"/>
                <a:gd name="connsiteY84" fmla="*/ 1384840 h 1424940"/>
                <a:gd name="connsiteX85" fmla="*/ 2681383 w 6095524"/>
                <a:gd name="connsiteY85" fmla="*/ 1382268 h 1424940"/>
                <a:gd name="connsiteX86" fmla="*/ 2663857 w 6095524"/>
                <a:gd name="connsiteY86" fmla="*/ 1382459 h 1424940"/>
                <a:gd name="connsiteX87" fmla="*/ 2616803 w 6095524"/>
                <a:gd name="connsiteY87" fmla="*/ 1371219 h 1424940"/>
                <a:gd name="connsiteX88" fmla="*/ 2544223 w 6095524"/>
                <a:gd name="connsiteY88" fmla="*/ 1389031 h 1424940"/>
                <a:gd name="connsiteX89" fmla="*/ 2476309 w 6095524"/>
                <a:gd name="connsiteY89" fmla="*/ 1411319 h 1424940"/>
                <a:gd name="connsiteX90" fmla="*/ 2467737 w 6095524"/>
                <a:gd name="connsiteY90" fmla="*/ 1414177 h 1424940"/>
                <a:gd name="connsiteX91" fmla="*/ 2443353 w 6095524"/>
                <a:gd name="connsiteY91" fmla="*/ 1419035 h 1424940"/>
                <a:gd name="connsiteX92" fmla="*/ 2413159 w 6095524"/>
                <a:gd name="connsiteY92" fmla="*/ 1420749 h 1424940"/>
                <a:gd name="connsiteX93" fmla="*/ 2374868 w 6095524"/>
                <a:gd name="connsiteY93" fmla="*/ 1424940 h 1424940"/>
                <a:gd name="connsiteX94" fmla="*/ 2344198 w 6095524"/>
                <a:gd name="connsiteY94" fmla="*/ 1419701 h 1424940"/>
                <a:gd name="connsiteX95" fmla="*/ 2301335 w 6095524"/>
                <a:gd name="connsiteY95" fmla="*/ 1411891 h 1424940"/>
                <a:gd name="connsiteX96" fmla="*/ 2260949 w 6095524"/>
                <a:gd name="connsiteY96" fmla="*/ 1404461 h 1424940"/>
                <a:gd name="connsiteX97" fmla="*/ 2248186 w 6095524"/>
                <a:gd name="connsiteY97" fmla="*/ 1413224 h 1424940"/>
                <a:gd name="connsiteX98" fmla="*/ 2228469 w 6095524"/>
                <a:gd name="connsiteY98" fmla="*/ 1420844 h 1424940"/>
                <a:gd name="connsiteX99" fmla="*/ 2206562 w 6095524"/>
                <a:gd name="connsiteY99" fmla="*/ 1411700 h 1424940"/>
                <a:gd name="connsiteX100" fmla="*/ 2155317 w 6095524"/>
                <a:gd name="connsiteY100" fmla="*/ 1392746 h 1424940"/>
                <a:gd name="connsiteX101" fmla="*/ 2122932 w 6095524"/>
                <a:gd name="connsiteY101" fmla="*/ 1391888 h 1424940"/>
                <a:gd name="connsiteX102" fmla="*/ 2052542 w 6095524"/>
                <a:gd name="connsiteY102" fmla="*/ 1383792 h 1424940"/>
                <a:gd name="connsiteX103" fmla="*/ 2006537 w 6095524"/>
                <a:gd name="connsiteY103" fmla="*/ 1372267 h 1424940"/>
                <a:gd name="connsiteX104" fmla="*/ 1973486 w 6095524"/>
                <a:gd name="connsiteY104" fmla="*/ 1359218 h 1424940"/>
                <a:gd name="connsiteX105" fmla="*/ 1926146 w 6095524"/>
                <a:gd name="connsiteY105" fmla="*/ 1342168 h 1424940"/>
                <a:gd name="connsiteX106" fmla="*/ 1878616 w 6095524"/>
                <a:gd name="connsiteY106" fmla="*/ 1333310 h 1424940"/>
                <a:gd name="connsiteX107" fmla="*/ 1844231 w 6095524"/>
                <a:gd name="connsiteY107" fmla="*/ 1322165 h 1424940"/>
                <a:gd name="connsiteX108" fmla="*/ 1802225 w 6095524"/>
                <a:gd name="connsiteY108" fmla="*/ 1314545 h 1424940"/>
                <a:gd name="connsiteX109" fmla="*/ 1766983 w 6095524"/>
                <a:gd name="connsiteY109" fmla="*/ 1314260 h 1424940"/>
                <a:gd name="connsiteX110" fmla="*/ 1711738 w 6095524"/>
                <a:gd name="connsiteY110" fmla="*/ 1315593 h 1424940"/>
                <a:gd name="connsiteX111" fmla="*/ 1644111 w 6095524"/>
                <a:gd name="connsiteY111" fmla="*/ 1292543 h 1424940"/>
                <a:gd name="connsiteX112" fmla="*/ 1616774 w 6095524"/>
                <a:gd name="connsiteY112" fmla="*/ 1287399 h 1424940"/>
                <a:gd name="connsiteX113" fmla="*/ 1591056 w 6095524"/>
                <a:gd name="connsiteY113" fmla="*/ 1285018 h 1424940"/>
                <a:gd name="connsiteX114" fmla="*/ 1536478 w 6095524"/>
                <a:gd name="connsiteY114" fmla="*/ 1269683 h 1424940"/>
                <a:gd name="connsiteX115" fmla="*/ 1514285 w 6095524"/>
                <a:gd name="connsiteY115" fmla="*/ 1264634 h 1424940"/>
                <a:gd name="connsiteX116" fmla="*/ 1483233 w 6095524"/>
                <a:gd name="connsiteY116" fmla="*/ 1264730 h 1424940"/>
                <a:gd name="connsiteX117" fmla="*/ 1426750 w 6095524"/>
                <a:gd name="connsiteY117" fmla="*/ 1257681 h 1424940"/>
                <a:gd name="connsiteX118" fmla="*/ 1370362 w 6095524"/>
                <a:gd name="connsiteY118" fmla="*/ 1237107 h 1424940"/>
                <a:gd name="connsiteX119" fmla="*/ 1346454 w 6095524"/>
                <a:gd name="connsiteY119" fmla="*/ 1239107 h 1424940"/>
                <a:gd name="connsiteX120" fmla="*/ 1337882 w 6095524"/>
                <a:gd name="connsiteY120" fmla="*/ 1238631 h 1424940"/>
                <a:gd name="connsiteX121" fmla="*/ 1260825 w 6095524"/>
                <a:gd name="connsiteY121" fmla="*/ 1227296 h 1424940"/>
                <a:gd name="connsiteX122" fmla="*/ 1253109 w 6095524"/>
                <a:gd name="connsiteY122" fmla="*/ 1226058 h 1424940"/>
                <a:gd name="connsiteX123" fmla="*/ 1216915 w 6095524"/>
                <a:gd name="connsiteY123" fmla="*/ 1215962 h 1424940"/>
                <a:gd name="connsiteX124" fmla="*/ 1125664 w 6095524"/>
                <a:gd name="connsiteY124" fmla="*/ 1209675 h 1424940"/>
                <a:gd name="connsiteX125" fmla="*/ 1120045 w 6095524"/>
                <a:gd name="connsiteY125" fmla="*/ 1208913 h 1424940"/>
                <a:gd name="connsiteX126" fmla="*/ 1089469 w 6095524"/>
                <a:gd name="connsiteY126" fmla="*/ 1213961 h 1424940"/>
                <a:gd name="connsiteX127" fmla="*/ 1074325 w 6095524"/>
                <a:gd name="connsiteY127" fmla="*/ 1221105 h 1424940"/>
                <a:gd name="connsiteX128" fmla="*/ 1050703 w 6095524"/>
                <a:gd name="connsiteY128" fmla="*/ 1228535 h 1424940"/>
                <a:gd name="connsiteX129" fmla="*/ 1026700 w 6095524"/>
                <a:gd name="connsiteY129" fmla="*/ 1231297 h 1424940"/>
                <a:gd name="connsiteX130" fmla="*/ 986409 w 6095524"/>
                <a:gd name="connsiteY130" fmla="*/ 1220057 h 1424940"/>
                <a:gd name="connsiteX131" fmla="*/ 971741 w 6095524"/>
                <a:gd name="connsiteY131" fmla="*/ 1218914 h 1424940"/>
                <a:gd name="connsiteX132" fmla="*/ 939070 w 6095524"/>
                <a:gd name="connsiteY132" fmla="*/ 1213485 h 1424940"/>
                <a:gd name="connsiteX133" fmla="*/ 910495 w 6095524"/>
                <a:gd name="connsiteY133" fmla="*/ 1213866 h 1424940"/>
                <a:gd name="connsiteX134" fmla="*/ 887540 w 6095524"/>
                <a:gd name="connsiteY134" fmla="*/ 1222534 h 1424940"/>
                <a:gd name="connsiteX135" fmla="*/ 854202 w 6095524"/>
                <a:gd name="connsiteY135" fmla="*/ 1224248 h 1424940"/>
                <a:gd name="connsiteX136" fmla="*/ 832675 w 6095524"/>
                <a:gd name="connsiteY136" fmla="*/ 1217962 h 1424940"/>
                <a:gd name="connsiteX137" fmla="*/ 828294 w 6095524"/>
                <a:gd name="connsiteY137" fmla="*/ 1217105 h 1424940"/>
                <a:gd name="connsiteX138" fmla="*/ 772001 w 6095524"/>
                <a:gd name="connsiteY138" fmla="*/ 1216723 h 1424940"/>
                <a:gd name="connsiteX139" fmla="*/ 701707 w 6095524"/>
                <a:gd name="connsiteY139" fmla="*/ 1235678 h 1424940"/>
                <a:gd name="connsiteX140" fmla="*/ 690086 w 6095524"/>
                <a:gd name="connsiteY140" fmla="*/ 1239679 h 1424940"/>
                <a:gd name="connsiteX141" fmla="*/ 633412 w 6095524"/>
                <a:gd name="connsiteY141" fmla="*/ 1246632 h 1424940"/>
                <a:gd name="connsiteX142" fmla="*/ 603028 w 6095524"/>
                <a:gd name="connsiteY142" fmla="*/ 1253681 h 1424940"/>
                <a:gd name="connsiteX143" fmla="*/ 581120 w 6095524"/>
                <a:gd name="connsiteY143" fmla="*/ 1254062 h 1424940"/>
                <a:gd name="connsiteX144" fmla="*/ 554642 w 6095524"/>
                <a:gd name="connsiteY144" fmla="*/ 1266539 h 1424940"/>
                <a:gd name="connsiteX145" fmla="*/ 545973 w 6095524"/>
                <a:gd name="connsiteY145" fmla="*/ 1271969 h 1424940"/>
                <a:gd name="connsiteX146" fmla="*/ 535591 w 6095524"/>
                <a:gd name="connsiteY146" fmla="*/ 1275207 h 1424940"/>
                <a:gd name="connsiteX147" fmla="*/ 488538 w 6095524"/>
                <a:gd name="connsiteY147" fmla="*/ 1285494 h 1424940"/>
                <a:gd name="connsiteX148" fmla="*/ 480155 w 6095524"/>
                <a:gd name="connsiteY148" fmla="*/ 1291304 h 1424940"/>
                <a:gd name="connsiteX149" fmla="*/ 474535 w 6095524"/>
                <a:gd name="connsiteY149" fmla="*/ 1294924 h 1424940"/>
                <a:gd name="connsiteX150" fmla="*/ 428816 w 6095524"/>
                <a:gd name="connsiteY150" fmla="*/ 1301020 h 1424940"/>
                <a:gd name="connsiteX151" fmla="*/ 400241 w 6095524"/>
                <a:gd name="connsiteY151" fmla="*/ 1318260 h 1424940"/>
                <a:gd name="connsiteX152" fmla="*/ 392431 w 6095524"/>
                <a:gd name="connsiteY152" fmla="*/ 1325594 h 1424940"/>
                <a:gd name="connsiteX153" fmla="*/ 365093 w 6095524"/>
                <a:gd name="connsiteY153" fmla="*/ 1336643 h 1424940"/>
                <a:gd name="connsiteX154" fmla="*/ 273177 w 6095524"/>
                <a:gd name="connsiteY154" fmla="*/ 1357884 h 1424940"/>
                <a:gd name="connsiteX155" fmla="*/ 246888 w 6095524"/>
                <a:gd name="connsiteY155" fmla="*/ 1350359 h 1424940"/>
                <a:gd name="connsiteX156" fmla="*/ 196977 w 6095524"/>
                <a:gd name="connsiteY156" fmla="*/ 1370552 h 1424940"/>
                <a:gd name="connsiteX157" fmla="*/ 153352 w 6095524"/>
                <a:gd name="connsiteY157" fmla="*/ 1381982 h 1424940"/>
                <a:gd name="connsiteX158" fmla="*/ 137160 w 6095524"/>
                <a:gd name="connsiteY158" fmla="*/ 1384745 h 1424940"/>
                <a:gd name="connsiteX159" fmla="*/ 85917 w 6095524"/>
                <a:gd name="connsiteY159" fmla="*/ 1389793 h 1424940"/>
                <a:gd name="connsiteX160" fmla="*/ 59532 w 6095524"/>
                <a:gd name="connsiteY160" fmla="*/ 1401223 h 1424940"/>
                <a:gd name="connsiteX161" fmla="*/ 30325 w 6095524"/>
                <a:gd name="connsiteY161" fmla="*/ 1409974 h 1424940"/>
                <a:gd name="connsiteX162" fmla="*/ 0 w 6095524"/>
                <a:gd name="connsiteY162" fmla="*/ 1412360 h 1424940"/>
                <a:gd name="connsiteX163" fmla="*/ 0 w 6095524"/>
                <a:gd name="connsiteY163" fmla="*/ 1058622 h 1424940"/>
                <a:gd name="connsiteX164" fmla="*/ 17145 w 6095524"/>
                <a:gd name="connsiteY164" fmla="*/ 1060228 h 1424940"/>
                <a:gd name="connsiteX165" fmla="*/ 44672 w 6095524"/>
                <a:gd name="connsiteY165" fmla="*/ 1066324 h 1424940"/>
                <a:gd name="connsiteX166" fmla="*/ 84677 w 6095524"/>
                <a:gd name="connsiteY166" fmla="*/ 1076230 h 1424940"/>
                <a:gd name="connsiteX167" fmla="*/ 132017 w 6095524"/>
                <a:gd name="connsiteY167" fmla="*/ 1064990 h 1424940"/>
                <a:gd name="connsiteX168" fmla="*/ 136779 w 6095524"/>
                <a:gd name="connsiteY168" fmla="*/ 1060323 h 1424940"/>
                <a:gd name="connsiteX169" fmla="*/ 187547 w 6095524"/>
                <a:gd name="connsiteY169" fmla="*/ 1049179 h 1424940"/>
                <a:gd name="connsiteX170" fmla="*/ 270891 w 6095524"/>
                <a:gd name="connsiteY170" fmla="*/ 1036415 h 1424940"/>
                <a:gd name="connsiteX171" fmla="*/ 276320 w 6095524"/>
                <a:gd name="connsiteY171" fmla="*/ 1035558 h 1424940"/>
                <a:gd name="connsiteX172" fmla="*/ 323755 w 6095524"/>
                <a:gd name="connsiteY172" fmla="*/ 1061561 h 1424940"/>
                <a:gd name="connsiteX173" fmla="*/ 361855 w 6095524"/>
                <a:gd name="connsiteY173" fmla="*/ 1057942 h 1424940"/>
                <a:gd name="connsiteX174" fmla="*/ 379571 w 6095524"/>
                <a:gd name="connsiteY174" fmla="*/ 1039939 h 1424940"/>
                <a:gd name="connsiteX175" fmla="*/ 430530 w 6095524"/>
                <a:gd name="connsiteY175" fmla="*/ 1025747 h 1424940"/>
                <a:gd name="connsiteX176" fmla="*/ 493300 w 6095524"/>
                <a:gd name="connsiteY176" fmla="*/ 1027176 h 1424940"/>
                <a:gd name="connsiteX177" fmla="*/ 537782 w 6095524"/>
                <a:gd name="connsiteY177" fmla="*/ 1025366 h 1424940"/>
                <a:gd name="connsiteX178" fmla="*/ 562166 w 6095524"/>
                <a:gd name="connsiteY178" fmla="*/ 1015746 h 1424940"/>
                <a:gd name="connsiteX179" fmla="*/ 579596 w 6095524"/>
                <a:gd name="connsiteY179" fmla="*/ 1016699 h 1424940"/>
                <a:gd name="connsiteX180" fmla="*/ 612362 w 6095524"/>
                <a:gd name="connsiteY180" fmla="*/ 1023557 h 1424940"/>
                <a:gd name="connsiteX181" fmla="*/ 716090 w 6095524"/>
                <a:gd name="connsiteY181" fmla="*/ 1031653 h 1424940"/>
                <a:gd name="connsiteX182" fmla="*/ 758381 w 6095524"/>
                <a:gd name="connsiteY182" fmla="*/ 1018985 h 1424940"/>
                <a:gd name="connsiteX183" fmla="*/ 771049 w 6095524"/>
                <a:gd name="connsiteY183" fmla="*/ 1018699 h 1424940"/>
                <a:gd name="connsiteX184" fmla="*/ 799433 w 6095524"/>
                <a:gd name="connsiteY184" fmla="*/ 1023652 h 1424940"/>
                <a:gd name="connsiteX185" fmla="*/ 858012 w 6095524"/>
                <a:gd name="connsiteY185" fmla="*/ 1020318 h 1424940"/>
                <a:gd name="connsiteX186" fmla="*/ 879634 w 6095524"/>
                <a:gd name="connsiteY186" fmla="*/ 1015270 h 1424940"/>
                <a:gd name="connsiteX187" fmla="*/ 891635 w 6095524"/>
                <a:gd name="connsiteY187" fmla="*/ 1012031 h 1424940"/>
                <a:gd name="connsiteX188" fmla="*/ 953262 w 6095524"/>
                <a:gd name="connsiteY188" fmla="*/ 1003078 h 1424940"/>
                <a:gd name="connsiteX189" fmla="*/ 980694 w 6095524"/>
                <a:gd name="connsiteY189" fmla="*/ 993458 h 1424940"/>
                <a:gd name="connsiteX190" fmla="*/ 988124 w 6095524"/>
                <a:gd name="connsiteY190" fmla="*/ 992029 h 1424940"/>
                <a:gd name="connsiteX191" fmla="*/ 1028795 w 6095524"/>
                <a:gd name="connsiteY191" fmla="*/ 996029 h 1424940"/>
                <a:gd name="connsiteX192" fmla="*/ 1059275 w 6095524"/>
                <a:gd name="connsiteY192" fmla="*/ 1011555 h 1424940"/>
                <a:gd name="connsiteX193" fmla="*/ 1065181 w 6095524"/>
                <a:gd name="connsiteY193" fmla="*/ 1016794 h 1424940"/>
                <a:gd name="connsiteX194" fmla="*/ 1150144 w 6095524"/>
                <a:gd name="connsiteY194" fmla="*/ 1014984 h 1424940"/>
                <a:gd name="connsiteX195" fmla="*/ 1163193 w 6095524"/>
                <a:gd name="connsiteY195" fmla="*/ 1012793 h 1424940"/>
                <a:gd name="connsiteX196" fmla="*/ 1226249 w 6095524"/>
                <a:gd name="connsiteY196" fmla="*/ 1021937 h 1424940"/>
                <a:gd name="connsiteX197" fmla="*/ 1244632 w 6095524"/>
                <a:gd name="connsiteY197" fmla="*/ 1023747 h 1424940"/>
                <a:gd name="connsiteX198" fmla="*/ 1310545 w 6095524"/>
                <a:gd name="connsiteY198" fmla="*/ 1031939 h 1424940"/>
                <a:gd name="connsiteX199" fmla="*/ 1319879 w 6095524"/>
                <a:gd name="connsiteY199" fmla="*/ 1024319 h 1424940"/>
                <a:gd name="connsiteX200" fmla="*/ 1346740 w 6095524"/>
                <a:gd name="connsiteY200" fmla="*/ 1005173 h 1424940"/>
                <a:gd name="connsiteX201" fmla="*/ 1399699 w 6095524"/>
                <a:gd name="connsiteY201" fmla="*/ 988219 h 1424940"/>
                <a:gd name="connsiteX202" fmla="*/ 1414082 w 6095524"/>
                <a:gd name="connsiteY202" fmla="*/ 989171 h 1424940"/>
                <a:gd name="connsiteX203" fmla="*/ 1450467 w 6095524"/>
                <a:gd name="connsiteY203" fmla="*/ 1017461 h 1424940"/>
                <a:gd name="connsiteX204" fmla="*/ 1468184 w 6095524"/>
                <a:gd name="connsiteY204" fmla="*/ 1028795 h 1424940"/>
                <a:gd name="connsiteX205" fmla="*/ 1518476 w 6095524"/>
                <a:gd name="connsiteY205" fmla="*/ 1049655 h 1424940"/>
                <a:gd name="connsiteX206" fmla="*/ 1522667 w 6095524"/>
                <a:gd name="connsiteY206" fmla="*/ 1053465 h 1424940"/>
                <a:gd name="connsiteX207" fmla="*/ 1559814 w 6095524"/>
                <a:gd name="connsiteY207" fmla="*/ 1098709 h 1424940"/>
                <a:gd name="connsiteX208" fmla="*/ 1568196 w 6095524"/>
                <a:gd name="connsiteY208" fmla="*/ 1106424 h 1424940"/>
                <a:gd name="connsiteX209" fmla="*/ 1578293 w 6095524"/>
                <a:gd name="connsiteY209" fmla="*/ 1118426 h 1424940"/>
                <a:gd name="connsiteX210" fmla="*/ 1609820 w 6095524"/>
                <a:gd name="connsiteY210" fmla="*/ 1141667 h 1424940"/>
                <a:gd name="connsiteX211" fmla="*/ 1648873 w 6095524"/>
                <a:gd name="connsiteY211" fmla="*/ 1149096 h 1424940"/>
                <a:gd name="connsiteX212" fmla="*/ 1696022 w 6095524"/>
                <a:gd name="connsiteY212" fmla="*/ 1160431 h 1424940"/>
                <a:gd name="connsiteX213" fmla="*/ 1715739 w 6095524"/>
                <a:gd name="connsiteY213" fmla="*/ 1168051 h 1424940"/>
                <a:gd name="connsiteX214" fmla="*/ 1768602 w 6095524"/>
                <a:gd name="connsiteY214" fmla="*/ 1182529 h 1424940"/>
                <a:gd name="connsiteX215" fmla="*/ 1806321 w 6095524"/>
                <a:gd name="connsiteY215" fmla="*/ 1194721 h 1424940"/>
                <a:gd name="connsiteX216" fmla="*/ 1860709 w 6095524"/>
                <a:gd name="connsiteY216" fmla="*/ 1201865 h 1424940"/>
                <a:gd name="connsiteX217" fmla="*/ 1887093 w 6095524"/>
                <a:gd name="connsiteY217" fmla="*/ 1202150 h 1424940"/>
                <a:gd name="connsiteX218" fmla="*/ 1935575 w 6095524"/>
                <a:gd name="connsiteY218" fmla="*/ 1238726 h 1424940"/>
                <a:gd name="connsiteX219" fmla="*/ 1974247 w 6095524"/>
                <a:gd name="connsiteY219" fmla="*/ 1262920 h 1424940"/>
                <a:gd name="connsiteX220" fmla="*/ 2014919 w 6095524"/>
                <a:gd name="connsiteY220" fmla="*/ 1251204 h 1424940"/>
                <a:gd name="connsiteX221" fmla="*/ 2025968 w 6095524"/>
                <a:gd name="connsiteY221" fmla="*/ 1240155 h 1424940"/>
                <a:gd name="connsiteX222" fmla="*/ 2092643 w 6095524"/>
                <a:gd name="connsiteY222" fmla="*/ 1229678 h 1424940"/>
                <a:gd name="connsiteX223" fmla="*/ 2187893 w 6095524"/>
                <a:gd name="connsiteY223" fmla="*/ 1229297 h 1424940"/>
                <a:gd name="connsiteX224" fmla="*/ 2346294 w 6095524"/>
                <a:gd name="connsiteY224" fmla="*/ 1205484 h 1424940"/>
                <a:gd name="connsiteX225" fmla="*/ 2373916 w 6095524"/>
                <a:gd name="connsiteY225" fmla="*/ 1194435 h 1424940"/>
                <a:gd name="connsiteX226" fmla="*/ 2404967 w 6095524"/>
                <a:gd name="connsiteY226" fmla="*/ 1191673 h 1424940"/>
                <a:gd name="connsiteX227" fmla="*/ 2416874 w 6095524"/>
                <a:gd name="connsiteY227" fmla="*/ 1198436 h 1424940"/>
                <a:gd name="connsiteX228" fmla="*/ 2468975 w 6095524"/>
                <a:gd name="connsiteY228" fmla="*/ 1208532 h 1424940"/>
                <a:gd name="connsiteX229" fmla="*/ 2478882 w 6095524"/>
                <a:gd name="connsiteY229" fmla="*/ 1208723 h 1424940"/>
                <a:gd name="connsiteX230" fmla="*/ 2512791 w 6095524"/>
                <a:gd name="connsiteY230" fmla="*/ 1204436 h 1424940"/>
                <a:gd name="connsiteX231" fmla="*/ 2544223 w 6095524"/>
                <a:gd name="connsiteY231" fmla="*/ 1201960 h 1424940"/>
                <a:gd name="connsiteX232" fmla="*/ 2623471 w 6095524"/>
                <a:gd name="connsiteY232" fmla="*/ 1210056 h 1424940"/>
                <a:gd name="connsiteX233" fmla="*/ 2684241 w 6095524"/>
                <a:gd name="connsiteY233" fmla="*/ 1208151 h 1424940"/>
                <a:gd name="connsiteX234" fmla="*/ 2712244 w 6095524"/>
                <a:gd name="connsiteY234" fmla="*/ 1210056 h 1424940"/>
                <a:gd name="connsiteX235" fmla="*/ 2728055 w 6095524"/>
                <a:gd name="connsiteY235" fmla="*/ 1212914 h 1424940"/>
                <a:gd name="connsiteX236" fmla="*/ 2763869 w 6095524"/>
                <a:gd name="connsiteY236" fmla="*/ 1232821 h 1424940"/>
                <a:gd name="connsiteX237" fmla="*/ 2783491 w 6095524"/>
                <a:gd name="connsiteY237" fmla="*/ 1237298 h 1424940"/>
                <a:gd name="connsiteX238" fmla="*/ 2842546 w 6095524"/>
                <a:gd name="connsiteY238" fmla="*/ 1236917 h 1424940"/>
                <a:gd name="connsiteX239" fmla="*/ 2931128 w 6095524"/>
                <a:gd name="connsiteY239" fmla="*/ 1206913 h 1424940"/>
                <a:gd name="connsiteX240" fmla="*/ 2940368 w 6095524"/>
                <a:gd name="connsiteY240" fmla="*/ 1202912 h 1424940"/>
                <a:gd name="connsiteX241" fmla="*/ 2985421 w 6095524"/>
                <a:gd name="connsiteY241" fmla="*/ 1197959 h 1424940"/>
                <a:gd name="connsiteX242" fmla="*/ 3015996 w 6095524"/>
                <a:gd name="connsiteY242" fmla="*/ 1204722 h 1424940"/>
                <a:gd name="connsiteX243" fmla="*/ 3057621 w 6095524"/>
                <a:gd name="connsiteY243" fmla="*/ 1218724 h 1424940"/>
                <a:gd name="connsiteX244" fmla="*/ 3095054 w 6095524"/>
                <a:gd name="connsiteY244" fmla="*/ 1230440 h 1424940"/>
                <a:gd name="connsiteX245" fmla="*/ 3122295 w 6095524"/>
                <a:gd name="connsiteY245" fmla="*/ 1243679 h 1424940"/>
                <a:gd name="connsiteX246" fmla="*/ 3184589 w 6095524"/>
                <a:gd name="connsiteY246" fmla="*/ 1253395 h 1424940"/>
                <a:gd name="connsiteX247" fmla="*/ 3191066 w 6095524"/>
                <a:gd name="connsiteY247" fmla="*/ 1255014 h 1424940"/>
                <a:gd name="connsiteX248" fmla="*/ 3237929 w 6095524"/>
                <a:gd name="connsiteY248" fmla="*/ 1243203 h 1424940"/>
                <a:gd name="connsiteX249" fmla="*/ 3294221 w 6095524"/>
                <a:gd name="connsiteY249" fmla="*/ 1231202 h 1424940"/>
                <a:gd name="connsiteX250" fmla="*/ 3314319 w 6095524"/>
                <a:gd name="connsiteY250" fmla="*/ 1235297 h 1424940"/>
                <a:gd name="connsiteX251" fmla="*/ 3341846 w 6095524"/>
                <a:gd name="connsiteY251" fmla="*/ 1241108 h 1424940"/>
                <a:gd name="connsiteX252" fmla="*/ 3367373 w 6095524"/>
                <a:gd name="connsiteY252" fmla="*/ 1238060 h 1424940"/>
                <a:gd name="connsiteX253" fmla="*/ 3382899 w 6095524"/>
                <a:gd name="connsiteY253" fmla="*/ 1237774 h 1424940"/>
                <a:gd name="connsiteX254" fmla="*/ 3453765 w 6095524"/>
                <a:gd name="connsiteY254" fmla="*/ 1273397 h 1424940"/>
                <a:gd name="connsiteX255" fmla="*/ 3471767 w 6095524"/>
                <a:gd name="connsiteY255" fmla="*/ 1276350 h 1424940"/>
                <a:gd name="connsiteX256" fmla="*/ 3481959 w 6095524"/>
                <a:gd name="connsiteY256" fmla="*/ 1280732 h 1424940"/>
                <a:gd name="connsiteX257" fmla="*/ 3543396 w 6095524"/>
                <a:gd name="connsiteY257" fmla="*/ 1324928 h 1424940"/>
                <a:gd name="connsiteX258" fmla="*/ 3569494 w 6095524"/>
                <a:gd name="connsiteY258" fmla="*/ 1333881 h 1424940"/>
                <a:gd name="connsiteX259" fmla="*/ 3598164 w 6095524"/>
                <a:gd name="connsiteY259" fmla="*/ 1332071 h 1424940"/>
                <a:gd name="connsiteX260" fmla="*/ 3614738 w 6095524"/>
                <a:gd name="connsiteY260" fmla="*/ 1328833 h 1424940"/>
                <a:gd name="connsiteX261" fmla="*/ 3655886 w 6095524"/>
                <a:gd name="connsiteY261" fmla="*/ 1300734 h 1424940"/>
                <a:gd name="connsiteX262" fmla="*/ 3679317 w 6095524"/>
                <a:gd name="connsiteY262" fmla="*/ 1301687 h 1424940"/>
                <a:gd name="connsiteX263" fmla="*/ 3715893 w 6095524"/>
                <a:gd name="connsiteY263" fmla="*/ 1321022 h 1424940"/>
                <a:gd name="connsiteX264" fmla="*/ 3782282 w 6095524"/>
                <a:gd name="connsiteY264" fmla="*/ 1329690 h 1424940"/>
                <a:gd name="connsiteX265" fmla="*/ 3816001 w 6095524"/>
                <a:gd name="connsiteY265" fmla="*/ 1302639 h 1424940"/>
                <a:gd name="connsiteX266" fmla="*/ 3833431 w 6095524"/>
                <a:gd name="connsiteY266" fmla="*/ 1276636 h 1424940"/>
                <a:gd name="connsiteX267" fmla="*/ 3883819 w 6095524"/>
                <a:gd name="connsiteY267" fmla="*/ 1246442 h 1424940"/>
                <a:gd name="connsiteX268" fmla="*/ 3895821 w 6095524"/>
                <a:gd name="connsiteY268" fmla="*/ 1257681 h 1424940"/>
                <a:gd name="connsiteX269" fmla="*/ 3932778 w 6095524"/>
                <a:gd name="connsiteY269" fmla="*/ 1262444 h 1424940"/>
                <a:gd name="connsiteX270" fmla="*/ 3972782 w 6095524"/>
                <a:gd name="connsiteY270" fmla="*/ 1262063 h 1424940"/>
                <a:gd name="connsiteX271" fmla="*/ 4042505 w 6095524"/>
                <a:gd name="connsiteY271" fmla="*/ 1267111 h 1424940"/>
                <a:gd name="connsiteX272" fmla="*/ 4088892 w 6095524"/>
                <a:gd name="connsiteY272" fmla="*/ 1238250 h 1424940"/>
                <a:gd name="connsiteX273" fmla="*/ 4106609 w 6095524"/>
                <a:gd name="connsiteY273" fmla="*/ 1226344 h 1424940"/>
                <a:gd name="connsiteX274" fmla="*/ 4123182 w 6095524"/>
                <a:gd name="connsiteY274" fmla="*/ 1218724 h 1424940"/>
                <a:gd name="connsiteX275" fmla="*/ 4142328 w 6095524"/>
                <a:gd name="connsiteY275" fmla="*/ 1214438 h 1424940"/>
                <a:gd name="connsiteX276" fmla="*/ 4188524 w 6095524"/>
                <a:gd name="connsiteY276" fmla="*/ 1198245 h 1424940"/>
                <a:gd name="connsiteX277" fmla="*/ 4213860 w 6095524"/>
                <a:gd name="connsiteY277" fmla="*/ 1182338 h 1424940"/>
                <a:gd name="connsiteX278" fmla="*/ 4270820 w 6095524"/>
                <a:gd name="connsiteY278" fmla="*/ 1167003 h 1424940"/>
                <a:gd name="connsiteX279" fmla="*/ 4309587 w 6095524"/>
                <a:gd name="connsiteY279" fmla="*/ 1153287 h 1424940"/>
                <a:gd name="connsiteX280" fmla="*/ 4350449 w 6095524"/>
                <a:gd name="connsiteY280" fmla="*/ 1129665 h 1424940"/>
                <a:gd name="connsiteX281" fmla="*/ 4356164 w 6095524"/>
                <a:gd name="connsiteY281" fmla="*/ 1126046 h 1424940"/>
                <a:gd name="connsiteX282" fmla="*/ 4369880 w 6095524"/>
                <a:gd name="connsiteY282" fmla="*/ 1110520 h 1424940"/>
                <a:gd name="connsiteX283" fmla="*/ 4389787 w 6095524"/>
                <a:gd name="connsiteY283" fmla="*/ 1057085 h 1424940"/>
                <a:gd name="connsiteX284" fmla="*/ 4395502 w 6095524"/>
                <a:gd name="connsiteY284" fmla="*/ 1046226 h 1424940"/>
                <a:gd name="connsiteX285" fmla="*/ 4447413 w 6095524"/>
                <a:gd name="connsiteY285" fmla="*/ 1009650 h 1424940"/>
                <a:gd name="connsiteX286" fmla="*/ 4466654 w 6095524"/>
                <a:gd name="connsiteY286" fmla="*/ 1013079 h 1424940"/>
                <a:gd name="connsiteX287" fmla="*/ 4487894 w 6095524"/>
                <a:gd name="connsiteY287" fmla="*/ 1025081 h 1424940"/>
                <a:gd name="connsiteX288" fmla="*/ 4534472 w 6095524"/>
                <a:gd name="connsiteY288" fmla="*/ 1028224 h 1424940"/>
                <a:gd name="connsiteX289" fmla="*/ 4551903 w 6095524"/>
                <a:gd name="connsiteY289" fmla="*/ 1022033 h 1424940"/>
                <a:gd name="connsiteX290" fmla="*/ 4582382 w 6095524"/>
                <a:gd name="connsiteY290" fmla="*/ 1005364 h 1424940"/>
                <a:gd name="connsiteX291" fmla="*/ 4605909 w 6095524"/>
                <a:gd name="connsiteY291" fmla="*/ 979551 h 1424940"/>
                <a:gd name="connsiteX292" fmla="*/ 4640104 w 6095524"/>
                <a:gd name="connsiteY292" fmla="*/ 936879 h 1424940"/>
                <a:gd name="connsiteX293" fmla="*/ 4705731 w 6095524"/>
                <a:gd name="connsiteY293" fmla="*/ 920591 h 1424940"/>
                <a:gd name="connsiteX294" fmla="*/ 4730973 w 6095524"/>
                <a:gd name="connsiteY294" fmla="*/ 915162 h 1424940"/>
                <a:gd name="connsiteX295" fmla="*/ 4822794 w 6095524"/>
                <a:gd name="connsiteY295" fmla="*/ 892397 h 1424940"/>
                <a:gd name="connsiteX296" fmla="*/ 4830794 w 6095524"/>
                <a:gd name="connsiteY296" fmla="*/ 891635 h 1424940"/>
                <a:gd name="connsiteX297" fmla="*/ 4894421 w 6095524"/>
                <a:gd name="connsiteY297" fmla="*/ 865442 h 1424940"/>
                <a:gd name="connsiteX298" fmla="*/ 4909756 w 6095524"/>
                <a:gd name="connsiteY298" fmla="*/ 858964 h 1424940"/>
                <a:gd name="connsiteX299" fmla="*/ 4928521 w 6095524"/>
                <a:gd name="connsiteY299" fmla="*/ 842391 h 1424940"/>
                <a:gd name="connsiteX300" fmla="*/ 4945857 w 6095524"/>
                <a:gd name="connsiteY300" fmla="*/ 795623 h 1424940"/>
                <a:gd name="connsiteX301" fmla="*/ 4966145 w 6095524"/>
                <a:gd name="connsiteY301" fmla="*/ 774287 h 1424940"/>
                <a:gd name="connsiteX302" fmla="*/ 4980909 w 6095524"/>
                <a:gd name="connsiteY302" fmla="*/ 761333 h 1424940"/>
                <a:gd name="connsiteX303" fmla="*/ 4993862 w 6095524"/>
                <a:gd name="connsiteY303" fmla="*/ 741712 h 1424940"/>
                <a:gd name="connsiteX304" fmla="*/ 5006816 w 6095524"/>
                <a:gd name="connsiteY304" fmla="*/ 694754 h 1424940"/>
                <a:gd name="connsiteX305" fmla="*/ 5026724 w 6095524"/>
                <a:gd name="connsiteY305" fmla="*/ 653129 h 1424940"/>
                <a:gd name="connsiteX306" fmla="*/ 5062538 w 6095524"/>
                <a:gd name="connsiteY306" fmla="*/ 630079 h 1424940"/>
                <a:gd name="connsiteX307" fmla="*/ 5084731 w 6095524"/>
                <a:gd name="connsiteY307" fmla="*/ 617982 h 1424940"/>
                <a:gd name="connsiteX308" fmla="*/ 5172647 w 6095524"/>
                <a:gd name="connsiteY308" fmla="*/ 630174 h 1424940"/>
                <a:gd name="connsiteX309" fmla="*/ 5232654 w 6095524"/>
                <a:gd name="connsiteY309" fmla="*/ 642080 h 1424940"/>
                <a:gd name="connsiteX310" fmla="*/ 5252371 w 6095524"/>
                <a:gd name="connsiteY310" fmla="*/ 637508 h 1424940"/>
                <a:gd name="connsiteX311" fmla="*/ 5308092 w 6095524"/>
                <a:gd name="connsiteY311" fmla="*/ 598646 h 1424940"/>
                <a:gd name="connsiteX312" fmla="*/ 5363147 w 6095524"/>
                <a:gd name="connsiteY312" fmla="*/ 581311 h 1424940"/>
                <a:gd name="connsiteX313" fmla="*/ 5404580 w 6095524"/>
                <a:gd name="connsiteY313" fmla="*/ 576358 h 1424940"/>
                <a:gd name="connsiteX314" fmla="*/ 5440203 w 6095524"/>
                <a:gd name="connsiteY314" fmla="*/ 572548 h 1424940"/>
                <a:gd name="connsiteX315" fmla="*/ 5482971 w 6095524"/>
                <a:gd name="connsiteY315" fmla="*/ 561880 h 1424940"/>
                <a:gd name="connsiteX316" fmla="*/ 5507165 w 6095524"/>
                <a:gd name="connsiteY316" fmla="*/ 550259 h 1424940"/>
                <a:gd name="connsiteX317" fmla="*/ 5545645 w 6095524"/>
                <a:gd name="connsiteY317" fmla="*/ 533591 h 1424940"/>
                <a:gd name="connsiteX318" fmla="*/ 5585079 w 6095524"/>
                <a:gd name="connsiteY318" fmla="*/ 511969 h 1424940"/>
                <a:gd name="connsiteX319" fmla="*/ 5615368 w 6095524"/>
                <a:gd name="connsiteY319" fmla="*/ 481679 h 1424940"/>
                <a:gd name="connsiteX320" fmla="*/ 5631656 w 6095524"/>
                <a:gd name="connsiteY320" fmla="*/ 456152 h 1424940"/>
                <a:gd name="connsiteX321" fmla="*/ 5679377 w 6095524"/>
                <a:gd name="connsiteY321" fmla="*/ 419576 h 1424940"/>
                <a:gd name="connsiteX322" fmla="*/ 5722525 w 6095524"/>
                <a:gd name="connsiteY322" fmla="*/ 350615 h 1424940"/>
                <a:gd name="connsiteX323" fmla="*/ 5749576 w 6095524"/>
                <a:gd name="connsiteY323" fmla="*/ 321945 h 1424940"/>
                <a:gd name="connsiteX324" fmla="*/ 5764911 w 6095524"/>
                <a:gd name="connsiteY324" fmla="*/ 313849 h 1424940"/>
                <a:gd name="connsiteX325" fmla="*/ 5791009 w 6095524"/>
                <a:gd name="connsiteY325" fmla="*/ 293942 h 1424940"/>
                <a:gd name="connsiteX326" fmla="*/ 5806440 w 6095524"/>
                <a:gd name="connsiteY326" fmla="*/ 279178 h 1424940"/>
                <a:gd name="connsiteX327" fmla="*/ 5848636 w 6095524"/>
                <a:gd name="connsiteY327" fmla="*/ 224885 h 1424940"/>
                <a:gd name="connsiteX328" fmla="*/ 5861590 w 6095524"/>
                <a:gd name="connsiteY328" fmla="*/ 208788 h 1424940"/>
                <a:gd name="connsiteX329" fmla="*/ 5888355 w 6095524"/>
                <a:gd name="connsiteY329" fmla="*/ 181166 h 1424940"/>
                <a:gd name="connsiteX330" fmla="*/ 5900071 w 6095524"/>
                <a:gd name="connsiteY330" fmla="*/ 172784 h 1424940"/>
                <a:gd name="connsiteX331" fmla="*/ 5920740 w 6095524"/>
                <a:gd name="connsiteY331" fmla="*/ 150305 h 1424940"/>
                <a:gd name="connsiteX332" fmla="*/ 5969985 w 6095524"/>
                <a:gd name="connsiteY332" fmla="*/ 91345 h 1424940"/>
                <a:gd name="connsiteX333" fmla="*/ 5991130 w 6095524"/>
                <a:gd name="connsiteY333" fmla="*/ 58293 h 1424940"/>
                <a:gd name="connsiteX334" fmla="*/ 6033325 w 6095524"/>
                <a:gd name="connsiteY334" fmla="*/ 33909 h 1424940"/>
                <a:gd name="connsiteX335" fmla="*/ 6054376 w 6095524"/>
                <a:gd name="connsiteY335" fmla="*/ 20955 h 1424940"/>
                <a:gd name="connsiteX336" fmla="*/ 6095524 w 6095524"/>
                <a:gd name="connsiteY336" fmla="*/ 0 h 14249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</a:cxnLst>
              <a:rect l="l" t="t" r="r" b="b"/>
              <a:pathLst>
                <a:path w="6095524" h="1424940">
                  <a:moveTo>
                    <a:pt x="6095524" y="0"/>
                  </a:moveTo>
                  <a:cubicBezTo>
                    <a:pt x="6095524" y="7811"/>
                    <a:pt x="6095524" y="12573"/>
                    <a:pt x="6095524" y="17431"/>
                  </a:cubicBezTo>
                  <a:lnTo>
                    <a:pt x="6095524" y="216290"/>
                  </a:lnTo>
                  <a:lnTo>
                    <a:pt x="6079998" y="230600"/>
                  </a:lnTo>
                  <a:cubicBezTo>
                    <a:pt x="6058567" y="241363"/>
                    <a:pt x="6035706" y="251079"/>
                    <a:pt x="6012751" y="260699"/>
                  </a:cubicBezTo>
                  <a:cubicBezTo>
                    <a:pt x="6006084" y="263462"/>
                    <a:pt x="5998749" y="264986"/>
                    <a:pt x="5992749" y="268700"/>
                  </a:cubicBezTo>
                  <a:cubicBezTo>
                    <a:pt x="5965126" y="285655"/>
                    <a:pt x="5938361" y="303943"/>
                    <a:pt x="5910358" y="320231"/>
                  </a:cubicBezTo>
                  <a:cubicBezTo>
                    <a:pt x="5881497" y="337090"/>
                    <a:pt x="5855684" y="356997"/>
                    <a:pt x="5835777" y="383953"/>
                  </a:cubicBezTo>
                  <a:cubicBezTo>
                    <a:pt x="5817298" y="409004"/>
                    <a:pt x="5799391" y="434435"/>
                    <a:pt x="5781008" y="459581"/>
                  </a:cubicBezTo>
                  <a:cubicBezTo>
                    <a:pt x="5776341" y="465963"/>
                    <a:pt x="5772054" y="473488"/>
                    <a:pt x="5765673" y="477584"/>
                  </a:cubicBezTo>
                  <a:cubicBezTo>
                    <a:pt x="5752433" y="486156"/>
                    <a:pt x="5737955" y="493109"/>
                    <a:pt x="5723763" y="500158"/>
                  </a:cubicBezTo>
                  <a:cubicBezTo>
                    <a:pt x="5711571" y="506159"/>
                    <a:pt x="5698617" y="510635"/>
                    <a:pt x="5686711" y="517112"/>
                  </a:cubicBezTo>
                  <a:cubicBezTo>
                    <a:pt x="5677186" y="522256"/>
                    <a:pt x="5668708" y="529400"/>
                    <a:pt x="5659850" y="535877"/>
                  </a:cubicBezTo>
                  <a:cubicBezTo>
                    <a:pt x="5652135" y="541496"/>
                    <a:pt x="5643658" y="546354"/>
                    <a:pt x="5637181" y="553117"/>
                  </a:cubicBezTo>
                  <a:cubicBezTo>
                    <a:pt x="5621369" y="569500"/>
                    <a:pt x="5605462" y="585597"/>
                    <a:pt x="5585841" y="597694"/>
                  </a:cubicBezTo>
                  <a:cubicBezTo>
                    <a:pt x="5566505" y="609695"/>
                    <a:pt x="5548217" y="623126"/>
                    <a:pt x="5528977" y="635318"/>
                  </a:cubicBezTo>
                  <a:cubicBezTo>
                    <a:pt x="5510117" y="647224"/>
                    <a:pt x="5493067" y="660273"/>
                    <a:pt x="5483256" y="681419"/>
                  </a:cubicBezTo>
                  <a:cubicBezTo>
                    <a:pt x="5478875" y="690753"/>
                    <a:pt x="5472684" y="700945"/>
                    <a:pt x="5464397" y="706374"/>
                  </a:cubicBezTo>
                  <a:cubicBezTo>
                    <a:pt x="5452586" y="714089"/>
                    <a:pt x="5437632" y="716852"/>
                    <a:pt x="5424773" y="723424"/>
                  </a:cubicBezTo>
                  <a:cubicBezTo>
                    <a:pt x="5409628" y="731139"/>
                    <a:pt x="5392103" y="737807"/>
                    <a:pt x="5381815" y="750094"/>
                  </a:cubicBezTo>
                  <a:cubicBezTo>
                    <a:pt x="5372671" y="761048"/>
                    <a:pt x="5363432" y="769620"/>
                    <a:pt x="5351335" y="776573"/>
                  </a:cubicBezTo>
                  <a:cubicBezTo>
                    <a:pt x="5342858" y="781431"/>
                    <a:pt x="5336572" y="790289"/>
                    <a:pt x="5327809" y="794290"/>
                  </a:cubicBezTo>
                  <a:cubicBezTo>
                    <a:pt x="5316284" y="799624"/>
                    <a:pt x="5304663" y="803815"/>
                    <a:pt x="5294566" y="812102"/>
                  </a:cubicBezTo>
                  <a:cubicBezTo>
                    <a:pt x="5284089" y="820674"/>
                    <a:pt x="5272183" y="827437"/>
                    <a:pt x="5261229" y="835438"/>
                  </a:cubicBezTo>
                  <a:cubicBezTo>
                    <a:pt x="5255419" y="839724"/>
                    <a:pt x="5250656" y="845344"/>
                    <a:pt x="5245037" y="849821"/>
                  </a:cubicBezTo>
                  <a:cubicBezTo>
                    <a:pt x="5234750" y="858012"/>
                    <a:pt x="5224272" y="866013"/>
                    <a:pt x="5213699" y="873728"/>
                  </a:cubicBezTo>
                  <a:cubicBezTo>
                    <a:pt x="5203127" y="881444"/>
                    <a:pt x="5193030" y="890397"/>
                    <a:pt x="5181409" y="896017"/>
                  </a:cubicBezTo>
                  <a:cubicBezTo>
                    <a:pt x="5161598" y="905542"/>
                    <a:pt x="5139976" y="911257"/>
                    <a:pt x="5120735" y="921544"/>
                  </a:cubicBezTo>
                  <a:cubicBezTo>
                    <a:pt x="5101209" y="932021"/>
                    <a:pt x="5082826" y="945166"/>
                    <a:pt x="5065490" y="959072"/>
                  </a:cubicBezTo>
                  <a:cubicBezTo>
                    <a:pt x="5051774" y="970026"/>
                    <a:pt x="5038916" y="980885"/>
                    <a:pt x="5021675" y="986504"/>
                  </a:cubicBezTo>
                  <a:cubicBezTo>
                    <a:pt x="5012055" y="989648"/>
                    <a:pt x="5001959" y="996506"/>
                    <a:pt x="4996148" y="1004507"/>
                  </a:cubicBezTo>
                  <a:cubicBezTo>
                    <a:pt x="4983575" y="1021937"/>
                    <a:pt x="4967478" y="1034225"/>
                    <a:pt x="4949285" y="1044702"/>
                  </a:cubicBezTo>
                  <a:cubicBezTo>
                    <a:pt x="4924996" y="1058799"/>
                    <a:pt x="4900993" y="1073182"/>
                    <a:pt x="4876609" y="1086993"/>
                  </a:cubicBezTo>
                  <a:cubicBezTo>
                    <a:pt x="4862227" y="1095185"/>
                    <a:pt x="4847940" y="1103852"/>
                    <a:pt x="4832699" y="1109853"/>
                  </a:cubicBezTo>
                  <a:cubicBezTo>
                    <a:pt x="4801553" y="1122236"/>
                    <a:pt x="4769644" y="1132808"/>
                    <a:pt x="4738211" y="1144334"/>
                  </a:cubicBezTo>
                  <a:cubicBezTo>
                    <a:pt x="4727924" y="1148048"/>
                    <a:pt x="4718209" y="1153382"/>
                    <a:pt x="4707731" y="1156621"/>
                  </a:cubicBezTo>
                  <a:cubicBezTo>
                    <a:pt x="4696396" y="1160145"/>
                    <a:pt x="4684205" y="1161193"/>
                    <a:pt x="4672870" y="1164717"/>
                  </a:cubicBezTo>
                  <a:cubicBezTo>
                    <a:pt x="4654010" y="1170527"/>
                    <a:pt x="4635722" y="1177957"/>
                    <a:pt x="4616863" y="1183862"/>
                  </a:cubicBezTo>
                  <a:cubicBezTo>
                    <a:pt x="4580477" y="1195197"/>
                    <a:pt x="4543996" y="1206056"/>
                    <a:pt x="4507516" y="1216819"/>
                  </a:cubicBezTo>
                  <a:cubicBezTo>
                    <a:pt x="4499706" y="1219105"/>
                    <a:pt x="4491228" y="1219391"/>
                    <a:pt x="4483513" y="1221867"/>
                  </a:cubicBezTo>
                  <a:cubicBezTo>
                    <a:pt x="4463034" y="1228535"/>
                    <a:pt x="4442650" y="1235773"/>
                    <a:pt x="4422362" y="1243108"/>
                  </a:cubicBezTo>
                  <a:cubicBezTo>
                    <a:pt x="4410075" y="1247585"/>
                    <a:pt x="4398073" y="1253109"/>
                    <a:pt x="4385691" y="1257395"/>
                  </a:cubicBezTo>
                  <a:cubicBezTo>
                    <a:pt x="4375785" y="1260824"/>
                    <a:pt x="4365593" y="1263491"/>
                    <a:pt x="4355306" y="1265587"/>
                  </a:cubicBezTo>
                  <a:cubicBezTo>
                    <a:pt x="4346448" y="1267397"/>
                    <a:pt x="4337209" y="1267206"/>
                    <a:pt x="4328446" y="1269397"/>
                  </a:cubicBezTo>
                  <a:cubicBezTo>
                    <a:pt x="4304728" y="1275302"/>
                    <a:pt x="4281297" y="1281970"/>
                    <a:pt x="4257770" y="1288256"/>
                  </a:cubicBezTo>
                  <a:cubicBezTo>
                    <a:pt x="4248341" y="1290733"/>
                    <a:pt x="4238720" y="1292543"/>
                    <a:pt x="4229576" y="1295686"/>
                  </a:cubicBezTo>
                  <a:cubicBezTo>
                    <a:pt x="4205097" y="1303973"/>
                    <a:pt x="4180999" y="1313402"/>
                    <a:pt x="4156424" y="1321213"/>
                  </a:cubicBezTo>
                  <a:cubicBezTo>
                    <a:pt x="4136041" y="1327690"/>
                    <a:pt x="4115086" y="1332357"/>
                    <a:pt x="4094416" y="1338072"/>
                  </a:cubicBezTo>
                  <a:cubicBezTo>
                    <a:pt x="4085653" y="1340549"/>
                    <a:pt x="4077271" y="1344073"/>
                    <a:pt x="4068509" y="1346168"/>
                  </a:cubicBezTo>
                  <a:cubicBezTo>
                    <a:pt x="4048887" y="1350931"/>
                    <a:pt x="4028980" y="1354931"/>
                    <a:pt x="4009263" y="1359694"/>
                  </a:cubicBezTo>
                  <a:cubicBezTo>
                    <a:pt x="3998023" y="1362456"/>
                    <a:pt x="3987165" y="1367409"/>
                    <a:pt x="3975735" y="1369219"/>
                  </a:cubicBezTo>
                  <a:cubicBezTo>
                    <a:pt x="3948589" y="1373505"/>
                    <a:pt x="3921252" y="1376553"/>
                    <a:pt x="3893915" y="1379982"/>
                  </a:cubicBezTo>
                  <a:cubicBezTo>
                    <a:pt x="3865722" y="1383506"/>
                    <a:pt x="3837623" y="1387221"/>
                    <a:pt x="3809428" y="1390364"/>
                  </a:cubicBezTo>
                  <a:cubicBezTo>
                    <a:pt x="3793998" y="1391984"/>
                    <a:pt x="3778472" y="1392269"/>
                    <a:pt x="3763042" y="1393793"/>
                  </a:cubicBezTo>
                  <a:cubicBezTo>
                    <a:pt x="3749516" y="1395127"/>
                    <a:pt x="3736086" y="1397603"/>
                    <a:pt x="3722561" y="1399223"/>
                  </a:cubicBezTo>
                  <a:cubicBezTo>
                    <a:pt x="3710845" y="1400556"/>
                    <a:pt x="3699034" y="1401318"/>
                    <a:pt x="3687318" y="1402652"/>
                  </a:cubicBezTo>
                  <a:cubicBezTo>
                    <a:pt x="3668554" y="1404842"/>
                    <a:pt x="3649885" y="1407319"/>
                    <a:pt x="3631216" y="1409605"/>
                  </a:cubicBezTo>
                  <a:cubicBezTo>
                    <a:pt x="3623406" y="1410462"/>
                    <a:pt x="3615214" y="1412843"/>
                    <a:pt x="3607880" y="1411415"/>
                  </a:cubicBezTo>
                  <a:cubicBezTo>
                    <a:pt x="3589401" y="1407795"/>
                    <a:pt x="3571208" y="1408843"/>
                    <a:pt x="3552825" y="1411319"/>
                  </a:cubicBezTo>
                  <a:cubicBezTo>
                    <a:pt x="3546539" y="1412177"/>
                    <a:pt x="3539776" y="1411986"/>
                    <a:pt x="3533680" y="1410367"/>
                  </a:cubicBezTo>
                  <a:cubicBezTo>
                    <a:pt x="3521202" y="1407128"/>
                    <a:pt x="3509106" y="1402556"/>
                    <a:pt x="3496818" y="1398556"/>
                  </a:cubicBezTo>
                  <a:cubicBezTo>
                    <a:pt x="3495484" y="1398080"/>
                    <a:pt x="3493865" y="1397984"/>
                    <a:pt x="3492437" y="1397699"/>
                  </a:cubicBezTo>
                  <a:cubicBezTo>
                    <a:pt x="3484340" y="1396079"/>
                    <a:pt x="3476340" y="1394460"/>
                    <a:pt x="3468243" y="1393031"/>
                  </a:cubicBezTo>
                  <a:cubicBezTo>
                    <a:pt x="3463862" y="1392269"/>
                    <a:pt x="3459385" y="1392174"/>
                    <a:pt x="3455003" y="1391507"/>
                  </a:cubicBezTo>
                  <a:cubicBezTo>
                    <a:pt x="3438049" y="1388840"/>
                    <a:pt x="3419380" y="1393317"/>
                    <a:pt x="3404711" y="1381792"/>
                  </a:cubicBezTo>
                  <a:cubicBezTo>
                    <a:pt x="3395186" y="1374362"/>
                    <a:pt x="3385947" y="1376077"/>
                    <a:pt x="3375756" y="1377220"/>
                  </a:cubicBezTo>
                  <a:cubicBezTo>
                    <a:pt x="3368040" y="1378077"/>
                    <a:pt x="3360134" y="1377791"/>
                    <a:pt x="3352324" y="1377887"/>
                  </a:cubicBezTo>
                  <a:cubicBezTo>
                    <a:pt x="3338608" y="1378172"/>
                    <a:pt x="3324892" y="1378268"/>
                    <a:pt x="3311176" y="1378744"/>
                  </a:cubicBezTo>
                  <a:cubicBezTo>
                    <a:pt x="3306794" y="1378934"/>
                    <a:pt x="3302318" y="1381316"/>
                    <a:pt x="3298031" y="1380935"/>
                  </a:cubicBezTo>
                  <a:cubicBezTo>
                    <a:pt x="3278219" y="1379125"/>
                    <a:pt x="3258407" y="1376267"/>
                    <a:pt x="3238595" y="1374648"/>
                  </a:cubicBezTo>
                  <a:cubicBezTo>
                    <a:pt x="3227356" y="1373696"/>
                    <a:pt x="3215830" y="1375505"/>
                    <a:pt x="3204686" y="1374172"/>
                  </a:cubicBezTo>
                  <a:cubicBezTo>
                    <a:pt x="3191828" y="1372648"/>
                    <a:pt x="3179255" y="1368743"/>
                    <a:pt x="3166491" y="1366361"/>
                  </a:cubicBezTo>
                  <a:cubicBezTo>
                    <a:pt x="3162967" y="1365695"/>
                    <a:pt x="3159062" y="1366552"/>
                    <a:pt x="3155347" y="1366742"/>
                  </a:cubicBezTo>
                  <a:cubicBezTo>
                    <a:pt x="3151156" y="1366933"/>
                    <a:pt x="3147060" y="1367314"/>
                    <a:pt x="3142869" y="1367409"/>
                  </a:cubicBezTo>
                  <a:cubicBezTo>
                    <a:pt x="3130105" y="1367600"/>
                    <a:pt x="3117342" y="1367314"/>
                    <a:pt x="3104578" y="1367981"/>
                  </a:cubicBezTo>
                  <a:cubicBezTo>
                    <a:pt x="3096768" y="1368362"/>
                    <a:pt x="3088577" y="1372267"/>
                    <a:pt x="3081337" y="1370838"/>
                  </a:cubicBezTo>
                  <a:cubicBezTo>
                    <a:pt x="3066574" y="1368076"/>
                    <a:pt x="3051810" y="1374267"/>
                    <a:pt x="3037047" y="1369124"/>
                  </a:cubicBezTo>
                  <a:cubicBezTo>
                    <a:pt x="3032474" y="1367600"/>
                    <a:pt x="3026188" y="1371410"/>
                    <a:pt x="3020663" y="1371600"/>
                  </a:cubicBezTo>
                  <a:cubicBezTo>
                    <a:pt x="3006852" y="1372076"/>
                    <a:pt x="2993041" y="1371981"/>
                    <a:pt x="2979230" y="1371886"/>
                  </a:cubicBezTo>
                  <a:cubicBezTo>
                    <a:pt x="2966847" y="1371791"/>
                    <a:pt x="2953988" y="1373124"/>
                    <a:pt x="2942082" y="1370457"/>
                  </a:cubicBezTo>
                  <a:cubicBezTo>
                    <a:pt x="2929604" y="1367600"/>
                    <a:pt x="2918365" y="1367981"/>
                    <a:pt x="2906268" y="1371219"/>
                  </a:cubicBezTo>
                  <a:cubicBezTo>
                    <a:pt x="2897981" y="1373410"/>
                    <a:pt x="2889218" y="1373696"/>
                    <a:pt x="2880646" y="1374362"/>
                  </a:cubicBezTo>
                  <a:cubicBezTo>
                    <a:pt x="2871407" y="1375124"/>
                    <a:pt x="2861215" y="1373124"/>
                    <a:pt x="2852833" y="1376267"/>
                  </a:cubicBezTo>
                  <a:cubicBezTo>
                    <a:pt x="2827877" y="1385602"/>
                    <a:pt x="2802255" y="1387602"/>
                    <a:pt x="2776157" y="1387602"/>
                  </a:cubicBezTo>
                  <a:cubicBezTo>
                    <a:pt x="2771394" y="1387602"/>
                    <a:pt x="2766536" y="1386269"/>
                    <a:pt x="2761965" y="1384840"/>
                  </a:cubicBezTo>
                  <a:cubicBezTo>
                    <a:pt x="2735294" y="1376267"/>
                    <a:pt x="2708529" y="1377029"/>
                    <a:pt x="2681383" y="1382268"/>
                  </a:cubicBezTo>
                  <a:cubicBezTo>
                    <a:pt x="2675763" y="1383411"/>
                    <a:pt x="2669477" y="1383602"/>
                    <a:pt x="2663857" y="1382459"/>
                  </a:cubicBezTo>
                  <a:cubicBezTo>
                    <a:pt x="2648045" y="1379125"/>
                    <a:pt x="2632710" y="1373600"/>
                    <a:pt x="2616803" y="1371219"/>
                  </a:cubicBezTo>
                  <a:cubicBezTo>
                    <a:pt x="2590515" y="1367314"/>
                    <a:pt x="2567750" y="1380458"/>
                    <a:pt x="2544223" y="1389031"/>
                  </a:cubicBezTo>
                  <a:cubicBezTo>
                    <a:pt x="2521839" y="1397127"/>
                    <a:pt x="2502789" y="1415415"/>
                    <a:pt x="2476309" y="1411319"/>
                  </a:cubicBezTo>
                  <a:cubicBezTo>
                    <a:pt x="2473643" y="1410938"/>
                    <a:pt x="2470690" y="1413510"/>
                    <a:pt x="2467737" y="1414177"/>
                  </a:cubicBezTo>
                  <a:cubicBezTo>
                    <a:pt x="2459641" y="1415987"/>
                    <a:pt x="2451545" y="1418177"/>
                    <a:pt x="2443353" y="1419035"/>
                  </a:cubicBezTo>
                  <a:cubicBezTo>
                    <a:pt x="2433352" y="1420178"/>
                    <a:pt x="2423160" y="1419797"/>
                    <a:pt x="2413159" y="1420749"/>
                  </a:cubicBezTo>
                  <a:cubicBezTo>
                    <a:pt x="2400300" y="1421892"/>
                    <a:pt x="2387632" y="1424940"/>
                    <a:pt x="2374868" y="1424940"/>
                  </a:cubicBezTo>
                  <a:cubicBezTo>
                    <a:pt x="2364581" y="1424940"/>
                    <a:pt x="2354389" y="1421416"/>
                    <a:pt x="2344198" y="1419701"/>
                  </a:cubicBezTo>
                  <a:cubicBezTo>
                    <a:pt x="2329815" y="1417320"/>
                    <a:pt x="2314003" y="1417987"/>
                    <a:pt x="2301335" y="1411891"/>
                  </a:cubicBezTo>
                  <a:cubicBezTo>
                    <a:pt x="2287810" y="1405414"/>
                    <a:pt x="2274951" y="1402461"/>
                    <a:pt x="2260949" y="1404461"/>
                  </a:cubicBezTo>
                  <a:cubicBezTo>
                    <a:pt x="2256282" y="1405128"/>
                    <a:pt x="2250281" y="1409129"/>
                    <a:pt x="2248186" y="1413224"/>
                  </a:cubicBezTo>
                  <a:cubicBezTo>
                    <a:pt x="2243518" y="1422368"/>
                    <a:pt x="2237137" y="1423988"/>
                    <a:pt x="2228469" y="1420844"/>
                  </a:cubicBezTo>
                  <a:cubicBezTo>
                    <a:pt x="2220944" y="1418177"/>
                    <a:pt x="2211705" y="1416844"/>
                    <a:pt x="2206562" y="1411700"/>
                  </a:cubicBezTo>
                  <a:cubicBezTo>
                    <a:pt x="2191988" y="1397127"/>
                    <a:pt x="2173414" y="1396651"/>
                    <a:pt x="2155317" y="1392746"/>
                  </a:cubicBezTo>
                  <a:cubicBezTo>
                    <a:pt x="2144269" y="1390364"/>
                    <a:pt x="2133981" y="1390269"/>
                    <a:pt x="2122932" y="1391888"/>
                  </a:cubicBezTo>
                  <a:cubicBezTo>
                    <a:pt x="2098930" y="1395508"/>
                    <a:pt x="2075593" y="1390364"/>
                    <a:pt x="2052542" y="1383792"/>
                  </a:cubicBezTo>
                  <a:cubicBezTo>
                    <a:pt x="2037302" y="1379411"/>
                    <a:pt x="2021681" y="1376744"/>
                    <a:pt x="2006537" y="1372267"/>
                  </a:cubicBezTo>
                  <a:cubicBezTo>
                    <a:pt x="1995202" y="1368838"/>
                    <a:pt x="1983868" y="1364742"/>
                    <a:pt x="1973486" y="1359218"/>
                  </a:cubicBezTo>
                  <a:cubicBezTo>
                    <a:pt x="1958435" y="1351121"/>
                    <a:pt x="1945292" y="1338929"/>
                    <a:pt x="1926146" y="1342168"/>
                  </a:cubicBezTo>
                  <a:cubicBezTo>
                    <a:pt x="1909286" y="1345025"/>
                    <a:pt x="1894047" y="1339025"/>
                    <a:pt x="1878616" y="1333310"/>
                  </a:cubicBezTo>
                  <a:cubicBezTo>
                    <a:pt x="1867281" y="1329119"/>
                    <a:pt x="1855948" y="1324832"/>
                    <a:pt x="1844231" y="1322165"/>
                  </a:cubicBezTo>
                  <a:cubicBezTo>
                    <a:pt x="1830324" y="1319022"/>
                    <a:pt x="1814608" y="1320356"/>
                    <a:pt x="1802225" y="1314545"/>
                  </a:cubicBezTo>
                  <a:cubicBezTo>
                    <a:pt x="1789271" y="1308449"/>
                    <a:pt x="1778509" y="1312545"/>
                    <a:pt x="1766983" y="1314260"/>
                  </a:cubicBezTo>
                  <a:cubicBezTo>
                    <a:pt x="1748600" y="1316927"/>
                    <a:pt x="1730311" y="1321880"/>
                    <a:pt x="1711738" y="1315593"/>
                  </a:cubicBezTo>
                  <a:cubicBezTo>
                    <a:pt x="1689164" y="1307973"/>
                    <a:pt x="1666780" y="1299782"/>
                    <a:pt x="1644111" y="1292543"/>
                  </a:cubicBezTo>
                  <a:cubicBezTo>
                    <a:pt x="1635347" y="1289780"/>
                    <a:pt x="1625919" y="1288637"/>
                    <a:pt x="1616774" y="1287399"/>
                  </a:cubicBezTo>
                  <a:cubicBezTo>
                    <a:pt x="1608107" y="1286351"/>
                    <a:pt x="1597725" y="1289018"/>
                    <a:pt x="1591056" y="1285018"/>
                  </a:cubicBezTo>
                  <a:cubicBezTo>
                    <a:pt x="1573911" y="1274731"/>
                    <a:pt x="1556291" y="1269683"/>
                    <a:pt x="1536478" y="1269683"/>
                  </a:cubicBezTo>
                  <a:cubicBezTo>
                    <a:pt x="1529048" y="1269683"/>
                    <a:pt x="1521809" y="1265396"/>
                    <a:pt x="1514285" y="1264634"/>
                  </a:cubicBezTo>
                  <a:cubicBezTo>
                    <a:pt x="1503997" y="1263682"/>
                    <a:pt x="1492186" y="1261110"/>
                    <a:pt x="1483233" y="1264730"/>
                  </a:cubicBezTo>
                  <a:cubicBezTo>
                    <a:pt x="1462183" y="1273302"/>
                    <a:pt x="1445134" y="1266158"/>
                    <a:pt x="1426750" y="1257681"/>
                  </a:cubicBezTo>
                  <a:cubicBezTo>
                    <a:pt x="1408652" y="1249299"/>
                    <a:pt x="1389602" y="1242632"/>
                    <a:pt x="1370362" y="1237107"/>
                  </a:cubicBezTo>
                  <a:cubicBezTo>
                    <a:pt x="1363123" y="1235107"/>
                    <a:pt x="1354456" y="1238441"/>
                    <a:pt x="1346454" y="1239107"/>
                  </a:cubicBezTo>
                  <a:cubicBezTo>
                    <a:pt x="1343596" y="1239298"/>
                    <a:pt x="1340453" y="1239584"/>
                    <a:pt x="1337882" y="1238631"/>
                  </a:cubicBezTo>
                  <a:cubicBezTo>
                    <a:pt x="1313022" y="1229487"/>
                    <a:pt x="1287780" y="1222534"/>
                    <a:pt x="1260825" y="1227296"/>
                  </a:cubicBezTo>
                  <a:cubicBezTo>
                    <a:pt x="1258349" y="1227773"/>
                    <a:pt x="1255586" y="1226725"/>
                    <a:pt x="1253109" y="1226058"/>
                  </a:cubicBezTo>
                  <a:cubicBezTo>
                    <a:pt x="1241012" y="1222629"/>
                    <a:pt x="1229201" y="1217200"/>
                    <a:pt x="1216915" y="1215962"/>
                  </a:cubicBezTo>
                  <a:cubicBezTo>
                    <a:pt x="1186625" y="1212914"/>
                    <a:pt x="1156146" y="1211675"/>
                    <a:pt x="1125664" y="1209675"/>
                  </a:cubicBezTo>
                  <a:cubicBezTo>
                    <a:pt x="1123759" y="1209580"/>
                    <a:pt x="1121759" y="1209580"/>
                    <a:pt x="1120045" y="1208913"/>
                  </a:cubicBezTo>
                  <a:cubicBezTo>
                    <a:pt x="1108805" y="1204817"/>
                    <a:pt x="1098995" y="1206151"/>
                    <a:pt x="1089469" y="1213961"/>
                  </a:cubicBezTo>
                  <a:cubicBezTo>
                    <a:pt x="1085278" y="1217390"/>
                    <a:pt x="1079563" y="1219200"/>
                    <a:pt x="1074325" y="1221105"/>
                  </a:cubicBezTo>
                  <a:cubicBezTo>
                    <a:pt x="1066609" y="1223963"/>
                    <a:pt x="1058704" y="1226725"/>
                    <a:pt x="1050703" y="1228535"/>
                  </a:cubicBezTo>
                  <a:cubicBezTo>
                    <a:pt x="1042797" y="1230249"/>
                    <a:pt x="1034320" y="1232630"/>
                    <a:pt x="1026700" y="1231297"/>
                  </a:cubicBezTo>
                  <a:cubicBezTo>
                    <a:pt x="1012984" y="1228916"/>
                    <a:pt x="999934" y="1223582"/>
                    <a:pt x="986409" y="1220057"/>
                  </a:cubicBezTo>
                  <a:cubicBezTo>
                    <a:pt x="981742" y="1218819"/>
                    <a:pt x="976598" y="1219010"/>
                    <a:pt x="971741" y="1218914"/>
                  </a:cubicBezTo>
                  <a:cubicBezTo>
                    <a:pt x="960596" y="1218629"/>
                    <a:pt x="949166" y="1221391"/>
                    <a:pt x="939070" y="1213485"/>
                  </a:cubicBezTo>
                  <a:cubicBezTo>
                    <a:pt x="929736" y="1206056"/>
                    <a:pt x="920305" y="1208246"/>
                    <a:pt x="910495" y="1213866"/>
                  </a:cubicBezTo>
                  <a:cubicBezTo>
                    <a:pt x="903446" y="1217867"/>
                    <a:pt x="895446" y="1221010"/>
                    <a:pt x="887540" y="1222534"/>
                  </a:cubicBezTo>
                  <a:cubicBezTo>
                    <a:pt x="876681" y="1224629"/>
                    <a:pt x="865918" y="1225487"/>
                    <a:pt x="854202" y="1224248"/>
                  </a:cubicBezTo>
                  <a:cubicBezTo>
                    <a:pt x="845915" y="1223391"/>
                    <a:pt x="839152" y="1223010"/>
                    <a:pt x="832675" y="1217962"/>
                  </a:cubicBezTo>
                  <a:cubicBezTo>
                    <a:pt x="831628" y="1217200"/>
                    <a:pt x="829723" y="1217009"/>
                    <a:pt x="828294" y="1217105"/>
                  </a:cubicBezTo>
                  <a:cubicBezTo>
                    <a:pt x="809530" y="1218724"/>
                    <a:pt x="790956" y="1217867"/>
                    <a:pt x="772001" y="1216723"/>
                  </a:cubicBezTo>
                  <a:cubicBezTo>
                    <a:pt x="747904" y="1215200"/>
                    <a:pt x="722566" y="1219676"/>
                    <a:pt x="701707" y="1235678"/>
                  </a:cubicBezTo>
                  <a:cubicBezTo>
                    <a:pt x="698659" y="1238060"/>
                    <a:pt x="694087" y="1239107"/>
                    <a:pt x="690086" y="1239679"/>
                  </a:cubicBezTo>
                  <a:cubicBezTo>
                    <a:pt x="671227" y="1242155"/>
                    <a:pt x="652272" y="1243870"/>
                    <a:pt x="633412" y="1246632"/>
                  </a:cubicBezTo>
                  <a:cubicBezTo>
                    <a:pt x="623125" y="1248156"/>
                    <a:pt x="612362" y="1249490"/>
                    <a:pt x="603028" y="1253681"/>
                  </a:cubicBezTo>
                  <a:cubicBezTo>
                    <a:pt x="593885" y="1257776"/>
                    <a:pt x="586549" y="1262634"/>
                    <a:pt x="581120" y="1254062"/>
                  </a:cubicBezTo>
                  <a:cubicBezTo>
                    <a:pt x="571406" y="1258634"/>
                    <a:pt x="562927" y="1262444"/>
                    <a:pt x="554642" y="1266539"/>
                  </a:cubicBezTo>
                  <a:cubicBezTo>
                    <a:pt x="551593" y="1268063"/>
                    <a:pt x="549021" y="1270540"/>
                    <a:pt x="545973" y="1271969"/>
                  </a:cubicBezTo>
                  <a:cubicBezTo>
                    <a:pt x="542734" y="1273493"/>
                    <a:pt x="539115" y="1274445"/>
                    <a:pt x="535591" y="1275207"/>
                  </a:cubicBezTo>
                  <a:cubicBezTo>
                    <a:pt x="519874" y="1278636"/>
                    <a:pt x="504158" y="1281779"/>
                    <a:pt x="488538" y="1285494"/>
                  </a:cubicBezTo>
                  <a:cubicBezTo>
                    <a:pt x="485489" y="1286256"/>
                    <a:pt x="482917" y="1289304"/>
                    <a:pt x="480155" y="1291304"/>
                  </a:cubicBezTo>
                  <a:cubicBezTo>
                    <a:pt x="478345" y="1292638"/>
                    <a:pt x="476536" y="1294638"/>
                    <a:pt x="474535" y="1294924"/>
                  </a:cubicBezTo>
                  <a:cubicBezTo>
                    <a:pt x="459295" y="1297210"/>
                    <a:pt x="444151" y="1299877"/>
                    <a:pt x="428816" y="1301020"/>
                  </a:cubicBezTo>
                  <a:cubicBezTo>
                    <a:pt x="415957" y="1301972"/>
                    <a:pt x="403574" y="1301687"/>
                    <a:pt x="400241" y="1318260"/>
                  </a:cubicBezTo>
                  <a:cubicBezTo>
                    <a:pt x="399669" y="1321118"/>
                    <a:pt x="395573" y="1324166"/>
                    <a:pt x="392431" y="1325594"/>
                  </a:cubicBezTo>
                  <a:cubicBezTo>
                    <a:pt x="383477" y="1329690"/>
                    <a:pt x="373951" y="1332452"/>
                    <a:pt x="365093" y="1336643"/>
                  </a:cubicBezTo>
                  <a:cubicBezTo>
                    <a:pt x="336042" y="1350645"/>
                    <a:pt x="305658" y="1359503"/>
                    <a:pt x="273177" y="1357884"/>
                  </a:cubicBezTo>
                  <a:cubicBezTo>
                    <a:pt x="263081" y="1357408"/>
                    <a:pt x="253270" y="1352264"/>
                    <a:pt x="246888" y="1350359"/>
                  </a:cubicBezTo>
                  <a:cubicBezTo>
                    <a:pt x="228506" y="1357884"/>
                    <a:pt x="213075" y="1365123"/>
                    <a:pt x="196977" y="1370552"/>
                  </a:cubicBezTo>
                  <a:cubicBezTo>
                    <a:pt x="182785" y="1375410"/>
                    <a:pt x="167926" y="1378458"/>
                    <a:pt x="153352" y="1381982"/>
                  </a:cubicBezTo>
                  <a:cubicBezTo>
                    <a:pt x="148018" y="1383316"/>
                    <a:pt x="142589" y="1384078"/>
                    <a:pt x="137160" y="1384745"/>
                  </a:cubicBezTo>
                  <a:cubicBezTo>
                    <a:pt x="120206" y="1386840"/>
                    <a:pt x="102489" y="1381792"/>
                    <a:pt x="85917" y="1389793"/>
                  </a:cubicBezTo>
                  <a:cubicBezTo>
                    <a:pt x="77248" y="1393984"/>
                    <a:pt x="68675" y="1399032"/>
                    <a:pt x="59532" y="1401223"/>
                  </a:cubicBezTo>
                  <a:cubicBezTo>
                    <a:pt x="49721" y="1403604"/>
                    <a:pt x="40124" y="1407319"/>
                    <a:pt x="30325" y="1409974"/>
                  </a:cubicBezTo>
                  <a:lnTo>
                    <a:pt x="0" y="1412360"/>
                  </a:lnTo>
                  <a:lnTo>
                    <a:pt x="0" y="1058622"/>
                  </a:lnTo>
                  <a:lnTo>
                    <a:pt x="17145" y="1060228"/>
                  </a:lnTo>
                  <a:cubicBezTo>
                    <a:pt x="26480" y="1061561"/>
                    <a:pt x="35528" y="1066133"/>
                    <a:pt x="44672" y="1066324"/>
                  </a:cubicBezTo>
                  <a:cubicBezTo>
                    <a:pt x="59055" y="1066610"/>
                    <a:pt x="71819" y="1068419"/>
                    <a:pt x="84677" y="1076230"/>
                  </a:cubicBezTo>
                  <a:cubicBezTo>
                    <a:pt x="104108" y="1087946"/>
                    <a:pt x="120110" y="1082993"/>
                    <a:pt x="132017" y="1064990"/>
                  </a:cubicBezTo>
                  <a:cubicBezTo>
                    <a:pt x="133255" y="1063181"/>
                    <a:pt x="134874" y="1060799"/>
                    <a:pt x="136779" y="1060323"/>
                  </a:cubicBezTo>
                  <a:cubicBezTo>
                    <a:pt x="153639" y="1056132"/>
                    <a:pt x="170974" y="1048131"/>
                    <a:pt x="187547" y="1049179"/>
                  </a:cubicBezTo>
                  <a:cubicBezTo>
                    <a:pt x="216789" y="1051084"/>
                    <a:pt x="244316" y="1048798"/>
                    <a:pt x="270891" y="1036415"/>
                  </a:cubicBezTo>
                  <a:cubicBezTo>
                    <a:pt x="272510" y="1035653"/>
                    <a:pt x="274987" y="1034891"/>
                    <a:pt x="276320" y="1035558"/>
                  </a:cubicBezTo>
                  <a:cubicBezTo>
                    <a:pt x="292322" y="1043845"/>
                    <a:pt x="309848" y="1050417"/>
                    <a:pt x="323755" y="1061561"/>
                  </a:cubicBezTo>
                  <a:cubicBezTo>
                    <a:pt x="336995" y="1072134"/>
                    <a:pt x="352997" y="1072229"/>
                    <a:pt x="361855" y="1057942"/>
                  </a:cubicBezTo>
                  <a:cubicBezTo>
                    <a:pt x="366236" y="1050893"/>
                    <a:pt x="372332" y="1042702"/>
                    <a:pt x="379571" y="1039939"/>
                  </a:cubicBezTo>
                  <a:cubicBezTo>
                    <a:pt x="395954" y="1033653"/>
                    <a:pt x="413481" y="1030414"/>
                    <a:pt x="430530" y="1025747"/>
                  </a:cubicBezTo>
                  <a:cubicBezTo>
                    <a:pt x="451581" y="1020032"/>
                    <a:pt x="472345" y="1020032"/>
                    <a:pt x="493300" y="1027176"/>
                  </a:cubicBezTo>
                  <a:cubicBezTo>
                    <a:pt x="508064" y="1032224"/>
                    <a:pt x="523113" y="1032224"/>
                    <a:pt x="537782" y="1025366"/>
                  </a:cubicBezTo>
                  <a:cubicBezTo>
                    <a:pt x="545687" y="1021652"/>
                    <a:pt x="553784" y="1017842"/>
                    <a:pt x="562166" y="1015746"/>
                  </a:cubicBezTo>
                  <a:cubicBezTo>
                    <a:pt x="567595" y="1014412"/>
                    <a:pt x="573881" y="1015651"/>
                    <a:pt x="579596" y="1016699"/>
                  </a:cubicBezTo>
                  <a:cubicBezTo>
                    <a:pt x="590645" y="1018794"/>
                    <a:pt x="602075" y="1025176"/>
                    <a:pt x="612362" y="1023557"/>
                  </a:cubicBezTo>
                  <a:cubicBezTo>
                    <a:pt x="647891" y="1017842"/>
                    <a:pt x="681419" y="1031272"/>
                    <a:pt x="716090" y="1031653"/>
                  </a:cubicBezTo>
                  <a:cubicBezTo>
                    <a:pt x="731806" y="1031843"/>
                    <a:pt x="747332" y="1034891"/>
                    <a:pt x="758381" y="1018985"/>
                  </a:cubicBezTo>
                  <a:cubicBezTo>
                    <a:pt x="759809" y="1016889"/>
                    <a:pt x="766763" y="1018032"/>
                    <a:pt x="771049" y="1018699"/>
                  </a:cubicBezTo>
                  <a:cubicBezTo>
                    <a:pt x="780574" y="1020128"/>
                    <a:pt x="790004" y="1023747"/>
                    <a:pt x="799433" y="1023652"/>
                  </a:cubicBezTo>
                  <a:cubicBezTo>
                    <a:pt x="818960" y="1023557"/>
                    <a:pt x="838581" y="1022033"/>
                    <a:pt x="858012" y="1020318"/>
                  </a:cubicBezTo>
                  <a:cubicBezTo>
                    <a:pt x="865346" y="1019651"/>
                    <a:pt x="872395" y="1017080"/>
                    <a:pt x="879634" y="1015270"/>
                  </a:cubicBezTo>
                  <a:cubicBezTo>
                    <a:pt x="883634" y="1014222"/>
                    <a:pt x="887921" y="1011460"/>
                    <a:pt x="891635" y="1012031"/>
                  </a:cubicBezTo>
                  <a:cubicBezTo>
                    <a:pt x="913162" y="1015365"/>
                    <a:pt x="932879" y="1007174"/>
                    <a:pt x="953262" y="1003078"/>
                  </a:cubicBezTo>
                  <a:cubicBezTo>
                    <a:pt x="962692" y="1001173"/>
                    <a:pt x="971550" y="996601"/>
                    <a:pt x="980694" y="993458"/>
                  </a:cubicBezTo>
                  <a:cubicBezTo>
                    <a:pt x="983075" y="992600"/>
                    <a:pt x="985742" y="991838"/>
                    <a:pt x="988124" y="992029"/>
                  </a:cubicBezTo>
                  <a:cubicBezTo>
                    <a:pt x="1001744" y="993172"/>
                    <a:pt x="1015270" y="994791"/>
                    <a:pt x="1028795" y="996029"/>
                  </a:cubicBezTo>
                  <a:cubicBezTo>
                    <a:pt x="1041083" y="997172"/>
                    <a:pt x="1053465" y="997553"/>
                    <a:pt x="1059275" y="1011555"/>
                  </a:cubicBezTo>
                  <a:cubicBezTo>
                    <a:pt x="1060133" y="1013746"/>
                    <a:pt x="1062990" y="1015365"/>
                    <a:pt x="1065181" y="1016794"/>
                  </a:cubicBezTo>
                  <a:cubicBezTo>
                    <a:pt x="1098995" y="1038797"/>
                    <a:pt x="1117092" y="1038225"/>
                    <a:pt x="1150144" y="1014984"/>
                  </a:cubicBezTo>
                  <a:cubicBezTo>
                    <a:pt x="1153573" y="1012603"/>
                    <a:pt x="1160907" y="1010888"/>
                    <a:pt x="1163193" y="1012793"/>
                  </a:cubicBezTo>
                  <a:cubicBezTo>
                    <a:pt x="1182624" y="1028605"/>
                    <a:pt x="1203865" y="1026890"/>
                    <a:pt x="1226249" y="1021937"/>
                  </a:cubicBezTo>
                  <a:cubicBezTo>
                    <a:pt x="1232059" y="1020604"/>
                    <a:pt x="1240251" y="1020604"/>
                    <a:pt x="1244632" y="1023747"/>
                  </a:cubicBezTo>
                  <a:cubicBezTo>
                    <a:pt x="1265492" y="1038320"/>
                    <a:pt x="1287876" y="1036225"/>
                    <a:pt x="1310545" y="1031939"/>
                  </a:cubicBezTo>
                  <a:cubicBezTo>
                    <a:pt x="1314069" y="1031272"/>
                    <a:pt x="1318356" y="1027652"/>
                    <a:pt x="1319879" y="1024319"/>
                  </a:cubicBezTo>
                  <a:cubicBezTo>
                    <a:pt x="1325309" y="1012508"/>
                    <a:pt x="1335501" y="1008507"/>
                    <a:pt x="1346740" y="1005173"/>
                  </a:cubicBezTo>
                  <a:cubicBezTo>
                    <a:pt x="1364457" y="999744"/>
                    <a:pt x="1381887" y="993362"/>
                    <a:pt x="1399699" y="988219"/>
                  </a:cubicBezTo>
                  <a:cubicBezTo>
                    <a:pt x="1404081" y="986981"/>
                    <a:pt x="1409510" y="987743"/>
                    <a:pt x="1414082" y="989171"/>
                  </a:cubicBezTo>
                  <a:cubicBezTo>
                    <a:pt x="1429703" y="994029"/>
                    <a:pt x="1439609" y="1006221"/>
                    <a:pt x="1450467" y="1017461"/>
                  </a:cubicBezTo>
                  <a:cubicBezTo>
                    <a:pt x="1455230" y="1022414"/>
                    <a:pt x="1461802" y="1025938"/>
                    <a:pt x="1468184" y="1028795"/>
                  </a:cubicBezTo>
                  <a:cubicBezTo>
                    <a:pt x="1484757" y="1036130"/>
                    <a:pt x="1501712" y="1042702"/>
                    <a:pt x="1518476" y="1049655"/>
                  </a:cubicBezTo>
                  <a:cubicBezTo>
                    <a:pt x="1520095" y="1050322"/>
                    <a:pt x="1521428" y="1052036"/>
                    <a:pt x="1522667" y="1053465"/>
                  </a:cubicBezTo>
                  <a:cubicBezTo>
                    <a:pt x="1535049" y="1068515"/>
                    <a:pt x="1547336" y="1083659"/>
                    <a:pt x="1559814" y="1098709"/>
                  </a:cubicBezTo>
                  <a:cubicBezTo>
                    <a:pt x="1562195" y="1101566"/>
                    <a:pt x="1565625" y="1103662"/>
                    <a:pt x="1568196" y="1106424"/>
                  </a:cubicBezTo>
                  <a:cubicBezTo>
                    <a:pt x="1571816" y="1110234"/>
                    <a:pt x="1576388" y="1113854"/>
                    <a:pt x="1578293" y="1118426"/>
                  </a:cubicBezTo>
                  <a:cubicBezTo>
                    <a:pt x="1584198" y="1132808"/>
                    <a:pt x="1595533" y="1139000"/>
                    <a:pt x="1609820" y="1141667"/>
                  </a:cubicBezTo>
                  <a:cubicBezTo>
                    <a:pt x="1622870" y="1144143"/>
                    <a:pt x="1635919" y="1146239"/>
                    <a:pt x="1648873" y="1149096"/>
                  </a:cubicBezTo>
                  <a:cubicBezTo>
                    <a:pt x="1664684" y="1152525"/>
                    <a:pt x="1680401" y="1156240"/>
                    <a:pt x="1696022" y="1160431"/>
                  </a:cubicBezTo>
                  <a:cubicBezTo>
                    <a:pt x="1702784" y="1162241"/>
                    <a:pt x="1709928" y="1164336"/>
                    <a:pt x="1715739" y="1168051"/>
                  </a:cubicBezTo>
                  <a:cubicBezTo>
                    <a:pt x="1732026" y="1178338"/>
                    <a:pt x="1749457" y="1185291"/>
                    <a:pt x="1768602" y="1182529"/>
                  </a:cubicBezTo>
                  <a:cubicBezTo>
                    <a:pt x="1783937" y="1180338"/>
                    <a:pt x="1796796" y="1185958"/>
                    <a:pt x="1806321" y="1194721"/>
                  </a:cubicBezTo>
                  <a:cubicBezTo>
                    <a:pt x="1823657" y="1210628"/>
                    <a:pt x="1842230" y="1207008"/>
                    <a:pt x="1860709" y="1201865"/>
                  </a:cubicBezTo>
                  <a:cubicBezTo>
                    <a:pt x="1870234" y="1199198"/>
                    <a:pt x="1878044" y="1199579"/>
                    <a:pt x="1887093" y="1202150"/>
                  </a:cubicBezTo>
                  <a:cubicBezTo>
                    <a:pt x="1908048" y="1208151"/>
                    <a:pt x="1922050" y="1224439"/>
                    <a:pt x="1935575" y="1238726"/>
                  </a:cubicBezTo>
                  <a:cubicBezTo>
                    <a:pt x="1947101" y="1250918"/>
                    <a:pt x="1960055" y="1257776"/>
                    <a:pt x="1974247" y="1262920"/>
                  </a:cubicBezTo>
                  <a:cubicBezTo>
                    <a:pt x="1992154" y="1269492"/>
                    <a:pt x="2006346" y="1267016"/>
                    <a:pt x="2014919" y="1251204"/>
                  </a:cubicBezTo>
                  <a:cubicBezTo>
                    <a:pt x="2017300" y="1246727"/>
                    <a:pt x="2021491" y="1241488"/>
                    <a:pt x="2025968" y="1240155"/>
                  </a:cubicBezTo>
                  <a:cubicBezTo>
                    <a:pt x="2047589" y="1233488"/>
                    <a:pt x="2069497" y="1223772"/>
                    <a:pt x="2092643" y="1229678"/>
                  </a:cubicBezTo>
                  <a:cubicBezTo>
                    <a:pt x="2124647" y="1237774"/>
                    <a:pt x="2155889" y="1237298"/>
                    <a:pt x="2187893" y="1229297"/>
                  </a:cubicBezTo>
                  <a:cubicBezTo>
                    <a:pt x="2239804" y="1216343"/>
                    <a:pt x="2291715" y="1202627"/>
                    <a:pt x="2346294" y="1205484"/>
                  </a:cubicBezTo>
                  <a:cubicBezTo>
                    <a:pt x="2355342" y="1205960"/>
                    <a:pt x="2366105" y="1200150"/>
                    <a:pt x="2373916" y="1194435"/>
                  </a:cubicBezTo>
                  <a:cubicBezTo>
                    <a:pt x="2388870" y="1183577"/>
                    <a:pt x="2388203" y="1182719"/>
                    <a:pt x="2404967" y="1191673"/>
                  </a:cubicBezTo>
                  <a:cubicBezTo>
                    <a:pt x="2408968" y="1193864"/>
                    <a:pt x="2413921" y="1195197"/>
                    <a:pt x="2416874" y="1198436"/>
                  </a:cubicBezTo>
                  <a:cubicBezTo>
                    <a:pt x="2431923" y="1214914"/>
                    <a:pt x="2450497" y="1210913"/>
                    <a:pt x="2468975" y="1208532"/>
                  </a:cubicBezTo>
                  <a:cubicBezTo>
                    <a:pt x="2472214" y="1208056"/>
                    <a:pt x="2476119" y="1207389"/>
                    <a:pt x="2478882" y="1208723"/>
                  </a:cubicBezTo>
                  <a:cubicBezTo>
                    <a:pt x="2491359" y="1214723"/>
                    <a:pt x="2501932" y="1212628"/>
                    <a:pt x="2512791" y="1204436"/>
                  </a:cubicBezTo>
                  <a:cubicBezTo>
                    <a:pt x="2522220" y="1197388"/>
                    <a:pt x="2533079" y="1193197"/>
                    <a:pt x="2544223" y="1201960"/>
                  </a:cubicBezTo>
                  <a:cubicBezTo>
                    <a:pt x="2568988" y="1221391"/>
                    <a:pt x="2595467" y="1222343"/>
                    <a:pt x="2623471" y="1210056"/>
                  </a:cubicBezTo>
                  <a:cubicBezTo>
                    <a:pt x="2643473" y="1201293"/>
                    <a:pt x="2663190" y="1199293"/>
                    <a:pt x="2684241" y="1208151"/>
                  </a:cubicBezTo>
                  <a:cubicBezTo>
                    <a:pt x="2692337" y="1211580"/>
                    <a:pt x="2702814" y="1209294"/>
                    <a:pt x="2712244" y="1210056"/>
                  </a:cubicBezTo>
                  <a:cubicBezTo>
                    <a:pt x="2717578" y="1210437"/>
                    <a:pt x="2723484" y="1210532"/>
                    <a:pt x="2728055" y="1212914"/>
                  </a:cubicBezTo>
                  <a:cubicBezTo>
                    <a:pt x="2740248" y="1219010"/>
                    <a:pt x="2751582" y="1226820"/>
                    <a:pt x="2763869" y="1232821"/>
                  </a:cubicBezTo>
                  <a:cubicBezTo>
                    <a:pt x="2769775" y="1235678"/>
                    <a:pt x="2776823" y="1237202"/>
                    <a:pt x="2783491" y="1237298"/>
                  </a:cubicBezTo>
                  <a:cubicBezTo>
                    <a:pt x="2803208" y="1237774"/>
                    <a:pt x="2822925" y="1237774"/>
                    <a:pt x="2842546" y="1236917"/>
                  </a:cubicBezTo>
                  <a:cubicBezTo>
                    <a:pt x="2874931" y="1235583"/>
                    <a:pt x="2907792" y="1235297"/>
                    <a:pt x="2931128" y="1206913"/>
                  </a:cubicBezTo>
                  <a:cubicBezTo>
                    <a:pt x="2933034" y="1204627"/>
                    <a:pt x="2937129" y="1203293"/>
                    <a:pt x="2940368" y="1202912"/>
                  </a:cubicBezTo>
                  <a:cubicBezTo>
                    <a:pt x="2955322" y="1201103"/>
                    <a:pt x="2970657" y="1200912"/>
                    <a:pt x="2985421" y="1197959"/>
                  </a:cubicBezTo>
                  <a:cubicBezTo>
                    <a:pt x="2997232" y="1195578"/>
                    <a:pt x="3007043" y="1196340"/>
                    <a:pt x="3015996" y="1204722"/>
                  </a:cubicBezTo>
                  <a:cubicBezTo>
                    <a:pt x="3027712" y="1215771"/>
                    <a:pt x="3042000" y="1222248"/>
                    <a:pt x="3057621" y="1218724"/>
                  </a:cubicBezTo>
                  <a:cubicBezTo>
                    <a:pt x="3073241" y="1215295"/>
                    <a:pt x="3083528" y="1222724"/>
                    <a:pt x="3095054" y="1230440"/>
                  </a:cubicBezTo>
                  <a:cubicBezTo>
                    <a:pt x="3103436" y="1236059"/>
                    <a:pt x="3112961" y="1243108"/>
                    <a:pt x="3122295" y="1243679"/>
                  </a:cubicBezTo>
                  <a:cubicBezTo>
                    <a:pt x="3143441" y="1244917"/>
                    <a:pt x="3161634" y="1264539"/>
                    <a:pt x="3184589" y="1253395"/>
                  </a:cubicBezTo>
                  <a:cubicBezTo>
                    <a:pt x="3186113" y="1252633"/>
                    <a:pt x="3188875" y="1254538"/>
                    <a:pt x="3191066" y="1255014"/>
                  </a:cubicBezTo>
                  <a:cubicBezTo>
                    <a:pt x="3208592" y="1258634"/>
                    <a:pt x="3225070" y="1255109"/>
                    <a:pt x="3237929" y="1243203"/>
                  </a:cubicBezTo>
                  <a:cubicBezTo>
                    <a:pt x="3254788" y="1227677"/>
                    <a:pt x="3273457" y="1226153"/>
                    <a:pt x="3294221" y="1231202"/>
                  </a:cubicBezTo>
                  <a:cubicBezTo>
                    <a:pt x="3300889" y="1232821"/>
                    <a:pt x="3307557" y="1233964"/>
                    <a:pt x="3314319" y="1235297"/>
                  </a:cubicBezTo>
                  <a:cubicBezTo>
                    <a:pt x="3323463" y="1237202"/>
                    <a:pt x="3332703" y="1239203"/>
                    <a:pt x="3341846" y="1241108"/>
                  </a:cubicBezTo>
                  <a:cubicBezTo>
                    <a:pt x="3350705" y="1243013"/>
                    <a:pt x="3360516" y="1246251"/>
                    <a:pt x="3367373" y="1238060"/>
                  </a:cubicBezTo>
                  <a:cubicBezTo>
                    <a:pt x="3373279" y="1231011"/>
                    <a:pt x="3377470" y="1231678"/>
                    <a:pt x="3382899" y="1237774"/>
                  </a:cubicBezTo>
                  <a:cubicBezTo>
                    <a:pt x="3401759" y="1259110"/>
                    <a:pt x="3424619" y="1272445"/>
                    <a:pt x="3453765" y="1273397"/>
                  </a:cubicBezTo>
                  <a:cubicBezTo>
                    <a:pt x="3459766" y="1273588"/>
                    <a:pt x="3465862" y="1274921"/>
                    <a:pt x="3471767" y="1276350"/>
                  </a:cubicBezTo>
                  <a:cubicBezTo>
                    <a:pt x="3475387" y="1277207"/>
                    <a:pt x="3479769" y="1278160"/>
                    <a:pt x="3481959" y="1280732"/>
                  </a:cubicBezTo>
                  <a:cubicBezTo>
                    <a:pt x="3499009" y="1300353"/>
                    <a:pt x="3520250" y="1313974"/>
                    <a:pt x="3543396" y="1324928"/>
                  </a:cubicBezTo>
                  <a:cubicBezTo>
                    <a:pt x="3551682" y="1328833"/>
                    <a:pt x="3560541" y="1332738"/>
                    <a:pt x="3569494" y="1333881"/>
                  </a:cubicBezTo>
                  <a:cubicBezTo>
                    <a:pt x="3578828" y="1335024"/>
                    <a:pt x="3588639" y="1333119"/>
                    <a:pt x="3598164" y="1332071"/>
                  </a:cubicBezTo>
                  <a:cubicBezTo>
                    <a:pt x="3603784" y="1331500"/>
                    <a:pt x="3610261" y="1331595"/>
                    <a:pt x="3614738" y="1328833"/>
                  </a:cubicBezTo>
                  <a:cubicBezTo>
                    <a:pt x="3628930" y="1320165"/>
                    <a:pt x="3642646" y="1310831"/>
                    <a:pt x="3655886" y="1300734"/>
                  </a:cubicBezTo>
                  <a:cubicBezTo>
                    <a:pt x="3667221" y="1292066"/>
                    <a:pt x="3669507" y="1290828"/>
                    <a:pt x="3679317" y="1301687"/>
                  </a:cubicBezTo>
                  <a:cubicBezTo>
                    <a:pt x="3689414" y="1312831"/>
                    <a:pt x="3701987" y="1318641"/>
                    <a:pt x="3715893" y="1321022"/>
                  </a:cubicBezTo>
                  <a:cubicBezTo>
                    <a:pt x="3737896" y="1324737"/>
                    <a:pt x="3760089" y="1327880"/>
                    <a:pt x="3782282" y="1329690"/>
                  </a:cubicBezTo>
                  <a:cubicBezTo>
                    <a:pt x="3802380" y="1331309"/>
                    <a:pt x="3812000" y="1322546"/>
                    <a:pt x="3816001" y="1302639"/>
                  </a:cubicBezTo>
                  <a:cubicBezTo>
                    <a:pt x="3818287" y="1291590"/>
                    <a:pt x="3821240" y="1279588"/>
                    <a:pt x="3833431" y="1276636"/>
                  </a:cubicBezTo>
                  <a:cubicBezTo>
                    <a:pt x="3853339" y="1271873"/>
                    <a:pt x="3874008" y="1269778"/>
                    <a:pt x="3883819" y="1246442"/>
                  </a:cubicBezTo>
                  <a:cubicBezTo>
                    <a:pt x="3889248" y="1251585"/>
                    <a:pt x="3892582" y="1254633"/>
                    <a:pt x="3895821" y="1257681"/>
                  </a:cubicBezTo>
                  <a:cubicBezTo>
                    <a:pt x="3904774" y="1266158"/>
                    <a:pt x="3923347" y="1269778"/>
                    <a:pt x="3932778" y="1262444"/>
                  </a:cubicBezTo>
                  <a:cubicBezTo>
                    <a:pt x="3946684" y="1251776"/>
                    <a:pt x="3959448" y="1253776"/>
                    <a:pt x="3972782" y="1262063"/>
                  </a:cubicBezTo>
                  <a:cubicBezTo>
                    <a:pt x="3995071" y="1275779"/>
                    <a:pt x="4019931" y="1272635"/>
                    <a:pt x="4042505" y="1267111"/>
                  </a:cubicBezTo>
                  <a:cubicBezTo>
                    <a:pt x="4059555" y="1263015"/>
                    <a:pt x="4077748" y="1255490"/>
                    <a:pt x="4088892" y="1238250"/>
                  </a:cubicBezTo>
                  <a:cubicBezTo>
                    <a:pt x="4092416" y="1232726"/>
                    <a:pt x="4100322" y="1229963"/>
                    <a:pt x="4106609" y="1226344"/>
                  </a:cubicBezTo>
                  <a:cubicBezTo>
                    <a:pt x="4111848" y="1223391"/>
                    <a:pt x="4117372" y="1220629"/>
                    <a:pt x="4123182" y="1218724"/>
                  </a:cubicBezTo>
                  <a:cubicBezTo>
                    <a:pt x="4129373" y="1216628"/>
                    <a:pt x="4136232" y="1213580"/>
                    <a:pt x="4142328" y="1214438"/>
                  </a:cubicBezTo>
                  <a:cubicBezTo>
                    <a:pt x="4160806" y="1216914"/>
                    <a:pt x="4175475" y="1212056"/>
                    <a:pt x="4188524" y="1198245"/>
                  </a:cubicBezTo>
                  <a:cubicBezTo>
                    <a:pt x="4195287" y="1191101"/>
                    <a:pt x="4205288" y="1182434"/>
                    <a:pt x="4213860" y="1182338"/>
                  </a:cubicBezTo>
                  <a:cubicBezTo>
                    <a:pt x="4234720" y="1182053"/>
                    <a:pt x="4252055" y="1175195"/>
                    <a:pt x="4270820" y="1167003"/>
                  </a:cubicBezTo>
                  <a:cubicBezTo>
                    <a:pt x="4282916" y="1161764"/>
                    <a:pt x="4296632" y="1158145"/>
                    <a:pt x="4309587" y="1153287"/>
                  </a:cubicBezTo>
                  <a:cubicBezTo>
                    <a:pt x="4324731" y="1147572"/>
                    <a:pt x="4341210" y="1145477"/>
                    <a:pt x="4350449" y="1129665"/>
                  </a:cubicBezTo>
                  <a:cubicBezTo>
                    <a:pt x="4351496" y="1127951"/>
                    <a:pt x="4354640" y="1127665"/>
                    <a:pt x="4356164" y="1126046"/>
                  </a:cubicBezTo>
                  <a:cubicBezTo>
                    <a:pt x="4361021" y="1121093"/>
                    <a:pt x="4367308" y="1116521"/>
                    <a:pt x="4369880" y="1110520"/>
                  </a:cubicBezTo>
                  <a:cubicBezTo>
                    <a:pt x="4377309" y="1092994"/>
                    <a:pt x="4383119" y="1074896"/>
                    <a:pt x="4389787" y="1057085"/>
                  </a:cubicBezTo>
                  <a:cubicBezTo>
                    <a:pt x="4391216" y="1053275"/>
                    <a:pt x="4392549" y="1048417"/>
                    <a:pt x="4395502" y="1046226"/>
                  </a:cubicBezTo>
                  <a:cubicBezTo>
                    <a:pt x="4412552" y="1033653"/>
                    <a:pt x="4429888" y="1021556"/>
                    <a:pt x="4447413" y="1009650"/>
                  </a:cubicBezTo>
                  <a:cubicBezTo>
                    <a:pt x="4454462" y="1004887"/>
                    <a:pt x="4460367" y="1007555"/>
                    <a:pt x="4466654" y="1013079"/>
                  </a:cubicBezTo>
                  <a:cubicBezTo>
                    <a:pt x="4472750" y="1018318"/>
                    <a:pt x="4480275" y="1023747"/>
                    <a:pt x="4487894" y="1025081"/>
                  </a:cubicBezTo>
                  <a:cubicBezTo>
                    <a:pt x="4503135" y="1027652"/>
                    <a:pt x="4518946" y="1028224"/>
                    <a:pt x="4534472" y="1028224"/>
                  </a:cubicBezTo>
                  <a:cubicBezTo>
                    <a:pt x="4540282" y="1028224"/>
                    <a:pt x="4546473" y="1024795"/>
                    <a:pt x="4551903" y="1022033"/>
                  </a:cubicBezTo>
                  <a:cubicBezTo>
                    <a:pt x="4562189" y="1016794"/>
                    <a:pt x="4571714" y="1009745"/>
                    <a:pt x="4582382" y="1005364"/>
                  </a:cubicBezTo>
                  <a:cubicBezTo>
                    <a:pt x="4594765" y="1000316"/>
                    <a:pt x="4602194" y="992219"/>
                    <a:pt x="4605909" y="979551"/>
                  </a:cubicBezTo>
                  <a:cubicBezTo>
                    <a:pt x="4611434" y="960692"/>
                    <a:pt x="4624579" y="947547"/>
                    <a:pt x="4640104" y="936879"/>
                  </a:cubicBezTo>
                  <a:cubicBezTo>
                    <a:pt x="4659821" y="923258"/>
                    <a:pt x="4683348" y="923925"/>
                    <a:pt x="4705731" y="920591"/>
                  </a:cubicBezTo>
                  <a:cubicBezTo>
                    <a:pt x="4714304" y="919353"/>
                    <a:pt x="4723162" y="918305"/>
                    <a:pt x="4730973" y="915162"/>
                  </a:cubicBezTo>
                  <a:cubicBezTo>
                    <a:pt x="4760595" y="903351"/>
                    <a:pt x="4790218" y="892112"/>
                    <a:pt x="4822794" y="892397"/>
                  </a:cubicBezTo>
                  <a:cubicBezTo>
                    <a:pt x="4825460" y="892397"/>
                    <a:pt x="4828128" y="892112"/>
                    <a:pt x="4830794" y="891635"/>
                  </a:cubicBezTo>
                  <a:cubicBezTo>
                    <a:pt x="4853940" y="887730"/>
                    <a:pt x="4877848" y="886206"/>
                    <a:pt x="4894421" y="865442"/>
                  </a:cubicBezTo>
                  <a:cubicBezTo>
                    <a:pt x="4897469" y="861632"/>
                    <a:pt x="4904422" y="860489"/>
                    <a:pt x="4909756" y="858964"/>
                  </a:cubicBezTo>
                  <a:cubicBezTo>
                    <a:pt x="4918996" y="856488"/>
                    <a:pt x="4925188" y="851440"/>
                    <a:pt x="4928521" y="842391"/>
                  </a:cubicBezTo>
                  <a:cubicBezTo>
                    <a:pt x="4934141" y="826770"/>
                    <a:pt x="4940808" y="811435"/>
                    <a:pt x="4945857" y="795623"/>
                  </a:cubicBezTo>
                  <a:cubicBezTo>
                    <a:pt x="4949381" y="784765"/>
                    <a:pt x="4955953" y="778764"/>
                    <a:pt x="4966145" y="774287"/>
                  </a:cubicBezTo>
                  <a:cubicBezTo>
                    <a:pt x="4971860" y="771811"/>
                    <a:pt x="4976813" y="766382"/>
                    <a:pt x="4980909" y="761333"/>
                  </a:cubicBezTo>
                  <a:cubicBezTo>
                    <a:pt x="4985862" y="755237"/>
                    <a:pt x="4988433" y="747141"/>
                    <a:pt x="4993862" y="741712"/>
                  </a:cubicBezTo>
                  <a:cubicBezTo>
                    <a:pt x="5007102" y="728186"/>
                    <a:pt x="5011198" y="713232"/>
                    <a:pt x="5006816" y="694754"/>
                  </a:cubicBezTo>
                  <a:cubicBezTo>
                    <a:pt x="5002911" y="678371"/>
                    <a:pt x="5013198" y="656463"/>
                    <a:pt x="5026724" y="653129"/>
                  </a:cubicBezTo>
                  <a:cubicBezTo>
                    <a:pt x="5041678" y="649414"/>
                    <a:pt x="5051965" y="640271"/>
                    <a:pt x="5062538" y="630079"/>
                  </a:cubicBezTo>
                  <a:cubicBezTo>
                    <a:pt x="5068443" y="624364"/>
                    <a:pt x="5076730" y="619411"/>
                    <a:pt x="5084731" y="617982"/>
                  </a:cubicBezTo>
                  <a:cubicBezTo>
                    <a:pt x="5115116" y="612458"/>
                    <a:pt x="5143786" y="619220"/>
                    <a:pt x="5172647" y="630174"/>
                  </a:cubicBezTo>
                  <a:cubicBezTo>
                    <a:pt x="5191506" y="637318"/>
                    <a:pt x="5212461" y="639223"/>
                    <a:pt x="5232654" y="642080"/>
                  </a:cubicBezTo>
                  <a:cubicBezTo>
                    <a:pt x="5238941" y="642937"/>
                    <a:pt x="5246942" y="641033"/>
                    <a:pt x="5252371" y="637508"/>
                  </a:cubicBezTo>
                  <a:cubicBezTo>
                    <a:pt x="5271421" y="625316"/>
                    <a:pt x="5290376" y="612743"/>
                    <a:pt x="5308092" y="598646"/>
                  </a:cubicBezTo>
                  <a:cubicBezTo>
                    <a:pt x="5324571" y="585407"/>
                    <a:pt x="5343144" y="579882"/>
                    <a:pt x="5363147" y="581311"/>
                  </a:cubicBezTo>
                  <a:cubicBezTo>
                    <a:pt x="5377720" y="582359"/>
                    <a:pt x="5390864" y="579977"/>
                    <a:pt x="5404580" y="576358"/>
                  </a:cubicBezTo>
                  <a:cubicBezTo>
                    <a:pt x="5416010" y="573310"/>
                    <a:pt x="5428583" y="571214"/>
                    <a:pt x="5440203" y="572548"/>
                  </a:cubicBezTo>
                  <a:cubicBezTo>
                    <a:pt x="5456491" y="574453"/>
                    <a:pt x="5469922" y="571691"/>
                    <a:pt x="5482971" y="561880"/>
                  </a:cubicBezTo>
                  <a:cubicBezTo>
                    <a:pt x="5489924" y="556641"/>
                    <a:pt x="5498878" y="553879"/>
                    <a:pt x="5507165" y="550259"/>
                  </a:cubicBezTo>
                  <a:cubicBezTo>
                    <a:pt x="5519928" y="544640"/>
                    <a:pt x="5533168" y="539877"/>
                    <a:pt x="5545645" y="533591"/>
                  </a:cubicBezTo>
                  <a:cubicBezTo>
                    <a:pt x="5559076" y="526923"/>
                    <a:pt x="5571363" y="517684"/>
                    <a:pt x="5585079" y="511969"/>
                  </a:cubicBezTo>
                  <a:cubicBezTo>
                    <a:pt x="5599843" y="505778"/>
                    <a:pt x="5609368" y="496348"/>
                    <a:pt x="5615368" y="481679"/>
                  </a:cubicBezTo>
                  <a:cubicBezTo>
                    <a:pt x="5619179" y="472440"/>
                    <a:pt x="5624417" y="462629"/>
                    <a:pt x="5631656" y="456152"/>
                  </a:cubicBezTo>
                  <a:cubicBezTo>
                    <a:pt x="5646611" y="442913"/>
                    <a:pt x="5664136" y="432625"/>
                    <a:pt x="5679377" y="419576"/>
                  </a:cubicBezTo>
                  <a:cubicBezTo>
                    <a:pt x="5700808" y="401288"/>
                    <a:pt x="5720620" y="381857"/>
                    <a:pt x="5722525" y="350615"/>
                  </a:cubicBezTo>
                  <a:cubicBezTo>
                    <a:pt x="5723572" y="333375"/>
                    <a:pt x="5732716" y="326041"/>
                    <a:pt x="5749576" y="321945"/>
                  </a:cubicBezTo>
                  <a:cubicBezTo>
                    <a:pt x="5755195" y="320612"/>
                    <a:pt x="5763197" y="318040"/>
                    <a:pt x="5764911" y="313849"/>
                  </a:cubicBezTo>
                  <a:cubicBezTo>
                    <a:pt x="5770054" y="301371"/>
                    <a:pt x="5780722" y="298895"/>
                    <a:pt x="5791009" y="293942"/>
                  </a:cubicBezTo>
                  <a:cubicBezTo>
                    <a:pt x="5797201" y="290989"/>
                    <a:pt x="5804821" y="285179"/>
                    <a:pt x="5806440" y="279178"/>
                  </a:cubicBezTo>
                  <a:cubicBezTo>
                    <a:pt x="5813107" y="254889"/>
                    <a:pt x="5831395" y="240602"/>
                    <a:pt x="5848636" y="224885"/>
                  </a:cubicBezTo>
                  <a:cubicBezTo>
                    <a:pt x="5853684" y="220218"/>
                    <a:pt x="5859113" y="214884"/>
                    <a:pt x="5861590" y="208788"/>
                  </a:cubicBezTo>
                  <a:cubicBezTo>
                    <a:pt x="5866829" y="195643"/>
                    <a:pt x="5874639" y="186118"/>
                    <a:pt x="5888355" y="181166"/>
                  </a:cubicBezTo>
                  <a:cubicBezTo>
                    <a:pt x="5892736" y="179642"/>
                    <a:pt x="5896737" y="176117"/>
                    <a:pt x="5900071" y="172784"/>
                  </a:cubicBezTo>
                  <a:cubicBezTo>
                    <a:pt x="5907215" y="165545"/>
                    <a:pt x="5913215" y="157067"/>
                    <a:pt x="5920740" y="150305"/>
                  </a:cubicBezTo>
                  <a:cubicBezTo>
                    <a:pt x="5939885" y="132874"/>
                    <a:pt x="5958840" y="115729"/>
                    <a:pt x="5969985" y="91345"/>
                  </a:cubicBezTo>
                  <a:cubicBezTo>
                    <a:pt x="5975413" y="79439"/>
                    <a:pt x="5981605" y="66485"/>
                    <a:pt x="5991130" y="58293"/>
                  </a:cubicBezTo>
                  <a:cubicBezTo>
                    <a:pt x="6003227" y="47911"/>
                    <a:pt x="6019133" y="42005"/>
                    <a:pt x="6033325" y="33909"/>
                  </a:cubicBezTo>
                  <a:cubicBezTo>
                    <a:pt x="6040469" y="29813"/>
                    <a:pt x="6047137" y="24860"/>
                    <a:pt x="6054376" y="20955"/>
                  </a:cubicBezTo>
                  <a:cubicBezTo>
                    <a:pt x="6067234" y="14097"/>
                    <a:pt x="6080379" y="7715"/>
                    <a:pt x="6095524" y="0"/>
                  </a:cubicBezTo>
                  <a:close/>
                </a:path>
              </a:pathLst>
            </a:custGeom>
            <a:blipFill dpi="0" rotWithShape="1">
              <a:blip r:embed="rId3">
                <a:alphaModFix amt="57000"/>
              </a:blip>
              <a:srcRect/>
              <a:tile tx="0" ty="0" sx="100000" sy="100000" flip="none" algn="tl"/>
            </a:blip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08674557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graph with a line and a dotted line&#10;&#10;AI-generated content may be incorrect.">
            <a:extLst>
              <a:ext uri="{FF2B5EF4-FFF2-40B4-BE49-F238E27FC236}">
                <a16:creationId xmlns:a16="http://schemas.microsoft.com/office/drawing/2014/main" id="{F7C6A6FA-EEF6-EF46-EA37-D524FCE2A9F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0823" y="486104"/>
            <a:ext cx="8648700" cy="584835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11FAFB24-FCDA-2DB5-DEBB-4DD7BC24CA2A}"/>
              </a:ext>
            </a:extLst>
          </p:cNvPr>
          <p:cNvSpPr txBox="1"/>
          <p:nvPr/>
        </p:nvSpPr>
        <p:spPr>
          <a:xfrm>
            <a:off x="9038898" y="739618"/>
            <a:ext cx="2898320" cy="230832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>
                <a:solidFill>
                  <a:schemeClr val="bg1"/>
                </a:solidFill>
                <a:ea typeface="+mn-lt"/>
                <a:cs typeface="+mn-lt"/>
              </a:rPr>
              <a:t>The regression analysis shows a strong positive relationship (R² = 0.94) between the NASDAQ-100 (QQQ) and Communication Services total returns from 2018 to 2024.</a:t>
            </a:r>
            <a:endParaRPr lang="en-US">
              <a:solidFill>
                <a:schemeClr val="bg1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7D6CC7E-2387-4A84-BAEC-CFA339289F97}"/>
              </a:ext>
            </a:extLst>
          </p:cNvPr>
          <p:cNvSpPr txBox="1"/>
          <p:nvPr/>
        </p:nvSpPr>
        <p:spPr>
          <a:xfrm>
            <a:off x="9037779" y="3227577"/>
            <a:ext cx="2693808" cy="2585323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>
                <a:solidFill>
                  <a:schemeClr val="bg1"/>
                </a:solidFill>
                <a:ea typeface="+mn-lt"/>
                <a:cs typeface="+mn-lt"/>
              </a:rPr>
              <a:t>This indicates that the sector’s performance is largely driven by growth-oriented technology trends and the market movements of major constituents such as Meta and Alphabet.</a:t>
            </a:r>
            <a:endParaRPr lang="en-US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655671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D6CF9373-9C0F-F861-9F51-B029446307D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F8446B12-7391-4711-8B31-112A0B896C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404B67A-F9D0-EA33-A528-7EC6D6DA7A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3990205"/>
            <a:ext cx="10518776" cy="1200329"/>
          </a:xfrm>
        </p:spPr>
        <p:txBody>
          <a:bodyPr vert="horz" wrap="square" lIns="91440" tIns="45720" rIns="91440" bIns="45720" rtlCol="0" anchor="b">
            <a:normAutofit/>
          </a:bodyPr>
          <a:lstStyle/>
          <a:p>
            <a:r>
              <a:rPr lang="en-US" sz="7200">
                <a:solidFill>
                  <a:schemeClr val="bg1"/>
                </a:solidFill>
              </a:rPr>
              <a:t>Financial Analysis</a:t>
            </a:r>
          </a:p>
        </p:txBody>
      </p:sp>
      <p:pic>
        <p:nvPicPr>
          <p:cNvPr id="3" name="Picture 2" descr="Financial Black And White Videos: 4K and HD Video Clips for Download">
            <a:extLst>
              <a:ext uri="{FF2B5EF4-FFF2-40B4-BE49-F238E27FC236}">
                <a16:creationId xmlns:a16="http://schemas.microsoft.com/office/drawing/2014/main" id="{85EEE3A1-6EF4-2A29-BA9D-627D9F932687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31890" b="14777"/>
          <a:stretch>
            <a:fillRect/>
          </a:stretch>
        </p:blipFill>
        <p:spPr>
          <a:xfrm>
            <a:off x="20" y="10"/>
            <a:ext cx="12191980" cy="3657590"/>
          </a:xfrm>
          <a:custGeom>
            <a:avLst/>
            <a:gdLst/>
            <a:ahLst/>
            <a:cxnLst/>
            <a:rect l="l" t="t" r="r" b="b"/>
            <a:pathLst>
              <a:path w="12192000" h="3657600">
                <a:moveTo>
                  <a:pt x="7230262" y="3468462"/>
                </a:moveTo>
                <a:lnTo>
                  <a:pt x="7197115" y="3474938"/>
                </a:lnTo>
                <a:lnTo>
                  <a:pt x="7214545" y="3473344"/>
                </a:lnTo>
                <a:cubicBezTo>
                  <a:pt x="7220308" y="3472558"/>
                  <a:pt x="7225785" y="3471224"/>
                  <a:pt x="7230262" y="3468462"/>
                </a:cubicBezTo>
                <a:close/>
                <a:moveTo>
                  <a:pt x="7009120" y="3411863"/>
                </a:moveTo>
                <a:lnTo>
                  <a:pt x="7021563" y="3422955"/>
                </a:lnTo>
                <a:lnTo>
                  <a:pt x="7021563" y="3422954"/>
                </a:lnTo>
                <a:close/>
                <a:moveTo>
                  <a:pt x="7768443" y="3303674"/>
                </a:moveTo>
                <a:lnTo>
                  <a:pt x="7768443" y="3303675"/>
                </a:lnTo>
                <a:lnTo>
                  <a:pt x="7792447" y="3326153"/>
                </a:lnTo>
                <a:cubicBezTo>
                  <a:pt x="7785969" y="3320057"/>
                  <a:pt x="7779301" y="3313961"/>
                  <a:pt x="7768443" y="3303674"/>
                </a:cubicBezTo>
                <a:close/>
                <a:moveTo>
                  <a:pt x="4038748" y="3301555"/>
                </a:moveTo>
                <a:lnTo>
                  <a:pt x="4030517" y="3313199"/>
                </a:lnTo>
                <a:cubicBezTo>
                  <a:pt x="4026230" y="3321105"/>
                  <a:pt x="4021242" y="3327345"/>
                  <a:pt x="4015609" y="3332050"/>
                </a:cubicBezTo>
                <a:lnTo>
                  <a:pt x="3996845" y="3341704"/>
                </a:lnTo>
                <a:cubicBezTo>
                  <a:pt x="4010562" y="3338155"/>
                  <a:pt x="4021944" y="3329011"/>
                  <a:pt x="4030518" y="3313199"/>
                </a:cubicBezTo>
                <a:close/>
                <a:moveTo>
                  <a:pt x="6245343" y="3298149"/>
                </a:moveTo>
                <a:lnTo>
                  <a:pt x="6274406" y="3304945"/>
                </a:lnTo>
                <a:lnTo>
                  <a:pt x="6291247" y="3311262"/>
                </a:lnTo>
                <a:lnTo>
                  <a:pt x="6291385" y="3311314"/>
                </a:lnTo>
                <a:lnTo>
                  <a:pt x="6306284" y="3317152"/>
                </a:lnTo>
                <a:lnTo>
                  <a:pt x="6308075" y="3317568"/>
                </a:lnTo>
                <a:lnTo>
                  <a:pt x="6313855" y="3319733"/>
                </a:lnTo>
                <a:cubicBezTo>
                  <a:pt x="6321454" y="3322121"/>
                  <a:pt x="6329151" y="3323858"/>
                  <a:pt x="6337048" y="3324296"/>
                </a:cubicBezTo>
                <a:lnTo>
                  <a:pt x="6308075" y="3317568"/>
                </a:lnTo>
                <a:lnTo>
                  <a:pt x="6291385" y="3311314"/>
                </a:lnTo>
                <a:lnTo>
                  <a:pt x="6276197" y="3305364"/>
                </a:lnTo>
                <a:lnTo>
                  <a:pt x="6274406" y="3304945"/>
                </a:lnTo>
                <a:lnTo>
                  <a:pt x="6268613" y="3302771"/>
                </a:lnTo>
                <a:cubicBezTo>
                  <a:pt x="6260996" y="3300370"/>
                  <a:pt x="6253273" y="3298613"/>
                  <a:pt x="6245343" y="3298149"/>
                </a:cubicBezTo>
                <a:close/>
                <a:moveTo>
                  <a:pt x="6558837" y="3268317"/>
                </a:moveTo>
                <a:cubicBezTo>
                  <a:pt x="6548970" y="3267668"/>
                  <a:pt x="6539355" y="3268073"/>
                  <a:pt x="6529984" y="3269763"/>
                </a:cubicBezTo>
                <a:lnTo>
                  <a:pt x="6589207" y="3273193"/>
                </a:lnTo>
                <a:cubicBezTo>
                  <a:pt x="6578825" y="3270668"/>
                  <a:pt x="6568705" y="3268966"/>
                  <a:pt x="6558837" y="3268317"/>
                </a:cubicBezTo>
                <a:close/>
                <a:moveTo>
                  <a:pt x="4834454" y="3207659"/>
                </a:moveTo>
                <a:cubicBezTo>
                  <a:pt x="4849504" y="3224138"/>
                  <a:pt x="4866316" y="3230376"/>
                  <a:pt x="4883986" y="3231901"/>
                </a:cubicBezTo>
                <a:lnTo>
                  <a:pt x="4858238" y="3225387"/>
                </a:lnTo>
                <a:cubicBezTo>
                  <a:pt x="4849945" y="3221578"/>
                  <a:pt x="4841981" y="3215898"/>
                  <a:pt x="4834454" y="3207659"/>
                </a:cubicBezTo>
                <a:close/>
                <a:moveTo>
                  <a:pt x="5056443" y="3205325"/>
                </a:moveTo>
                <a:lnTo>
                  <a:pt x="5072589" y="3206105"/>
                </a:lnTo>
                <a:cubicBezTo>
                  <a:pt x="5078053" y="3207563"/>
                  <a:pt x="5083590" y="3210326"/>
                  <a:pt x="5089162" y="3214707"/>
                </a:cubicBezTo>
                <a:cubicBezTo>
                  <a:pt x="5078020" y="3205944"/>
                  <a:pt x="5067015" y="3203658"/>
                  <a:pt x="5056443" y="3205325"/>
                </a:cubicBezTo>
                <a:close/>
                <a:moveTo>
                  <a:pt x="739852" y="2905443"/>
                </a:moveTo>
                <a:cubicBezTo>
                  <a:pt x="733899" y="2911992"/>
                  <a:pt x="728660" y="2919613"/>
                  <a:pt x="724278" y="2926662"/>
                </a:cubicBezTo>
                <a:cubicBezTo>
                  <a:pt x="719849" y="2933806"/>
                  <a:pt x="714527" y="2939152"/>
                  <a:pt x="708621" y="2942822"/>
                </a:cubicBezTo>
                <a:lnTo>
                  <a:pt x="691439" y="2948297"/>
                </a:lnTo>
                <a:lnTo>
                  <a:pt x="708622" y="2942822"/>
                </a:lnTo>
                <a:cubicBezTo>
                  <a:pt x="714527" y="2939152"/>
                  <a:pt x="719849" y="2933806"/>
                  <a:pt x="724279" y="2926662"/>
                </a:cubicBezTo>
                <a:cubicBezTo>
                  <a:pt x="728660" y="2919613"/>
                  <a:pt x="733899" y="2911992"/>
                  <a:pt x="739852" y="2905443"/>
                </a:cubicBezTo>
                <a:close/>
                <a:moveTo>
                  <a:pt x="8934151" y="2836933"/>
                </a:moveTo>
                <a:cubicBezTo>
                  <a:pt x="8940248" y="2842173"/>
                  <a:pt x="8947058" y="2847506"/>
                  <a:pt x="8954249" y="2851864"/>
                </a:cubicBezTo>
                <a:lnTo>
                  <a:pt x="8962389" y="2855163"/>
                </a:lnTo>
                <a:lnTo>
                  <a:pt x="8954250" y="2851864"/>
                </a:lnTo>
                <a:cubicBezTo>
                  <a:pt x="8947058" y="2847506"/>
                  <a:pt x="8940248" y="2842173"/>
                  <a:pt x="8934151" y="2836933"/>
                </a:cubicBezTo>
                <a:close/>
                <a:moveTo>
                  <a:pt x="2314816" y="2835337"/>
                </a:moveTo>
                <a:cubicBezTo>
                  <a:pt x="2309720" y="2836314"/>
                  <a:pt x="2304339" y="2838362"/>
                  <a:pt x="2300909" y="2840743"/>
                </a:cubicBezTo>
                <a:cubicBezTo>
                  <a:pt x="2267856" y="2863985"/>
                  <a:pt x="2242281" y="2875891"/>
                  <a:pt x="2216515" y="2876487"/>
                </a:cubicBezTo>
                <a:cubicBezTo>
                  <a:pt x="2242281" y="2875891"/>
                  <a:pt x="2267856" y="2863985"/>
                  <a:pt x="2300910" y="2840743"/>
                </a:cubicBezTo>
                <a:close/>
                <a:moveTo>
                  <a:pt x="1916629" y="2813600"/>
                </a:moveTo>
                <a:lnTo>
                  <a:pt x="1907132" y="2816930"/>
                </a:lnTo>
                <a:lnTo>
                  <a:pt x="1866619" y="2826615"/>
                </a:lnTo>
                <a:lnTo>
                  <a:pt x="1907133" y="2816930"/>
                </a:lnTo>
                <a:close/>
                <a:moveTo>
                  <a:pt x="2058204" y="2802832"/>
                </a:moveTo>
                <a:cubicBezTo>
                  <a:pt x="2076636" y="2804546"/>
                  <a:pt x="2095174" y="2805403"/>
                  <a:pt x="2108194" y="2817539"/>
                </a:cubicBezTo>
                <a:cubicBezTo>
                  <a:pt x="2095175" y="2805403"/>
                  <a:pt x="2076636" y="2804546"/>
                  <a:pt x="2058204" y="2802832"/>
                </a:cubicBez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810707"/>
                </a:lnTo>
                <a:cubicBezTo>
                  <a:pt x="12192000" y="826330"/>
                  <a:pt x="12192000" y="835855"/>
                  <a:pt x="12192000" y="845570"/>
                </a:cubicBezTo>
                <a:lnTo>
                  <a:pt x="12192000" y="1243302"/>
                </a:lnTo>
                <a:lnTo>
                  <a:pt x="12160947" y="1271923"/>
                </a:lnTo>
                <a:cubicBezTo>
                  <a:pt x="12118083" y="1293449"/>
                  <a:pt x="12072360" y="1312882"/>
                  <a:pt x="12026448" y="1332123"/>
                </a:cubicBezTo>
                <a:cubicBezTo>
                  <a:pt x="12013114" y="1337649"/>
                  <a:pt x="11998443" y="1340697"/>
                  <a:pt x="11986443" y="1348126"/>
                </a:cubicBezTo>
                <a:cubicBezTo>
                  <a:pt x="11931195" y="1382036"/>
                  <a:pt x="11877664" y="1418614"/>
                  <a:pt x="11821656" y="1451191"/>
                </a:cubicBezTo>
                <a:cubicBezTo>
                  <a:pt x="11763931" y="1484910"/>
                  <a:pt x="11712304" y="1524726"/>
                  <a:pt x="11672489" y="1578639"/>
                </a:cubicBezTo>
                <a:cubicBezTo>
                  <a:pt x="11635529" y="1628743"/>
                  <a:pt x="11599714" y="1679607"/>
                  <a:pt x="11562947" y="1729900"/>
                </a:cubicBezTo>
                <a:cubicBezTo>
                  <a:pt x="11553613" y="1742665"/>
                  <a:pt x="11545039" y="1757715"/>
                  <a:pt x="11532275" y="1765907"/>
                </a:cubicBezTo>
                <a:cubicBezTo>
                  <a:pt x="11505795" y="1783052"/>
                  <a:pt x="11476838" y="1796959"/>
                  <a:pt x="11448453" y="1811057"/>
                </a:cubicBezTo>
                <a:cubicBezTo>
                  <a:pt x="11424069" y="1823059"/>
                  <a:pt x="11398160" y="1832011"/>
                  <a:pt x="11374346" y="1844966"/>
                </a:cubicBezTo>
                <a:cubicBezTo>
                  <a:pt x="11355296" y="1855255"/>
                  <a:pt x="11338339" y="1869543"/>
                  <a:pt x="11320623" y="1882497"/>
                </a:cubicBezTo>
                <a:cubicBezTo>
                  <a:pt x="11305192" y="1893736"/>
                  <a:pt x="11288238" y="1903452"/>
                  <a:pt x="11275283" y="1916978"/>
                </a:cubicBezTo>
                <a:cubicBezTo>
                  <a:pt x="11243658" y="1949745"/>
                  <a:pt x="11211843" y="1981940"/>
                  <a:pt x="11172600" y="2006136"/>
                </a:cubicBezTo>
                <a:cubicBezTo>
                  <a:pt x="11133927" y="2030138"/>
                  <a:pt x="11097350" y="2057001"/>
                  <a:pt x="11058869" y="2081386"/>
                </a:cubicBezTo>
                <a:cubicBezTo>
                  <a:pt x="11021146" y="2105199"/>
                  <a:pt x="10987046" y="2131297"/>
                  <a:pt x="10967423" y="2173591"/>
                </a:cubicBezTo>
                <a:cubicBezTo>
                  <a:pt x="10958661" y="2192259"/>
                  <a:pt x="10946279" y="2212644"/>
                  <a:pt x="10929704" y="2223503"/>
                </a:cubicBezTo>
                <a:cubicBezTo>
                  <a:pt x="10906081" y="2238934"/>
                  <a:pt x="10876171" y="2244459"/>
                  <a:pt x="10850453" y="2257603"/>
                </a:cubicBezTo>
                <a:cubicBezTo>
                  <a:pt x="10820162" y="2273034"/>
                  <a:pt x="10785111" y="2286370"/>
                  <a:pt x="10764534" y="2310945"/>
                </a:cubicBezTo>
                <a:cubicBezTo>
                  <a:pt x="10746246" y="2332855"/>
                  <a:pt x="10727767" y="2349999"/>
                  <a:pt x="10703573" y="2363905"/>
                </a:cubicBezTo>
                <a:cubicBezTo>
                  <a:pt x="10686617" y="2373622"/>
                  <a:pt x="10674046" y="2391338"/>
                  <a:pt x="10656519" y="2399340"/>
                </a:cubicBezTo>
                <a:cubicBezTo>
                  <a:pt x="10633467" y="2410009"/>
                  <a:pt x="10610225" y="2418391"/>
                  <a:pt x="10590031" y="2434966"/>
                </a:cubicBezTo>
                <a:cubicBezTo>
                  <a:pt x="10569075" y="2452110"/>
                  <a:pt x="10545263" y="2465636"/>
                  <a:pt x="10523354" y="2481639"/>
                </a:cubicBezTo>
                <a:cubicBezTo>
                  <a:pt x="10511734" y="2490211"/>
                  <a:pt x="10502208" y="2501451"/>
                  <a:pt x="10490969" y="2510406"/>
                </a:cubicBezTo>
                <a:cubicBezTo>
                  <a:pt x="10470394" y="2526788"/>
                  <a:pt x="10449438" y="2542791"/>
                  <a:pt x="10428291" y="2558222"/>
                </a:cubicBezTo>
                <a:cubicBezTo>
                  <a:pt x="10407146" y="2573655"/>
                  <a:pt x="10386952" y="2591561"/>
                  <a:pt x="10363709" y="2602801"/>
                </a:cubicBezTo>
                <a:cubicBezTo>
                  <a:pt x="10324086" y="2621851"/>
                  <a:pt x="10280840" y="2633282"/>
                  <a:pt x="10242357" y="2653857"/>
                </a:cubicBezTo>
                <a:cubicBezTo>
                  <a:pt x="10203304" y="2674811"/>
                  <a:pt x="10166536" y="2701103"/>
                  <a:pt x="10131863" y="2728915"/>
                </a:cubicBezTo>
                <a:cubicBezTo>
                  <a:pt x="10104430" y="2750824"/>
                  <a:pt x="10078713" y="2772543"/>
                  <a:pt x="10044230" y="2783782"/>
                </a:cubicBezTo>
                <a:cubicBezTo>
                  <a:pt x="10024990" y="2790070"/>
                  <a:pt x="10004797" y="2803786"/>
                  <a:pt x="9993175" y="2819789"/>
                </a:cubicBezTo>
                <a:cubicBezTo>
                  <a:pt x="9968027" y="2854649"/>
                  <a:pt x="9935832" y="2879226"/>
                  <a:pt x="9899446" y="2900182"/>
                </a:cubicBezTo>
                <a:cubicBezTo>
                  <a:pt x="9850865" y="2928376"/>
                  <a:pt x="9802858" y="2957143"/>
                  <a:pt x="9754088" y="2984766"/>
                </a:cubicBezTo>
                <a:cubicBezTo>
                  <a:pt x="9725323" y="3001151"/>
                  <a:pt x="9696749" y="3018485"/>
                  <a:pt x="9666265" y="3030488"/>
                </a:cubicBezTo>
                <a:cubicBezTo>
                  <a:pt x="9603971" y="3055255"/>
                  <a:pt x="9540152" y="3076399"/>
                  <a:pt x="9477283" y="3099451"/>
                </a:cubicBezTo>
                <a:cubicBezTo>
                  <a:pt x="9456709" y="3106880"/>
                  <a:pt x="9437278" y="3117549"/>
                  <a:pt x="9416321" y="3124026"/>
                </a:cubicBezTo>
                <a:cubicBezTo>
                  <a:pt x="9393650" y="3131075"/>
                  <a:pt x="9369267" y="3133171"/>
                  <a:pt x="9346597" y="3140219"/>
                </a:cubicBezTo>
                <a:cubicBezTo>
                  <a:pt x="9308875" y="3151840"/>
                  <a:pt x="9272298" y="3166701"/>
                  <a:pt x="9234579" y="3178511"/>
                </a:cubicBezTo>
                <a:cubicBezTo>
                  <a:pt x="9161805" y="3201182"/>
                  <a:pt x="9088840" y="3222899"/>
                  <a:pt x="9015878" y="3244426"/>
                </a:cubicBezTo>
                <a:cubicBezTo>
                  <a:pt x="9000257" y="3248999"/>
                  <a:pt x="8983301" y="3249570"/>
                  <a:pt x="8967871" y="3254523"/>
                </a:cubicBezTo>
                <a:cubicBezTo>
                  <a:pt x="8926911" y="3267859"/>
                  <a:pt x="8886142" y="3282336"/>
                  <a:pt x="8845565" y="3297007"/>
                </a:cubicBezTo>
                <a:cubicBezTo>
                  <a:pt x="8820990" y="3305961"/>
                  <a:pt x="8796985" y="3317009"/>
                  <a:pt x="8772219" y="3325582"/>
                </a:cubicBezTo>
                <a:cubicBezTo>
                  <a:pt x="8752407" y="3332440"/>
                  <a:pt x="8732023" y="3337774"/>
                  <a:pt x="8711448" y="3341966"/>
                </a:cubicBezTo>
                <a:cubicBezTo>
                  <a:pt x="8693731" y="3345586"/>
                  <a:pt x="8675253" y="3345203"/>
                  <a:pt x="8657726" y="3349586"/>
                </a:cubicBezTo>
                <a:cubicBezTo>
                  <a:pt x="8610288" y="3361397"/>
                  <a:pt x="8563425" y="3374733"/>
                  <a:pt x="8516369" y="3387305"/>
                </a:cubicBezTo>
                <a:cubicBezTo>
                  <a:pt x="8497511" y="3392259"/>
                  <a:pt x="8478269" y="3395880"/>
                  <a:pt x="8459979" y="3402166"/>
                </a:cubicBezTo>
                <a:cubicBezTo>
                  <a:pt x="8411019" y="3418741"/>
                  <a:pt x="8362822" y="3437599"/>
                  <a:pt x="8313671" y="3453222"/>
                </a:cubicBezTo>
                <a:cubicBezTo>
                  <a:pt x="8272903" y="3466176"/>
                  <a:pt x="8230992" y="3475510"/>
                  <a:pt x="8189651" y="3486941"/>
                </a:cubicBezTo>
                <a:cubicBezTo>
                  <a:pt x="8172124" y="3491895"/>
                  <a:pt x="8155359" y="3498943"/>
                  <a:pt x="8137835" y="3503134"/>
                </a:cubicBezTo>
                <a:cubicBezTo>
                  <a:pt x="8098590" y="3512659"/>
                  <a:pt x="8058774" y="3520659"/>
                  <a:pt x="8019339" y="3530186"/>
                </a:cubicBezTo>
                <a:cubicBezTo>
                  <a:pt x="7996859" y="3535710"/>
                  <a:pt x="7975142" y="3545617"/>
                  <a:pt x="7952280" y="3549237"/>
                </a:cubicBezTo>
                <a:cubicBezTo>
                  <a:pt x="7897987" y="3557809"/>
                  <a:pt x="7843311" y="3563905"/>
                  <a:pt x="7788636" y="3570763"/>
                </a:cubicBezTo>
                <a:cubicBezTo>
                  <a:pt x="7732247" y="3577811"/>
                  <a:pt x="7676047" y="3585242"/>
                  <a:pt x="7619655" y="3591528"/>
                </a:cubicBezTo>
                <a:cubicBezTo>
                  <a:pt x="7588795" y="3594768"/>
                  <a:pt x="7557742" y="3595338"/>
                  <a:pt x="7526880" y="3598386"/>
                </a:cubicBezTo>
                <a:cubicBezTo>
                  <a:pt x="7499828" y="3601055"/>
                  <a:pt x="7472967" y="3606007"/>
                  <a:pt x="7445916" y="3609247"/>
                </a:cubicBezTo>
                <a:cubicBezTo>
                  <a:pt x="7422483" y="3611913"/>
                  <a:pt x="7398860" y="3613437"/>
                  <a:pt x="7375428" y="3616105"/>
                </a:cubicBezTo>
                <a:cubicBezTo>
                  <a:pt x="7337899" y="3620485"/>
                  <a:pt x="7300559" y="3625439"/>
                  <a:pt x="7263220" y="3630011"/>
                </a:cubicBezTo>
                <a:cubicBezTo>
                  <a:pt x="7247599" y="3631726"/>
                  <a:pt x="7231214" y="3636488"/>
                  <a:pt x="7216547" y="3633632"/>
                </a:cubicBezTo>
                <a:cubicBezTo>
                  <a:pt x="7179587" y="3626391"/>
                  <a:pt x="7143199" y="3628487"/>
                  <a:pt x="7106432" y="3633440"/>
                </a:cubicBezTo>
                <a:cubicBezTo>
                  <a:pt x="7093860" y="3635155"/>
                  <a:pt x="7080334" y="3634774"/>
                  <a:pt x="7068141" y="3631536"/>
                </a:cubicBezTo>
                <a:cubicBezTo>
                  <a:pt x="7043184" y="3625057"/>
                  <a:pt x="7018991" y="3615913"/>
                  <a:pt x="6994415" y="3607913"/>
                </a:cubicBezTo>
                <a:cubicBezTo>
                  <a:pt x="6991747" y="3606961"/>
                  <a:pt x="6988509" y="3606769"/>
                  <a:pt x="6985653" y="3606199"/>
                </a:cubicBezTo>
                <a:cubicBezTo>
                  <a:pt x="6969457" y="3602959"/>
                  <a:pt x="6953457" y="3599720"/>
                  <a:pt x="6937263" y="3596863"/>
                </a:cubicBezTo>
                <a:cubicBezTo>
                  <a:pt x="6928501" y="3595338"/>
                  <a:pt x="6919547" y="3595149"/>
                  <a:pt x="6910782" y="3593814"/>
                </a:cubicBezTo>
                <a:cubicBezTo>
                  <a:pt x="6876872" y="3588480"/>
                  <a:pt x="6839534" y="3597434"/>
                  <a:pt x="6810195" y="3574384"/>
                </a:cubicBezTo>
                <a:cubicBezTo>
                  <a:pt x="6791144" y="3559523"/>
                  <a:pt x="6772665" y="3562953"/>
                  <a:pt x="6752283" y="3565239"/>
                </a:cubicBezTo>
                <a:cubicBezTo>
                  <a:pt x="6736851" y="3566953"/>
                  <a:pt x="6721038" y="3566382"/>
                  <a:pt x="6705417" y="3566574"/>
                </a:cubicBezTo>
                <a:cubicBezTo>
                  <a:pt x="6677984" y="3567143"/>
                  <a:pt x="6650551" y="3567335"/>
                  <a:pt x="6623118" y="3568287"/>
                </a:cubicBezTo>
                <a:cubicBezTo>
                  <a:pt x="6614353" y="3568667"/>
                  <a:pt x="6605401" y="3573432"/>
                  <a:pt x="6596828" y="3572670"/>
                </a:cubicBezTo>
                <a:cubicBezTo>
                  <a:pt x="6557201" y="3569049"/>
                  <a:pt x="6517576" y="3563334"/>
                  <a:pt x="6477951" y="3560095"/>
                </a:cubicBezTo>
                <a:cubicBezTo>
                  <a:pt x="6455472" y="3558191"/>
                  <a:pt x="6432420" y="3561809"/>
                  <a:pt x="6410131" y="3559143"/>
                </a:cubicBezTo>
                <a:cubicBezTo>
                  <a:pt x="6384414" y="3556095"/>
                  <a:pt x="6359268" y="3548285"/>
                  <a:pt x="6333739" y="3543520"/>
                </a:cubicBezTo>
                <a:cubicBezTo>
                  <a:pt x="6326691" y="3542189"/>
                  <a:pt x="6318880" y="3543903"/>
                  <a:pt x="6311449" y="3544282"/>
                </a:cubicBezTo>
                <a:cubicBezTo>
                  <a:pt x="6303068" y="3544664"/>
                  <a:pt x="6294876" y="3545426"/>
                  <a:pt x="6286493" y="3545617"/>
                </a:cubicBezTo>
                <a:cubicBezTo>
                  <a:pt x="6260964" y="3545999"/>
                  <a:pt x="6235437" y="3545426"/>
                  <a:pt x="6209909" y="3546761"/>
                </a:cubicBezTo>
                <a:cubicBezTo>
                  <a:pt x="6194288" y="3547522"/>
                  <a:pt x="6177905" y="3555333"/>
                  <a:pt x="6163425" y="3552474"/>
                </a:cubicBezTo>
                <a:cubicBezTo>
                  <a:pt x="6133897" y="3546951"/>
                  <a:pt x="6104368" y="3559333"/>
                  <a:pt x="6074842" y="3549047"/>
                </a:cubicBezTo>
                <a:cubicBezTo>
                  <a:pt x="6065695" y="3545999"/>
                  <a:pt x="6053124" y="3553619"/>
                  <a:pt x="6042072" y="3553999"/>
                </a:cubicBezTo>
                <a:cubicBezTo>
                  <a:pt x="6014449" y="3554951"/>
                  <a:pt x="5986828" y="3554761"/>
                  <a:pt x="5959204" y="3554571"/>
                </a:cubicBezTo>
                <a:cubicBezTo>
                  <a:pt x="5934438" y="3554381"/>
                  <a:pt x="5908719" y="3557047"/>
                  <a:pt x="5884906" y="3551713"/>
                </a:cubicBezTo>
                <a:cubicBezTo>
                  <a:pt x="5859949" y="3545999"/>
                  <a:pt x="5837472" y="3546761"/>
                  <a:pt x="5813276" y="3553237"/>
                </a:cubicBezTo>
                <a:cubicBezTo>
                  <a:pt x="5796702" y="3557619"/>
                  <a:pt x="5779174" y="3558191"/>
                  <a:pt x="5762029" y="3559523"/>
                </a:cubicBezTo>
                <a:cubicBezTo>
                  <a:pt x="5743551" y="3561047"/>
                  <a:pt x="5723166" y="3557047"/>
                  <a:pt x="5706401" y="3563334"/>
                </a:cubicBezTo>
                <a:cubicBezTo>
                  <a:pt x="5656488" y="3582003"/>
                  <a:pt x="5605244" y="3586003"/>
                  <a:pt x="5553045" y="3586003"/>
                </a:cubicBezTo>
                <a:cubicBezTo>
                  <a:pt x="5543518" y="3586003"/>
                  <a:pt x="5533802" y="3583338"/>
                  <a:pt x="5524660" y="3580480"/>
                </a:cubicBezTo>
                <a:cubicBezTo>
                  <a:pt x="5471316" y="3563334"/>
                  <a:pt x="5417784" y="3564857"/>
                  <a:pt x="5363491" y="3575336"/>
                </a:cubicBezTo>
                <a:cubicBezTo>
                  <a:pt x="5352250" y="3577622"/>
                  <a:pt x="5339677" y="3578003"/>
                  <a:pt x="5328438" y="3575718"/>
                </a:cubicBezTo>
                <a:cubicBezTo>
                  <a:pt x="5296812" y="3569049"/>
                  <a:pt x="5266141" y="3557999"/>
                  <a:pt x="5234326" y="3553237"/>
                </a:cubicBezTo>
                <a:cubicBezTo>
                  <a:pt x="5181748" y="3545426"/>
                  <a:pt x="5136216" y="3571715"/>
                  <a:pt x="5089162" y="3588862"/>
                </a:cubicBezTo>
                <a:cubicBezTo>
                  <a:pt x="5044391" y="3605055"/>
                  <a:pt x="5006292" y="3641632"/>
                  <a:pt x="4953328" y="3633440"/>
                </a:cubicBezTo>
                <a:cubicBezTo>
                  <a:pt x="4947996" y="3632678"/>
                  <a:pt x="4942089" y="3637822"/>
                  <a:pt x="4936184" y="3639155"/>
                </a:cubicBezTo>
                <a:cubicBezTo>
                  <a:pt x="4919991" y="3642776"/>
                  <a:pt x="4903799" y="3647155"/>
                  <a:pt x="4887415" y="3648872"/>
                </a:cubicBezTo>
                <a:cubicBezTo>
                  <a:pt x="4867412" y="3651158"/>
                  <a:pt x="4847027" y="3650397"/>
                  <a:pt x="4827024" y="3652301"/>
                </a:cubicBezTo>
                <a:cubicBezTo>
                  <a:pt x="4814166" y="3653444"/>
                  <a:pt x="4801401" y="3655539"/>
                  <a:pt x="4788661" y="3657349"/>
                </a:cubicBezTo>
                <a:lnTo>
                  <a:pt x="4785776" y="3657600"/>
                </a:lnTo>
                <a:lnTo>
                  <a:pt x="4726469" y="3657600"/>
                </a:lnTo>
                <a:lnTo>
                  <a:pt x="4719697" y="3656730"/>
                </a:lnTo>
                <a:cubicBezTo>
                  <a:pt x="4709482" y="3654539"/>
                  <a:pt x="4699289" y="3651920"/>
                  <a:pt x="4689098" y="3650205"/>
                </a:cubicBezTo>
                <a:cubicBezTo>
                  <a:pt x="4660331" y="3645442"/>
                  <a:pt x="4628705" y="3646776"/>
                  <a:pt x="4603368" y="3634584"/>
                </a:cubicBezTo>
                <a:cubicBezTo>
                  <a:pt x="4576318" y="3621629"/>
                  <a:pt x="4550599" y="3615723"/>
                  <a:pt x="4522596" y="3619723"/>
                </a:cubicBezTo>
                <a:cubicBezTo>
                  <a:pt x="4513260" y="3621057"/>
                  <a:pt x="4501257" y="3629059"/>
                  <a:pt x="4497068" y="3637249"/>
                </a:cubicBezTo>
                <a:cubicBezTo>
                  <a:pt x="4487731" y="3655538"/>
                  <a:pt x="4474969" y="3658778"/>
                  <a:pt x="4457632" y="3652490"/>
                </a:cubicBezTo>
                <a:cubicBezTo>
                  <a:pt x="4442581" y="3647155"/>
                  <a:pt x="4424104" y="3644490"/>
                  <a:pt x="4413817" y="3634201"/>
                </a:cubicBezTo>
                <a:cubicBezTo>
                  <a:pt x="4384668" y="3605055"/>
                  <a:pt x="4347518" y="3604103"/>
                  <a:pt x="4311323" y="3596293"/>
                </a:cubicBezTo>
                <a:cubicBezTo>
                  <a:pt x="4289227" y="3591528"/>
                  <a:pt x="4268649" y="3591338"/>
                  <a:pt x="4246551" y="3594576"/>
                </a:cubicBezTo>
                <a:cubicBezTo>
                  <a:pt x="4198546" y="3601816"/>
                  <a:pt x="4151870" y="3591528"/>
                  <a:pt x="4105766" y="3578384"/>
                </a:cubicBezTo>
                <a:cubicBezTo>
                  <a:pt x="4075285" y="3569622"/>
                  <a:pt x="4044043" y="3564287"/>
                  <a:pt x="4013753" y="3555333"/>
                </a:cubicBezTo>
                <a:cubicBezTo>
                  <a:pt x="3991083" y="3548474"/>
                  <a:pt x="3968414" y="3540282"/>
                  <a:pt x="3947648" y="3529234"/>
                </a:cubicBezTo>
                <a:cubicBezTo>
                  <a:pt x="3917546" y="3513040"/>
                  <a:pt x="3891259" y="3488655"/>
                  <a:pt x="3852966" y="3495133"/>
                </a:cubicBezTo>
                <a:cubicBezTo>
                  <a:pt x="3819245" y="3500847"/>
                  <a:pt x="3788766" y="3488847"/>
                  <a:pt x="3757902" y="3477416"/>
                </a:cubicBezTo>
                <a:cubicBezTo>
                  <a:pt x="3735231" y="3469034"/>
                  <a:pt x="3712565" y="3460459"/>
                  <a:pt x="3689131" y="3455126"/>
                </a:cubicBezTo>
                <a:cubicBezTo>
                  <a:pt x="3661315" y="3448839"/>
                  <a:pt x="3629882" y="3451507"/>
                  <a:pt x="3605116" y="3439885"/>
                </a:cubicBezTo>
                <a:cubicBezTo>
                  <a:pt x="3579206" y="3427693"/>
                  <a:pt x="3557682" y="3435885"/>
                  <a:pt x="3534629" y="3439315"/>
                </a:cubicBezTo>
                <a:cubicBezTo>
                  <a:pt x="3497862" y="3444649"/>
                  <a:pt x="3461282" y="3454555"/>
                  <a:pt x="3424135" y="3441982"/>
                </a:cubicBezTo>
                <a:cubicBezTo>
                  <a:pt x="3378986" y="3426741"/>
                  <a:pt x="3334216" y="3410358"/>
                  <a:pt x="3288877" y="3395880"/>
                </a:cubicBezTo>
                <a:cubicBezTo>
                  <a:pt x="3271348" y="3390353"/>
                  <a:pt x="3252492" y="3388067"/>
                  <a:pt x="3234202" y="3385591"/>
                </a:cubicBezTo>
                <a:cubicBezTo>
                  <a:pt x="3216867" y="3383495"/>
                  <a:pt x="3196102" y="3388830"/>
                  <a:pt x="3182763" y="3380829"/>
                </a:cubicBezTo>
                <a:cubicBezTo>
                  <a:pt x="3148472" y="3360255"/>
                  <a:pt x="3113231" y="3350158"/>
                  <a:pt x="3073604" y="3350158"/>
                </a:cubicBezTo>
                <a:cubicBezTo>
                  <a:pt x="3058743" y="3350158"/>
                  <a:pt x="3044264" y="3341584"/>
                  <a:pt x="3029216" y="3340059"/>
                </a:cubicBezTo>
                <a:cubicBezTo>
                  <a:pt x="3008639" y="3338155"/>
                  <a:pt x="2985016" y="3333011"/>
                  <a:pt x="2967110" y="3340251"/>
                </a:cubicBezTo>
                <a:cubicBezTo>
                  <a:pt x="2925008" y="3357397"/>
                  <a:pt x="2890910" y="3343107"/>
                  <a:pt x="2854140" y="3326153"/>
                </a:cubicBezTo>
                <a:cubicBezTo>
                  <a:pt x="2817943" y="3309389"/>
                  <a:pt x="2779842" y="3296055"/>
                  <a:pt x="2741360" y="3285003"/>
                </a:cubicBezTo>
                <a:cubicBezTo>
                  <a:pt x="2726882" y="3281003"/>
                  <a:pt x="2709548" y="3287672"/>
                  <a:pt x="2693543" y="3289005"/>
                </a:cubicBezTo>
                <a:cubicBezTo>
                  <a:pt x="2687827" y="3289386"/>
                  <a:pt x="2681540" y="3289958"/>
                  <a:pt x="2676398" y="3288053"/>
                </a:cubicBezTo>
                <a:cubicBezTo>
                  <a:pt x="2626677" y="3269763"/>
                  <a:pt x="2576191" y="3255857"/>
                  <a:pt x="2522279" y="3265382"/>
                </a:cubicBezTo>
                <a:cubicBezTo>
                  <a:pt x="2517327" y="3266335"/>
                  <a:pt x="2511800" y="3264239"/>
                  <a:pt x="2506847" y="3262905"/>
                </a:cubicBezTo>
                <a:cubicBezTo>
                  <a:pt x="2482652" y="3256047"/>
                  <a:pt x="2459029" y="3245189"/>
                  <a:pt x="2434456" y="3242712"/>
                </a:cubicBezTo>
                <a:cubicBezTo>
                  <a:pt x="2373874" y="3236616"/>
                  <a:pt x="2312915" y="3234138"/>
                  <a:pt x="2251948" y="3230138"/>
                </a:cubicBezTo>
                <a:cubicBezTo>
                  <a:pt x="2248138" y="3229949"/>
                  <a:pt x="2244137" y="3229949"/>
                  <a:pt x="2240710" y="3228614"/>
                </a:cubicBezTo>
                <a:cubicBezTo>
                  <a:pt x="2218229" y="3220422"/>
                  <a:pt x="2198608" y="3223090"/>
                  <a:pt x="2179556" y="3238711"/>
                </a:cubicBezTo>
                <a:cubicBezTo>
                  <a:pt x="2171173" y="3245569"/>
                  <a:pt x="2159743" y="3249189"/>
                  <a:pt x="2149267" y="3252999"/>
                </a:cubicBezTo>
                <a:cubicBezTo>
                  <a:pt x="2133834" y="3258715"/>
                  <a:pt x="2118023" y="3264239"/>
                  <a:pt x="2102021" y="3267859"/>
                </a:cubicBezTo>
                <a:cubicBezTo>
                  <a:pt x="2086208" y="3271288"/>
                  <a:pt x="2069254" y="3276049"/>
                  <a:pt x="2054013" y="3273384"/>
                </a:cubicBezTo>
                <a:cubicBezTo>
                  <a:pt x="2026581" y="3268622"/>
                  <a:pt x="2000479" y="3257953"/>
                  <a:pt x="1973429" y="3250903"/>
                </a:cubicBezTo>
                <a:cubicBezTo>
                  <a:pt x="1964094" y="3248426"/>
                  <a:pt x="1953806" y="3248809"/>
                  <a:pt x="1944092" y="3248617"/>
                </a:cubicBezTo>
                <a:cubicBezTo>
                  <a:pt x="1921800" y="3248047"/>
                  <a:pt x="1898940" y="3253571"/>
                  <a:pt x="1878748" y="3237759"/>
                </a:cubicBezTo>
                <a:cubicBezTo>
                  <a:pt x="1860079" y="3222899"/>
                  <a:pt x="1841216" y="3227280"/>
                  <a:pt x="1821596" y="3238520"/>
                </a:cubicBezTo>
                <a:cubicBezTo>
                  <a:pt x="1807497" y="3246522"/>
                  <a:pt x="1791496" y="3252809"/>
                  <a:pt x="1775684" y="3255857"/>
                </a:cubicBezTo>
                <a:cubicBezTo>
                  <a:pt x="1753965" y="3260047"/>
                  <a:pt x="1732439" y="3261763"/>
                  <a:pt x="1709006" y="3259285"/>
                </a:cubicBezTo>
                <a:cubicBezTo>
                  <a:pt x="1692431" y="3257571"/>
                  <a:pt x="1678904" y="3256809"/>
                  <a:pt x="1665950" y="3246713"/>
                </a:cubicBezTo>
                <a:cubicBezTo>
                  <a:pt x="1663856" y="3245189"/>
                  <a:pt x="1660046" y="3244807"/>
                  <a:pt x="1657188" y="3244999"/>
                </a:cubicBezTo>
                <a:cubicBezTo>
                  <a:pt x="1619658" y="3248237"/>
                  <a:pt x="1582510" y="3246522"/>
                  <a:pt x="1544598" y="3244234"/>
                </a:cubicBezTo>
                <a:cubicBezTo>
                  <a:pt x="1496403" y="3241189"/>
                  <a:pt x="1445725" y="3250141"/>
                  <a:pt x="1404006" y="3282146"/>
                </a:cubicBezTo>
                <a:cubicBezTo>
                  <a:pt x="1397909" y="3286910"/>
                  <a:pt x="1388765" y="3289005"/>
                  <a:pt x="1380762" y="3290149"/>
                </a:cubicBezTo>
                <a:cubicBezTo>
                  <a:pt x="1343044" y="3295101"/>
                  <a:pt x="1305132" y="3298530"/>
                  <a:pt x="1267411" y="3304055"/>
                </a:cubicBezTo>
                <a:cubicBezTo>
                  <a:pt x="1246837" y="3307103"/>
                  <a:pt x="1225310" y="3309770"/>
                  <a:pt x="1206641" y="3318153"/>
                </a:cubicBezTo>
                <a:cubicBezTo>
                  <a:pt x="1188354" y="3326343"/>
                  <a:pt x="1173681" y="3336059"/>
                  <a:pt x="1162823" y="3318915"/>
                </a:cubicBezTo>
                <a:cubicBezTo>
                  <a:pt x="1143394" y="3328059"/>
                  <a:pt x="1126437" y="3335680"/>
                  <a:pt x="1109865" y="3343870"/>
                </a:cubicBezTo>
                <a:cubicBezTo>
                  <a:pt x="1103767" y="3346918"/>
                  <a:pt x="1098623" y="3351872"/>
                  <a:pt x="1092527" y="3354730"/>
                </a:cubicBezTo>
                <a:cubicBezTo>
                  <a:pt x="1086048" y="3357778"/>
                  <a:pt x="1078810" y="3359682"/>
                  <a:pt x="1071762" y="3361207"/>
                </a:cubicBezTo>
                <a:cubicBezTo>
                  <a:pt x="1040327" y="3368065"/>
                  <a:pt x="1008894" y="3374351"/>
                  <a:pt x="977653" y="3381782"/>
                </a:cubicBezTo>
                <a:cubicBezTo>
                  <a:pt x="971554" y="3383305"/>
                  <a:pt x="966411" y="3389401"/>
                  <a:pt x="960887" y="3393401"/>
                </a:cubicBezTo>
                <a:cubicBezTo>
                  <a:pt x="957266" y="3396070"/>
                  <a:pt x="953648" y="3400070"/>
                  <a:pt x="949646" y="3400642"/>
                </a:cubicBezTo>
                <a:cubicBezTo>
                  <a:pt x="919165" y="3405214"/>
                  <a:pt x="888877" y="3410549"/>
                  <a:pt x="858205" y="3412834"/>
                </a:cubicBezTo>
                <a:cubicBezTo>
                  <a:pt x="832486" y="3414738"/>
                  <a:pt x="807719" y="3414168"/>
                  <a:pt x="801053" y="3447315"/>
                </a:cubicBezTo>
                <a:cubicBezTo>
                  <a:pt x="799909" y="3453032"/>
                  <a:pt x="791717" y="3459128"/>
                  <a:pt x="785432" y="3461984"/>
                </a:cubicBezTo>
                <a:cubicBezTo>
                  <a:pt x="767524" y="3470176"/>
                  <a:pt x="748471" y="3475701"/>
                  <a:pt x="730754" y="3484082"/>
                </a:cubicBezTo>
                <a:cubicBezTo>
                  <a:pt x="672650" y="3512088"/>
                  <a:pt x="611880" y="3529805"/>
                  <a:pt x="546917" y="3526566"/>
                </a:cubicBezTo>
                <a:cubicBezTo>
                  <a:pt x="526724" y="3525614"/>
                  <a:pt x="507102" y="3515326"/>
                  <a:pt x="494337" y="3511515"/>
                </a:cubicBezTo>
                <a:cubicBezTo>
                  <a:pt x="457572" y="3526566"/>
                  <a:pt x="426709" y="3541045"/>
                  <a:pt x="394511" y="3551903"/>
                </a:cubicBezTo>
                <a:cubicBezTo>
                  <a:pt x="366127" y="3561619"/>
                  <a:pt x="336408" y="3567715"/>
                  <a:pt x="307259" y="3574763"/>
                </a:cubicBezTo>
                <a:cubicBezTo>
                  <a:pt x="296590" y="3577432"/>
                  <a:pt x="285732" y="3578955"/>
                  <a:pt x="274873" y="3580290"/>
                </a:cubicBezTo>
                <a:cubicBezTo>
                  <a:pt x="240965" y="3584480"/>
                  <a:pt x="205529" y="3574384"/>
                  <a:pt x="172384" y="3590386"/>
                </a:cubicBezTo>
                <a:cubicBezTo>
                  <a:pt x="155046" y="3598768"/>
                  <a:pt x="137898" y="3608865"/>
                  <a:pt x="119613" y="3613247"/>
                </a:cubicBezTo>
                <a:cubicBezTo>
                  <a:pt x="99990" y="3618009"/>
                  <a:pt x="80794" y="3625439"/>
                  <a:pt x="61197" y="3630750"/>
                </a:cubicBezTo>
                <a:lnTo>
                  <a:pt x="544" y="3635521"/>
                </a:lnTo>
                <a:lnTo>
                  <a:pt x="544" y="3508282"/>
                </a:lnTo>
                <a:lnTo>
                  <a:pt x="0" y="3508282"/>
                </a:lnTo>
                <a:close/>
              </a:path>
            </a:pathLst>
          </a:custGeom>
          <a:effectLst>
            <a:outerShdw blurRad="381000" dist="152400" dir="5400000" algn="t" rotWithShape="0">
              <a:prstClr val="black">
                <a:alpha val="20000"/>
              </a:prstClr>
            </a:outerShdw>
          </a:effectLst>
        </p:spPr>
      </p:pic>
      <p:grpSp>
        <p:nvGrpSpPr>
          <p:cNvPr id="10" name="Group 9">
            <a:extLst>
              <a:ext uri="{FF2B5EF4-FFF2-40B4-BE49-F238E27FC236}">
                <a16:creationId xmlns:a16="http://schemas.microsoft.com/office/drawing/2014/main" id="{4252769E-B9F0-4068-A645-5BBEF16E9C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544" y="857610"/>
            <a:ext cx="12191456" cy="2849976"/>
            <a:chOff x="476" y="-3923157"/>
            <a:chExt cx="10667524" cy="2493729"/>
          </a:xfrm>
        </p:grpSpPr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1E12D6AD-7096-45BB-9C02-468B2704C15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6" y="-3923156"/>
              <a:ext cx="10667524" cy="2493728"/>
            </a:xfrm>
            <a:custGeom>
              <a:avLst/>
              <a:gdLst>
                <a:gd name="connsiteX0" fmla="*/ 6095524 w 6095524"/>
                <a:gd name="connsiteY0" fmla="*/ 0 h 1424940"/>
                <a:gd name="connsiteX1" fmla="*/ 6095524 w 6095524"/>
                <a:gd name="connsiteY1" fmla="*/ 17431 h 1424940"/>
                <a:gd name="connsiteX2" fmla="*/ 6095524 w 6095524"/>
                <a:gd name="connsiteY2" fmla="*/ 216290 h 1424940"/>
                <a:gd name="connsiteX3" fmla="*/ 6079998 w 6095524"/>
                <a:gd name="connsiteY3" fmla="*/ 230600 h 1424940"/>
                <a:gd name="connsiteX4" fmla="*/ 6012751 w 6095524"/>
                <a:gd name="connsiteY4" fmla="*/ 260699 h 1424940"/>
                <a:gd name="connsiteX5" fmla="*/ 5992749 w 6095524"/>
                <a:gd name="connsiteY5" fmla="*/ 268700 h 1424940"/>
                <a:gd name="connsiteX6" fmla="*/ 5910358 w 6095524"/>
                <a:gd name="connsiteY6" fmla="*/ 320231 h 1424940"/>
                <a:gd name="connsiteX7" fmla="*/ 5835777 w 6095524"/>
                <a:gd name="connsiteY7" fmla="*/ 383953 h 1424940"/>
                <a:gd name="connsiteX8" fmla="*/ 5781008 w 6095524"/>
                <a:gd name="connsiteY8" fmla="*/ 459581 h 1424940"/>
                <a:gd name="connsiteX9" fmla="*/ 5765673 w 6095524"/>
                <a:gd name="connsiteY9" fmla="*/ 477584 h 1424940"/>
                <a:gd name="connsiteX10" fmla="*/ 5723763 w 6095524"/>
                <a:gd name="connsiteY10" fmla="*/ 500158 h 1424940"/>
                <a:gd name="connsiteX11" fmla="*/ 5686711 w 6095524"/>
                <a:gd name="connsiteY11" fmla="*/ 517112 h 1424940"/>
                <a:gd name="connsiteX12" fmla="*/ 5659850 w 6095524"/>
                <a:gd name="connsiteY12" fmla="*/ 535877 h 1424940"/>
                <a:gd name="connsiteX13" fmla="*/ 5637181 w 6095524"/>
                <a:gd name="connsiteY13" fmla="*/ 553117 h 1424940"/>
                <a:gd name="connsiteX14" fmla="*/ 5585841 w 6095524"/>
                <a:gd name="connsiteY14" fmla="*/ 597694 h 1424940"/>
                <a:gd name="connsiteX15" fmla="*/ 5528977 w 6095524"/>
                <a:gd name="connsiteY15" fmla="*/ 635318 h 1424940"/>
                <a:gd name="connsiteX16" fmla="*/ 5483256 w 6095524"/>
                <a:gd name="connsiteY16" fmla="*/ 681419 h 1424940"/>
                <a:gd name="connsiteX17" fmla="*/ 5464397 w 6095524"/>
                <a:gd name="connsiteY17" fmla="*/ 706374 h 1424940"/>
                <a:gd name="connsiteX18" fmla="*/ 5424773 w 6095524"/>
                <a:gd name="connsiteY18" fmla="*/ 723424 h 1424940"/>
                <a:gd name="connsiteX19" fmla="*/ 5381815 w 6095524"/>
                <a:gd name="connsiteY19" fmla="*/ 750094 h 1424940"/>
                <a:gd name="connsiteX20" fmla="*/ 5351335 w 6095524"/>
                <a:gd name="connsiteY20" fmla="*/ 776573 h 1424940"/>
                <a:gd name="connsiteX21" fmla="*/ 5327809 w 6095524"/>
                <a:gd name="connsiteY21" fmla="*/ 794290 h 1424940"/>
                <a:gd name="connsiteX22" fmla="*/ 5294566 w 6095524"/>
                <a:gd name="connsiteY22" fmla="*/ 812102 h 1424940"/>
                <a:gd name="connsiteX23" fmla="*/ 5261229 w 6095524"/>
                <a:gd name="connsiteY23" fmla="*/ 835438 h 1424940"/>
                <a:gd name="connsiteX24" fmla="*/ 5245037 w 6095524"/>
                <a:gd name="connsiteY24" fmla="*/ 849821 h 1424940"/>
                <a:gd name="connsiteX25" fmla="*/ 5213699 w 6095524"/>
                <a:gd name="connsiteY25" fmla="*/ 873728 h 1424940"/>
                <a:gd name="connsiteX26" fmla="*/ 5181409 w 6095524"/>
                <a:gd name="connsiteY26" fmla="*/ 896017 h 1424940"/>
                <a:gd name="connsiteX27" fmla="*/ 5120735 w 6095524"/>
                <a:gd name="connsiteY27" fmla="*/ 921544 h 1424940"/>
                <a:gd name="connsiteX28" fmla="*/ 5065490 w 6095524"/>
                <a:gd name="connsiteY28" fmla="*/ 959072 h 1424940"/>
                <a:gd name="connsiteX29" fmla="*/ 5021675 w 6095524"/>
                <a:gd name="connsiteY29" fmla="*/ 986504 h 1424940"/>
                <a:gd name="connsiteX30" fmla="*/ 4996148 w 6095524"/>
                <a:gd name="connsiteY30" fmla="*/ 1004507 h 1424940"/>
                <a:gd name="connsiteX31" fmla="*/ 4949285 w 6095524"/>
                <a:gd name="connsiteY31" fmla="*/ 1044702 h 1424940"/>
                <a:gd name="connsiteX32" fmla="*/ 4876609 w 6095524"/>
                <a:gd name="connsiteY32" fmla="*/ 1086993 h 1424940"/>
                <a:gd name="connsiteX33" fmla="*/ 4832699 w 6095524"/>
                <a:gd name="connsiteY33" fmla="*/ 1109853 h 1424940"/>
                <a:gd name="connsiteX34" fmla="*/ 4738211 w 6095524"/>
                <a:gd name="connsiteY34" fmla="*/ 1144334 h 1424940"/>
                <a:gd name="connsiteX35" fmla="*/ 4707731 w 6095524"/>
                <a:gd name="connsiteY35" fmla="*/ 1156621 h 1424940"/>
                <a:gd name="connsiteX36" fmla="*/ 4672870 w 6095524"/>
                <a:gd name="connsiteY36" fmla="*/ 1164717 h 1424940"/>
                <a:gd name="connsiteX37" fmla="*/ 4616863 w 6095524"/>
                <a:gd name="connsiteY37" fmla="*/ 1183862 h 1424940"/>
                <a:gd name="connsiteX38" fmla="*/ 4507516 w 6095524"/>
                <a:gd name="connsiteY38" fmla="*/ 1216819 h 1424940"/>
                <a:gd name="connsiteX39" fmla="*/ 4483513 w 6095524"/>
                <a:gd name="connsiteY39" fmla="*/ 1221867 h 1424940"/>
                <a:gd name="connsiteX40" fmla="*/ 4422362 w 6095524"/>
                <a:gd name="connsiteY40" fmla="*/ 1243108 h 1424940"/>
                <a:gd name="connsiteX41" fmla="*/ 4385691 w 6095524"/>
                <a:gd name="connsiteY41" fmla="*/ 1257395 h 1424940"/>
                <a:gd name="connsiteX42" fmla="*/ 4355306 w 6095524"/>
                <a:gd name="connsiteY42" fmla="*/ 1265587 h 1424940"/>
                <a:gd name="connsiteX43" fmla="*/ 4328446 w 6095524"/>
                <a:gd name="connsiteY43" fmla="*/ 1269397 h 1424940"/>
                <a:gd name="connsiteX44" fmla="*/ 4257770 w 6095524"/>
                <a:gd name="connsiteY44" fmla="*/ 1288256 h 1424940"/>
                <a:gd name="connsiteX45" fmla="*/ 4229576 w 6095524"/>
                <a:gd name="connsiteY45" fmla="*/ 1295686 h 1424940"/>
                <a:gd name="connsiteX46" fmla="*/ 4156424 w 6095524"/>
                <a:gd name="connsiteY46" fmla="*/ 1321213 h 1424940"/>
                <a:gd name="connsiteX47" fmla="*/ 4094416 w 6095524"/>
                <a:gd name="connsiteY47" fmla="*/ 1338072 h 1424940"/>
                <a:gd name="connsiteX48" fmla="*/ 4068509 w 6095524"/>
                <a:gd name="connsiteY48" fmla="*/ 1346168 h 1424940"/>
                <a:gd name="connsiteX49" fmla="*/ 4009263 w 6095524"/>
                <a:gd name="connsiteY49" fmla="*/ 1359694 h 1424940"/>
                <a:gd name="connsiteX50" fmla="*/ 3975735 w 6095524"/>
                <a:gd name="connsiteY50" fmla="*/ 1369219 h 1424940"/>
                <a:gd name="connsiteX51" fmla="*/ 3893915 w 6095524"/>
                <a:gd name="connsiteY51" fmla="*/ 1379982 h 1424940"/>
                <a:gd name="connsiteX52" fmla="*/ 3809428 w 6095524"/>
                <a:gd name="connsiteY52" fmla="*/ 1390364 h 1424940"/>
                <a:gd name="connsiteX53" fmla="*/ 3763042 w 6095524"/>
                <a:gd name="connsiteY53" fmla="*/ 1393793 h 1424940"/>
                <a:gd name="connsiteX54" fmla="*/ 3722561 w 6095524"/>
                <a:gd name="connsiteY54" fmla="*/ 1399223 h 1424940"/>
                <a:gd name="connsiteX55" fmla="*/ 3687318 w 6095524"/>
                <a:gd name="connsiteY55" fmla="*/ 1402652 h 1424940"/>
                <a:gd name="connsiteX56" fmla="*/ 3631216 w 6095524"/>
                <a:gd name="connsiteY56" fmla="*/ 1409605 h 1424940"/>
                <a:gd name="connsiteX57" fmla="*/ 3607880 w 6095524"/>
                <a:gd name="connsiteY57" fmla="*/ 1411415 h 1424940"/>
                <a:gd name="connsiteX58" fmla="*/ 3552825 w 6095524"/>
                <a:gd name="connsiteY58" fmla="*/ 1411319 h 1424940"/>
                <a:gd name="connsiteX59" fmla="*/ 3533680 w 6095524"/>
                <a:gd name="connsiteY59" fmla="*/ 1410367 h 1424940"/>
                <a:gd name="connsiteX60" fmla="*/ 3496818 w 6095524"/>
                <a:gd name="connsiteY60" fmla="*/ 1398556 h 1424940"/>
                <a:gd name="connsiteX61" fmla="*/ 3492437 w 6095524"/>
                <a:gd name="connsiteY61" fmla="*/ 1397699 h 1424940"/>
                <a:gd name="connsiteX62" fmla="*/ 3468243 w 6095524"/>
                <a:gd name="connsiteY62" fmla="*/ 1393031 h 1424940"/>
                <a:gd name="connsiteX63" fmla="*/ 3455003 w 6095524"/>
                <a:gd name="connsiteY63" fmla="*/ 1391507 h 1424940"/>
                <a:gd name="connsiteX64" fmla="*/ 3404711 w 6095524"/>
                <a:gd name="connsiteY64" fmla="*/ 1381792 h 1424940"/>
                <a:gd name="connsiteX65" fmla="*/ 3375756 w 6095524"/>
                <a:gd name="connsiteY65" fmla="*/ 1377220 h 1424940"/>
                <a:gd name="connsiteX66" fmla="*/ 3352324 w 6095524"/>
                <a:gd name="connsiteY66" fmla="*/ 1377887 h 1424940"/>
                <a:gd name="connsiteX67" fmla="*/ 3311176 w 6095524"/>
                <a:gd name="connsiteY67" fmla="*/ 1378744 h 1424940"/>
                <a:gd name="connsiteX68" fmla="*/ 3298031 w 6095524"/>
                <a:gd name="connsiteY68" fmla="*/ 1380935 h 1424940"/>
                <a:gd name="connsiteX69" fmla="*/ 3238595 w 6095524"/>
                <a:gd name="connsiteY69" fmla="*/ 1374648 h 1424940"/>
                <a:gd name="connsiteX70" fmla="*/ 3204686 w 6095524"/>
                <a:gd name="connsiteY70" fmla="*/ 1374172 h 1424940"/>
                <a:gd name="connsiteX71" fmla="*/ 3166491 w 6095524"/>
                <a:gd name="connsiteY71" fmla="*/ 1366361 h 1424940"/>
                <a:gd name="connsiteX72" fmla="*/ 3155347 w 6095524"/>
                <a:gd name="connsiteY72" fmla="*/ 1366742 h 1424940"/>
                <a:gd name="connsiteX73" fmla="*/ 3142869 w 6095524"/>
                <a:gd name="connsiteY73" fmla="*/ 1367409 h 1424940"/>
                <a:gd name="connsiteX74" fmla="*/ 3104578 w 6095524"/>
                <a:gd name="connsiteY74" fmla="*/ 1367981 h 1424940"/>
                <a:gd name="connsiteX75" fmla="*/ 3081337 w 6095524"/>
                <a:gd name="connsiteY75" fmla="*/ 1370838 h 1424940"/>
                <a:gd name="connsiteX76" fmla="*/ 3037047 w 6095524"/>
                <a:gd name="connsiteY76" fmla="*/ 1369124 h 1424940"/>
                <a:gd name="connsiteX77" fmla="*/ 3020663 w 6095524"/>
                <a:gd name="connsiteY77" fmla="*/ 1371600 h 1424940"/>
                <a:gd name="connsiteX78" fmla="*/ 2979230 w 6095524"/>
                <a:gd name="connsiteY78" fmla="*/ 1371886 h 1424940"/>
                <a:gd name="connsiteX79" fmla="*/ 2942082 w 6095524"/>
                <a:gd name="connsiteY79" fmla="*/ 1370457 h 1424940"/>
                <a:gd name="connsiteX80" fmla="*/ 2906268 w 6095524"/>
                <a:gd name="connsiteY80" fmla="*/ 1371219 h 1424940"/>
                <a:gd name="connsiteX81" fmla="*/ 2880646 w 6095524"/>
                <a:gd name="connsiteY81" fmla="*/ 1374362 h 1424940"/>
                <a:gd name="connsiteX82" fmla="*/ 2852833 w 6095524"/>
                <a:gd name="connsiteY82" fmla="*/ 1376267 h 1424940"/>
                <a:gd name="connsiteX83" fmla="*/ 2776157 w 6095524"/>
                <a:gd name="connsiteY83" fmla="*/ 1387602 h 1424940"/>
                <a:gd name="connsiteX84" fmla="*/ 2761965 w 6095524"/>
                <a:gd name="connsiteY84" fmla="*/ 1384840 h 1424940"/>
                <a:gd name="connsiteX85" fmla="*/ 2681383 w 6095524"/>
                <a:gd name="connsiteY85" fmla="*/ 1382268 h 1424940"/>
                <a:gd name="connsiteX86" fmla="*/ 2663857 w 6095524"/>
                <a:gd name="connsiteY86" fmla="*/ 1382459 h 1424940"/>
                <a:gd name="connsiteX87" fmla="*/ 2616803 w 6095524"/>
                <a:gd name="connsiteY87" fmla="*/ 1371219 h 1424940"/>
                <a:gd name="connsiteX88" fmla="*/ 2544223 w 6095524"/>
                <a:gd name="connsiteY88" fmla="*/ 1389031 h 1424940"/>
                <a:gd name="connsiteX89" fmla="*/ 2476309 w 6095524"/>
                <a:gd name="connsiteY89" fmla="*/ 1411319 h 1424940"/>
                <a:gd name="connsiteX90" fmla="*/ 2467737 w 6095524"/>
                <a:gd name="connsiteY90" fmla="*/ 1414177 h 1424940"/>
                <a:gd name="connsiteX91" fmla="*/ 2443353 w 6095524"/>
                <a:gd name="connsiteY91" fmla="*/ 1419035 h 1424940"/>
                <a:gd name="connsiteX92" fmla="*/ 2413159 w 6095524"/>
                <a:gd name="connsiteY92" fmla="*/ 1420749 h 1424940"/>
                <a:gd name="connsiteX93" fmla="*/ 2374868 w 6095524"/>
                <a:gd name="connsiteY93" fmla="*/ 1424940 h 1424940"/>
                <a:gd name="connsiteX94" fmla="*/ 2344198 w 6095524"/>
                <a:gd name="connsiteY94" fmla="*/ 1419701 h 1424940"/>
                <a:gd name="connsiteX95" fmla="*/ 2301335 w 6095524"/>
                <a:gd name="connsiteY95" fmla="*/ 1411891 h 1424940"/>
                <a:gd name="connsiteX96" fmla="*/ 2260949 w 6095524"/>
                <a:gd name="connsiteY96" fmla="*/ 1404461 h 1424940"/>
                <a:gd name="connsiteX97" fmla="*/ 2248186 w 6095524"/>
                <a:gd name="connsiteY97" fmla="*/ 1413224 h 1424940"/>
                <a:gd name="connsiteX98" fmla="*/ 2228469 w 6095524"/>
                <a:gd name="connsiteY98" fmla="*/ 1420844 h 1424940"/>
                <a:gd name="connsiteX99" fmla="*/ 2206562 w 6095524"/>
                <a:gd name="connsiteY99" fmla="*/ 1411700 h 1424940"/>
                <a:gd name="connsiteX100" fmla="*/ 2155317 w 6095524"/>
                <a:gd name="connsiteY100" fmla="*/ 1392746 h 1424940"/>
                <a:gd name="connsiteX101" fmla="*/ 2122932 w 6095524"/>
                <a:gd name="connsiteY101" fmla="*/ 1391888 h 1424940"/>
                <a:gd name="connsiteX102" fmla="*/ 2052542 w 6095524"/>
                <a:gd name="connsiteY102" fmla="*/ 1383792 h 1424940"/>
                <a:gd name="connsiteX103" fmla="*/ 2006537 w 6095524"/>
                <a:gd name="connsiteY103" fmla="*/ 1372267 h 1424940"/>
                <a:gd name="connsiteX104" fmla="*/ 1973486 w 6095524"/>
                <a:gd name="connsiteY104" fmla="*/ 1359218 h 1424940"/>
                <a:gd name="connsiteX105" fmla="*/ 1926146 w 6095524"/>
                <a:gd name="connsiteY105" fmla="*/ 1342168 h 1424940"/>
                <a:gd name="connsiteX106" fmla="*/ 1878616 w 6095524"/>
                <a:gd name="connsiteY106" fmla="*/ 1333310 h 1424940"/>
                <a:gd name="connsiteX107" fmla="*/ 1844231 w 6095524"/>
                <a:gd name="connsiteY107" fmla="*/ 1322165 h 1424940"/>
                <a:gd name="connsiteX108" fmla="*/ 1802225 w 6095524"/>
                <a:gd name="connsiteY108" fmla="*/ 1314545 h 1424940"/>
                <a:gd name="connsiteX109" fmla="*/ 1766983 w 6095524"/>
                <a:gd name="connsiteY109" fmla="*/ 1314260 h 1424940"/>
                <a:gd name="connsiteX110" fmla="*/ 1711738 w 6095524"/>
                <a:gd name="connsiteY110" fmla="*/ 1315593 h 1424940"/>
                <a:gd name="connsiteX111" fmla="*/ 1644111 w 6095524"/>
                <a:gd name="connsiteY111" fmla="*/ 1292543 h 1424940"/>
                <a:gd name="connsiteX112" fmla="*/ 1616774 w 6095524"/>
                <a:gd name="connsiteY112" fmla="*/ 1287399 h 1424940"/>
                <a:gd name="connsiteX113" fmla="*/ 1591056 w 6095524"/>
                <a:gd name="connsiteY113" fmla="*/ 1285018 h 1424940"/>
                <a:gd name="connsiteX114" fmla="*/ 1536478 w 6095524"/>
                <a:gd name="connsiteY114" fmla="*/ 1269683 h 1424940"/>
                <a:gd name="connsiteX115" fmla="*/ 1514285 w 6095524"/>
                <a:gd name="connsiteY115" fmla="*/ 1264634 h 1424940"/>
                <a:gd name="connsiteX116" fmla="*/ 1483233 w 6095524"/>
                <a:gd name="connsiteY116" fmla="*/ 1264730 h 1424940"/>
                <a:gd name="connsiteX117" fmla="*/ 1426750 w 6095524"/>
                <a:gd name="connsiteY117" fmla="*/ 1257681 h 1424940"/>
                <a:gd name="connsiteX118" fmla="*/ 1370362 w 6095524"/>
                <a:gd name="connsiteY118" fmla="*/ 1237107 h 1424940"/>
                <a:gd name="connsiteX119" fmla="*/ 1346454 w 6095524"/>
                <a:gd name="connsiteY119" fmla="*/ 1239107 h 1424940"/>
                <a:gd name="connsiteX120" fmla="*/ 1337882 w 6095524"/>
                <a:gd name="connsiteY120" fmla="*/ 1238631 h 1424940"/>
                <a:gd name="connsiteX121" fmla="*/ 1260825 w 6095524"/>
                <a:gd name="connsiteY121" fmla="*/ 1227296 h 1424940"/>
                <a:gd name="connsiteX122" fmla="*/ 1253109 w 6095524"/>
                <a:gd name="connsiteY122" fmla="*/ 1226058 h 1424940"/>
                <a:gd name="connsiteX123" fmla="*/ 1216915 w 6095524"/>
                <a:gd name="connsiteY123" fmla="*/ 1215962 h 1424940"/>
                <a:gd name="connsiteX124" fmla="*/ 1125664 w 6095524"/>
                <a:gd name="connsiteY124" fmla="*/ 1209675 h 1424940"/>
                <a:gd name="connsiteX125" fmla="*/ 1120045 w 6095524"/>
                <a:gd name="connsiteY125" fmla="*/ 1208913 h 1424940"/>
                <a:gd name="connsiteX126" fmla="*/ 1089469 w 6095524"/>
                <a:gd name="connsiteY126" fmla="*/ 1213961 h 1424940"/>
                <a:gd name="connsiteX127" fmla="*/ 1074325 w 6095524"/>
                <a:gd name="connsiteY127" fmla="*/ 1221105 h 1424940"/>
                <a:gd name="connsiteX128" fmla="*/ 1050703 w 6095524"/>
                <a:gd name="connsiteY128" fmla="*/ 1228535 h 1424940"/>
                <a:gd name="connsiteX129" fmla="*/ 1026700 w 6095524"/>
                <a:gd name="connsiteY129" fmla="*/ 1231297 h 1424940"/>
                <a:gd name="connsiteX130" fmla="*/ 986409 w 6095524"/>
                <a:gd name="connsiteY130" fmla="*/ 1220057 h 1424940"/>
                <a:gd name="connsiteX131" fmla="*/ 971741 w 6095524"/>
                <a:gd name="connsiteY131" fmla="*/ 1218914 h 1424940"/>
                <a:gd name="connsiteX132" fmla="*/ 939070 w 6095524"/>
                <a:gd name="connsiteY132" fmla="*/ 1213485 h 1424940"/>
                <a:gd name="connsiteX133" fmla="*/ 910495 w 6095524"/>
                <a:gd name="connsiteY133" fmla="*/ 1213866 h 1424940"/>
                <a:gd name="connsiteX134" fmla="*/ 887540 w 6095524"/>
                <a:gd name="connsiteY134" fmla="*/ 1222534 h 1424940"/>
                <a:gd name="connsiteX135" fmla="*/ 854202 w 6095524"/>
                <a:gd name="connsiteY135" fmla="*/ 1224248 h 1424940"/>
                <a:gd name="connsiteX136" fmla="*/ 832675 w 6095524"/>
                <a:gd name="connsiteY136" fmla="*/ 1217962 h 1424940"/>
                <a:gd name="connsiteX137" fmla="*/ 828294 w 6095524"/>
                <a:gd name="connsiteY137" fmla="*/ 1217105 h 1424940"/>
                <a:gd name="connsiteX138" fmla="*/ 772001 w 6095524"/>
                <a:gd name="connsiteY138" fmla="*/ 1216723 h 1424940"/>
                <a:gd name="connsiteX139" fmla="*/ 701707 w 6095524"/>
                <a:gd name="connsiteY139" fmla="*/ 1235678 h 1424940"/>
                <a:gd name="connsiteX140" fmla="*/ 690086 w 6095524"/>
                <a:gd name="connsiteY140" fmla="*/ 1239679 h 1424940"/>
                <a:gd name="connsiteX141" fmla="*/ 633412 w 6095524"/>
                <a:gd name="connsiteY141" fmla="*/ 1246632 h 1424940"/>
                <a:gd name="connsiteX142" fmla="*/ 603028 w 6095524"/>
                <a:gd name="connsiteY142" fmla="*/ 1253681 h 1424940"/>
                <a:gd name="connsiteX143" fmla="*/ 581120 w 6095524"/>
                <a:gd name="connsiteY143" fmla="*/ 1254062 h 1424940"/>
                <a:gd name="connsiteX144" fmla="*/ 554642 w 6095524"/>
                <a:gd name="connsiteY144" fmla="*/ 1266539 h 1424940"/>
                <a:gd name="connsiteX145" fmla="*/ 545973 w 6095524"/>
                <a:gd name="connsiteY145" fmla="*/ 1271969 h 1424940"/>
                <a:gd name="connsiteX146" fmla="*/ 535591 w 6095524"/>
                <a:gd name="connsiteY146" fmla="*/ 1275207 h 1424940"/>
                <a:gd name="connsiteX147" fmla="*/ 488538 w 6095524"/>
                <a:gd name="connsiteY147" fmla="*/ 1285494 h 1424940"/>
                <a:gd name="connsiteX148" fmla="*/ 480155 w 6095524"/>
                <a:gd name="connsiteY148" fmla="*/ 1291304 h 1424940"/>
                <a:gd name="connsiteX149" fmla="*/ 474535 w 6095524"/>
                <a:gd name="connsiteY149" fmla="*/ 1294924 h 1424940"/>
                <a:gd name="connsiteX150" fmla="*/ 428816 w 6095524"/>
                <a:gd name="connsiteY150" fmla="*/ 1301020 h 1424940"/>
                <a:gd name="connsiteX151" fmla="*/ 400241 w 6095524"/>
                <a:gd name="connsiteY151" fmla="*/ 1318260 h 1424940"/>
                <a:gd name="connsiteX152" fmla="*/ 392431 w 6095524"/>
                <a:gd name="connsiteY152" fmla="*/ 1325594 h 1424940"/>
                <a:gd name="connsiteX153" fmla="*/ 365093 w 6095524"/>
                <a:gd name="connsiteY153" fmla="*/ 1336643 h 1424940"/>
                <a:gd name="connsiteX154" fmla="*/ 273177 w 6095524"/>
                <a:gd name="connsiteY154" fmla="*/ 1357884 h 1424940"/>
                <a:gd name="connsiteX155" fmla="*/ 246888 w 6095524"/>
                <a:gd name="connsiteY155" fmla="*/ 1350359 h 1424940"/>
                <a:gd name="connsiteX156" fmla="*/ 196977 w 6095524"/>
                <a:gd name="connsiteY156" fmla="*/ 1370552 h 1424940"/>
                <a:gd name="connsiteX157" fmla="*/ 153352 w 6095524"/>
                <a:gd name="connsiteY157" fmla="*/ 1381982 h 1424940"/>
                <a:gd name="connsiteX158" fmla="*/ 137160 w 6095524"/>
                <a:gd name="connsiteY158" fmla="*/ 1384745 h 1424940"/>
                <a:gd name="connsiteX159" fmla="*/ 85917 w 6095524"/>
                <a:gd name="connsiteY159" fmla="*/ 1389793 h 1424940"/>
                <a:gd name="connsiteX160" fmla="*/ 59532 w 6095524"/>
                <a:gd name="connsiteY160" fmla="*/ 1401223 h 1424940"/>
                <a:gd name="connsiteX161" fmla="*/ 30325 w 6095524"/>
                <a:gd name="connsiteY161" fmla="*/ 1409974 h 1424940"/>
                <a:gd name="connsiteX162" fmla="*/ 0 w 6095524"/>
                <a:gd name="connsiteY162" fmla="*/ 1412360 h 1424940"/>
                <a:gd name="connsiteX163" fmla="*/ 0 w 6095524"/>
                <a:gd name="connsiteY163" fmla="*/ 1058622 h 1424940"/>
                <a:gd name="connsiteX164" fmla="*/ 17145 w 6095524"/>
                <a:gd name="connsiteY164" fmla="*/ 1060228 h 1424940"/>
                <a:gd name="connsiteX165" fmla="*/ 44672 w 6095524"/>
                <a:gd name="connsiteY165" fmla="*/ 1066324 h 1424940"/>
                <a:gd name="connsiteX166" fmla="*/ 84677 w 6095524"/>
                <a:gd name="connsiteY166" fmla="*/ 1076230 h 1424940"/>
                <a:gd name="connsiteX167" fmla="*/ 132017 w 6095524"/>
                <a:gd name="connsiteY167" fmla="*/ 1064990 h 1424940"/>
                <a:gd name="connsiteX168" fmla="*/ 136779 w 6095524"/>
                <a:gd name="connsiteY168" fmla="*/ 1060323 h 1424940"/>
                <a:gd name="connsiteX169" fmla="*/ 187547 w 6095524"/>
                <a:gd name="connsiteY169" fmla="*/ 1049179 h 1424940"/>
                <a:gd name="connsiteX170" fmla="*/ 270891 w 6095524"/>
                <a:gd name="connsiteY170" fmla="*/ 1036415 h 1424940"/>
                <a:gd name="connsiteX171" fmla="*/ 276320 w 6095524"/>
                <a:gd name="connsiteY171" fmla="*/ 1035558 h 1424940"/>
                <a:gd name="connsiteX172" fmla="*/ 323755 w 6095524"/>
                <a:gd name="connsiteY172" fmla="*/ 1061561 h 1424940"/>
                <a:gd name="connsiteX173" fmla="*/ 361855 w 6095524"/>
                <a:gd name="connsiteY173" fmla="*/ 1057942 h 1424940"/>
                <a:gd name="connsiteX174" fmla="*/ 379571 w 6095524"/>
                <a:gd name="connsiteY174" fmla="*/ 1039939 h 1424940"/>
                <a:gd name="connsiteX175" fmla="*/ 430530 w 6095524"/>
                <a:gd name="connsiteY175" fmla="*/ 1025747 h 1424940"/>
                <a:gd name="connsiteX176" fmla="*/ 493300 w 6095524"/>
                <a:gd name="connsiteY176" fmla="*/ 1027176 h 1424940"/>
                <a:gd name="connsiteX177" fmla="*/ 537782 w 6095524"/>
                <a:gd name="connsiteY177" fmla="*/ 1025366 h 1424940"/>
                <a:gd name="connsiteX178" fmla="*/ 562166 w 6095524"/>
                <a:gd name="connsiteY178" fmla="*/ 1015746 h 1424940"/>
                <a:gd name="connsiteX179" fmla="*/ 579596 w 6095524"/>
                <a:gd name="connsiteY179" fmla="*/ 1016699 h 1424940"/>
                <a:gd name="connsiteX180" fmla="*/ 612362 w 6095524"/>
                <a:gd name="connsiteY180" fmla="*/ 1023557 h 1424940"/>
                <a:gd name="connsiteX181" fmla="*/ 716090 w 6095524"/>
                <a:gd name="connsiteY181" fmla="*/ 1031653 h 1424940"/>
                <a:gd name="connsiteX182" fmla="*/ 758381 w 6095524"/>
                <a:gd name="connsiteY182" fmla="*/ 1018985 h 1424940"/>
                <a:gd name="connsiteX183" fmla="*/ 771049 w 6095524"/>
                <a:gd name="connsiteY183" fmla="*/ 1018699 h 1424940"/>
                <a:gd name="connsiteX184" fmla="*/ 799433 w 6095524"/>
                <a:gd name="connsiteY184" fmla="*/ 1023652 h 1424940"/>
                <a:gd name="connsiteX185" fmla="*/ 858012 w 6095524"/>
                <a:gd name="connsiteY185" fmla="*/ 1020318 h 1424940"/>
                <a:gd name="connsiteX186" fmla="*/ 879634 w 6095524"/>
                <a:gd name="connsiteY186" fmla="*/ 1015270 h 1424940"/>
                <a:gd name="connsiteX187" fmla="*/ 891635 w 6095524"/>
                <a:gd name="connsiteY187" fmla="*/ 1012031 h 1424940"/>
                <a:gd name="connsiteX188" fmla="*/ 953262 w 6095524"/>
                <a:gd name="connsiteY188" fmla="*/ 1003078 h 1424940"/>
                <a:gd name="connsiteX189" fmla="*/ 980694 w 6095524"/>
                <a:gd name="connsiteY189" fmla="*/ 993458 h 1424940"/>
                <a:gd name="connsiteX190" fmla="*/ 988124 w 6095524"/>
                <a:gd name="connsiteY190" fmla="*/ 992029 h 1424940"/>
                <a:gd name="connsiteX191" fmla="*/ 1028795 w 6095524"/>
                <a:gd name="connsiteY191" fmla="*/ 996029 h 1424940"/>
                <a:gd name="connsiteX192" fmla="*/ 1059275 w 6095524"/>
                <a:gd name="connsiteY192" fmla="*/ 1011555 h 1424940"/>
                <a:gd name="connsiteX193" fmla="*/ 1065181 w 6095524"/>
                <a:gd name="connsiteY193" fmla="*/ 1016794 h 1424940"/>
                <a:gd name="connsiteX194" fmla="*/ 1150144 w 6095524"/>
                <a:gd name="connsiteY194" fmla="*/ 1014984 h 1424940"/>
                <a:gd name="connsiteX195" fmla="*/ 1163193 w 6095524"/>
                <a:gd name="connsiteY195" fmla="*/ 1012793 h 1424940"/>
                <a:gd name="connsiteX196" fmla="*/ 1226249 w 6095524"/>
                <a:gd name="connsiteY196" fmla="*/ 1021937 h 1424940"/>
                <a:gd name="connsiteX197" fmla="*/ 1244632 w 6095524"/>
                <a:gd name="connsiteY197" fmla="*/ 1023747 h 1424940"/>
                <a:gd name="connsiteX198" fmla="*/ 1310545 w 6095524"/>
                <a:gd name="connsiteY198" fmla="*/ 1031939 h 1424940"/>
                <a:gd name="connsiteX199" fmla="*/ 1319879 w 6095524"/>
                <a:gd name="connsiteY199" fmla="*/ 1024319 h 1424940"/>
                <a:gd name="connsiteX200" fmla="*/ 1346740 w 6095524"/>
                <a:gd name="connsiteY200" fmla="*/ 1005173 h 1424940"/>
                <a:gd name="connsiteX201" fmla="*/ 1399699 w 6095524"/>
                <a:gd name="connsiteY201" fmla="*/ 988219 h 1424940"/>
                <a:gd name="connsiteX202" fmla="*/ 1414082 w 6095524"/>
                <a:gd name="connsiteY202" fmla="*/ 989171 h 1424940"/>
                <a:gd name="connsiteX203" fmla="*/ 1450467 w 6095524"/>
                <a:gd name="connsiteY203" fmla="*/ 1017461 h 1424940"/>
                <a:gd name="connsiteX204" fmla="*/ 1468184 w 6095524"/>
                <a:gd name="connsiteY204" fmla="*/ 1028795 h 1424940"/>
                <a:gd name="connsiteX205" fmla="*/ 1518476 w 6095524"/>
                <a:gd name="connsiteY205" fmla="*/ 1049655 h 1424940"/>
                <a:gd name="connsiteX206" fmla="*/ 1522667 w 6095524"/>
                <a:gd name="connsiteY206" fmla="*/ 1053465 h 1424940"/>
                <a:gd name="connsiteX207" fmla="*/ 1559814 w 6095524"/>
                <a:gd name="connsiteY207" fmla="*/ 1098709 h 1424940"/>
                <a:gd name="connsiteX208" fmla="*/ 1568196 w 6095524"/>
                <a:gd name="connsiteY208" fmla="*/ 1106424 h 1424940"/>
                <a:gd name="connsiteX209" fmla="*/ 1578293 w 6095524"/>
                <a:gd name="connsiteY209" fmla="*/ 1118426 h 1424940"/>
                <a:gd name="connsiteX210" fmla="*/ 1609820 w 6095524"/>
                <a:gd name="connsiteY210" fmla="*/ 1141667 h 1424940"/>
                <a:gd name="connsiteX211" fmla="*/ 1648873 w 6095524"/>
                <a:gd name="connsiteY211" fmla="*/ 1149096 h 1424940"/>
                <a:gd name="connsiteX212" fmla="*/ 1696022 w 6095524"/>
                <a:gd name="connsiteY212" fmla="*/ 1160431 h 1424940"/>
                <a:gd name="connsiteX213" fmla="*/ 1715739 w 6095524"/>
                <a:gd name="connsiteY213" fmla="*/ 1168051 h 1424940"/>
                <a:gd name="connsiteX214" fmla="*/ 1768602 w 6095524"/>
                <a:gd name="connsiteY214" fmla="*/ 1182529 h 1424940"/>
                <a:gd name="connsiteX215" fmla="*/ 1806321 w 6095524"/>
                <a:gd name="connsiteY215" fmla="*/ 1194721 h 1424940"/>
                <a:gd name="connsiteX216" fmla="*/ 1860709 w 6095524"/>
                <a:gd name="connsiteY216" fmla="*/ 1201865 h 1424940"/>
                <a:gd name="connsiteX217" fmla="*/ 1887093 w 6095524"/>
                <a:gd name="connsiteY217" fmla="*/ 1202150 h 1424940"/>
                <a:gd name="connsiteX218" fmla="*/ 1935575 w 6095524"/>
                <a:gd name="connsiteY218" fmla="*/ 1238726 h 1424940"/>
                <a:gd name="connsiteX219" fmla="*/ 1974247 w 6095524"/>
                <a:gd name="connsiteY219" fmla="*/ 1262920 h 1424940"/>
                <a:gd name="connsiteX220" fmla="*/ 2014919 w 6095524"/>
                <a:gd name="connsiteY220" fmla="*/ 1251204 h 1424940"/>
                <a:gd name="connsiteX221" fmla="*/ 2025968 w 6095524"/>
                <a:gd name="connsiteY221" fmla="*/ 1240155 h 1424940"/>
                <a:gd name="connsiteX222" fmla="*/ 2092643 w 6095524"/>
                <a:gd name="connsiteY222" fmla="*/ 1229678 h 1424940"/>
                <a:gd name="connsiteX223" fmla="*/ 2187893 w 6095524"/>
                <a:gd name="connsiteY223" fmla="*/ 1229297 h 1424940"/>
                <a:gd name="connsiteX224" fmla="*/ 2346294 w 6095524"/>
                <a:gd name="connsiteY224" fmla="*/ 1205484 h 1424940"/>
                <a:gd name="connsiteX225" fmla="*/ 2373916 w 6095524"/>
                <a:gd name="connsiteY225" fmla="*/ 1194435 h 1424940"/>
                <a:gd name="connsiteX226" fmla="*/ 2404967 w 6095524"/>
                <a:gd name="connsiteY226" fmla="*/ 1191673 h 1424940"/>
                <a:gd name="connsiteX227" fmla="*/ 2416874 w 6095524"/>
                <a:gd name="connsiteY227" fmla="*/ 1198436 h 1424940"/>
                <a:gd name="connsiteX228" fmla="*/ 2468975 w 6095524"/>
                <a:gd name="connsiteY228" fmla="*/ 1208532 h 1424940"/>
                <a:gd name="connsiteX229" fmla="*/ 2478882 w 6095524"/>
                <a:gd name="connsiteY229" fmla="*/ 1208723 h 1424940"/>
                <a:gd name="connsiteX230" fmla="*/ 2512791 w 6095524"/>
                <a:gd name="connsiteY230" fmla="*/ 1204436 h 1424940"/>
                <a:gd name="connsiteX231" fmla="*/ 2544223 w 6095524"/>
                <a:gd name="connsiteY231" fmla="*/ 1201960 h 1424940"/>
                <a:gd name="connsiteX232" fmla="*/ 2623471 w 6095524"/>
                <a:gd name="connsiteY232" fmla="*/ 1210056 h 1424940"/>
                <a:gd name="connsiteX233" fmla="*/ 2684241 w 6095524"/>
                <a:gd name="connsiteY233" fmla="*/ 1208151 h 1424940"/>
                <a:gd name="connsiteX234" fmla="*/ 2712244 w 6095524"/>
                <a:gd name="connsiteY234" fmla="*/ 1210056 h 1424940"/>
                <a:gd name="connsiteX235" fmla="*/ 2728055 w 6095524"/>
                <a:gd name="connsiteY235" fmla="*/ 1212914 h 1424940"/>
                <a:gd name="connsiteX236" fmla="*/ 2763869 w 6095524"/>
                <a:gd name="connsiteY236" fmla="*/ 1232821 h 1424940"/>
                <a:gd name="connsiteX237" fmla="*/ 2783491 w 6095524"/>
                <a:gd name="connsiteY237" fmla="*/ 1237298 h 1424940"/>
                <a:gd name="connsiteX238" fmla="*/ 2842546 w 6095524"/>
                <a:gd name="connsiteY238" fmla="*/ 1236917 h 1424940"/>
                <a:gd name="connsiteX239" fmla="*/ 2931128 w 6095524"/>
                <a:gd name="connsiteY239" fmla="*/ 1206913 h 1424940"/>
                <a:gd name="connsiteX240" fmla="*/ 2940368 w 6095524"/>
                <a:gd name="connsiteY240" fmla="*/ 1202912 h 1424940"/>
                <a:gd name="connsiteX241" fmla="*/ 2985421 w 6095524"/>
                <a:gd name="connsiteY241" fmla="*/ 1197959 h 1424940"/>
                <a:gd name="connsiteX242" fmla="*/ 3015996 w 6095524"/>
                <a:gd name="connsiteY242" fmla="*/ 1204722 h 1424940"/>
                <a:gd name="connsiteX243" fmla="*/ 3057621 w 6095524"/>
                <a:gd name="connsiteY243" fmla="*/ 1218724 h 1424940"/>
                <a:gd name="connsiteX244" fmla="*/ 3095054 w 6095524"/>
                <a:gd name="connsiteY244" fmla="*/ 1230440 h 1424940"/>
                <a:gd name="connsiteX245" fmla="*/ 3122295 w 6095524"/>
                <a:gd name="connsiteY245" fmla="*/ 1243679 h 1424940"/>
                <a:gd name="connsiteX246" fmla="*/ 3184589 w 6095524"/>
                <a:gd name="connsiteY246" fmla="*/ 1253395 h 1424940"/>
                <a:gd name="connsiteX247" fmla="*/ 3191066 w 6095524"/>
                <a:gd name="connsiteY247" fmla="*/ 1255014 h 1424940"/>
                <a:gd name="connsiteX248" fmla="*/ 3237929 w 6095524"/>
                <a:gd name="connsiteY248" fmla="*/ 1243203 h 1424940"/>
                <a:gd name="connsiteX249" fmla="*/ 3294221 w 6095524"/>
                <a:gd name="connsiteY249" fmla="*/ 1231202 h 1424940"/>
                <a:gd name="connsiteX250" fmla="*/ 3314319 w 6095524"/>
                <a:gd name="connsiteY250" fmla="*/ 1235297 h 1424940"/>
                <a:gd name="connsiteX251" fmla="*/ 3341846 w 6095524"/>
                <a:gd name="connsiteY251" fmla="*/ 1241108 h 1424940"/>
                <a:gd name="connsiteX252" fmla="*/ 3367373 w 6095524"/>
                <a:gd name="connsiteY252" fmla="*/ 1238060 h 1424940"/>
                <a:gd name="connsiteX253" fmla="*/ 3382899 w 6095524"/>
                <a:gd name="connsiteY253" fmla="*/ 1237774 h 1424940"/>
                <a:gd name="connsiteX254" fmla="*/ 3453765 w 6095524"/>
                <a:gd name="connsiteY254" fmla="*/ 1273397 h 1424940"/>
                <a:gd name="connsiteX255" fmla="*/ 3471767 w 6095524"/>
                <a:gd name="connsiteY255" fmla="*/ 1276350 h 1424940"/>
                <a:gd name="connsiteX256" fmla="*/ 3481959 w 6095524"/>
                <a:gd name="connsiteY256" fmla="*/ 1280732 h 1424940"/>
                <a:gd name="connsiteX257" fmla="*/ 3543396 w 6095524"/>
                <a:gd name="connsiteY257" fmla="*/ 1324928 h 1424940"/>
                <a:gd name="connsiteX258" fmla="*/ 3569494 w 6095524"/>
                <a:gd name="connsiteY258" fmla="*/ 1333881 h 1424940"/>
                <a:gd name="connsiteX259" fmla="*/ 3598164 w 6095524"/>
                <a:gd name="connsiteY259" fmla="*/ 1332071 h 1424940"/>
                <a:gd name="connsiteX260" fmla="*/ 3614738 w 6095524"/>
                <a:gd name="connsiteY260" fmla="*/ 1328833 h 1424940"/>
                <a:gd name="connsiteX261" fmla="*/ 3655886 w 6095524"/>
                <a:gd name="connsiteY261" fmla="*/ 1300734 h 1424940"/>
                <a:gd name="connsiteX262" fmla="*/ 3679317 w 6095524"/>
                <a:gd name="connsiteY262" fmla="*/ 1301687 h 1424940"/>
                <a:gd name="connsiteX263" fmla="*/ 3715893 w 6095524"/>
                <a:gd name="connsiteY263" fmla="*/ 1321022 h 1424940"/>
                <a:gd name="connsiteX264" fmla="*/ 3782282 w 6095524"/>
                <a:gd name="connsiteY264" fmla="*/ 1329690 h 1424940"/>
                <a:gd name="connsiteX265" fmla="*/ 3816001 w 6095524"/>
                <a:gd name="connsiteY265" fmla="*/ 1302639 h 1424940"/>
                <a:gd name="connsiteX266" fmla="*/ 3833431 w 6095524"/>
                <a:gd name="connsiteY266" fmla="*/ 1276636 h 1424940"/>
                <a:gd name="connsiteX267" fmla="*/ 3883819 w 6095524"/>
                <a:gd name="connsiteY267" fmla="*/ 1246442 h 1424940"/>
                <a:gd name="connsiteX268" fmla="*/ 3895821 w 6095524"/>
                <a:gd name="connsiteY268" fmla="*/ 1257681 h 1424940"/>
                <a:gd name="connsiteX269" fmla="*/ 3932778 w 6095524"/>
                <a:gd name="connsiteY269" fmla="*/ 1262444 h 1424940"/>
                <a:gd name="connsiteX270" fmla="*/ 3972782 w 6095524"/>
                <a:gd name="connsiteY270" fmla="*/ 1262063 h 1424940"/>
                <a:gd name="connsiteX271" fmla="*/ 4042505 w 6095524"/>
                <a:gd name="connsiteY271" fmla="*/ 1267111 h 1424940"/>
                <a:gd name="connsiteX272" fmla="*/ 4088892 w 6095524"/>
                <a:gd name="connsiteY272" fmla="*/ 1238250 h 1424940"/>
                <a:gd name="connsiteX273" fmla="*/ 4106609 w 6095524"/>
                <a:gd name="connsiteY273" fmla="*/ 1226344 h 1424940"/>
                <a:gd name="connsiteX274" fmla="*/ 4123182 w 6095524"/>
                <a:gd name="connsiteY274" fmla="*/ 1218724 h 1424940"/>
                <a:gd name="connsiteX275" fmla="*/ 4142328 w 6095524"/>
                <a:gd name="connsiteY275" fmla="*/ 1214438 h 1424940"/>
                <a:gd name="connsiteX276" fmla="*/ 4188524 w 6095524"/>
                <a:gd name="connsiteY276" fmla="*/ 1198245 h 1424940"/>
                <a:gd name="connsiteX277" fmla="*/ 4213860 w 6095524"/>
                <a:gd name="connsiteY277" fmla="*/ 1182338 h 1424940"/>
                <a:gd name="connsiteX278" fmla="*/ 4270820 w 6095524"/>
                <a:gd name="connsiteY278" fmla="*/ 1167003 h 1424940"/>
                <a:gd name="connsiteX279" fmla="*/ 4309587 w 6095524"/>
                <a:gd name="connsiteY279" fmla="*/ 1153287 h 1424940"/>
                <a:gd name="connsiteX280" fmla="*/ 4350449 w 6095524"/>
                <a:gd name="connsiteY280" fmla="*/ 1129665 h 1424940"/>
                <a:gd name="connsiteX281" fmla="*/ 4356164 w 6095524"/>
                <a:gd name="connsiteY281" fmla="*/ 1126046 h 1424940"/>
                <a:gd name="connsiteX282" fmla="*/ 4369880 w 6095524"/>
                <a:gd name="connsiteY282" fmla="*/ 1110520 h 1424940"/>
                <a:gd name="connsiteX283" fmla="*/ 4389787 w 6095524"/>
                <a:gd name="connsiteY283" fmla="*/ 1057085 h 1424940"/>
                <a:gd name="connsiteX284" fmla="*/ 4395502 w 6095524"/>
                <a:gd name="connsiteY284" fmla="*/ 1046226 h 1424940"/>
                <a:gd name="connsiteX285" fmla="*/ 4447413 w 6095524"/>
                <a:gd name="connsiteY285" fmla="*/ 1009650 h 1424940"/>
                <a:gd name="connsiteX286" fmla="*/ 4466654 w 6095524"/>
                <a:gd name="connsiteY286" fmla="*/ 1013079 h 1424940"/>
                <a:gd name="connsiteX287" fmla="*/ 4487894 w 6095524"/>
                <a:gd name="connsiteY287" fmla="*/ 1025081 h 1424940"/>
                <a:gd name="connsiteX288" fmla="*/ 4534472 w 6095524"/>
                <a:gd name="connsiteY288" fmla="*/ 1028224 h 1424940"/>
                <a:gd name="connsiteX289" fmla="*/ 4551903 w 6095524"/>
                <a:gd name="connsiteY289" fmla="*/ 1022033 h 1424940"/>
                <a:gd name="connsiteX290" fmla="*/ 4582382 w 6095524"/>
                <a:gd name="connsiteY290" fmla="*/ 1005364 h 1424940"/>
                <a:gd name="connsiteX291" fmla="*/ 4605909 w 6095524"/>
                <a:gd name="connsiteY291" fmla="*/ 979551 h 1424940"/>
                <a:gd name="connsiteX292" fmla="*/ 4640104 w 6095524"/>
                <a:gd name="connsiteY292" fmla="*/ 936879 h 1424940"/>
                <a:gd name="connsiteX293" fmla="*/ 4705731 w 6095524"/>
                <a:gd name="connsiteY293" fmla="*/ 920591 h 1424940"/>
                <a:gd name="connsiteX294" fmla="*/ 4730973 w 6095524"/>
                <a:gd name="connsiteY294" fmla="*/ 915162 h 1424940"/>
                <a:gd name="connsiteX295" fmla="*/ 4822794 w 6095524"/>
                <a:gd name="connsiteY295" fmla="*/ 892397 h 1424940"/>
                <a:gd name="connsiteX296" fmla="*/ 4830794 w 6095524"/>
                <a:gd name="connsiteY296" fmla="*/ 891635 h 1424940"/>
                <a:gd name="connsiteX297" fmla="*/ 4894421 w 6095524"/>
                <a:gd name="connsiteY297" fmla="*/ 865442 h 1424940"/>
                <a:gd name="connsiteX298" fmla="*/ 4909756 w 6095524"/>
                <a:gd name="connsiteY298" fmla="*/ 858964 h 1424940"/>
                <a:gd name="connsiteX299" fmla="*/ 4928521 w 6095524"/>
                <a:gd name="connsiteY299" fmla="*/ 842391 h 1424940"/>
                <a:gd name="connsiteX300" fmla="*/ 4945857 w 6095524"/>
                <a:gd name="connsiteY300" fmla="*/ 795623 h 1424940"/>
                <a:gd name="connsiteX301" fmla="*/ 4966145 w 6095524"/>
                <a:gd name="connsiteY301" fmla="*/ 774287 h 1424940"/>
                <a:gd name="connsiteX302" fmla="*/ 4980909 w 6095524"/>
                <a:gd name="connsiteY302" fmla="*/ 761333 h 1424940"/>
                <a:gd name="connsiteX303" fmla="*/ 4993862 w 6095524"/>
                <a:gd name="connsiteY303" fmla="*/ 741712 h 1424940"/>
                <a:gd name="connsiteX304" fmla="*/ 5006816 w 6095524"/>
                <a:gd name="connsiteY304" fmla="*/ 694754 h 1424940"/>
                <a:gd name="connsiteX305" fmla="*/ 5026724 w 6095524"/>
                <a:gd name="connsiteY305" fmla="*/ 653129 h 1424940"/>
                <a:gd name="connsiteX306" fmla="*/ 5062538 w 6095524"/>
                <a:gd name="connsiteY306" fmla="*/ 630079 h 1424940"/>
                <a:gd name="connsiteX307" fmla="*/ 5084731 w 6095524"/>
                <a:gd name="connsiteY307" fmla="*/ 617982 h 1424940"/>
                <a:gd name="connsiteX308" fmla="*/ 5172647 w 6095524"/>
                <a:gd name="connsiteY308" fmla="*/ 630174 h 1424940"/>
                <a:gd name="connsiteX309" fmla="*/ 5232654 w 6095524"/>
                <a:gd name="connsiteY309" fmla="*/ 642080 h 1424940"/>
                <a:gd name="connsiteX310" fmla="*/ 5252371 w 6095524"/>
                <a:gd name="connsiteY310" fmla="*/ 637508 h 1424940"/>
                <a:gd name="connsiteX311" fmla="*/ 5308092 w 6095524"/>
                <a:gd name="connsiteY311" fmla="*/ 598646 h 1424940"/>
                <a:gd name="connsiteX312" fmla="*/ 5363147 w 6095524"/>
                <a:gd name="connsiteY312" fmla="*/ 581311 h 1424940"/>
                <a:gd name="connsiteX313" fmla="*/ 5404580 w 6095524"/>
                <a:gd name="connsiteY313" fmla="*/ 576358 h 1424940"/>
                <a:gd name="connsiteX314" fmla="*/ 5440203 w 6095524"/>
                <a:gd name="connsiteY314" fmla="*/ 572548 h 1424940"/>
                <a:gd name="connsiteX315" fmla="*/ 5482971 w 6095524"/>
                <a:gd name="connsiteY315" fmla="*/ 561880 h 1424940"/>
                <a:gd name="connsiteX316" fmla="*/ 5507165 w 6095524"/>
                <a:gd name="connsiteY316" fmla="*/ 550259 h 1424940"/>
                <a:gd name="connsiteX317" fmla="*/ 5545645 w 6095524"/>
                <a:gd name="connsiteY317" fmla="*/ 533591 h 1424940"/>
                <a:gd name="connsiteX318" fmla="*/ 5585079 w 6095524"/>
                <a:gd name="connsiteY318" fmla="*/ 511969 h 1424940"/>
                <a:gd name="connsiteX319" fmla="*/ 5615368 w 6095524"/>
                <a:gd name="connsiteY319" fmla="*/ 481679 h 1424940"/>
                <a:gd name="connsiteX320" fmla="*/ 5631656 w 6095524"/>
                <a:gd name="connsiteY320" fmla="*/ 456152 h 1424940"/>
                <a:gd name="connsiteX321" fmla="*/ 5679377 w 6095524"/>
                <a:gd name="connsiteY321" fmla="*/ 419576 h 1424940"/>
                <a:gd name="connsiteX322" fmla="*/ 5722525 w 6095524"/>
                <a:gd name="connsiteY322" fmla="*/ 350615 h 1424940"/>
                <a:gd name="connsiteX323" fmla="*/ 5749576 w 6095524"/>
                <a:gd name="connsiteY323" fmla="*/ 321945 h 1424940"/>
                <a:gd name="connsiteX324" fmla="*/ 5764911 w 6095524"/>
                <a:gd name="connsiteY324" fmla="*/ 313849 h 1424940"/>
                <a:gd name="connsiteX325" fmla="*/ 5791009 w 6095524"/>
                <a:gd name="connsiteY325" fmla="*/ 293942 h 1424940"/>
                <a:gd name="connsiteX326" fmla="*/ 5806440 w 6095524"/>
                <a:gd name="connsiteY326" fmla="*/ 279178 h 1424940"/>
                <a:gd name="connsiteX327" fmla="*/ 5848636 w 6095524"/>
                <a:gd name="connsiteY327" fmla="*/ 224885 h 1424940"/>
                <a:gd name="connsiteX328" fmla="*/ 5861590 w 6095524"/>
                <a:gd name="connsiteY328" fmla="*/ 208788 h 1424940"/>
                <a:gd name="connsiteX329" fmla="*/ 5888355 w 6095524"/>
                <a:gd name="connsiteY329" fmla="*/ 181166 h 1424940"/>
                <a:gd name="connsiteX330" fmla="*/ 5900071 w 6095524"/>
                <a:gd name="connsiteY330" fmla="*/ 172784 h 1424940"/>
                <a:gd name="connsiteX331" fmla="*/ 5920740 w 6095524"/>
                <a:gd name="connsiteY331" fmla="*/ 150305 h 1424940"/>
                <a:gd name="connsiteX332" fmla="*/ 5969985 w 6095524"/>
                <a:gd name="connsiteY332" fmla="*/ 91345 h 1424940"/>
                <a:gd name="connsiteX333" fmla="*/ 5991130 w 6095524"/>
                <a:gd name="connsiteY333" fmla="*/ 58293 h 1424940"/>
                <a:gd name="connsiteX334" fmla="*/ 6033325 w 6095524"/>
                <a:gd name="connsiteY334" fmla="*/ 33909 h 1424940"/>
                <a:gd name="connsiteX335" fmla="*/ 6054376 w 6095524"/>
                <a:gd name="connsiteY335" fmla="*/ 20955 h 1424940"/>
                <a:gd name="connsiteX336" fmla="*/ 6095524 w 6095524"/>
                <a:gd name="connsiteY336" fmla="*/ 0 h 14249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</a:cxnLst>
              <a:rect l="l" t="t" r="r" b="b"/>
              <a:pathLst>
                <a:path w="6095524" h="1424940">
                  <a:moveTo>
                    <a:pt x="6095524" y="0"/>
                  </a:moveTo>
                  <a:cubicBezTo>
                    <a:pt x="6095524" y="7811"/>
                    <a:pt x="6095524" y="12573"/>
                    <a:pt x="6095524" y="17431"/>
                  </a:cubicBezTo>
                  <a:lnTo>
                    <a:pt x="6095524" y="216290"/>
                  </a:lnTo>
                  <a:lnTo>
                    <a:pt x="6079998" y="230600"/>
                  </a:lnTo>
                  <a:cubicBezTo>
                    <a:pt x="6058567" y="241363"/>
                    <a:pt x="6035706" y="251079"/>
                    <a:pt x="6012751" y="260699"/>
                  </a:cubicBezTo>
                  <a:cubicBezTo>
                    <a:pt x="6006084" y="263462"/>
                    <a:pt x="5998749" y="264986"/>
                    <a:pt x="5992749" y="268700"/>
                  </a:cubicBezTo>
                  <a:cubicBezTo>
                    <a:pt x="5965126" y="285655"/>
                    <a:pt x="5938361" y="303943"/>
                    <a:pt x="5910358" y="320231"/>
                  </a:cubicBezTo>
                  <a:cubicBezTo>
                    <a:pt x="5881497" y="337090"/>
                    <a:pt x="5855684" y="356997"/>
                    <a:pt x="5835777" y="383953"/>
                  </a:cubicBezTo>
                  <a:cubicBezTo>
                    <a:pt x="5817298" y="409004"/>
                    <a:pt x="5799391" y="434435"/>
                    <a:pt x="5781008" y="459581"/>
                  </a:cubicBezTo>
                  <a:cubicBezTo>
                    <a:pt x="5776341" y="465963"/>
                    <a:pt x="5772054" y="473488"/>
                    <a:pt x="5765673" y="477584"/>
                  </a:cubicBezTo>
                  <a:cubicBezTo>
                    <a:pt x="5752433" y="486156"/>
                    <a:pt x="5737955" y="493109"/>
                    <a:pt x="5723763" y="500158"/>
                  </a:cubicBezTo>
                  <a:cubicBezTo>
                    <a:pt x="5711571" y="506159"/>
                    <a:pt x="5698617" y="510635"/>
                    <a:pt x="5686711" y="517112"/>
                  </a:cubicBezTo>
                  <a:cubicBezTo>
                    <a:pt x="5677186" y="522256"/>
                    <a:pt x="5668708" y="529400"/>
                    <a:pt x="5659850" y="535877"/>
                  </a:cubicBezTo>
                  <a:cubicBezTo>
                    <a:pt x="5652135" y="541496"/>
                    <a:pt x="5643658" y="546354"/>
                    <a:pt x="5637181" y="553117"/>
                  </a:cubicBezTo>
                  <a:cubicBezTo>
                    <a:pt x="5621369" y="569500"/>
                    <a:pt x="5605462" y="585597"/>
                    <a:pt x="5585841" y="597694"/>
                  </a:cubicBezTo>
                  <a:cubicBezTo>
                    <a:pt x="5566505" y="609695"/>
                    <a:pt x="5548217" y="623126"/>
                    <a:pt x="5528977" y="635318"/>
                  </a:cubicBezTo>
                  <a:cubicBezTo>
                    <a:pt x="5510117" y="647224"/>
                    <a:pt x="5493067" y="660273"/>
                    <a:pt x="5483256" y="681419"/>
                  </a:cubicBezTo>
                  <a:cubicBezTo>
                    <a:pt x="5478875" y="690753"/>
                    <a:pt x="5472684" y="700945"/>
                    <a:pt x="5464397" y="706374"/>
                  </a:cubicBezTo>
                  <a:cubicBezTo>
                    <a:pt x="5452586" y="714089"/>
                    <a:pt x="5437632" y="716852"/>
                    <a:pt x="5424773" y="723424"/>
                  </a:cubicBezTo>
                  <a:cubicBezTo>
                    <a:pt x="5409628" y="731139"/>
                    <a:pt x="5392103" y="737807"/>
                    <a:pt x="5381815" y="750094"/>
                  </a:cubicBezTo>
                  <a:cubicBezTo>
                    <a:pt x="5372671" y="761048"/>
                    <a:pt x="5363432" y="769620"/>
                    <a:pt x="5351335" y="776573"/>
                  </a:cubicBezTo>
                  <a:cubicBezTo>
                    <a:pt x="5342858" y="781431"/>
                    <a:pt x="5336572" y="790289"/>
                    <a:pt x="5327809" y="794290"/>
                  </a:cubicBezTo>
                  <a:cubicBezTo>
                    <a:pt x="5316284" y="799624"/>
                    <a:pt x="5304663" y="803815"/>
                    <a:pt x="5294566" y="812102"/>
                  </a:cubicBezTo>
                  <a:cubicBezTo>
                    <a:pt x="5284089" y="820674"/>
                    <a:pt x="5272183" y="827437"/>
                    <a:pt x="5261229" y="835438"/>
                  </a:cubicBezTo>
                  <a:cubicBezTo>
                    <a:pt x="5255419" y="839724"/>
                    <a:pt x="5250656" y="845344"/>
                    <a:pt x="5245037" y="849821"/>
                  </a:cubicBezTo>
                  <a:cubicBezTo>
                    <a:pt x="5234750" y="858012"/>
                    <a:pt x="5224272" y="866013"/>
                    <a:pt x="5213699" y="873728"/>
                  </a:cubicBezTo>
                  <a:cubicBezTo>
                    <a:pt x="5203127" y="881444"/>
                    <a:pt x="5193030" y="890397"/>
                    <a:pt x="5181409" y="896017"/>
                  </a:cubicBezTo>
                  <a:cubicBezTo>
                    <a:pt x="5161598" y="905542"/>
                    <a:pt x="5139976" y="911257"/>
                    <a:pt x="5120735" y="921544"/>
                  </a:cubicBezTo>
                  <a:cubicBezTo>
                    <a:pt x="5101209" y="932021"/>
                    <a:pt x="5082826" y="945166"/>
                    <a:pt x="5065490" y="959072"/>
                  </a:cubicBezTo>
                  <a:cubicBezTo>
                    <a:pt x="5051774" y="970026"/>
                    <a:pt x="5038916" y="980885"/>
                    <a:pt x="5021675" y="986504"/>
                  </a:cubicBezTo>
                  <a:cubicBezTo>
                    <a:pt x="5012055" y="989648"/>
                    <a:pt x="5001959" y="996506"/>
                    <a:pt x="4996148" y="1004507"/>
                  </a:cubicBezTo>
                  <a:cubicBezTo>
                    <a:pt x="4983575" y="1021937"/>
                    <a:pt x="4967478" y="1034225"/>
                    <a:pt x="4949285" y="1044702"/>
                  </a:cubicBezTo>
                  <a:cubicBezTo>
                    <a:pt x="4924996" y="1058799"/>
                    <a:pt x="4900993" y="1073182"/>
                    <a:pt x="4876609" y="1086993"/>
                  </a:cubicBezTo>
                  <a:cubicBezTo>
                    <a:pt x="4862227" y="1095185"/>
                    <a:pt x="4847940" y="1103852"/>
                    <a:pt x="4832699" y="1109853"/>
                  </a:cubicBezTo>
                  <a:cubicBezTo>
                    <a:pt x="4801553" y="1122236"/>
                    <a:pt x="4769644" y="1132808"/>
                    <a:pt x="4738211" y="1144334"/>
                  </a:cubicBezTo>
                  <a:cubicBezTo>
                    <a:pt x="4727924" y="1148048"/>
                    <a:pt x="4718209" y="1153382"/>
                    <a:pt x="4707731" y="1156621"/>
                  </a:cubicBezTo>
                  <a:cubicBezTo>
                    <a:pt x="4696396" y="1160145"/>
                    <a:pt x="4684205" y="1161193"/>
                    <a:pt x="4672870" y="1164717"/>
                  </a:cubicBezTo>
                  <a:cubicBezTo>
                    <a:pt x="4654010" y="1170527"/>
                    <a:pt x="4635722" y="1177957"/>
                    <a:pt x="4616863" y="1183862"/>
                  </a:cubicBezTo>
                  <a:cubicBezTo>
                    <a:pt x="4580477" y="1195197"/>
                    <a:pt x="4543996" y="1206056"/>
                    <a:pt x="4507516" y="1216819"/>
                  </a:cubicBezTo>
                  <a:cubicBezTo>
                    <a:pt x="4499706" y="1219105"/>
                    <a:pt x="4491228" y="1219391"/>
                    <a:pt x="4483513" y="1221867"/>
                  </a:cubicBezTo>
                  <a:cubicBezTo>
                    <a:pt x="4463034" y="1228535"/>
                    <a:pt x="4442650" y="1235773"/>
                    <a:pt x="4422362" y="1243108"/>
                  </a:cubicBezTo>
                  <a:cubicBezTo>
                    <a:pt x="4410075" y="1247585"/>
                    <a:pt x="4398073" y="1253109"/>
                    <a:pt x="4385691" y="1257395"/>
                  </a:cubicBezTo>
                  <a:cubicBezTo>
                    <a:pt x="4375785" y="1260824"/>
                    <a:pt x="4365593" y="1263491"/>
                    <a:pt x="4355306" y="1265587"/>
                  </a:cubicBezTo>
                  <a:cubicBezTo>
                    <a:pt x="4346448" y="1267397"/>
                    <a:pt x="4337209" y="1267206"/>
                    <a:pt x="4328446" y="1269397"/>
                  </a:cubicBezTo>
                  <a:cubicBezTo>
                    <a:pt x="4304728" y="1275302"/>
                    <a:pt x="4281297" y="1281970"/>
                    <a:pt x="4257770" y="1288256"/>
                  </a:cubicBezTo>
                  <a:cubicBezTo>
                    <a:pt x="4248341" y="1290733"/>
                    <a:pt x="4238720" y="1292543"/>
                    <a:pt x="4229576" y="1295686"/>
                  </a:cubicBezTo>
                  <a:cubicBezTo>
                    <a:pt x="4205097" y="1303973"/>
                    <a:pt x="4180999" y="1313402"/>
                    <a:pt x="4156424" y="1321213"/>
                  </a:cubicBezTo>
                  <a:cubicBezTo>
                    <a:pt x="4136041" y="1327690"/>
                    <a:pt x="4115086" y="1332357"/>
                    <a:pt x="4094416" y="1338072"/>
                  </a:cubicBezTo>
                  <a:cubicBezTo>
                    <a:pt x="4085653" y="1340549"/>
                    <a:pt x="4077271" y="1344073"/>
                    <a:pt x="4068509" y="1346168"/>
                  </a:cubicBezTo>
                  <a:cubicBezTo>
                    <a:pt x="4048887" y="1350931"/>
                    <a:pt x="4028980" y="1354931"/>
                    <a:pt x="4009263" y="1359694"/>
                  </a:cubicBezTo>
                  <a:cubicBezTo>
                    <a:pt x="3998023" y="1362456"/>
                    <a:pt x="3987165" y="1367409"/>
                    <a:pt x="3975735" y="1369219"/>
                  </a:cubicBezTo>
                  <a:cubicBezTo>
                    <a:pt x="3948589" y="1373505"/>
                    <a:pt x="3921252" y="1376553"/>
                    <a:pt x="3893915" y="1379982"/>
                  </a:cubicBezTo>
                  <a:cubicBezTo>
                    <a:pt x="3865722" y="1383506"/>
                    <a:pt x="3837623" y="1387221"/>
                    <a:pt x="3809428" y="1390364"/>
                  </a:cubicBezTo>
                  <a:cubicBezTo>
                    <a:pt x="3793998" y="1391984"/>
                    <a:pt x="3778472" y="1392269"/>
                    <a:pt x="3763042" y="1393793"/>
                  </a:cubicBezTo>
                  <a:cubicBezTo>
                    <a:pt x="3749516" y="1395127"/>
                    <a:pt x="3736086" y="1397603"/>
                    <a:pt x="3722561" y="1399223"/>
                  </a:cubicBezTo>
                  <a:cubicBezTo>
                    <a:pt x="3710845" y="1400556"/>
                    <a:pt x="3699034" y="1401318"/>
                    <a:pt x="3687318" y="1402652"/>
                  </a:cubicBezTo>
                  <a:cubicBezTo>
                    <a:pt x="3668554" y="1404842"/>
                    <a:pt x="3649885" y="1407319"/>
                    <a:pt x="3631216" y="1409605"/>
                  </a:cubicBezTo>
                  <a:cubicBezTo>
                    <a:pt x="3623406" y="1410462"/>
                    <a:pt x="3615214" y="1412843"/>
                    <a:pt x="3607880" y="1411415"/>
                  </a:cubicBezTo>
                  <a:cubicBezTo>
                    <a:pt x="3589401" y="1407795"/>
                    <a:pt x="3571208" y="1408843"/>
                    <a:pt x="3552825" y="1411319"/>
                  </a:cubicBezTo>
                  <a:cubicBezTo>
                    <a:pt x="3546539" y="1412177"/>
                    <a:pt x="3539776" y="1411986"/>
                    <a:pt x="3533680" y="1410367"/>
                  </a:cubicBezTo>
                  <a:cubicBezTo>
                    <a:pt x="3521202" y="1407128"/>
                    <a:pt x="3509106" y="1402556"/>
                    <a:pt x="3496818" y="1398556"/>
                  </a:cubicBezTo>
                  <a:cubicBezTo>
                    <a:pt x="3495484" y="1398080"/>
                    <a:pt x="3493865" y="1397984"/>
                    <a:pt x="3492437" y="1397699"/>
                  </a:cubicBezTo>
                  <a:cubicBezTo>
                    <a:pt x="3484340" y="1396079"/>
                    <a:pt x="3476340" y="1394460"/>
                    <a:pt x="3468243" y="1393031"/>
                  </a:cubicBezTo>
                  <a:cubicBezTo>
                    <a:pt x="3463862" y="1392269"/>
                    <a:pt x="3459385" y="1392174"/>
                    <a:pt x="3455003" y="1391507"/>
                  </a:cubicBezTo>
                  <a:cubicBezTo>
                    <a:pt x="3438049" y="1388840"/>
                    <a:pt x="3419380" y="1393317"/>
                    <a:pt x="3404711" y="1381792"/>
                  </a:cubicBezTo>
                  <a:cubicBezTo>
                    <a:pt x="3395186" y="1374362"/>
                    <a:pt x="3385947" y="1376077"/>
                    <a:pt x="3375756" y="1377220"/>
                  </a:cubicBezTo>
                  <a:cubicBezTo>
                    <a:pt x="3368040" y="1378077"/>
                    <a:pt x="3360134" y="1377791"/>
                    <a:pt x="3352324" y="1377887"/>
                  </a:cubicBezTo>
                  <a:cubicBezTo>
                    <a:pt x="3338608" y="1378172"/>
                    <a:pt x="3324892" y="1378268"/>
                    <a:pt x="3311176" y="1378744"/>
                  </a:cubicBezTo>
                  <a:cubicBezTo>
                    <a:pt x="3306794" y="1378934"/>
                    <a:pt x="3302318" y="1381316"/>
                    <a:pt x="3298031" y="1380935"/>
                  </a:cubicBezTo>
                  <a:cubicBezTo>
                    <a:pt x="3278219" y="1379125"/>
                    <a:pt x="3258407" y="1376267"/>
                    <a:pt x="3238595" y="1374648"/>
                  </a:cubicBezTo>
                  <a:cubicBezTo>
                    <a:pt x="3227356" y="1373696"/>
                    <a:pt x="3215830" y="1375505"/>
                    <a:pt x="3204686" y="1374172"/>
                  </a:cubicBezTo>
                  <a:cubicBezTo>
                    <a:pt x="3191828" y="1372648"/>
                    <a:pt x="3179255" y="1368743"/>
                    <a:pt x="3166491" y="1366361"/>
                  </a:cubicBezTo>
                  <a:cubicBezTo>
                    <a:pt x="3162967" y="1365695"/>
                    <a:pt x="3159062" y="1366552"/>
                    <a:pt x="3155347" y="1366742"/>
                  </a:cubicBezTo>
                  <a:cubicBezTo>
                    <a:pt x="3151156" y="1366933"/>
                    <a:pt x="3147060" y="1367314"/>
                    <a:pt x="3142869" y="1367409"/>
                  </a:cubicBezTo>
                  <a:cubicBezTo>
                    <a:pt x="3130105" y="1367600"/>
                    <a:pt x="3117342" y="1367314"/>
                    <a:pt x="3104578" y="1367981"/>
                  </a:cubicBezTo>
                  <a:cubicBezTo>
                    <a:pt x="3096768" y="1368362"/>
                    <a:pt x="3088577" y="1372267"/>
                    <a:pt x="3081337" y="1370838"/>
                  </a:cubicBezTo>
                  <a:cubicBezTo>
                    <a:pt x="3066574" y="1368076"/>
                    <a:pt x="3051810" y="1374267"/>
                    <a:pt x="3037047" y="1369124"/>
                  </a:cubicBezTo>
                  <a:cubicBezTo>
                    <a:pt x="3032474" y="1367600"/>
                    <a:pt x="3026188" y="1371410"/>
                    <a:pt x="3020663" y="1371600"/>
                  </a:cubicBezTo>
                  <a:cubicBezTo>
                    <a:pt x="3006852" y="1372076"/>
                    <a:pt x="2993041" y="1371981"/>
                    <a:pt x="2979230" y="1371886"/>
                  </a:cubicBezTo>
                  <a:cubicBezTo>
                    <a:pt x="2966847" y="1371791"/>
                    <a:pt x="2953988" y="1373124"/>
                    <a:pt x="2942082" y="1370457"/>
                  </a:cubicBezTo>
                  <a:cubicBezTo>
                    <a:pt x="2929604" y="1367600"/>
                    <a:pt x="2918365" y="1367981"/>
                    <a:pt x="2906268" y="1371219"/>
                  </a:cubicBezTo>
                  <a:cubicBezTo>
                    <a:pt x="2897981" y="1373410"/>
                    <a:pt x="2889218" y="1373696"/>
                    <a:pt x="2880646" y="1374362"/>
                  </a:cubicBezTo>
                  <a:cubicBezTo>
                    <a:pt x="2871407" y="1375124"/>
                    <a:pt x="2861215" y="1373124"/>
                    <a:pt x="2852833" y="1376267"/>
                  </a:cubicBezTo>
                  <a:cubicBezTo>
                    <a:pt x="2827877" y="1385602"/>
                    <a:pt x="2802255" y="1387602"/>
                    <a:pt x="2776157" y="1387602"/>
                  </a:cubicBezTo>
                  <a:cubicBezTo>
                    <a:pt x="2771394" y="1387602"/>
                    <a:pt x="2766536" y="1386269"/>
                    <a:pt x="2761965" y="1384840"/>
                  </a:cubicBezTo>
                  <a:cubicBezTo>
                    <a:pt x="2735294" y="1376267"/>
                    <a:pt x="2708529" y="1377029"/>
                    <a:pt x="2681383" y="1382268"/>
                  </a:cubicBezTo>
                  <a:cubicBezTo>
                    <a:pt x="2675763" y="1383411"/>
                    <a:pt x="2669477" y="1383602"/>
                    <a:pt x="2663857" y="1382459"/>
                  </a:cubicBezTo>
                  <a:cubicBezTo>
                    <a:pt x="2648045" y="1379125"/>
                    <a:pt x="2632710" y="1373600"/>
                    <a:pt x="2616803" y="1371219"/>
                  </a:cubicBezTo>
                  <a:cubicBezTo>
                    <a:pt x="2590515" y="1367314"/>
                    <a:pt x="2567750" y="1380458"/>
                    <a:pt x="2544223" y="1389031"/>
                  </a:cubicBezTo>
                  <a:cubicBezTo>
                    <a:pt x="2521839" y="1397127"/>
                    <a:pt x="2502789" y="1415415"/>
                    <a:pt x="2476309" y="1411319"/>
                  </a:cubicBezTo>
                  <a:cubicBezTo>
                    <a:pt x="2473643" y="1410938"/>
                    <a:pt x="2470690" y="1413510"/>
                    <a:pt x="2467737" y="1414177"/>
                  </a:cubicBezTo>
                  <a:cubicBezTo>
                    <a:pt x="2459641" y="1415987"/>
                    <a:pt x="2451545" y="1418177"/>
                    <a:pt x="2443353" y="1419035"/>
                  </a:cubicBezTo>
                  <a:cubicBezTo>
                    <a:pt x="2433352" y="1420178"/>
                    <a:pt x="2423160" y="1419797"/>
                    <a:pt x="2413159" y="1420749"/>
                  </a:cubicBezTo>
                  <a:cubicBezTo>
                    <a:pt x="2400300" y="1421892"/>
                    <a:pt x="2387632" y="1424940"/>
                    <a:pt x="2374868" y="1424940"/>
                  </a:cubicBezTo>
                  <a:cubicBezTo>
                    <a:pt x="2364581" y="1424940"/>
                    <a:pt x="2354389" y="1421416"/>
                    <a:pt x="2344198" y="1419701"/>
                  </a:cubicBezTo>
                  <a:cubicBezTo>
                    <a:pt x="2329815" y="1417320"/>
                    <a:pt x="2314003" y="1417987"/>
                    <a:pt x="2301335" y="1411891"/>
                  </a:cubicBezTo>
                  <a:cubicBezTo>
                    <a:pt x="2287810" y="1405414"/>
                    <a:pt x="2274951" y="1402461"/>
                    <a:pt x="2260949" y="1404461"/>
                  </a:cubicBezTo>
                  <a:cubicBezTo>
                    <a:pt x="2256282" y="1405128"/>
                    <a:pt x="2250281" y="1409129"/>
                    <a:pt x="2248186" y="1413224"/>
                  </a:cubicBezTo>
                  <a:cubicBezTo>
                    <a:pt x="2243518" y="1422368"/>
                    <a:pt x="2237137" y="1423988"/>
                    <a:pt x="2228469" y="1420844"/>
                  </a:cubicBezTo>
                  <a:cubicBezTo>
                    <a:pt x="2220944" y="1418177"/>
                    <a:pt x="2211705" y="1416844"/>
                    <a:pt x="2206562" y="1411700"/>
                  </a:cubicBezTo>
                  <a:cubicBezTo>
                    <a:pt x="2191988" y="1397127"/>
                    <a:pt x="2173414" y="1396651"/>
                    <a:pt x="2155317" y="1392746"/>
                  </a:cubicBezTo>
                  <a:cubicBezTo>
                    <a:pt x="2144269" y="1390364"/>
                    <a:pt x="2133981" y="1390269"/>
                    <a:pt x="2122932" y="1391888"/>
                  </a:cubicBezTo>
                  <a:cubicBezTo>
                    <a:pt x="2098930" y="1395508"/>
                    <a:pt x="2075593" y="1390364"/>
                    <a:pt x="2052542" y="1383792"/>
                  </a:cubicBezTo>
                  <a:cubicBezTo>
                    <a:pt x="2037302" y="1379411"/>
                    <a:pt x="2021681" y="1376744"/>
                    <a:pt x="2006537" y="1372267"/>
                  </a:cubicBezTo>
                  <a:cubicBezTo>
                    <a:pt x="1995202" y="1368838"/>
                    <a:pt x="1983868" y="1364742"/>
                    <a:pt x="1973486" y="1359218"/>
                  </a:cubicBezTo>
                  <a:cubicBezTo>
                    <a:pt x="1958435" y="1351121"/>
                    <a:pt x="1945292" y="1338929"/>
                    <a:pt x="1926146" y="1342168"/>
                  </a:cubicBezTo>
                  <a:cubicBezTo>
                    <a:pt x="1909286" y="1345025"/>
                    <a:pt x="1894047" y="1339025"/>
                    <a:pt x="1878616" y="1333310"/>
                  </a:cubicBezTo>
                  <a:cubicBezTo>
                    <a:pt x="1867281" y="1329119"/>
                    <a:pt x="1855948" y="1324832"/>
                    <a:pt x="1844231" y="1322165"/>
                  </a:cubicBezTo>
                  <a:cubicBezTo>
                    <a:pt x="1830324" y="1319022"/>
                    <a:pt x="1814608" y="1320356"/>
                    <a:pt x="1802225" y="1314545"/>
                  </a:cubicBezTo>
                  <a:cubicBezTo>
                    <a:pt x="1789271" y="1308449"/>
                    <a:pt x="1778509" y="1312545"/>
                    <a:pt x="1766983" y="1314260"/>
                  </a:cubicBezTo>
                  <a:cubicBezTo>
                    <a:pt x="1748600" y="1316927"/>
                    <a:pt x="1730311" y="1321880"/>
                    <a:pt x="1711738" y="1315593"/>
                  </a:cubicBezTo>
                  <a:cubicBezTo>
                    <a:pt x="1689164" y="1307973"/>
                    <a:pt x="1666780" y="1299782"/>
                    <a:pt x="1644111" y="1292543"/>
                  </a:cubicBezTo>
                  <a:cubicBezTo>
                    <a:pt x="1635347" y="1289780"/>
                    <a:pt x="1625919" y="1288637"/>
                    <a:pt x="1616774" y="1287399"/>
                  </a:cubicBezTo>
                  <a:cubicBezTo>
                    <a:pt x="1608107" y="1286351"/>
                    <a:pt x="1597725" y="1289018"/>
                    <a:pt x="1591056" y="1285018"/>
                  </a:cubicBezTo>
                  <a:cubicBezTo>
                    <a:pt x="1573911" y="1274731"/>
                    <a:pt x="1556291" y="1269683"/>
                    <a:pt x="1536478" y="1269683"/>
                  </a:cubicBezTo>
                  <a:cubicBezTo>
                    <a:pt x="1529048" y="1269683"/>
                    <a:pt x="1521809" y="1265396"/>
                    <a:pt x="1514285" y="1264634"/>
                  </a:cubicBezTo>
                  <a:cubicBezTo>
                    <a:pt x="1503997" y="1263682"/>
                    <a:pt x="1492186" y="1261110"/>
                    <a:pt x="1483233" y="1264730"/>
                  </a:cubicBezTo>
                  <a:cubicBezTo>
                    <a:pt x="1462183" y="1273302"/>
                    <a:pt x="1445134" y="1266158"/>
                    <a:pt x="1426750" y="1257681"/>
                  </a:cubicBezTo>
                  <a:cubicBezTo>
                    <a:pt x="1408652" y="1249299"/>
                    <a:pt x="1389602" y="1242632"/>
                    <a:pt x="1370362" y="1237107"/>
                  </a:cubicBezTo>
                  <a:cubicBezTo>
                    <a:pt x="1363123" y="1235107"/>
                    <a:pt x="1354456" y="1238441"/>
                    <a:pt x="1346454" y="1239107"/>
                  </a:cubicBezTo>
                  <a:cubicBezTo>
                    <a:pt x="1343596" y="1239298"/>
                    <a:pt x="1340453" y="1239584"/>
                    <a:pt x="1337882" y="1238631"/>
                  </a:cubicBezTo>
                  <a:cubicBezTo>
                    <a:pt x="1313022" y="1229487"/>
                    <a:pt x="1287780" y="1222534"/>
                    <a:pt x="1260825" y="1227296"/>
                  </a:cubicBezTo>
                  <a:cubicBezTo>
                    <a:pt x="1258349" y="1227773"/>
                    <a:pt x="1255586" y="1226725"/>
                    <a:pt x="1253109" y="1226058"/>
                  </a:cubicBezTo>
                  <a:cubicBezTo>
                    <a:pt x="1241012" y="1222629"/>
                    <a:pt x="1229201" y="1217200"/>
                    <a:pt x="1216915" y="1215962"/>
                  </a:cubicBezTo>
                  <a:cubicBezTo>
                    <a:pt x="1186625" y="1212914"/>
                    <a:pt x="1156146" y="1211675"/>
                    <a:pt x="1125664" y="1209675"/>
                  </a:cubicBezTo>
                  <a:cubicBezTo>
                    <a:pt x="1123759" y="1209580"/>
                    <a:pt x="1121759" y="1209580"/>
                    <a:pt x="1120045" y="1208913"/>
                  </a:cubicBezTo>
                  <a:cubicBezTo>
                    <a:pt x="1108805" y="1204817"/>
                    <a:pt x="1098995" y="1206151"/>
                    <a:pt x="1089469" y="1213961"/>
                  </a:cubicBezTo>
                  <a:cubicBezTo>
                    <a:pt x="1085278" y="1217390"/>
                    <a:pt x="1079563" y="1219200"/>
                    <a:pt x="1074325" y="1221105"/>
                  </a:cubicBezTo>
                  <a:cubicBezTo>
                    <a:pt x="1066609" y="1223963"/>
                    <a:pt x="1058704" y="1226725"/>
                    <a:pt x="1050703" y="1228535"/>
                  </a:cubicBezTo>
                  <a:cubicBezTo>
                    <a:pt x="1042797" y="1230249"/>
                    <a:pt x="1034320" y="1232630"/>
                    <a:pt x="1026700" y="1231297"/>
                  </a:cubicBezTo>
                  <a:cubicBezTo>
                    <a:pt x="1012984" y="1228916"/>
                    <a:pt x="999934" y="1223582"/>
                    <a:pt x="986409" y="1220057"/>
                  </a:cubicBezTo>
                  <a:cubicBezTo>
                    <a:pt x="981742" y="1218819"/>
                    <a:pt x="976598" y="1219010"/>
                    <a:pt x="971741" y="1218914"/>
                  </a:cubicBezTo>
                  <a:cubicBezTo>
                    <a:pt x="960596" y="1218629"/>
                    <a:pt x="949166" y="1221391"/>
                    <a:pt x="939070" y="1213485"/>
                  </a:cubicBezTo>
                  <a:cubicBezTo>
                    <a:pt x="929736" y="1206056"/>
                    <a:pt x="920305" y="1208246"/>
                    <a:pt x="910495" y="1213866"/>
                  </a:cubicBezTo>
                  <a:cubicBezTo>
                    <a:pt x="903446" y="1217867"/>
                    <a:pt x="895446" y="1221010"/>
                    <a:pt x="887540" y="1222534"/>
                  </a:cubicBezTo>
                  <a:cubicBezTo>
                    <a:pt x="876681" y="1224629"/>
                    <a:pt x="865918" y="1225487"/>
                    <a:pt x="854202" y="1224248"/>
                  </a:cubicBezTo>
                  <a:cubicBezTo>
                    <a:pt x="845915" y="1223391"/>
                    <a:pt x="839152" y="1223010"/>
                    <a:pt x="832675" y="1217962"/>
                  </a:cubicBezTo>
                  <a:cubicBezTo>
                    <a:pt x="831628" y="1217200"/>
                    <a:pt x="829723" y="1217009"/>
                    <a:pt x="828294" y="1217105"/>
                  </a:cubicBezTo>
                  <a:cubicBezTo>
                    <a:pt x="809530" y="1218724"/>
                    <a:pt x="790956" y="1217867"/>
                    <a:pt x="772001" y="1216723"/>
                  </a:cubicBezTo>
                  <a:cubicBezTo>
                    <a:pt x="747904" y="1215200"/>
                    <a:pt x="722566" y="1219676"/>
                    <a:pt x="701707" y="1235678"/>
                  </a:cubicBezTo>
                  <a:cubicBezTo>
                    <a:pt x="698659" y="1238060"/>
                    <a:pt x="694087" y="1239107"/>
                    <a:pt x="690086" y="1239679"/>
                  </a:cubicBezTo>
                  <a:cubicBezTo>
                    <a:pt x="671227" y="1242155"/>
                    <a:pt x="652272" y="1243870"/>
                    <a:pt x="633412" y="1246632"/>
                  </a:cubicBezTo>
                  <a:cubicBezTo>
                    <a:pt x="623125" y="1248156"/>
                    <a:pt x="612362" y="1249490"/>
                    <a:pt x="603028" y="1253681"/>
                  </a:cubicBezTo>
                  <a:cubicBezTo>
                    <a:pt x="593885" y="1257776"/>
                    <a:pt x="586549" y="1262634"/>
                    <a:pt x="581120" y="1254062"/>
                  </a:cubicBezTo>
                  <a:cubicBezTo>
                    <a:pt x="571406" y="1258634"/>
                    <a:pt x="562927" y="1262444"/>
                    <a:pt x="554642" y="1266539"/>
                  </a:cubicBezTo>
                  <a:cubicBezTo>
                    <a:pt x="551593" y="1268063"/>
                    <a:pt x="549021" y="1270540"/>
                    <a:pt x="545973" y="1271969"/>
                  </a:cubicBezTo>
                  <a:cubicBezTo>
                    <a:pt x="542734" y="1273493"/>
                    <a:pt x="539115" y="1274445"/>
                    <a:pt x="535591" y="1275207"/>
                  </a:cubicBezTo>
                  <a:cubicBezTo>
                    <a:pt x="519874" y="1278636"/>
                    <a:pt x="504158" y="1281779"/>
                    <a:pt x="488538" y="1285494"/>
                  </a:cubicBezTo>
                  <a:cubicBezTo>
                    <a:pt x="485489" y="1286256"/>
                    <a:pt x="482917" y="1289304"/>
                    <a:pt x="480155" y="1291304"/>
                  </a:cubicBezTo>
                  <a:cubicBezTo>
                    <a:pt x="478345" y="1292638"/>
                    <a:pt x="476536" y="1294638"/>
                    <a:pt x="474535" y="1294924"/>
                  </a:cubicBezTo>
                  <a:cubicBezTo>
                    <a:pt x="459295" y="1297210"/>
                    <a:pt x="444151" y="1299877"/>
                    <a:pt x="428816" y="1301020"/>
                  </a:cubicBezTo>
                  <a:cubicBezTo>
                    <a:pt x="415957" y="1301972"/>
                    <a:pt x="403574" y="1301687"/>
                    <a:pt x="400241" y="1318260"/>
                  </a:cubicBezTo>
                  <a:cubicBezTo>
                    <a:pt x="399669" y="1321118"/>
                    <a:pt x="395573" y="1324166"/>
                    <a:pt x="392431" y="1325594"/>
                  </a:cubicBezTo>
                  <a:cubicBezTo>
                    <a:pt x="383477" y="1329690"/>
                    <a:pt x="373951" y="1332452"/>
                    <a:pt x="365093" y="1336643"/>
                  </a:cubicBezTo>
                  <a:cubicBezTo>
                    <a:pt x="336042" y="1350645"/>
                    <a:pt x="305658" y="1359503"/>
                    <a:pt x="273177" y="1357884"/>
                  </a:cubicBezTo>
                  <a:cubicBezTo>
                    <a:pt x="263081" y="1357408"/>
                    <a:pt x="253270" y="1352264"/>
                    <a:pt x="246888" y="1350359"/>
                  </a:cubicBezTo>
                  <a:cubicBezTo>
                    <a:pt x="228506" y="1357884"/>
                    <a:pt x="213075" y="1365123"/>
                    <a:pt x="196977" y="1370552"/>
                  </a:cubicBezTo>
                  <a:cubicBezTo>
                    <a:pt x="182785" y="1375410"/>
                    <a:pt x="167926" y="1378458"/>
                    <a:pt x="153352" y="1381982"/>
                  </a:cubicBezTo>
                  <a:cubicBezTo>
                    <a:pt x="148018" y="1383316"/>
                    <a:pt x="142589" y="1384078"/>
                    <a:pt x="137160" y="1384745"/>
                  </a:cubicBezTo>
                  <a:cubicBezTo>
                    <a:pt x="120206" y="1386840"/>
                    <a:pt x="102489" y="1381792"/>
                    <a:pt x="85917" y="1389793"/>
                  </a:cubicBezTo>
                  <a:cubicBezTo>
                    <a:pt x="77248" y="1393984"/>
                    <a:pt x="68675" y="1399032"/>
                    <a:pt x="59532" y="1401223"/>
                  </a:cubicBezTo>
                  <a:cubicBezTo>
                    <a:pt x="49721" y="1403604"/>
                    <a:pt x="40124" y="1407319"/>
                    <a:pt x="30325" y="1409974"/>
                  </a:cubicBezTo>
                  <a:lnTo>
                    <a:pt x="0" y="1412360"/>
                  </a:lnTo>
                  <a:lnTo>
                    <a:pt x="0" y="1058622"/>
                  </a:lnTo>
                  <a:lnTo>
                    <a:pt x="17145" y="1060228"/>
                  </a:lnTo>
                  <a:cubicBezTo>
                    <a:pt x="26480" y="1061561"/>
                    <a:pt x="35528" y="1066133"/>
                    <a:pt x="44672" y="1066324"/>
                  </a:cubicBezTo>
                  <a:cubicBezTo>
                    <a:pt x="59055" y="1066610"/>
                    <a:pt x="71819" y="1068419"/>
                    <a:pt x="84677" y="1076230"/>
                  </a:cubicBezTo>
                  <a:cubicBezTo>
                    <a:pt x="104108" y="1087946"/>
                    <a:pt x="120110" y="1082993"/>
                    <a:pt x="132017" y="1064990"/>
                  </a:cubicBezTo>
                  <a:cubicBezTo>
                    <a:pt x="133255" y="1063181"/>
                    <a:pt x="134874" y="1060799"/>
                    <a:pt x="136779" y="1060323"/>
                  </a:cubicBezTo>
                  <a:cubicBezTo>
                    <a:pt x="153639" y="1056132"/>
                    <a:pt x="170974" y="1048131"/>
                    <a:pt x="187547" y="1049179"/>
                  </a:cubicBezTo>
                  <a:cubicBezTo>
                    <a:pt x="216789" y="1051084"/>
                    <a:pt x="244316" y="1048798"/>
                    <a:pt x="270891" y="1036415"/>
                  </a:cubicBezTo>
                  <a:cubicBezTo>
                    <a:pt x="272510" y="1035653"/>
                    <a:pt x="274987" y="1034891"/>
                    <a:pt x="276320" y="1035558"/>
                  </a:cubicBezTo>
                  <a:cubicBezTo>
                    <a:pt x="292322" y="1043845"/>
                    <a:pt x="309848" y="1050417"/>
                    <a:pt x="323755" y="1061561"/>
                  </a:cubicBezTo>
                  <a:cubicBezTo>
                    <a:pt x="336995" y="1072134"/>
                    <a:pt x="352997" y="1072229"/>
                    <a:pt x="361855" y="1057942"/>
                  </a:cubicBezTo>
                  <a:cubicBezTo>
                    <a:pt x="366236" y="1050893"/>
                    <a:pt x="372332" y="1042702"/>
                    <a:pt x="379571" y="1039939"/>
                  </a:cubicBezTo>
                  <a:cubicBezTo>
                    <a:pt x="395954" y="1033653"/>
                    <a:pt x="413481" y="1030414"/>
                    <a:pt x="430530" y="1025747"/>
                  </a:cubicBezTo>
                  <a:cubicBezTo>
                    <a:pt x="451581" y="1020032"/>
                    <a:pt x="472345" y="1020032"/>
                    <a:pt x="493300" y="1027176"/>
                  </a:cubicBezTo>
                  <a:cubicBezTo>
                    <a:pt x="508064" y="1032224"/>
                    <a:pt x="523113" y="1032224"/>
                    <a:pt x="537782" y="1025366"/>
                  </a:cubicBezTo>
                  <a:cubicBezTo>
                    <a:pt x="545687" y="1021652"/>
                    <a:pt x="553784" y="1017842"/>
                    <a:pt x="562166" y="1015746"/>
                  </a:cubicBezTo>
                  <a:cubicBezTo>
                    <a:pt x="567595" y="1014412"/>
                    <a:pt x="573881" y="1015651"/>
                    <a:pt x="579596" y="1016699"/>
                  </a:cubicBezTo>
                  <a:cubicBezTo>
                    <a:pt x="590645" y="1018794"/>
                    <a:pt x="602075" y="1025176"/>
                    <a:pt x="612362" y="1023557"/>
                  </a:cubicBezTo>
                  <a:cubicBezTo>
                    <a:pt x="647891" y="1017842"/>
                    <a:pt x="681419" y="1031272"/>
                    <a:pt x="716090" y="1031653"/>
                  </a:cubicBezTo>
                  <a:cubicBezTo>
                    <a:pt x="731806" y="1031843"/>
                    <a:pt x="747332" y="1034891"/>
                    <a:pt x="758381" y="1018985"/>
                  </a:cubicBezTo>
                  <a:cubicBezTo>
                    <a:pt x="759809" y="1016889"/>
                    <a:pt x="766763" y="1018032"/>
                    <a:pt x="771049" y="1018699"/>
                  </a:cubicBezTo>
                  <a:cubicBezTo>
                    <a:pt x="780574" y="1020128"/>
                    <a:pt x="790004" y="1023747"/>
                    <a:pt x="799433" y="1023652"/>
                  </a:cubicBezTo>
                  <a:cubicBezTo>
                    <a:pt x="818960" y="1023557"/>
                    <a:pt x="838581" y="1022033"/>
                    <a:pt x="858012" y="1020318"/>
                  </a:cubicBezTo>
                  <a:cubicBezTo>
                    <a:pt x="865346" y="1019651"/>
                    <a:pt x="872395" y="1017080"/>
                    <a:pt x="879634" y="1015270"/>
                  </a:cubicBezTo>
                  <a:cubicBezTo>
                    <a:pt x="883634" y="1014222"/>
                    <a:pt x="887921" y="1011460"/>
                    <a:pt x="891635" y="1012031"/>
                  </a:cubicBezTo>
                  <a:cubicBezTo>
                    <a:pt x="913162" y="1015365"/>
                    <a:pt x="932879" y="1007174"/>
                    <a:pt x="953262" y="1003078"/>
                  </a:cubicBezTo>
                  <a:cubicBezTo>
                    <a:pt x="962692" y="1001173"/>
                    <a:pt x="971550" y="996601"/>
                    <a:pt x="980694" y="993458"/>
                  </a:cubicBezTo>
                  <a:cubicBezTo>
                    <a:pt x="983075" y="992600"/>
                    <a:pt x="985742" y="991838"/>
                    <a:pt x="988124" y="992029"/>
                  </a:cubicBezTo>
                  <a:cubicBezTo>
                    <a:pt x="1001744" y="993172"/>
                    <a:pt x="1015270" y="994791"/>
                    <a:pt x="1028795" y="996029"/>
                  </a:cubicBezTo>
                  <a:cubicBezTo>
                    <a:pt x="1041083" y="997172"/>
                    <a:pt x="1053465" y="997553"/>
                    <a:pt x="1059275" y="1011555"/>
                  </a:cubicBezTo>
                  <a:cubicBezTo>
                    <a:pt x="1060133" y="1013746"/>
                    <a:pt x="1062990" y="1015365"/>
                    <a:pt x="1065181" y="1016794"/>
                  </a:cubicBezTo>
                  <a:cubicBezTo>
                    <a:pt x="1098995" y="1038797"/>
                    <a:pt x="1117092" y="1038225"/>
                    <a:pt x="1150144" y="1014984"/>
                  </a:cubicBezTo>
                  <a:cubicBezTo>
                    <a:pt x="1153573" y="1012603"/>
                    <a:pt x="1160907" y="1010888"/>
                    <a:pt x="1163193" y="1012793"/>
                  </a:cubicBezTo>
                  <a:cubicBezTo>
                    <a:pt x="1182624" y="1028605"/>
                    <a:pt x="1203865" y="1026890"/>
                    <a:pt x="1226249" y="1021937"/>
                  </a:cubicBezTo>
                  <a:cubicBezTo>
                    <a:pt x="1232059" y="1020604"/>
                    <a:pt x="1240251" y="1020604"/>
                    <a:pt x="1244632" y="1023747"/>
                  </a:cubicBezTo>
                  <a:cubicBezTo>
                    <a:pt x="1265492" y="1038320"/>
                    <a:pt x="1287876" y="1036225"/>
                    <a:pt x="1310545" y="1031939"/>
                  </a:cubicBezTo>
                  <a:cubicBezTo>
                    <a:pt x="1314069" y="1031272"/>
                    <a:pt x="1318356" y="1027652"/>
                    <a:pt x="1319879" y="1024319"/>
                  </a:cubicBezTo>
                  <a:cubicBezTo>
                    <a:pt x="1325309" y="1012508"/>
                    <a:pt x="1335501" y="1008507"/>
                    <a:pt x="1346740" y="1005173"/>
                  </a:cubicBezTo>
                  <a:cubicBezTo>
                    <a:pt x="1364457" y="999744"/>
                    <a:pt x="1381887" y="993362"/>
                    <a:pt x="1399699" y="988219"/>
                  </a:cubicBezTo>
                  <a:cubicBezTo>
                    <a:pt x="1404081" y="986981"/>
                    <a:pt x="1409510" y="987743"/>
                    <a:pt x="1414082" y="989171"/>
                  </a:cubicBezTo>
                  <a:cubicBezTo>
                    <a:pt x="1429703" y="994029"/>
                    <a:pt x="1439609" y="1006221"/>
                    <a:pt x="1450467" y="1017461"/>
                  </a:cubicBezTo>
                  <a:cubicBezTo>
                    <a:pt x="1455230" y="1022414"/>
                    <a:pt x="1461802" y="1025938"/>
                    <a:pt x="1468184" y="1028795"/>
                  </a:cubicBezTo>
                  <a:cubicBezTo>
                    <a:pt x="1484757" y="1036130"/>
                    <a:pt x="1501712" y="1042702"/>
                    <a:pt x="1518476" y="1049655"/>
                  </a:cubicBezTo>
                  <a:cubicBezTo>
                    <a:pt x="1520095" y="1050322"/>
                    <a:pt x="1521428" y="1052036"/>
                    <a:pt x="1522667" y="1053465"/>
                  </a:cubicBezTo>
                  <a:cubicBezTo>
                    <a:pt x="1535049" y="1068515"/>
                    <a:pt x="1547336" y="1083659"/>
                    <a:pt x="1559814" y="1098709"/>
                  </a:cubicBezTo>
                  <a:cubicBezTo>
                    <a:pt x="1562195" y="1101566"/>
                    <a:pt x="1565625" y="1103662"/>
                    <a:pt x="1568196" y="1106424"/>
                  </a:cubicBezTo>
                  <a:cubicBezTo>
                    <a:pt x="1571816" y="1110234"/>
                    <a:pt x="1576388" y="1113854"/>
                    <a:pt x="1578293" y="1118426"/>
                  </a:cubicBezTo>
                  <a:cubicBezTo>
                    <a:pt x="1584198" y="1132808"/>
                    <a:pt x="1595533" y="1139000"/>
                    <a:pt x="1609820" y="1141667"/>
                  </a:cubicBezTo>
                  <a:cubicBezTo>
                    <a:pt x="1622870" y="1144143"/>
                    <a:pt x="1635919" y="1146239"/>
                    <a:pt x="1648873" y="1149096"/>
                  </a:cubicBezTo>
                  <a:cubicBezTo>
                    <a:pt x="1664684" y="1152525"/>
                    <a:pt x="1680401" y="1156240"/>
                    <a:pt x="1696022" y="1160431"/>
                  </a:cubicBezTo>
                  <a:cubicBezTo>
                    <a:pt x="1702784" y="1162241"/>
                    <a:pt x="1709928" y="1164336"/>
                    <a:pt x="1715739" y="1168051"/>
                  </a:cubicBezTo>
                  <a:cubicBezTo>
                    <a:pt x="1732026" y="1178338"/>
                    <a:pt x="1749457" y="1185291"/>
                    <a:pt x="1768602" y="1182529"/>
                  </a:cubicBezTo>
                  <a:cubicBezTo>
                    <a:pt x="1783937" y="1180338"/>
                    <a:pt x="1796796" y="1185958"/>
                    <a:pt x="1806321" y="1194721"/>
                  </a:cubicBezTo>
                  <a:cubicBezTo>
                    <a:pt x="1823657" y="1210628"/>
                    <a:pt x="1842230" y="1207008"/>
                    <a:pt x="1860709" y="1201865"/>
                  </a:cubicBezTo>
                  <a:cubicBezTo>
                    <a:pt x="1870234" y="1199198"/>
                    <a:pt x="1878044" y="1199579"/>
                    <a:pt x="1887093" y="1202150"/>
                  </a:cubicBezTo>
                  <a:cubicBezTo>
                    <a:pt x="1908048" y="1208151"/>
                    <a:pt x="1922050" y="1224439"/>
                    <a:pt x="1935575" y="1238726"/>
                  </a:cubicBezTo>
                  <a:cubicBezTo>
                    <a:pt x="1947101" y="1250918"/>
                    <a:pt x="1960055" y="1257776"/>
                    <a:pt x="1974247" y="1262920"/>
                  </a:cubicBezTo>
                  <a:cubicBezTo>
                    <a:pt x="1992154" y="1269492"/>
                    <a:pt x="2006346" y="1267016"/>
                    <a:pt x="2014919" y="1251204"/>
                  </a:cubicBezTo>
                  <a:cubicBezTo>
                    <a:pt x="2017300" y="1246727"/>
                    <a:pt x="2021491" y="1241488"/>
                    <a:pt x="2025968" y="1240155"/>
                  </a:cubicBezTo>
                  <a:cubicBezTo>
                    <a:pt x="2047589" y="1233488"/>
                    <a:pt x="2069497" y="1223772"/>
                    <a:pt x="2092643" y="1229678"/>
                  </a:cubicBezTo>
                  <a:cubicBezTo>
                    <a:pt x="2124647" y="1237774"/>
                    <a:pt x="2155889" y="1237298"/>
                    <a:pt x="2187893" y="1229297"/>
                  </a:cubicBezTo>
                  <a:cubicBezTo>
                    <a:pt x="2239804" y="1216343"/>
                    <a:pt x="2291715" y="1202627"/>
                    <a:pt x="2346294" y="1205484"/>
                  </a:cubicBezTo>
                  <a:cubicBezTo>
                    <a:pt x="2355342" y="1205960"/>
                    <a:pt x="2366105" y="1200150"/>
                    <a:pt x="2373916" y="1194435"/>
                  </a:cubicBezTo>
                  <a:cubicBezTo>
                    <a:pt x="2388870" y="1183577"/>
                    <a:pt x="2388203" y="1182719"/>
                    <a:pt x="2404967" y="1191673"/>
                  </a:cubicBezTo>
                  <a:cubicBezTo>
                    <a:pt x="2408968" y="1193864"/>
                    <a:pt x="2413921" y="1195197"/>
                    <a:pt x="2416874" y="1198436"/>
                  </a:cubicBezTo>
                  <a:cubicBezTo>
                    <a:pt x="2431923" y="1214914"/>
                    <a:pt x="2450497" y="1210913"/>
                    <a:pt x="2468975" y="1208532"/>
                  </a:cubicBezTo>
                  <a:cubicBezTo>
                    <a:pt x="2472214" y="1208056"/>
                    <a:pt x="2476119" y="1207389"/>
                    <a:pt x="2478882" y="1208723"/>
                  </a:cubicBezTo>
                  <a:cubicBezTo>
                    <a:pt x="2491359" y="1214723"/>
                    <a:pt x="2501932" y="1212628"/>
                    <a:pt x="2512791" y="1204436"/>
                  </a:cubicBezTo>
                  <a:cubicBezTo>
                    <a:pt x="2522220" y="1197388"/>
                    <a:pt x="2533079" y="1193197"/>
                    <a:pt x="2544223" y="1201960"/>
                  </a:cubicBezTo>
                  <a:cubicBezTo>
                    <a:pt x="2568988" y="1221391"/>
                    <a:pt x="2595467" y="1222343"/>
                    <a:pt x="2623471" y="1210056"/>
                  </a:cubicBezTo>
                  <a:cubicBezTo>
                    <a:pt x="2643473" y="1201293"/>
                    <a:pt x="2663190" y="1199293"/>
                    <a:pt x="2684241" y="1208151"/>
                  </a:cubicBezTo>
                  <a:cubicBezTo>
                    <a:pt x="2692337" y="1211580"/>
                    <a:pt x="2702814" y="1209294"/>
                    <a:pt x="2712244" y="1210056"/>
                  </a:cubicBezTo>
                  <a:cubicBezTo>
                    <a:pt x="2717578" y="1210437"/>
                    <a:pt x="2723484" y="1210532"/>
                    <a:pt x="2728055" y="1212914"/>
                  </a:cubicBezTo>
                  <a:cubicBezTo>
                    <a:pt x="2740248" y="1219010"/>
                    <a:pt x="2751582" y="1226820"/>
                    <a:pt x="2763869" y="1232821"/>
                  </a:cubicBezTo>
                  <a:cubicBezTo>
                    <a:pt x="2769775" y="1235678"/>
                    <a:pt x="2776823" y="1237202"/>
                    <a:pt x="2783491" y="1237298"/>
                  </a:cubicBezTo>
                  <a:cubicBezTo>
                    <a:pt x="2803208" y="1237774"/>
                    <a:pt x="2822925" y="1237774"/>
                    <a:pt x="2842546" y="1236917"/>
                  </a:cubicBezTo>
                  <a:cubicBezTo>
                    <a:pt x="2874931" y="1235583"/>
                    <a:pt x="2907792" y="1235297"/>
                    <a:pt x="2931128" y="1206913"/>
                  </a:cubicBezTo>
                  <a:cubicBezTo>
                    <a:pt x="2933034" y="1204627"/>
                    <a:pt x="2937129" y="1203293"/>
                    <a:pt x="2940368" y="1202912"/>
                  </a:cubicBezTo>
                  <a:cubicBezTo>
                    <a:pt x="2955322" y="1201103"/>
                    <a:pt x="2970657" y="1200912"/>
                    <a:pt x="2985421" y="1197959"/>
                  </a:cubicBezTo>
                  <a:cubicBezTo>
                    <a:pt x="2997232" y="1195578"/>
                    <a:pt x="3007043" y="1196340"/>
                    <a:pt x="3015996" y="1204722"/>
                  </a:cubicBezTo>
                  <a:cubicBezTo>
                    <a:pt x="3027712" y="1215771"/>
                    <a:pt x="3042000" y="1222248"/>
                    <a:pt x="3057621" y="1218724"/>
                  </a:cubicBezTo>
                  <a:cubicBezTo>
                    <a:pt x="3073241" y="1215295"/>
                    <a:pt x="3083528" y="1222724"/>
                    <a:pt x="3095054" y="1230440"/>
                  </a:cubicBezTo>
                  <a:cubicBezTo>
                    <a:pt x="3103436" y="1236059"/>
                    <a:pt x="3112961" y="1243108"/>
                    <a:pt x="3122295" y="1243679"/>
                  </a:cubicBezTo>
                  <a:cubicBezTo>
                    <a:pt x="3143441" y="1244917"/>
                    <a:pt x="3161634" y="1264539"/>
                    <a:pt x="3184589" y="1253395"/>
                  </a:cubicBezTo>
                  <a:cubicBezTo>
                    <a:pt x="3186113" y="1252633"/>
                    <a:pt x="3188875" y="1254538"/>
                    <a:pt x="3191066" y="1255014"/>
                  </a:cubicBezTo>
                  <a:cubicBezTo>
                    <a:pt x="3208592" y="1258634"/>
                    <a:pt x="3225070" y="1255109"/>
                    <a:pt x="3237929" y="1243203"/>
                  </a:cubicBezTo>
                  <a:cubicBezTo>
                    <a:pt x="3254788" y="1227677"/>
                    <a:pt x="3273457" y="1226153"/>
                    <a:pt x="3294221" y="1231202"/>
                  </a:cubicBezTo>
                  <a:cubicBezTo>
                    <a:pt x="3300889" y="1232821"/>
                    <a:pt x="3307557" y="1233964"/>
                    <a:pt x="3314319" y="1235297"/>
                  </a:cubicBezTo>
                  <a:cubicBezTo>
                    <a:pt x="3323463" y="1237202"/>
                    <a:pt x="3332703" y="1239203"/>
                    <a:pt x="3341846" y="1241108"/>
                  </a:cubicBezTo>
                  <a:cubicBezTo>
                    <a:pt x="3350705" y="1243013"/>
                    <a:pt x="3360516" y="1246251"/>
                    <a:pt x="3367373" y="1238060"/>
                  </a:cubicBezTo>
                  <a:cubicBezTo>
                    <a:pt x="3373279" y="1231011"/>
                    <a:pt x="3377470" y="1231678"/>
                    <a:pt x="3382899" y="1237774"/>
                  </a:cubicBezTo>
                  <a:cubicBezTo>
                    <a:pt x="3401759" y="1259110"/>
                    <a:pt x="3424619" y="1272445"/>
                    <a:pt x="3453765" y="1273397"/>
                  </a:cubicBezTo>
                  <a:cubicBezTo>
                    <a:pt x="3459766" y="1273588"/>
                    <a:pt x="3465862" y="1274921"/>
                    <a:pt x="3471767" y="1276350"/>
                  </a:cubicBezTo>
                  <a:cubicBezTo>
                    <a:pt x="3475387" y="1277207"/>
                    <a:pt x="3479769" y="1278160"/>
                    <a:pt x="3481959" y="1280732"/>
                  </a:cubicBezTo>
                  <a:cubicBezTo>
                    <a:pt x="3499009" y="1300353"/>
                    <a:pt x="3520250" y="1313974"/>
                    <a:pt x="3543396" y="1324928"/>
                  </a:cubicBezTo>
                  <a:cubicBezTo>
                    <a:pt x="3551682" y="1328833"/>
                    <a:pt x="3560541" y="1332738"/>
                    <a:pt x="3569494" y="1333881"/>
                  </a:cubicBezTo>
                  <a:cubicBezTo>
                    <a:pt x="3578828" y="1335024"/>
                    <a:pt x="3588639" y="1333119"/>
                    <a:pt x="3598164" y="1332071"/>
                  </a:cubicBezTo>
                  <a:cubicBezTo>
                    <a:pt x="3603784" y="1331500"/>
                    <a:pt x="3610261" y="1331595"/>
                    <a:pt x="3614738" y="1328833"/>
                  </a:cubicBezTo>
                  <a:cubicBezTo>
                    <a:pt x="3628930" y="1320165"/>
                    <a:pt x="3642646" y="1310831"/>
                    <a:pt x="3655886" y="1300734"/>
                  </a:cubicBezTo>
                  <a:cubicBezTo>
                    <a:pt x="3667221" y="1292066"/>
                    <a:pt x="3669507" y="1290828"/>
                    <a:pt x="3679317" y="1301687"/>
                  </a:cubicBezTo>
                  <a:cubicBezTo>
                    <a:pt x="3689414" y="1312831"/>
                    <a:pt x="3701987" y="1318641"/>
                    <a:pt x="3715893" y="1321022"/>
                  </a:cubicBezTo>
                  <a:cubicBezTo>
                    <a:pt x="3737896" y="1324737"/>
                    <a:pt x="3760089" y="1327880"/>
                    <a:pt x="3782282" y="1329690"/>
                  </a:cubicBezTo>
                  <a:cubicBezTo>
                    <a:pt x="3802380" y="1331309"/>
                    <a:pt x="3812000" y="1322546"/>
                    <a:pt x="3816001" y="1302639"/>
                  </a:cubicBezTo>
                  <a:cubicBezTo>
                    <a:pt x="3818287" y="1291590"/>
                    <a:pt x="3821240" y="1279588"/>
                    <a:pt x="3833431" y="1276636"/>
                  </a:cubicBezTo>
                  <a:cubicBezTo>
                    <a:pt x="3853339" y="1271873"/>
                    <a:pt x="3874008" y="1269778"/>
                    <a:pt x="3883819" y="1246442"/>
                  </a:cubicBezTo>
                  <a:cubicBezTo>
                    <a:pt x="3889248" y="1251585"/>
                    <a:pt x="3892582" y="1254633"/>
                    <a:pt x="3895821" y="1257681"/>
                  </a:cubicBezTo>
                  <a:cubicBezTo>
                    <a:pt x="3904774" y="1266158"/>
                    <a:pt x="3923347" y="1269778"/>
                    <a:pt x="3932778" y="1262444"/>
                  </a:cubicBezTo>
                  <a:cubicBezTo>
                    <a:pt x="3946684" y="1251776"/>
                    <a:pt x="3959448" y="1253776"/>
                    <a:pt x="3972782" y="1262063"/>
                  </a:cubicBezTo>
                  <a:cubicBezTo>
                    <a:pt x="3995071" y="1275779"/>
                    <a:pt x="4019931" y="1272635"/>
                    <a:pt x="4042505" y="1267111"/>
                  </a:cubicBezTo>
                  <a:cubicBezTo>
                    <a:pt x="4059555" y="1263015"/>
                    <a:pt x="4077748" y="1255490"/>
                    <a:pt x="4088892" y="1238250"/>
                  </a:cubicBezTo>
                  <a:cubicBezTo>
                    <a:pt x="4092416" y="1232726"/>
                    <a:pt x="4100322" y="1229963"/>
                    <a:pt x="4106609" y="1226344"/>
                  </a:cubicBezTo>
                  <a:cubicBezTo>
                    <a:pt x="4111848" y="1223391"/>
                    <a:pt x="4117372" y="1220629"/>
                    <a:pt x="4123182" y="1218724"/>
                  </a:cubicBezTo>
                  <a:cubicBezTo>
                    <a:pt x="4129373" y="1216628"/>
                    <a:pt x="4136232" y="1213580"/>
                    <a:pt x="4142328" y="1214438"/>
                  </a:cubicBezTo>
                  <a:cubicBezTo>
                    <a:pt x="4160806" y="1216914"/>
                    <a:pt x="4175475" y="1212056"/>
                    <a:pt x="4188524" y="1198245"/>
                  </a:cubicBezTo>
                  <a:cubicBezTo>
                    <a:pt x="4195287" y="1191101"/>
                    <a:pt x="4205288" y="1182434"/>
                    <a:pt x="4213860" y="1182338"/>
                  </a:cubicBezTo>
                  <a:cubicBezTo>
                    <a:pt x="4234720" y="1182053"/>
                    <a:pt x="4252055" y="1175195"/>
                    <a:pt x="4270820" y="1167003"/>
                  </a:cubicBezTo>
                  <a:cubicBezTo>
                    <a:pt x="4282916" y="1161764"/>
                    <a:pt x="4296632" y="1158145"/>
                    <a:pt x="4309587" y="1153287"/>
                  </a:cubicBezTo>
                  <a:cubicBezTo>
                    <a:pt x="4324731" y="1147572"/>
                    <a:pt x="4341210" y="1145477"/>
                    <a:pt x="4350449" y="1129665"/>
                  </a:cubicBezTo>
                  <a:cubicBezTo>
                    <a:pt x="4351496" y="1127951"/>
                    <a:pt x="4354640" y="1127665"/>
                    <a:pt x="4356164" y="1126046"/>
                  </a:cubicBezTo>
                  <a:cubicBezTo>
                    <a:pt x="4361021" y="1121093"/>
                    <a:pt x="4367308" y="1116521"/>
                    <a:pt x="4369880" y="1110520"/>
                  </a:cubicBezTo>
                  <a:cubicBezTo>
                    <a:pt x="4377309" y="1092994"/>
                    <a:pt x="4383119" y="1074896"/>
                    <a:pt x="4389787" y="1057085"/>
                  </a:cubicBezTo>
                  <a:cubicBezTo>
                    <a:pt x="4391216" y="1053275"/>
                    <a:pt x="4392549" y="1048417"/>
                    <a:pt x="4395502" y="1046226"/>
                  </a:cubicBezTo>
                  <a:cubicBezTo>
                    <a:pt x="4412552" y="1033653"/>
                    <a:pt x="4429888" y="1021556"/>
                    <a:pt x="4447413" y="1009650"/>
                  </a:cubicBezTo>
                  <a:cubicBezTo>
                    <a:pt x="4454462" y="1004887"/>
                    <a:pt x="4460367" y="1007555"/>
                    <a:pt x="4466654" y="1013079"/>
                  </a:cubicBezTo>
                  <a:cubicBezTo>
                    <a:pt x="4472750" y="1018318"/>
                    <a:pt x="4480275" y="1023747"/>
                    <a:pt x="4487894" y="1025081"/>
                  </a:cubicBezTo>
                  <a:cubicBezTo>
                    <a:pt x="4503135" y="1027652"/>
                    <a:pt x="4518946" y="1028224"/>
                    <a:pt x="4534472" y="1028224"/>
                  </a:cubicBezTo>
                  <a:cubicBezTo>
                    <a:pt x="4540282" y="1028224"/>
                    <a:pt x="4546473" y="1024795"/>
                    <a:pt x="4551903" y="1022033"/>
                  </a:cubicBezTo>
                  <a:cubicBezTo>
                    <a:pt x="4562189" y="1016794"/>
                    <a:pt x="4571714" y="1009745"/>
                    <a:pt x="4582382" y="1005364"/>
                  </a:cubicBezTo>
                  <a:cubicBezTo>
                    <a:pt x="4594765" y="1000316"/>
                    <a:pt x="4602194" y="992219"/>
                    <a:pt x="4605909" y="979551"/>
                  </a:cubicBezTo>
                  <a:cubicBezTo>
                    <a:pt x="4611434" y="960692"/>
                    <a:pt x="4624579" y="947547"/>
                    <a:pt x="4640104" y="936879"/>
                  </a:cubicBezTo>
                  <a:cubicBezTo>
                    <a:pt x="4659821" y="923258"/>
                    <a:pt x="4683348" y="923925"/>
                    <a:pt x="4705731" y="920591"/>
                  </a:cubicBezTo>
                  <a:cubicBezTo>
                    <a:pt x="4714304" y="919353"/>
                    <a:pt x="4723162" y="918305"/>
                    <a:pt x="4730973" y="915162"/>
                  </a:cubicBezTo>
                  <a:cubicBezTo>
                    <a:pt x="4760595" y="903351"/>
                    <a:pt x="4790218" y="892112"/>
                    <a:pt x="4822794" y="892397"/>
                  </a:cubicBezTo>
                  <a:cubicBezTo>
                    <a:pt x="4825460" y="892397"/>
                    <a:pt x="4828128" y="892112"/>
                    <a:pt x="4830794" y="891635"/>
                  </a:cubicBezTo>
                  <a:cubicBezTo>
                    <a:pt x="4853940" y="887730"/>
                    <a:pt x="4877848" y="886206"/>
                    <a:pt x="4894421" y="865442"/>
                  </a:cubicBezTo>
                  <a:cubicBezTo>
                    <a:pt x="4897469" y="861632"/>
                    <a:pt x="4904422" y="860489"/>
                    <a:pt x="4909756" y="858964"/>
                  </a:cubicBezTo>
                  <a:cubicBezTo>
                    <a:pt x="4918996" y="856488"/>
                    <a:pt x="4925188" y="851440"/>
                    <a:pt x="4928521" y="842391"/>
                  </a:cubicBezTo>
                  <a:cubicBezTo>
                    <a:pt x="4934141" y="826770"/>
                    <a:pt x="4940808" y="811435"/>
                    <a:pt x="4945857" y="795623"/>
                  </a:cubicBezTo>
                  <a:cubicBezTo>
                    <a:pt x="4949381" y="784765"/>
                    <a:pt x="4955953" y="778764"/>
                    <a:pt x="4966145" y="774287"/>
                  </a:cubicBezTo>
                  <a:cubicBezTo>
                    <a:pt x="4971860" y="771811"/>
                    <a:pt x="4976813" y="766382"/>
                    <a:pt x="4980909" y="761333"/>
                  </a:cubicBezTo>
                  <a:cubicBezTo>
                    <a:pt x="4985862" y="755237"/>
                    <a:pt x="4988433" y="747141"/>
                    <a:pt x="4993862" y="741712"/>
                  </a:cubicBezTo>
                  <a:cubicBezTo>
                    <a:pt x="5007102" y="728186"/>
                    <a:pt x="5011198" y="713232"/>
                    <a:pt x="5006816" y="694754"/>
                  </a:cubicBezTo>
                  <a:cubicBezTo>
                    <a:pt x="5002911" y="678371"/>
                    <a:pt x="5013198" y="656463"/>
                    <a:pt x="5026724" y="653129"/>
                  </a:cubicBezTo>
                  <a:cubicBezTo>
                    <a:pt x="5041678" y="649414"/>
                    <a:pt x="5051965" y="640271"/>
                    <a:pt x="5062538" y="630079"/>
                  </a:cubicBezTo>
                  <a:cubicBezTo>
                    <a:pt x="5068443" y="624364"/>
                    <a:pt x="5076730" y="619411"/>
                    <a:pt x="5084731" y="617982"/>
                  </a:cubicBezTo>
                  <a:cubicBezTo>
                    <a:pt x="5115116" y="612458"/>
                    <a:pt x="5143786" y="619220"/>
                    <a:pt x="5172647" y="630174"/>
                  </a:cubicBezTo>
                  <a:cubicBezTo>
                    <a:pt x="5191506" y="637318"/>
                    <a:pt x="5212461" y="639223"/>
                    <a:pt x="5232654" y="642080"/>
                  </a:cubicBezTo>
                  <a:cubicBezTo>
                    <a:pt x="5238941" y="642937"/>
                    <a:pt x="5246942" y="641033"/>
                    <a:pt x="5252371" y="637508"/>
                  </a:cubicBezTo>
                  <a:cubicBezTo>
                    <a:pt x="5271421" y="625316"/>
                    <a:pt x="5290376" y="612743"/>
                    <a:pt x="5308092" y="598646"/>
                  </a:cubicBezTo>
                  <a:cubicBezTo>
                    <a:pt x="5324571" y="585407"/>
                    <a:pt x="5343144" y="579882"/>
                    <a:pt x="5363147" y="581311"/>
                  </a:cubicBezTo>
                  <a:cubicBezTo>
                    <a:pt x="5377720" y="582359"/>
                    <a:pt x="5390864" y="579977"/>
                    <a:pt x="5404580" y="576358"/>
                  </a:cubicBezTo>
                  <a:cubicBezTo>
                    <a:pt x="5416010" y="573310"/>
                    <a:pt x="5428583" y="571214"/>
                    <a:pt x="5440203" y="572548"/>
                  </a:cubicBezTo>
                  <a:cubicBezTo>
                    <a:pt x="5456491" y="574453"/>
                    <a:pt x="5469922" y="571691"/>
                    <a:pt x="5482971" y="561880"/>
                  </a:cubicBezTo>
                  <a:cubicBezTo>
                    <a:pt x="5489924" y="556641"/>
                    <a:pt x="5498878" y="553879"/>
                    <a:pt x="5507165" y="550259"/>
                  </a:cubicBezTo>
                  <a:cubicBezTo>
                    <a:pt x="5519928" y="544640"/>
                    <a:pt x="5533168" y="539877"/>
                    <a:pt x="5545645" y="533591"/>
                  </a:cubicBezTo>
                  <a:cubicBezTo>
                    <a:pt x="5559076" y="526923"/>
                    <a:pt x="5571363" y="517684"/>
                    <a:pt x="5585079" y="511969"/>
                  </a:cubicBezTo>
                  <a:cubicBezTo>
                    <a:pt x="5599843" y="505778"/>
                    <a:pt x="5609368" y="496348"/>
                    <a:pt x="5615368" y="481679"/>
                  </a:cubicBezTo>
                  <a:cubicBezTo>
                    <a:pt x="5619179" y="472440"/>
                    <a:pt x="5624417" y="462629"/>
                    <a:pt x="5631656" y="456152"/>
                  </a:cubicBezTo>
                  <a:cubicBezTo>
                    <a:pt x="5646611" y="442913"/>
                    <a:pt x="5664136" y="432625"/>
                    <a:pt x="5679377" y="419576"/>
                  </a:cubicBezTo>
                  <a:cubicBezTo>
                    <a:pt x="5700808" y="401288"/>
                    <a:pt x="5720620" y="381857"/>
                    <a:pt x="5722525" y="350615"/>
                  </a:cubicBezTo>
                  <a:cubicBezTo>
                    <a:pt x="5723572" y="333375"/>
                    <a:pt x="5732716" y="326041"/>
                    <a:pt x="5749576" y="321945"/>
                  </a:cubicBezTo>
                  <a:cubicBezTo>
                    <a:pt x="5755195" y="320612"/>
                    <a:pt x="5763197" y="318040"/>
                    <a:pt x="5764911" y="313849"/>
                  </a:cubicBezTo>
                  <a:cubicBezTo>
                    <a:pt x="5770054" y="301371"/>
                    <a:pt x="5780722" y="298895"/>
                    <a:pt x="5791009" y="293942"/>
                  </a:cubicBezTo>
                  <a:cubicBezTo>
                    <a:pt x="5797201" y="290989"/>
                    <a:pt x="5804821" y="285179"/>
                    <a:pt x="5806440" y="279178"/>
                  </a:cubicBezTo>
                  <a:cubicBezTo>
                    <a:pt x="5813107" y="254889"/>
                    <a:pt x="5831395" y="240602"/>
                    <a:pt x="5848636" y="224885"/>
                  </a:cubicBezTo>
                  <a:cubicBezTo>
                    <a:pt x="5853684" y="220218"/>
                    <a:pt x="5859113" y="214884"/>
                    <a:pt x="5861590" y="208788"/>
                  </a:cubicBezTo>
                  <a:cubicBezTo>
                    <a:pt x="5866829" y="195643"/>
                    <a:pt x="5874639" y="186118"/>
                    <a:pt x="5888355" y="181166"/>
                  </a:cubicBezTo>
                  <a:cubicBezTo>
                    <a:pt x="5892736" y="179642"/>
                    <a:pt x="5896737" y="176117"/>
                    <a:pt x="5900071" y="172784"/>
                  </a:cubicBezTo>
                  <a:cubicBezTo>
                    <a:pt x="5907215" y="165545"/>
                    <a:pt x="5913215" y="157067"/>
                    <a:pt x="5920740" y="150305"/>
                  </a:cubicBezTo>
                  <a:cubicBezTo>
                    <a:pt x="5939885" y="132874"/>
                    <a:pt x="5958840" y="115729"/>
                    <a:pt x="5969985" y="91345"/>
                  </a:cubicBezTo>
                  <a:cubicBezTo>
                    <a:pt x="5975413" y="79439"/>
                    <a:pt x="5981605" y="66485"/>
                    <a:pt x="5991130" y="58293"/>
                  </a:cubicBezTo>
                  <a:cubicBezTo>
                    <a:pt x="6003227" y="47911"/>
                    <a:pt x="6019133" y="42005"/>
                    <a:pt x="6033325" y="33909"/>
                  </a:cubicBezTo>
                  <a:cubicBezTo>
                    <a:pt x="6040469" y="29813"/>
                    <a:pt x="6047137" y="24860"/>
                    <a:pt x="6054376" y="20955"/>
                  </a:cubicBezTo>
                  <a:cubicBezTo>
                    <a:pt x="6067234" y="14097"/>
                    <a:pt x="6080379" y="7715"/>
                    <a:pt x="609552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39953252-97DE-4766-B2F6-E4FDA2FDA6A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6" y="-3923157"/>
              <a:ext cx="10667524" cy="2493728"/>
            </a:xfrm>
            <a:custGeom>
              <a:avLst/>
              <a:gdLst>
                <a:gd name="connsiteX0" fmla="*/ 6095524 w 6095524"/>
                <a:gd name="connsiteY0" fmla="*/ 0 h 1424940"/>
                <a:gd name="connsiteX1" fmla="*/ 6095524 w 6095524"/>
                <a:gd name="connsiteY1" fmla="*/ 17431 h 1424940"/>
                <a:gd name="connsiteX2" fmla="*/ 6095524 w 6095524"/>
                <a:gd name="connsiteY2" fmla="*/ 216290 h 1424940"/>
                <a:gd name="connsiteX3" fmla="*/ 6079998 w 6095524"/>
                <a:gd name="connsiteY3" fmla="*/ 230600 h 1424940"/>
                <a:gd name="connsiteX4" fmla="*/ 6012751 w 6095524"/>
                <a:gd name="connsiteY4" fmla="*/ 260699 h 1424940"/>
                <a:gd name="connsiteX5" fmla="*/ 5992749 w 6095524"/>
                <a:gd name="connsiteY5" fmla="*/ 268700 h 1424940"/>
                <a:gd name="connsiteX6" fmla="*/ 5910358 w 6095524"/>
                <a:gd name="connsiteY6" fmla="*/ 320231 h 1424940"/>
                <a:gd name="connsiteX7" fmla="*/ 5835777 w 6095524"/>
                <a:gd name="connsiteY7" fmla="*/ 383953 h 1424940"/>
                <a:gd name="connsiteX8" fmla="*/ 5781008 w 6095524"/>
                <a:gd name="connsiteY8" fmla="*/ 459581 h 1424940"/>
                <a:gd name="connsiteX9" fmla="*/ 5765673 w 6095524"/>
                <a:gd name="connsiteY9" fmla="*/ 477584 h 1424940"/>
                <a:gd name="connsiteX10" fmla="*/ 5723763 w 6095524"/>
                <a:gd name="connsiteY10" fmla="*/ 500158 h 1424940"/>
                <a:gd name="connsiteX11" fmla="*/ 5686711 w 6095524"/>
                <a:gd name="connsiteY11" fmla="*/ 517112 h 1424940"/>
                <a:gd name="connsiteX12" fmla="*/ 5659850 w 6095524"/>
                <a:gd name="connsiteY12" fmla="*/ 535877 h 1424940"/>
                <a:gd name="connsiteX13" fmla="*/ 5637181 w 6095524"/>
                <a:gd name="connsiteY13" fmla="*/ 553117 h 1424940"/>
                <a:gd name="connsiteX14" fmla="*/ 5585841 w 6095524"/>
                <a:gd name="connsiteY14" fmla="*/ 597694 h 1424940"/>
                <a:gd name="connsiteX15" fmla="*/ 5528977 w 6095524"/>
                <a:gd name="connsiteY15" fmla="*/ 635318 h 1424940"/>
                <a:gd name="connsiteX16" fmla="*/ 5483256 w 6095524"/>
                <a:gd name="connsiteY16" fmla="*/ 681419 h 1424940"/>
                <a:gd name="connsiteX17" fmla="*/ 5464397 w 6095524"/>
                <a:gd name="connsiteY17" fmla="*/ 706374 h 1424940"/>
                <a:gd name="connsiteX18" fmla="*/ 5424773 w 6095524"/>
                <a:gd name="connsiteY18" fmla="*/ 723424 h 1424940"/>
                <a:gd name="connsiteX19" fmla="*/ 5381815 w 6095524"/>
                <a:gd name="connsiteY19" fmla="*/ 750094 h 1424940"/>
                <a:gd name="connsiteX20" fmla="*/ 5351335 w 6095524"/>
                <a:gd name="connsiteY20" fmla="*/ 776573 h 1424940"/>
                <a:gd name="connsiteX21" fmla="*/ 5327809 w 6095524"/>
                <a:gd name="connsiteY21" fmla="*/ 794290 h 1424940"/>
                <a:gd name="connsiteX22" fmla="*/ 5294566 w 6095524"/>
                <a:gd name="connsiteY22" fmla="*/ 812102 h 1424940"/>
                <a:gd name="connsiteX23" fmla="*/ 5261229 w 6095524"/>
                <a:gd name="connsiteY23" fmla="*/ 835438 h 1424940"/>
                <a:gd name="connsiteX24" fmla="*/ 5245037 w 6095524"/>
                <a:gd name="connsiteY24" fmla="*/ 849821 h 1424940"/>
                <a:gd name="connsiteX25" fmla="*/ 5213699 w 6095524"/>
                <a:gd name="connsiteY25" fmla="*/ 873728 h 1424940"/>
                <a:gd name="connsiteX26" fmla="*/ 5181409 w 6095524"/>
                <a:gd name="connsiteY26" fmla="*/ 896017 h 1424940"/>
                <a:gd name="connsiteX27" fmla="*/ 5120735 w 6095524"/>
                <a:gd name="connsiteY27" fmla="*/ 921544 h 1424940"/>
                <a:gd name="connsiteX28" fmla="*/ 5065490 w 6095524"/>
                <a:gd name="connsiteY28" fmla="*/ 959072 h 1424940"/>
                <a:gd name="connsiteX29" fmla="*/ 5021675 w 6095524"/>
                <a:gd name="connsiteY29" fmla="*/ 986504 h 1424940"/>
                <a:gd name="connsiteX30" fmla="*/ 4996148 w 6095524"/>
                <a:gd name="connsiteY30" fmla="*/ 1004507 h 1424940"/>
                <a:gd name="connsiteX31" fmla="*/ 4949285 w 6095524"/>
                <a:gd name="connsiteY31" fmla="*/ 1044702 h 1424940"/>
                <a:gd name="connsiteX32" fmla="*/ 4876609 w 6095524"/>
                <a:gd name="connsiteY32" fmla="*/ 1086993 h 1424940"/>
                <a:gd name="connsiteX33" fmla="*/ 4832699 w 6095524"/>
                <a:gd name="connsiteY33" fmla="*/ 1109853 h 1424940"/>
                <a:gd name="connsiteX34" fmla="*/ 4738211 w 6095524"/>
                <a:gd name="connsiteY34" fmla="*/ 1144334 h 1424940"/>
                <a:gd name="connsiteX35" fmla="*/ 4707731 w 6095524"/>
                <a:gd name="connsiteY35" fmla="*/ 1156621 h 1424940"/>
                <a:gd name="connsiteX36" fmla="*/ 4672870 w 6095524"/>
                <a:gd name="connsiteY36" fmla="*/ 1164717 h 1424940"/>
                <a:gd name="connsiteX37" fmla="*/ 4616863 w 6095524"/>
                <a:gd name="connsiteY37" fmla="*/ 1183862 h 1424940"/>
                <a:gd name="connsiteX38" fmla="*/ 4507516 w 6095524"/>
                <a:gd name="connsiteY38" fmla="*/ 1216819 h 1424940"/>
                <a:gd name="connsiteX39" fmla="*/ 4483513 w 6095524"/>
                <a:gd name="connsiteY39" fmla="*/ 1221867 h 1424940"/>
                <a:gd name="connsiteX40" fmla="*/ 4422362 w 6095524"/>
                <a:gd name="connsiteY40" fmla="*/ 1243108 h 1424940"/>
                <a:gd name="connsiteX41" fmla="*/ 4385691 w 6095524"/>
                <a:gd name="connsiteY41" fmla="*/ 1257395 h 1424940"/>
                <a:gd name="connsiteX42" fmla="*/ 4355306 w 6095524"/>
                <a:gd name="connsiteY42" fmla="*/ 1265587 h 1424940"/>
                <a:gd name="connsiteX43" fmla="*/ 4328446 w 6095524"/>
                <a:gd name="connsiteY43" fmla="*/ 1269397 h 1424940"/>
                <a:gd name="connsiteX44" fmla="*/ 4257770 w 6095524"/>
                <a:gd name="connsiteY44" fmla="*/ 1288256 h 1424940"/>
                <a:gd name="connsiteX45" fmla="*/ 4229576 w 6095524"/>
                <a:gd name="connsiteY45" fmla="*/ 1295686 h 1424940"/>
                <a:gd name="connsiteX46" fmla="*/ 4156424 w 6095524"/>
                <a:gd name="connsiteY46" fmla="*/ 1321213 h 1424940"/>
                <a:gd name="connsiteX47" fmla="*/ 4094416 w 6095524"/>
                <a:gd name="connsiteY47" fmla="*/ 1338072 h 1424940"/>
                <a:gd name="connsiteX48" fmla="*/ 4068509 w 6095524"/>
                <a:gd name="connsiteY48" fmla="*/ 1346168 h 1424940"/>
                <a:gd name="connsiteX49" fmla="*/ 4009263 w 6095524"/>
                <a:gd name="connsiteY49" fmla="*/ 1359694 h 1424940"/>
                <a:gd name="connsiteX50" fmla="*/ 3975735 w 6095524"/>
                <a:gd name="connsiteY50" fmla="*/ 1369219 h 1424940"/>
                <a:gd name="connsiteX51" fmla="*/ 3893915 w 6095524"/>
                <a:gd name="connsiteY51" fmla="*/ 1379982 h 1424940"/>
                <a:gd name="connsiteX52" fmla="*/ 3809428 w 6095524"/>
                <a:gd name="connsiteY52" fmla="*/ 1390364 h 1424940"/>
                <a:gd name="connsiteX53" fmla="*/ 3763042 w 6095524"/>
                <a:gd name="connsiteY53" fmla="*/ 1393793 h 1424940"/>
                <a:gd name="connsiteX54" fmla="*/ 3722561 w 6095524"/>
                <a:gd name="connsiteY54" fmla="*/ 1399223 h 1424940"/>
                <a:gd name="connsiteX55" fmla="*/ 3687318 w 6095524"/>
                <a:gd name="connsiteY55" fmla="*/ 1402652 h 1424940"/>
                <a:gd name="connsiteX56" fmla="*/ 3631216 w 6095524"/>
                <a:gd name="connsiteY56" fmla="*/ 1409605 h 1424940"/>
                <a:gd name="connsiteX57" fmla="*/ 3607880 w 6095524"/>
                <a:gd name="connsiteY57" fmla="*/ 1411415 h 1424940"/>
                <a:gd name="connsiteX58" fmla="*/ 3552825 w 6095524"/>
                <a:gd name="connsiteY58" fmla="*/ 1411319 h 1424940"/>
                <a:gd name="connsiteX59" fmla="*/ 3533680 w 6095524"/>
                <a:gd name="connsiteY59" fmla="*/ 1410367 h 1424940"/>
                <a:gd name="connsiteX60" fmla="*/ 3496818 w 6095524"/>
                <a:gd name="connsiteY60" fmla="*/ 1398556 h 1424940"/>
                <a:gd name="connsiteX61" fmla="*/ 3492437 w 6095524"/>
                <a:gd name="connsiteY61" fmla="*/ 1397699 h 1424940"/>
                <a:gd name="connsiteX62" fmla="*/ 3468243 w 6095524"/>
                <a:gd name="connsiteY62" fmla="*/ 1393031 h 1424940"/>
                <a:gd name="connsiteX63" fmla="*/ 3455003 w 6095524"/>
                <a:gd name="connsiteY63" fmla="*/ 1391507 h 1424940"/>
                <a:gd name="connsiteX64" fmla="*/ 3404711 w 6095524"/>
                <a:gd name="connsiteY64" fmla="*/ 1381792 h 1424940"/>
                <a:gd name="connsiteX65" fmla="*/ 3375756 w 6095524"/>
                <a:gd name="connsiteY65" fmla="*/ 1377220 h 1424940"/>
                <a:gd name="connsiteX66" fmla="*/ 3352324 w 6095524"/>
                <a:gd name="connsiteY66" fmla="*/ 1377887 h 1424940"/>
                <a:gd name="connsiteX67" fmla="*/ 3311176 w 6095524"/>
                <a:gd name="connsiteY67" fmla="*/ 1378744 h 1424940"/>
                <a:gd name="connsiteX68" fmla="*/ 3298031 w 6095524"/>
                <a:gd name="connsiteY68" fmla="*/ 1380935 h 1424940"/>
                <a:gd name="connsiteX69" fmla="*/ 3238595 w 6095524"/>
                <a:gd name="connsiteY69" fmla="*/ 1374648 h 1424940"/>
                <a:gd name="connsiteX70" fmla="*/ 3204686 w 6095524"/>
                <a:gd name="connsiteY70" fmla="*/ 1374172 h 1424940"/>
                <a:gd name="connsiteX71" fmla="*/ 3166491 w 6095524"/>
                <a:gd name="connsiteY71" fmla="*/ 1366361 h 1424940"/>
                <a:gd name="connsiteX72" fmla="*/ 3155347 w 6095524"/>
                <a:gd name="connsiteY72" fmla="*/ 1366742 h 1424940"/>
                <a:gd name="connsiteX73" fmla="*/ 3142869 w 6095524"/>
                <a:gd name="connsiteY73" fmla="*/ 1367409 h 1424940"/>
                <a:gd name="connsiteX74" fmla="*/ 3104578 w 6095524"/>
                <a:gd name="connsiteY74" fmla="*/ 1367981 h 1424940"/>
                <a:gd name="connsiteX75" fmla="*/ 3081337 w 6095524"/>
                <a:gd name="connsiteY75" fmla="*/ 1370838 h 1424940"/>
                <a:gd name="connsiteX76" fmla="*/ 3037047 w 6095524"/>
                <a:gd name="connsiteY76" fmla="*/ 1369124 h 1424940"/>
                <a:gd name="connsiteX77" fmla="*/ 3020663 w 6095524"/>
                <a:gd name="connsiteY77" fmla="*/ 1371600 h 1424940"/>
                <a:gd name="connsiteX78" fmla="*/ 2979230 w 6095524"/>
                <a:gd name="connsiteY78" fmla="*/ 1371886 h 1424940"/>
                <a:gd name="connsiteX79" fmla="*/ 2942082 w 6095524"/>
                <a:gd name="connsiteY79" fmla="*/ 1370457 h 1424940"/>
                <a:gd name="connsiteX80" fmla="*/ 2906268 w 6095524"/>
                <a:gd name="connsiteY80" fmla="*/ 1371219 h 1424940"/>
                <a:gd name="connsiteX81" fmla="*/ 2880646 w 6095524"/>
                <a:gd name="connsiteY81" fmla="*/ 1374362 h 1424940"/>
                <a:gd name="connsiteX82" fmla="*/ 2852833 w 6095524"/>
                <a:gd name="connsiteY82" fmla="*/ 1376267 h 1424940"/>
                <a:gd name="connsiteX83" fmla="*/ 2776157 w 6095524"/>
                <a:gd name="connsiteY83" fmla="*/ 1387602 h 1424940"/>
                <a:gd name="connsiteX84" fmla="*/ 2761965 w 6095524"/>
                <a:gd name="connsiteY84" fmla="*/ 1384840 h 1424940"/>
                <a:gd name="connsiteX85" fmla="*/ 2681383 w 6095524"/>
                <a:gd name="connsiteY85" fmla="*/ 1382268 h 1424940"/>
                <a:gd name="connsiteX86" fmla="*/ 2663857 w 6095524"/>
                <a:gd name="connsiteY86" fmla="*/ 1382459 h 1424940"/>
                <a:gd name="connsiteX87" fmla="*/ 2616803 w 6095524"/>
                <a:gd name="connsiteY87" fmla="*/ 1371219 h 1424940"/>
                <a:gd name="connsiteX88" fmla="*/ 2544223 w 6095524"/>
                <a:gd name="connsiteY88" fmla="*/ 1389031 h 1424940"/>
                <a:gd name="connsiteX89" fmla="*/ 2476309 w 6095524"/>
                <a:gd name="connsiteY89" fmla="*/ 1411319 h 1424940"/>
                <a:gd name="connsiteX90" fmla="*/ 2467737 w 6095524"/>
                <a:gd name="connsiteY90" fmla="*/ 1414177 h 1424940"/>
                <a:gd name="connsiteX91" fmla="*/ 2443353 w 6095524"/>
                <a:gd name="connsiteY91" fmla="*/ 1419035 h 1424940"/>
                <a:gd name="connsiteX92" fmla="*/ 2413159 w 6095524"/>
                <a:gd name="connsiteY92" fmla="*/ 1420749 h 1424940"/>
                <a:gd name="connsiteX93" fmla="*/ 2374868 w 6095524"/>
                <a:gd name="connsiteY93" fmla="*/ 1424940 h 1424940"/>
                <a:gd name="connsiteX94" fmla="*/ 2344198 w 6095524"/>
                <a:gd name="connsiteY94" fmla="*/ 1419701 h 1424940"/>
                <a:gd name="connsiteX95" fmla="*/ 2301335 w 6095524"/>
                <a:gd name="connsiteY95" fmla="*/ 1411891 h 1424940"/>
                <a:gd name="connsiteX96" fmla="*/ 2260949 w 6095524"/>
                <a:gd name="connsiteY96" fmla="*/ 1404461 h 1424940"/>
                <a:gd name="connsiteX97" fmla="*/ 2248186 w 6095524"/>
                <a:gd name="connsiteY97" fmla="*/ 1413224 h 1424940"/>
                <a:gd name="connsiteX98" fmla="*/ 2228469 w 6095524"/>
                <a:gd name="connsiteY98" fmla="*/ 1420844 h 1424940"/>
                <a:gd name="connsiteX99" fmla="*/ 2206562 w 6095524"/>
                <a:gd name="connsiteY99" fmla="*/ 1411700 h 1424940"/>
                <a:gd name="connsiteX100" fmla="*/ 2155317 w 6095524"/>
                <a:gd name="connsiteY100" fmla="*/ 1392746 h 1424940"/>
                <a:gd name="connsiteX101" fmla="*/ 2122932 w 6095524"/>
                <a:gd name="connsiteY101" fmla="*/ 1391888 h 1424940"/>
                <a:gd name="connsiteX102" fmla="*/ 2052542 w 6095524"/>
                <a:gd name="connsiteY102" fmla="*/ 1383792 h 1424940"/>
                <a:gd name="connsiteX103" fmla="*/ 2006537 w 6095524"/>
                <a:gd name="connsiteY103" fmla="*/ 1372267 h 1424940"/>
                <a:gd name="connsiteX104" fmla="*/ 1973486 w 6095524"/>
                <a:gd name="connsiteY104" fmla="*/ 1359218 h 1424940"/>
                <a:gd name="connsiteX105" fmla="*/ 1926146 w 6095524"/>
                <a:gd name="connsiteY105" fmla="*/ 1342168 h 1424940"/>
                <a:gd name="connsiteX106" fmla="*/ 1878616 w 6095524"/>
                <a:gd name="connsiteY106" fmla="*/ 1333310 h 1424940"/>
                <a:gd name="connsiteX107" fmla="*/ 1844231 w 6095524"/>
                <a:gd name="connsiteY107" fmla="*/ 1322165 h 1424940"/>
                <a:gd name="connsiteX108" fmla="*/ 1802225 w 6095524"/>
                <a:gd name="connsiteY108" fmla="*/ 1314545 h 1424940"/>
                <a:gd name="connsiteX109" fmla="*/ 1766983 w 6095524"/>
                <a:gd name="connsiteY109" fmla="*/ 1314260 h 1424940"/>
                <a:gd name="connsiteX110" fmla="*/ 1711738 w 6095524"/>
                <a:gd name="connsiteY110" fmla="*/ 1315593 h 1424940"/>
                <a:gd name="connsiteX111" fmla="*/ 1644111 w 6095524"/>
                <a:gd name="connsiteY111" fmla="*/ 1292543 h 1424940"/>
                <a:gd name="connsiteX112" fmla="*/ 1616774 w 6095524"/>
                <a:gd name="connsiteY112" fmla="*/ 1287399 h 1424940"/>
                <a:gd name="connsiteX113" fmla="*/ 1591056 w 6095524"/>
                <a:gd name="connsiteY113" fmla="*/ 1285018 h 1424940"/>
                <a:gd name="connsiteX114" fmla="*/ 1536478 w 6095524"/>
                <a:gd name="connsiteY114" fmla="*/ 1269683 h 1424940"/>
                <a:gd name="connsiteX115" fmla="*/ 1514285 w 6095524"/>
                <a:gd name="connsiteY115" fmla="*/ 1264634 h 1424940"/>
                <a:gd name="connsiteX116" fmla="*/ 1483233 w 6095524"/>
                <a:gd name="connsiteY116" fmla="*/ 1264730 h 1424940"/>
                <a:gd name="connsiteX117" fmla="*/ 1426750 w 6095524"/>
                <a:gd name="connsiteY117" fmla="*/ 1257681 h 1424940"/>
                <a:gd name="connsiteX118" fmla="*/ 1370362 w 6095524"/>
                <a:gd name="connsiteY118" fmla="*/ 1237107 h 1424940"/>
                <a:gd name="connsiteX119" fmla="*/ 1346454 w 6095524"/>
                <a:gd name="connsiteY119" fmla="*/ 1239107 h 1424940"/>
                <a:gd name="connsiteX120" fmla="*/ 1337882 w 6095524"/>
                <a:gd name="connsiteY120" fmla="*/ 1238631 h 1424940"/>
                <a:gd name="connsiteX121" fmla="*/ 1260825 w 6095524"/>
                <a:gd name="connsiteY121" fmla="*/ 1227296 h 1424940"/>
                <a:gd name="connsiteX122" fmla="*/ 1253109 w 6095524"/>
                <a:gd name="connsiteY122" fmla="*/ 1226058 h 1424940"/>
                <a:gd name="connsiteX123" fmla="*/ 1216915 w 6095524"/>
                <a:gd name="connsiteY123" fmla="*/ 1215962 h 1424940"/>
                <a:gd name="connsiteX124" fmla="*/ 1125664 w 6095524"/>
                <a:gd name="connsiteY124" fmla="*/ 1209675 h 1424940"/>
                <a:gd name="connsiteX125" fmla="*/ 1120045 w 6095524"/>
                <a:gd name="connsiteY125" fmla="*/ 1208913 h 1424940"/>
                <a:gd name="connsiteX126" fmla="*/ 1089469 w 6095524"/>
                <a:gd name="connsiteY126" fmla="*/ 1213961 h 1424940"/>
                <a:gd name="connsiteX127" fmla="*/ 1074325 w 6095524"/>
                <a:gd name="connsiteY127" fmla="*/ 1221105 h 1424940"/>
                <a:gd name="connsiteX128" fmla="*/ 1050703 w 6095524"/>
                <a:gd name="connsiteY128" fmla="*/ 1228535 h 1424940"/>
                <a:gd name="connsiteX129" fmla="*/ 1026700 w 6095524"/>
                <a:gd name="connsiteY129" fmla="*/ 1231297 h 1424940"/>
                <a:gd name="connsiteX130" fmla="*/ 986409 w 6095524"/>
                <a:gd name="connsiteY130" fmla="*/ 1220057 h 1424940"/>
                <a:gd name="connsiteX131" fmla="*/ 971741 w 6095524"/>
                <a:gd name="connsiteY131" fmla="*/ 1218914 h 1424940"/>
                <a:gd name="connsiteX132" fmla="*/ 939070 w 6095524"/>
                <a:gd name="connsiteY132" fmla="*/ 1213485 h 1424940"/>
                <a:gd name="connsiteX133" fmla="*/ 910495 w 6095524"/>
                <a:gd name="connsiteY133" fmla="*/ 1213866 h 1424940"/>
                <a:gd name="connsiteX134" fmla="*/ 887540 w 6095524"/>
                <a:gd name="connsiteY134" fmla="*/ 1222534 h 1424940"/>
                <a:gd name="connsiteX135" fmla="*/ 854202 w 6095524"/>
                <a:gd name="connsiteY135" fmla="*/ 1224248 h 1424940"/>
                <a:gd name="connsiteX136" fmla="*/ 832675 w 6095524"/>
                <a:gd name="connsiteY136" fmla="*/ 1217962 h 1424940"/>
                <a:gd name="connsiteX137" fmla="*/ 828294 w 6095524"/>
                <a:gd name="connsiteY137" fmla="*/ 1217105 h 1424940"/>
                <a:gd name="connsiteX138" fmla="*/ 772001 w 6095524"/>
                <a:gd name="connsiteY138" fmla="*/ 1216723 h 1424940"/>
                <a:gd name="connsiteX139" fmla="*/ 701707 w 6095524"/>
                <a:gd name="connsiteY139" fmla="*/ 1235678 h 1424940"/>
                <a:gd name="connsiteX140" fmla="*/ 690086 w 6095524"/>
                <a:gd name="connsiteY140" fmla="*/ 1239679 h 1424940"/>
                <a:gd name="connsiteX141" fmla="*/ 633412 w 6095524"/>
                <a:gd name="connsiteY141" fmla="*/ 1246632 h 1424940"/>
                <a:gd name="connsiteX142" fmla="*/ 603028 w 6095524"/>
                <a:gd name="connsiteY142" fmla="*/ 1253681 h 1424940"/>
                <a:gd name="connsiteX143" fmla="*/ 581120 w 6095524"/>
                <a:gd name="connsiteY143" fmla="*/ 1254062 h 1424940"/>
                <a:gd name="connsiteX144" fmla="*/ 554642 w 6095524"/>
                <a:gd name="connsiteY144" fmla="*/ 1266539 h 1424940"/>
                <a:gd name="connsiteX145" fmla="*/ 545973 w 6095524"/>
                <a:gd name="connsiteY145" fmla="*/ 1271969 h 1424940"/>
                <a:gd name="connsiteX146" fmla="*/ 535591 w 6095524"/>
                <a:gd name="connsiteY146" fmla="*/ 1275207 h 1424940"/>
                <a:gd name="connsiteX147" fmla="*/ 488538 w 6095524"/>
                <a:gd name="connsiteY147" fmla="*/ 1285494 h 1424940"/>
                <a:gd name="connsiteX148" fmla="*/ 480155 w 6095524"/>
                <a:gd name="connsiteY148" fmla="*/ 1291304 h 1424940"/>
                <a:gd name="connsiteX149" fmla="*/ 474535 w 6095524"/>
                <a:gd name="connsiteY149" fmla="*/ 1294924 h 1424940"/>
                <a:gd name="connsiteX150" fmla="*/ 428816 w 6095524"/>
                <a:gd name="connsiteY150" fmla="*/ 1301020 h 1424940"/>
                <a:gd name="connsiteX151" fmla="*/ 400241 w 6095524"/>
                <a:gd name="connsiteY151" fmla="*/ 1318260 h 1424940"/>
                <a:gd name="connsiteX152" fmla="*/ 392431 w 6095524"/>
                <a:gd name="connsiteY152" fmla="*/ 1325594 h 1424940"/>
                <a:gd name="connsiteX153" fmla="*/ 365093 w 6095524"/>
                <a:gd name="connsiteY153" fmla="*/ 1336643 h 1424940"/>
                <a:gd name="connsiteX154" fmla="*/ 273177 w 6095524"/>
                <a:gd name="connsiteY154" fmla="*/ 1357884 h 1424940"/>
                <a:gd name="connsiteX155" fmla="*/ 246888 w 6095524"/>
                <a:gd name="connsiteY155" fmla="*/ 1350359 h 1424940"/>
                <a:gd name="connsiteX156" fmla="*/ 196977 w 6095524"/>
                <a:gd name="connsiteY156" fmla="*/ 1370552 h 1424940"/>
                <a:gd name="connsiteX157" fmla="*/ 153352 w 6095524"/>
                <a:gd name="connsiteY157" fmla="*/ 1381982 h 1424940"/>
                <a:gd name="connsiteX158" fmla="*/ 137160 w 6095524"/>
                <a:gd name="connsiteY158" fmla="*/ 1384745 h 1424940"/>
                <a:gd name="connsiteX159" fmla="*/ 85917 w 6095524"/>
                <a:gd name="connsiteY159" fmla="*/ 1389793 h 1424940"/>
                <a:gd name="connsiteX160" fmla="*/ 59532 w 6095524"/>
                <a:gd name="connsiteY160" fmla="*/ 1401223 h 1424940"/>
                <a:gd name="connsiteX161" fmla="*/ 30325 w 6095524"/>
                <a:gd name="connsiteY161" fmla="*/ 1409974 h 1424940"/>
                <a:gd name="connsiteX162" fmla="*/ 0 w 6095524"/>
                <a:gd name="connsiteY162" fmla="*/ 1412360 h 1424940"/>
                <a:gd name="connsiteX163" fmla="*/ 0 w 6095524"/>
                <a:gd name="connsiteY163" fmla="*/ 1058622 h 1424940"/>
                <a:gd name="connsiteX164" fmla="*/ 17145 w 6095524"/>
                <a:gd name="connsiteY164" fmla="*/ 1060228 h 1424940"/>
                <a:gd name="connsiteX165" fmla="*/ 44672 w 6095524"/>
                <a:gd name="connsiteY165" fmla="*/ 1066324 h 1424940"/>
                <a:gd name="connsiteX166" fmla="*/ 84677 w 6095524"/>
                <a:gd name="connsiteY166" fmla="*/ 1076230 h 1424940"/>
                <a:gd name="connsiteX167" fmla="*/ 132017 w 6095524"/>
                <a:gd name="connsiteY167" fmla="*/ 1064990 h 1424940"/>
                <a:gd name="connsiteX168" fmla="*/ 136779 w 6095524"/>
                <a:gd name="connsiteY168" fmla="*/ 1060323 h 1424940"/>
                <a:gd name="connsiteX169" fmla="*/ 187547 w 6095524"/>
                <a:gd name="connsiteY169" fmla="*/ 1049179 h 1424940"/>
                <a:gd name="connsiteX170" fmla="*/ 270891 w 6095524"/>
                <a:gd name="connsiteY170" fmla="*/ 1036415 h 1424940"/>
                <a:gd name="connsiteX171" fmla="*/ 276320 w 6095524"/>
                <a:gd name="connsiteY171" fmla="*/ 1035558 h 1424940"/>
                <a:gd name="connsiteX172" fmla="*/ 323755 w 6095524"/>
                <a:gd name="connsiteY172" fmla="*/ 1061561 h 1424940"/>
                <a:gd name="connsiteX173" fmla="*/ 361855 w 6095524"/>
                <a:gd name="connsiteY173" fmla="*/ 1057942 h 1424940"/>
                <a:gd name="connsiteX174" fmla="*/ 379571 w 6095524"/>
                <a:gd name="connsiteY174" fmla="*/ 1039939 h 1424940"/>
                <a:gd name="connsiteX175" fmla="*/ 430530 w 6095524"/>
                <a:gd name="connsiteY175" fmla="*/ 1025747 h 1424940"/>
                <a:gd name="connsiteX176" fmla="*/ 493300 w 6095524"/>
                <a:gd name="connsiteY176" fmla="*/ 1027176 h 1424940"/>
                <a:gd name="connsiteX177" fmla="*/ 537782 w 6095524"/>
                <a:gd name="connsiteY177" fmla="*/ 1025366 h 1424940"/>
                <a:gd name="connsiteX178" fmla="*/ 562166 w 6095524"/>
                <a:gd name="connsiteY178" fmla="*/ 1015746 h 1424940"/>
                <a:gd name="connsiteX179" fmla="*/ 579596 w 6095524"/>
                <a:gd name="connsiteY179" fmla="*/ 1016699 h 1424940"/>
                <a:gd name="connsiteX180" fmla="*/ 612362 w 6095524"/>
                <a:gd name="connsiteY180" fmla="*/ 1023557 h 1424940"/>
                <a:gd name="connsiteX181" fmla="*/ 716090 w 6095524"/>
                <a:gd name="connsiteY181" fmla="*/ 1031653 h 1424940"/>
                <a:gd name="connsiteX182" fmla="*/ 758381 w 6095524"/>
                <a:gd name="connsiteY182" fmla="*/ 1018985 h 1424940"/>
                <a:gd name="connsiteX183" fmla="*/ 771049 w 6095524"/>
                <a:gd name="connsiteY183" fmla="*/ 1018699 h 1424940"/>
                <a:gd name="connsiteX184" fmla="*/ 799433 w 6095524"/>
                <a:gd name="connsiteY184" fmla="*/ 1023652 h 1424940"/>
                <a:gd name="connsiteX185" fmla="*/ 858012 w 6095524"/>
                <a:gd name="connsiteY185" fmla="*/ 1020318 h 1424940"/>
                <a:gd name="connsiteX186" fmla="*/ 879634 w 6095524"/>
                <a:gd name="connsiteY186" fmla="*/ 1015270 h 1424940"/>
                <a:gd name="connsiteX187" fmla="*/ 891635 w 6095524"/>
                <a:gd name="connsiteY187" fmla="*/ 1012031 h 1424940"/>
                <a:gd name="connsiteX188" fmla="*/ 953262 w 6095524"/>
                <a:gd name="connsiteY188" fmla="*/ 1003078 h 1424940"/>
                <a:gd name="connsiteX189" fmla="*/ 980694 w 6095524"/>
                <a:gd name="connsiteY189" fmla="*/ 993458 h 1424940"/>
                <a:gd name="connsiteX190" fmla="*/ 988124 w 6095524"/>
                <a:gd name="connsiteY190" fmla="*/ 992029 h 1424940"/>
                <a:gd name="connsiteX191" fmla="*/ 1028795 w 6095524"/>
                <a:gd name="connsiteY191" fmla="*/ 996029 h 1424940"/>
                <a:gd name="connsiteX192" fmla="*/ 1059275 w 6095524"/>
                <a:gd name="connsiteY192" fmla="*/ 1011555 h 1424940"/>
                <a:gd name="connsiteX193" fmla="*/ 1065181 w 6095524"/>
                <a:gd name="connsiteY193" fmla="*/ 1016794 h 1424940"/>
                <a:gd name="connsiteX194" fmla="*/ 1150144 w 6095524"/>
                <a:gd name="connsiteY194" fmla="*/ 1014984 h 1424940"/>
                <a:gd name="connsiteX195" fmla="*/ 1163193 w 6095524"/>
                <a:gd name="connsiteY195" fmla="*/ 1012793 h 1424940"/>
                <a:gd name="connsiteX196" fmla="*/ 1226249 w 6095524"/>
                <a:gd name="connsiteY196" fmla="*/ 1021937 h 1424940"/>
                <a:gd name="connsiteX197" fmla="*/ 1244632 w 6095524"/>
                <a:gd name="connsiteY197" fmla="*/ 1023747 h 1424940"/>
                <a:gd name="connsiteX198" fmla="*/ 1310545 w 6095524"/>
                <a:gd name="connsiteY198" fmla="*/ 1031939 h 1424940"/>
                <a:gd name="connsiteX199" fmla="*/ 1319879 w 6095524"/>
                <a:gd name="connsiteY199" fmla="*/ 1024319 h 1424940"/>
                <a:gd name="connsiteX200" fmla="*/ 1346740 w 6095524"/>
                <a:gd name="connsiteY200" fmla="*/ 1005173 h 1424940"/>
                <a:gd name="connsiteX201" fmla="*/ 1399699 w 6095524"/>
                <a:gd name="connsiteY201" fmla="*/ 988219 h 1424940"/>
                <a:gd name="connsiteX202" fmla="*/ 1414082 w 6095524"/>
                <a:gd name="connsiteY202" fmla="*/ 989171 h 1424940"/>
                <a:gd name="connsiteX203" fmla="*/ 1450467 w 6095524"/>
                <a:gd name="connsiteY203" fmla="*/ 1017461 h 1424940"/>
                <a:gd name="connsiteX204" fmla="*/ 1468184 w 6095524"/>
                <a:gd name="connsiteY204" fmla="*/ 1028795 h 1424940"/>
                <a:gd name="connsiteX205" fmla="*/ 1518476 w 6095524"/>
                <a:gd name="connsiteY205" fmla="*/ 1049655 h 1424940"/>
                <a:gd name="connsiteX206" fmla="*/ 1522667 w 6095524"/>
                <a:gd name="connsiteY206" fmla="*/ 1053465 h 1424940"/>
                <a:gd name="connsiteX207" fmla="*/ 1559814 w 6095524"/>
                <a:gd name="connsiteY207" fmla="*/ 1098709 h 1424940"/>
                <a:gd name="connsiteX208" fmla="*/ 1568196 w 6095524"/>
                <a:gd name="connsiteY208" fmla="*/ 1106424 h 1424940"/>
                <a:gd name="connsiteX209" fmla="*/ 1578293 w 6095524"/>
                <a:gd name="connsiteY209" fmla="*/ 1118426 h 1424940"/>
                <a:gd name="connsiteX210" fmla="*/ 1609820 w 6095524"/>
                <a:gd name="connsiteY210" fmla="*/ 1141667 h 1424940"/>
                <a:gd name="connsiteX211" fmla="*/ 1648873 w 6095524"/>
                <a:gd name="connsiteY211" fmla="*/ 1149096 h 1424940"/>
                <a:gd name="connsiteX212" fmla="*/ 1696022 w 6095524"/>
                <a:gd name="connsiteY212" fmla="*/ 1160431 h 1424940"/>
                <a:gd name="connsiteX213" fmla="*/ 1715739 w 6095524"/>
                <a:gd name="connsiteY213" fmla="*/ 1168051 h 1424940"/>
                <a:gd name="connsiteX214" fmla="*/ 1768602 w 6095524"/>
                <a:gd name="connsiteY214" fmla="*/ 1182529 h 1424940"/>
                <a:gd name="connsiteX215" fmla="*/ 1806321 w 6095524"/>
                <a:gd name="connsiteY215" fmla="*/ 1194721 h 1424940"/>
                <a:gd name="connsiteX216" fmla="*/ 1860709 w 6095524"/>
                <a:gd name="connsiteY216" fmla="*/ 1201865 h 1424940"/>
                <a:gd name="connsiteX217" fmla="*/ 1887093 w 6095524"/>
                <a:gd name="connsiteY217" fmla="*/ 1202150 h 1424940"/>
                <a:gd name="connsiteX218" fmla="*/ 1935575 w 6095524"/>
                <a:gd name="connsiteY218" fmla="*/ 1238726 h 1424940"/>
                <a:gd name="connsiteX219" fmla="*/ 1974247 w 6095524"/>
                <a:gd name="connsiteY219" fmla="*/ 1262920 h 1424940"/>
                <a:gd name="connsiteX220" fmla="*/ 2014919 w 6095524"/>
                <a:gd name="connsiteY220" fmla="*/ 1251204 h 1424940"/>
                <a:gd name="connsiteX221" fmla="*/ 2025968 w 6095524"/>
                <a:gd name="connsiteY221" fmla="*/ 1240155 h 1424940"/>
                <a:gd name="connsiteX222" fmla="*/ 2092643 w 6095524"/>
                <a:gd name="connsiteY222" fmla="*/ 1229678 h 1424940"/>
                <a:gd name="connsiteX223" fmla="*/ 2187893 w 6095524"/>
                <a:gd name="connsiteY223" fmla="*/ 1229297 h 1424940"/>
                <a:gd name="connsiteX224" fmla="*/ 2346294 w 6095524"/>
                <a:gd name="connsiteY224" fmla="*/ 1205484 h 1424940"/>
                <a:gd name="connsiteX225" fmla="*/ 2373916 w 6095524"/>
                <a:gd name="connsiteY225" fmla="*/ 1194435 h 1424940"/>
                <a:gd name="connsiteX226" fmla="*/ 2404967 w 6095524"/>
                <a:gd name="connsiteY226" fmla="*/ 1191673 h 1424940"/>
                <a:gd name="connsiteX227" fmla="*/ 2416874 w 6095524"/>
                <a:gd name="connsiteY227" fmla="*/ 1198436 h 1424940"/>
                <a:gd name="connsiteX228" fmla="*/ 2468975 w 6095524"/>
                <a:gd name="connsiteY228" fmla="*/ 1208532 h 1424940"/>
                <a:gd name="connsiteX229" fmla="*/ 2478882 w 6095524"/>
                <a:gd name="connsiteY229" fmla="*/ 1208723 h 1424940"/>
                <a:gd name="connsiteX230" fmla="*/ 2512791 w 6095524"/>
                <a:gd name="connsiteY230" fmla="*/ 1204436 h 1424940"/>
                <a:gd name="connsiteX231" fmla="*/ 2544223 w 6095524"/>
                <a:gd name="connsiteY231" fmla="*/ 1201960 h 1424940"/>
                <a:gd name="connsiteX232" fmla="*/ 2623471 w 6095524"/>
                <a:gd name="connsiteY232" fmla="*/ 1210056 h 1424940"/>
                <a:gd name="connsiteX233" fmla="*/ 2684241 w 6095524"/>
                <a:gd name="connsiteY233" fmla="*/ 1208151 h 1424940"/>
                <a:gd name="connsiteX234" fmla="*/ 2712244 w 6095524"/>
                <a:gd name="connsiteY234" fmla="*/ 1210056 h 1424940"/>
                <a:gd name="connsiteX235" fmla="*/ 2728055 w 6095524"/>
                <a:gd name="connsiteY235" fmla="*/ 1212914 h 1424940"/>
                <a:gd name="connsiteX236" fmla="*/ 2763869 w 6095524"/>
                <a:gd name="connsiteY236" fmla="*/ 1232821 h 1424940"/>
                <a:gd name="connsiteX237" fmla="*/ 2783491 w 6095524"/>
                <a:gd name="connsiteY237" fmla="*/ 1237298 h 1424940"/>
                <a:gd name="connsiteX238" fmla="*/ 2842546 w 6095524"/>
                <a:gd name="connsiteY238" fmla="*/ 1236917 h 1424940"/>
                <a:gd name="connsiteX239" fmla="*/ 2931128 w 6095524"/>
                <a:gd name="connsiteY239" fmla="*/ 1206913 h 1424940"/>
                <a:gd name="connsiteX240" fmla="*/ 2940368 w 6095524"/>
                <a:gd name="connsiteY240" fmla="*/ 1202912 h 1424940"/>
                <a:gd name="connsiteX241" fmla="*/ 2985421 w 6095524"/>
                <a:gd name="connsiteY241" fmla="*/ 1197959 h 1424940"/>
                <a:gd name="connsiteX242" fmla="*/ 3015996 w 6095524"/>
                <a:gd name="connsiteY242" fmla="*/ 1204722 h 1424940"/>
                <a:gd name="connsiteX243" fmla="*/ 3057621 w 6095524"/>
                <a:gd name="connsiteY243" fmla="*/ 1218724 h 1424940"/>
                <a:gd name="connsiteX244" fmla="*/ 3095054 w 6095524"/>
                <a:gd name="connsiteY244" fmla="*/ 1230440 h 1424940"/>
                <a:gd name="connsiteX245" fmla="*/ 3122295 w 6095524"/>
                <a:gd name="connsiteY245" fmla="*/ 1243679 h 1424940"/>
                <a:gd name="connsiteX246" fmla="*/ 3184589 w 6095524"/>
                <a:gd name="connsiteY246" fmla="*/ 1253395 h 1424940"/>
                <a:gd name="connsiteX247" fmla="*/ 3191066 w 6095524"/>
                <a:gd name="connsiteY247" fmla="*/ 1255014 h 1424940"/>
                <a:gd name="connsiteX248" fmla="*/ 3237929 w 6095524"/>
                <a:gd name="connsiteY248" fmla="*/ 1243203 h 1424940"/>
                <a:gd name="connsiteX249" fmla="*/ 3294221 w 6095524"/>
                <a:gd name="connsiteY249" fmla="*/ 1231202 h 1424940"/>
                <a:gd name="connsiteX250" fmla="*/ 3314319 w 6095524"/>
                <a:gd name="connsiteY250" fmla="*/ 1235297 h 1424940"/>
                <a:gd name="connsiteX251" fmla="*/ 3341846 w 6095524"/>
                <a:gd name="connsiteY251" fmla="*/ 1241108 h 1424940"/>
                <a:gd name="connsiteX252" fmla="*/ 3367373 w 6095524"/>
                <a:gd name="connsiteY252" fmla="*/ 1238060 h 1424940"/>
                <a:gd name="connsiteX253" fmla="*/ 3382899 w 6095524"/>
                <a:gd name="connsiteY253" fmla="*/ 1237774 h 1424940"/>
                <a:gd name="connsiteX254" fmla="*/ 3453765 w 6095524"/>
                <a:gd name="connsiteY254" fmla="*/ 1273397 h 1424940"/>
                <a:gd name="connsiteX255" fmla="*/ 3471767 w 6095524"/>
                <a:gd name="connsiteY255" fmla="*/ 1276350 h 1424940"/>
                <a:gd name="connsiteX256" fmla="*/ 3481959 w 6095524"/>
                <a:gd name="connsiteY256" fmla="*/ 1280732 h 1424940"/>
                <a:gd name="connsiteX257" fmla="*/ 3543396 w 6095524"/>
                <a:gd name="connsiteY257" fmla="*/ 1324928 h 1424940"/>
                <a:gd name="connsiteX258" fmla="*/ 3569494 w 6095524"/>
                <a:gd name="connsiteY258" fmla="*/ 1333881 h 1424940"/>
                <a:gd name="connsiteX259" fmla="*/ 3598164 w 6095524"/>
                <a:gd name="connsiteY259" fmla="*/ 1332071 h 1424940"/>
                <a:gd name="connsiteX260" fmla="*/ 3614738 w 6095524"/>
                <a:gd name="connsiteY260" fmla="*/ 1328833 h 1424940"/>
                <a:gd name="connsiteX261" fmla="*/ 3655886 w 6095524"/>
                <a:gd name="connsiteY261" fmla="*/ 1300734 h 1424940"/>
                <a:gd name="connsiteX262" fmla="*/ 3679317 w 6095524"/>
                <a:gd name="connsiteY262" fmla="*/ 1301687 h 1424940"/>
                <a:gd name="connsiteX263" fmla="*/ 3715893 w 6095524"/>
                <a:gd name="connsiteY263" fmla="*/ 1321022 h 1424940"/>
                <a:gd name="connsiteX264" fmla="*/ 3782282 w 6095524"/>
                <a:gd name="connsiteY264" fmla="*/ 1329690 h 1424940"/>
                <a:gd name="connsiteX265" fmla="*/ 3816001 w 6095524"/>
                <a:gd name="connsiteY265" fmla="*/ 1302639 h 1424940"/>
                <a:gd name="connsiteX266" fmla="*/ 3833431 w 6095524"/>
                <a:gd name="connsiteY266" fmla="*/ 1276636 h 1424940"/>
                <a:gd name="connsiteX267" fmla="*/ 3883819 w 6095524"/>
                <a:gd name="connsiteY267" fmla="*/ 1246442 h 1424940"/>
                <a:gd name="connsiteX268" fmla="*/ 3895821 w 6095524"/>
                <a:gd name="connsiteY268" fmla="*/ 1257681 h 1424940"/>
                <a:gd name="connsiteX269" fmla="*/ 3932778 w 6095524"/>
                <a:gd name="connsiteY269" fmla="*/ 1262444 h 1424940"/>
                <a:gd name="connsiteX270" fmla="*/ 3972782 w 6095524"/>
                <a:gd name="connsiteY270" fmla="*/ 1262063 h 1424940"/>
                <a:gd name="connsiteX271" fmla="*/ 4042505 w 6095524"/>
                <a:gd name="connsiteY271" fmla="*/ 1267111 h 1424940"/>
                <a:gd name="connsiteX272" fmla="*/ 4088892 w 6095524"/>
                <a:gd name="connsiteY272" fmla="*/ 1238250 h 1424940"/>
                <a:gd name="connsiteX273" fmla="*/ 4106609 w 6095524"/>
                <a:gd name="connsiteY273" fmla="*/ 1226344 h 1424940"/>
                <a:gd name="connsiteX274" fmla="*/ 4123182 w 6095524"/>
                <a:gd name="connsiteY274" fmla="*/ 1218724 h 1424940"/>
                <a:gd name="connsiteX275" fmla="*/ 4142328 w 6095524"/>
                <a:gd name="connsiteY275" fmla="*/ 1214438 h 1424940"/>
                <a:gd name="connsiteX276" fmla="*/ 4188524 w 6095524"/>
                <a:gd name="connsiteY276" fmla="*/ 1198245 h 1424940"/>
                <a:gd name="connsiteX277" fmla="*/ 4213860 w 6095524"/>
                <a:gd name="connsiteY277" fmla="*/ 1182338 h 1424940"/>
                <a:gd name="connsiteX278" fmla="*/ 4270820 w 6095524"/>
                <a:gd name="connsiteY278" fmla="*/ 1167003 h 1424940"/>
                <a:gd name="connsiteX279" fmla="*/ 4309587 w 6095524"/>
                <a:gd name="connsiteY279" fmla="*/ 1153287 h 1424940"/>
                <a:gd name="connsiteX280" fmla="*/ 4350449 w 6095524"/>
                <a:gd name="connsiteY280" fmla="*/ 1129665 h 1424940"/>
                <a:gd name="connsiteX281" fmla="*/ 4356164 w 6095524"/>
                <a:gd name="connsiteY281" fmla="*/ 1126046 h 1424940"/>
                <a:gd name="connsiteX282" fmla="*/ 4369880 w 6095524"/>
                <a:gd name="connsiteY282" fmla="*/ 1110520 h 1424940"/>
                <a:gd name="connsiteX283" fmla="*/ 4389787 w 6095524"/>
                <a:gd name="connsiteY283" fmla="*/ 1057085 h 1424940"/>
                <a:gd name="connsiteX284" fmla="*/ 4395502 w 6095524"/>
                <a:gd name="connsiteY284" fmla="*/ 1046226 h 1424940"/>
                <a:gd name="connsiteX285" fmla="*/ 4447413 w 6095524"/>
                <a:gd name="connsiteY285" fmla="*/ 1009650 h 1424940"/>
                <a:gd name="connsiteX286" fmla="*/ 4466654 w 6095524"/>
                <a:gd name="connsiteY286" fmla="*/ 1013079 h 1424940"/>
                <a:gd name="connsiteX287" fmla="*/ 4487894 w 6095524"/>
                <a:gd name="connsiteY287" fmla="*/ 1025081 h 1424940"/>
                <a:gd name="connsiteX288" fmla="*/ 4534472 w 6095524"/>
                <a:gd name="connsiteY288" fmla="*/ 1028224 h 1424940"/>
                <a:gd name="connsiteX289" fmla="*/ 4551903 w 6095524"/>
                <a:gd name="connsiteY289" fmla="*/ 1022033 h 1424940"/>
                <a:gd name="connsiteX290" fmla="*/ 4582382 w 6095524"/>
                <a:gd name="connsiteY290" fmla="*/ 1005364 h 1424940"/>
                <a:gd name="connsiteX291" fmla="*/ 4605909 w 6095524"/>
                <a:gd name="connsiteY291" fmla="*/ 979551 h 1424940"/>
                <a:gd name="connsiteX292" fmla="*/ 4640104 w 6095524"/>
                <a:gd name="connsiteY292" fmla="*/ 936879 h 1424940"/>
                <a:gd name="connsiteX293" fmla="*/ 4705731 w 6095524"/>
                <a:gd name="connsiteY293" fmla="*/ 920591 h 1424940"/>
                <a:gd name="connsiteX294" fmla="*/ 4730973 w 6095524"/>
                <a:gd name="connsiteY294" fmla="*/ 915162 h 1424940"/>
                <a:gd name="connsiteX295" fmla="*/ 4822794 w 6095524"/>
                <a:gd name="connsiteY295" fmla="*/ 892397 h 1424940"/>
                <a:gd name="connsiteX296" fmla="*/ 4830794 w 6095524"/>
                <a:gd name="connsiteY296" fmla="*/ 891635 h 1424940"/>
                <a:gd name="connsiteX297" fmla="*/ 4894421 w 6095524"/>
                <a:gd name="connsiteY297" fmla="*/ 865442 h 1424940"/>
                <a:gd name="connsiteX298" fmla="*/ 4909756 w 6095524"/>
                <a:gd name="connsiteY298" fmla="*/ 858964 h 1424940"/>
                <a:gd name="connsiteX299" fmla="*/ 4928521 w 6095524"/>
                <a:gd name="connsiteY299" fmla="*/ 842391 h 1424940"/>
                <a:gd name="connsiteX300" fmla="*/ 4945857 w 6095524"/>
                <a:gd name="connsiteY300" fmla="*/ 795623 h 1424940"/>
                <a:gd name="connsiteX301" fmla="*/ 4966145 w 6095524"/>
                <a:gd name="connsiteY301" fmla="*/ 774287 h 1424940"/>
                <a:gd name="connsiteX302" fmla="*/ 4980909 w 6095524"/>
                <a:gd name="connsiteY302" fmla="*/ 761333 h 1424940"/>
                <a:gd name="connsiteX303" fmla="*/ 4993862 w 6095524"/>
                <a:gd name="connsiteY303" fmla="*/ 741712 h 1424940"/>
                <a:gd name="connsiteX304" fmla="*/ 5006816 w 6095524"/>
                <a:gd name="connsiteY304" fmla="*/ 694754 h 1424940"/>
                <a:gd name="connsiteX305" fmla="*/ 5026724 w 6095524"/>
                <a:gd name="connsiteY305" fmla="*/ 653129 h 1424940"/>
                <a:gd name="connsiteX306" fmla="*/ 5062538 w 6095524"/>
                <a:gd name="connsiteY306" fmla="*/ 630079 h 1424940"/>
                <a:gd name="connsiteX307" fmla="*/ 5084731 w 6095524"/>
                <a:gd name="connsiteY307" fmla="*/ 617982 h 1424940"/>
                <a:gd name="connsiteX308" fmla="*/ 5172647 w 6095524"/>
                <a:gd name="connsiteY308" fmla="*/ 630174 h 1424940"/>
                <a:gd name="connsiteX309" fmla="*/ 5232654 w 6095524"/>
                <a:gd name="connsiteY309" fmla="*/ 642080 h 1424940"/>
                <a:gd name="connsiteX310" fmla="*/ 5252371 w 6095524"/>
                <a:gd name="connsiteY310" fmla="*/ 637508 h 1424940"/>
                <a:gd name="connsiteX311" fmla="*/ 5308092 w 6095524"/>
                <a:gd name="connsiteY311" fmla="*/ 598646 h 1424940"/>
                <a:gd name="connsiteX312" fmla="*/ 5363147 w 6095524"/>
                <a:gd name="connsiteY312" fmla="*/ 581311 h 1424940"/>
                <a:gd name="connsiteX313" fmla="*/ 5404580 w 6095524"/>
                <a:gd name="connsiteY313" fmla="*/ 576358 h 1424940"/>
                <a:gd name="connsiteX314" fmla="*/ 5440203 w 6095524"/>
                <a:gd name="connsiteY314" fmla="*/ 572548 h 1424940"/>
                <a:gd name="connsiteX315" fmla="*/ 5482971 w 6095524"/>
                <a:gd name="connsiteY315" fmla="*/ 561880 h 1424940"/>
                <a:gd name="connsiteX316" fmla="*/ 5507165 w 6095524"/>
                <a:gd name="connsiteY316" fmla="*/ 550259 h 1424940"/>
                <a:gd name="connsiteX317" fmla="*/ 5545645 w 6095524"/>
                <a:gd name="connsiteY317" fmla="*/ 533591 h 1424940"/>
                <a:gd name="connsiteX318" fmla="*/ 5585079 w 6095524"/>
                <a:gd name="connsiteY318" fmla="*/ 511969 h 1424940"/>
                <a:gd name="connsiteX319" fmla="*/ 5615368 w 6095524"/>
                <a:gd name="connsiteY319" fmla="*/ 481679 h 1424940"/>
                <a:gd name="connsiteX320" fmla="*/ 5631656 w 6095524"/>
                <a:gd name="connsiteY320" fmla="*/ 456152 h 1424940"/>
                <a:gd name="connsiteX321" fmla="*/ 5679377 w 6095524"/>
                <a:gd name="connsiteY321" fmla="*/ 419576 h 1424940"/>
                <a:gd name="connsiteX322" fmla="*/ 5722525 w 6095524"/>
                <a:gd name="connsiteY322" fmla="*/ 350615 h 1424940"/>
                <a:gd name="connsiteX323" fmla="*/ 5749576 w 6095524"/>
                <a:gd name="connsiteY323" fmla="*/ 321945 h 1424940"/>
                <a:gd name="connsiteX324" fmla="*/ 5764911 w 6095524"/>
                <a:gd name="connsiteY324" fmla="*/ 313849 h 1424940"/>
                <a:gd name="connsiteX325" fmla="*/ 5791009 w 6095524"/>
                <a:gd name="connsiteY325" fmla="*/ 293942 h 1424940"/>
                <a:gd name="connsiteX326" fmla="*/ 5806440 w 6095524"/>
                <a:gd name="connsiteY326" fmla="*/ 279178 h 1424940"/>
                <a:gd name="connsiteX327" fmla="*/ 5848636 w 6095524"/>
                <a:gd name="connsiteY327" fmla="*/ 224885 h 1424940"/>
                <a:gd name="connsiteX328" fmla="*/ 5861590 w 6095524"/>
                <a:gd name="connsiteY328" fmla="*/ 208788 h 1424940"/>
                <a:gd name="connsiteX329" fmla="*/ 5888355 w 6095524"/>
                <a:gd name="connsiteY329" fmla="*/ 181166 h 1424940"/>
                <a:gd name="connsiteX330" fmla="*/ 5900071 w 6095524"/>
                <a:gd name="connsiteY330" fmla="*/ 172784 h 1424940"/>
                <a:gd name="connsiteX331" fmla="*/ 5920740 w 6095524"/>
                <a:gd name="connsiteY331" fmla="*/ 150305 h 1424940"/>
                <a:gd name="connsiteX332" fmla="*/ 5969985 w 6095524"/>
                <a:gd name="connsiteY332" fmla="*/ 91345 h 1424940"/>
                <a:gd name="connsiteX333" fmla="*/ 5991130 w 6095524"/>
                <a:gd name="connsiteY333" fmla="*/ 58293 h 1424940"/>
                <a:gd name="connsiteX334" fmla="*/ 6033325 w 6095524"/>
                <a:gd name="connsiteY334" fmla="*/ 33909 h 1424940"/>
                <a:gd name="connsiteX335" fmla="*/ 6054376 w 6095524"/>
                <a:gd name="connsiteY335" fmla="*/ 20955 h 1424940"/>
                <a:gd name="connsiteX336" fmla="*/ 6095524 w 6095524"/>
                <a:gd name="connsiteY336" fmla="*/ 0 h 14249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</a:cxnLst>
              <a:rect l="l" t="t" r="r" b="b"/>
              <a:pathLst>
                <a:path w="6095524" h="1424940">
                  <a:moveTo>
                    <a:pt x="6095524" y="0"/>
                  </a:moveTo>
                  <a:cubicBezTo>
                    <a:pt x="6095524" y="7811"/>
                    <a:pt x="6095524" y="12573"/>
                    <a:pt x="6095524" y="17431"/>
                  </a:cubicBezTo>
                  <a:lnTo>
                    <a:pt x="6095524" y="216290"/>
                  </a:lnTo>
                  <a:lnTo>
                    <a:pt x="6079998" y="230600"/>
                  </a:lnTo>
                  <a:cubicBezTo>
                    <a:pt x="6058567" y="241363"/>
                    <a:pt x="6035706" y="251079"/>
                    <a:pt x="6012751" y="260699"/>
                  </a:cubicBezTo>
                  <a:cubicBezTo>
                    <a:pt x="6006084" y="263462"/>
                    <a:pt x="5998749" y="264986"/>
                    <a:pt x="5992749" y="268700"/>
                  </a:cubicBezTo>
                  <a:cubicBezTo>
                    <a:pt x="5965126" y="285655"/>
                    <a:pt x="5938361" y="303943"/>
                    <a:pt x="5910358" y="320231"/>
                  </a:cubicBezTo>
                  <a:cubicBezTo>
                    <a:pt x="5881497" y="337090"/>
                    <a:pt x="5855684" y="356997"/>
                    <a:pt x="5835777" y="383953"/>
                  </a:cubicBezTo>
                  <a:cubicBezTo>
                    <a:pt x="5817298" y="409004"/>
                    <a:pt x="5799391" y="434435"/>
                    <a:pt x="5781008" y="459581"/>
                  </a:cubicBezTo>
                  <a:cubicBezTo>
                    <a:pt x="5776341" y="465963"/>
                    <a:pt x="5772054" y="473488"/>
                    <a:pt x="5765673" y="477584"/>
                  </a:cubicBezTo>
                  <a:cubicBezTo>
                    <a:pt x="5752433" y="486156"/>
                    <a:pt x="5737955" y="493109"/>
                    <a:pt x="5723763" y="500158"/>
                  </a:cubicBezTo>
                  <a:cubicBezTo>
                    <a:pt x="5711571" y="506159"/>
                    <a:pt x="5698617" y="510635"/>
                    <a:pt x="5686711" y="517112"/>
                  </a:cubicBezTo>
                  <a:cubicBezTo>
                    <a:pt x="5677186" y="522256"/>
                    <a:pt x="5668708" y="529400"/>
                    <a:pt x="5659850" y="535877"/>
                  </a:cubicBezTo>
                  <a:cubicBezTo>
                    <a:pt x="5652135" y="541496"/>
                    <a:pt x="5643658" y="546354"/>
                    <a:pt x="5637181" y="553117"/>
                  </a:cubicBezTo>
                  <a:cubicBezTo>
                    <a:pt x="5621369" y="569500"/>
                    <a:pt x="5605462" y="585597"/>
                    <a:pt x="5585841" y="597694"/>
                  </a:cubicBezTo>
                  <a:cubicBezTo>
                    <a:pt x="5566505" y="609695"/>
                    <a:pt x="5548217" y="623126"/>
                    <a:pt x="5528977" y="635318"/>
                  </a:cubicBezTo>
                  <a:cubicBezTo>
                    <a:pt x="5510117" y="647224"/>
                    <a:pt x="5493067" y="660273"/>
                    <a:pt x="5483256" y="681419"/>
                  </a:cubicBezTo>
                  <a:cubicBezTo>
                    <a:pt x="5478875" y="690753"/>
                    <a:pt x="5472684" y="700945"/>
                    <a:pt x="5464397" y="706374"/>
                  </a:cubicBezTo>
                  <a:cubicBezTo>
                    <a:pt x="5452586" y="714089"/>
                    <a:pt x="5437632" y="716852"/>
                    <a:pt x="5424773" y="723424"/>
                  </a:cubicBezTo>
                  <a:cubicBezTo>
                    <a:pt x="5409628" y="731139"/>
                    <a:pt x="5392103" y="737807"/>
                    <a:pt x="5381815" y="750094"/>
                  </a:cubicBezTo>
                  <a:cubicBezTo>
                    <a:pt x="5372671" y="761048"/>
                    <a:pt x="5363432" y="769620"/>
                    <a:pt x="5351335" y="776573"/>
                  </a:cubicBezTo>
                  <a:cubicBezTo>
                    <a:pt x="5342858" y="781431"/>
                    <a:pt x="5336572" y="790289"/>
                    <a:pt x="5327809" y="794290"/>
                  </a:cubicBezTo>
                  <a:cubicBezTo>
                    <a:pt x="5316284" y="799624"/>
                    <a:pt x="5304663" y="803815"/>
                    <a:pt x="5294566" y="812102"/>
                  </a:cubicBezTo>
                  <a:cubicBezTo>
                    <a:pt x="5284089" y="820674"/>
                    <a:pt x="5272183" y="827437"/>
                    <a:pt x="5261229" y="835438"/>
                  </a:cubicBezTo>
                  <a:cubicBezTo>
                    <a:pt x="5255419" y="839724"/>
                    <a:pt x="5250656" y="845344"/>
                    <a:pt x="5245037" y="849821"/>
                  </a:cubicBezTo>
                  <a:cubicBezTo>
                    <a:pt x="5234750" y="858012"/>
                    <a:pt x="5224272" y="866013"/>
                    <a:pt x="5213699" y="873728"/>
                  </a:cubicBezTo>
                  <a:cubicBezTo>
                    <a:pt x="5203127" y="881444"/>
                    <a:pt x="5193030" y="890397"/>
                    <a:pt x="5181409" y="896017"/>
                  </a:cubicBezTo>
                  <a:cubicBezTo>
                    <a:pt x="5161598" y="905542"/>
                    <a:pt x="5139976" y="911257"/>
                    <a:pt x="5120735" y="921544"/>
                  </a:cubicBezTo>
                  <a:cubicBezTo>
                    <a:pt x="5101209" y="932021"/>
                    <a:pt x="5082826" y="945166"/>
                    <a:pt x="5065490" y="959072"/>
                  </a:cubicBezTo>
                  <a:cubicBezTo>
                    <a:pt x="5051774" y="970026"/>
                    <a:pt x="5038916" y="980885"/>
                    <a:pt x="5021675" y="986504"/>
                  </a:cubicBezTo>
                  <a:cubicBezTo>
                    <a:pt x="5012055" y="989648"/>
                    <a:pt x="5001959" y="996506"/>
                    <a:pt x="4996148" y="1004507"/>
                  </a:cubicBezTo>
                  <a:cubicBezTo>
                    <a:pt x="4983575" y="1021937"/>
                    <a:pt x="4967478" y="1034225"/>
                    <a:pt x="4949285" y="1044702"/>
                  </a:cubicBezTo>
                  <a:cubicBezTo>
                    <a:pt x="4924996" y="1058799"/>
                    <a:pt x="4900993" y="1073182"/>
                    <a:pt x="4876609" y="1086993"/>
                  </a:cubicBezTo>
                  <a:cubicBezTo>
                    <a:pt x="4862227" y="1095185"/>
                    <a:pt x="4847940" y="1103852"/>
                    <a:pt x="4832699" y="1109853"/>
                  </a:cubicBezTo>
                  <a:cubicBezTo>
                    <a:pt x="4801553" y="1122236"/>
                    <a:pt x="4769644" y="1132808"/>
                    <a:pt x="4738211" y="1144334"/>
                  </a:cubicBezTo>
                  <a:cubicBezTo>
                    <a:pt x="4727924" y="1148048"/>
                    <a:pt x="4718209" y="1153382"/>
                    <a:pt x="4707731" y="1156621"/>
                  </a:cubicBezTo>
                  <a:cubicBezTo>
                    <a:pt x="4696396" y="1160145"/>
                    <a:pt x="4684205" y="1161193"/>
                    <a:pt x="4672870" y="1164717"/>
                  </a:cubicBezTo>
                  <a:cubicBezTo>
                    <a:pt x="4654010" y="1170527"/>
                    <a:pt x="4635722" y="1177957"/>
                    <a:pt x="4616863" y="1183862"/>
                  </a:cubicBezTo>
                  <a:cubicBezTo>
                    <a:pt x="4580477" y="1195197"/>
                    <a:pt x="4543996" y="1206056"/>
                    <a:pt x="4507516" y="1216819"/>
                  </a:cubicBezTo>
                  <a:cubicBezTo>
                    <a:pt x="4499706" y="1219105"/>
                    <a:pt x="4491228" y="1219391"/>
                    <a:pt x="4483513" y="1221867"/>
                  </a:cubicBezTo>
                  <a:cubicBezTo>
                    <a:pt x="4463034" y="1228535"/>
                    <a:pt x="4442650" y="1235773"/>
                    <a:pt x="4422362" y="1243108"/>
                  </a:cubicBezTo>
                  <a:cubicBezTo>
                    <a:pt x="4410075" y="1247585"/>
                    <a:pt x="4398073" y="1253109"/>
                    <a:pt x="4385691" y="1257395"/>
                  </a:cubicBezTo>
                  <a:cubicBezTo>
                    <a:pt x="4375785" y="1260824"/>
                    <a:pt x="4365593" y="1263491"/>
                    <a:pt x="4355306" y="1265587"/>
                  </a:cubicBezTo>
                  <a:cubicBezTo>
                    <a:pt x="4346448" y="1267397"/>
                    <a:pt x="4337209" y="1267206"/>
                    <a:pt x="4328446" y="1269397"/>
                  </a:cubicBezTo>
                  <a:cubicBezTo>
                    <a:pt x="4304728" y="1275302"/>
                    <a:pt x="4281297" y="1281970"/>
                    <a:pt x="4257770" y="1288256"/>
                  </a:cubicBezTo>
                  <a:cubicBezTo>
                    <a:pt x="4248341" y="1290733"/>
                    <a:pt x="4238720" y="1292543"/>
                    <a:pt x="4229576" y="1295686"/>
                  </a:cubicBezTo>
                  <a:cubicBezTo>
                    <a:pt x="4205097" y="1303973"/>
                    <a:pt x="4180999" y="1313402"/>
                    <a:pt x="4156424" y="1321213"/>
                  </a:cubicBezTo>
                  <a:cubicBezTo>
                    <a:pt x="4136041" y="1327690"/>
                    <a:pt x="4115086" y="1332357"/>
                    <a:pt x="4094416" y="1338072"/>
                  </a:cubicBezTo>
                  <a:cubicBezTo>
                    <a:pt x="4085653" y="1340549"/>
                    <a:pt x="4077271" y="1344073"/>
                    <a:pt x="4068509" y="1346168"/>
                  </a:cubicBezTo>
                  <a:cubicBezTo>
                    <a:pt x="4048887" y="1350931"/>
                    <a:pt x="4028980" y="1354931"/>
                    <a:pt x="4009263" y="1359694"/>
                  </a:cubicBezTo>
                  <a:cubicBezTo>
                    <a:pt x="3998023" y="1362456"/>
                    <a:pt x="3987165" y="1367409"/>
                    <a:pt x="3975735" y="1369219"/>
                  </a:cubicBezTo>
                  <a:cubicBezTo>
                    <a:pt x="3948589" y="1373505"/>
                    <a:pt x="3921252" y="1376553"/>
                    <a:pt x="3893915" y="1379982"/>
                  </a:cubicBezTo>
                  <a:cubicBezTo>
                    <a:pt x="3865722" y="1383506"/>
                    <a:pt x="3837623" y="1387221"/>
                    <a:pt x="3809428" y="1390364"/>
                  </a:cubicBezTo>
                  <a:cubicBezTo>
                    <a:pt x="3793998" y="1391984"/>
                    <a:pt x="3778472" y="1392269"/>
                    <a:pt x="3763042" y="1393793"/>
                  </a:cubicBezTo>
                  <a:cubicBezTo>
                    <a:pt x="3749516" y="1395127"/>
                    <a:pt x="3736086" y="1397603"/>
                    <a:pt x="3722561" y="1399223"/>
                  </a:cubicBezTo>
                  <a:cubicBezTo>
                    <a:pt x="3710845" y="1400556"/>
                    <a:pt x="3699034" y="1401318"/>
                    <a:pt x="3687318" y="1402652"/>
                  </a:cubicBezTo>
                  <a:cubicBezTo>
                    <a:pt x="3668554" y="1404842"/>
                    <a:pt x="3649885" y="1407319"/>
                    <a:pt x="3631216" y="1409605"/>
                  </a:cubicBezTo>
                  <a:cubicBezTo>
                    <a:pt x="3623406" y="1410462"/>
                    <a:pt x="3615214" y="1412843"/>
                    <a:pt x="3607880" y="1411415"/>
                  </a:cubicBezTo>
                  <a:cubicBezTo>
                    <a:pt x="3589401" y="1407795"/>
                    <a:pt x="3571208" y="1408843"/>
                    <a:pt x="3552825" y="1411319"/>
                  </a:cubicBezTo>
                  <a:cubicBezTo>
                    <a:pt x="3546539" y="1412177"/>
                    <a:pt x="3539776" y="1411986"/>
                    <a:pt x="3533680" y="1410367"/>
                  </a:cubicBezTo>
                  <a:cubicBezTo>
                    <a:pt x="3521202" y="1407128"/>
                    <a:pt x="3509106" y="1402556"/>
                    <a:pt x="3496818" y="1398556"/>
                  </a:cubicBezTo>
                  <a:cubicBezTo>
                    <a:pt x="3495484" y="1398080"/>
                    <a:pt x="3493865" y="1397984"/>
                    <a:pt x="3492437" y="1397699"/>
                  </a:cubicBezTo>
                  <a:cubicBezTo>
                    <a:pt x="3484340" y="1396079"/>
                    <a:pt x="3476340" y="1394460"/>
                    <a:pt x="3468243" y="1393031"/>
                  </a:cubicBezTo>
                  <a:cubicBezTo>
                    <a:pt x="3463862" y="1392269"/>
                    <a:pt x="3459385" y="1392174"/>
                    <a:pt x="3455003" y="1391507"/>
                  </a:cubicBezTo>
                  <a:cubicBezTo>
                    <a:pt x="3438049" y="1388840"/>
                    <a:pt x="3419380" y="1393317"/>
                    <a:pt x="3404711" y="1381792"/>
                  </a:cubicBezTo>
                  <a:cubicBezTo>
                    <a:pt x="3395186" y="1374362"/>
                    <a:pt x="3385947" y="1376077"/>
                    <a:pt x="3375756" y="1377220"/>
                  </a:cubicBezTo>
                  <a:cubicBezTo>
                    <a:pt x="3368040" y="1378077"/>
                    <a:pt x="3360134" y="1377791"/>
                    <a:pt x="3352324" y="1377887"/>
                  </a:cubicBezTo>
                  <a:cubicBezTo>
                    <a:pt x="3338608" y="1378172"/>
                    <a:pt x="3324892" y="1378268"/>
                    <a:pt x="3311176" y="1378744"/>
                  </a:cubicBezTo>
                  <a:cubicBezTo>
                    <a:pt x="3306794" y="1378934"/>
                    <a:pt x="3302318" y="1381316"/>
                    <a:pt x="3298031" y="1380935"/>
                  </a:cubicBezTo>
                  <a:cubicBezTo>
                    <a:pt x="3278219" y="1379125"/>
                    <a:pt x="3258407" y="1376267"/>
                    <a:pt x="3238595" y="1374648"/>
                  </a:cubicBezTo>
                  <a:cubicBezTo>
                    <a:pt x="3227356" y="1373696"/>
                    <a:pt x="3215830" y="1375505"/>
                    <a:pt x="3204686" y="1374172"/>
                  </a:cubicBezTo>
                  <a:cubicBezTo>
                    <a:pt x="3191828" y="1372648"/>
                    <a:pt x="3179255" y="1368743"/>
                    <a:pt x="3166491" y="1366361"/>
                  </a:cubicBezTo>
                  <a:cubicBezTo>
                    <a:pt x="3162967" y="1365695"/>
                    <a:pt x="3159062" y="1366552"/>
                    <a:pt x="3155347" y="1366742"/>
                  </a:cubicBezTo>
                  <a:cubicBezTo>
                    <a:pt x="3151156" y="1366933"/>
                    <a:pt x="3147060" y="1367314"/>
                    <a:pt x="3142869" y="1367409"/>
                  </a:cubicBezTo>
                  <a:cubicBezTo>
                    <a:pt x="3130105" y="1367600"/>
                    <a:pt x="3117342" y="1367314"/>
                    <a:pt x="3104578" y="1367981"/>
                  </a:cubicBezTo>
                  <a:cubicBezTo>
                    <a:pt x="3096768" y="1368362"/>
                    <a:pt x="3088577" y="1372267"/>
                    <a:pt x="3081337" y="1370838"/>
                  </a:cubicBezTo>
                  <a:cubicBezTo>
                    <a:pt x="3066574" y="1368076"/>
                    <a:pt x="3051810" y="1374267"/>
                    <a:pt x="3037047" y="1369124"/>
                  </a:cubicBezTo>
                  <a:cubicBezTo>
                    <a:pt x="3032474" y="1367600"/>
                    <a:pt x="3026188" y="1371410"/>
                    <a:pt x="3020663" y="1371600"/>
                  </a:cubicBezTo>
                  <a:cubicBezTo>
                    <a:pt x="3006852" y="1372076"/>
                    <a:pt x="2993041" y="1371981"/>
                    <a:pt x="2979230" y="1371886"/>
                  </a:cubicBezTo>
                  <a:cubicBezTo>
                    <a:pt x="2966847" y="1371791"/>
                    <a:pt x="2953988" y="1373124"/>
                    <a:pt x="2942082" y="1370457"/>
                  </a:cubicBezTo>
                  <a:cubicBezTo>
                    <a:pt x="2929604" y="1367600"/>
                    <a:pt x="2918365" y="1367981"/>
                    <a:pt x="2906268" y="1371219"/>
                  </a:cubicBezTo>
                  <a:cubicBezTo>
                    <a:pt x="2897981" y="1373410"/>
                    <a:pt x="2889218" y="1373696"/>
                    <a:pt x="2880646" y="1374362"/>
                  </a:cubicBezTo>
                  <a:cubicBezTo>
                    <a:pt x="2871407" y="1375124"/>
                    <a:pt x="2861215" y="1373124"/>
                    <a:pt x="2852833" y="1376267"/>
                  </a:cubicBezTo>
                  <a:cubicBezTo>
                    <a:pt x="2827877" y="1385602"/>
                    <a:pt x="2802255" y="1387602"/>
                    <a:pt x="2776157" y="1387602"/>
                  </a:cubicBezTo>
                  <a:cubicBezTo>
                    <a:pt x="2771394" y="1387602"/>
                    <a:pt x="2766536" y="1386269"/>
                    <a:pt x="2761965" y="1384840"/>
                  </a:cubicBezTo>
                  <a:cubicBezTo>
                    <a:pt x="2735294" y="1376267"/>
                    <a:pt x="2708529" y="1377029"/>
                    <a:pt x="2681383" y="1382268"/>
                  </a:cubicBezTo>
                  <a:cubicBezTo>
                    <a:pt x="2675763" y="1383411"/>
                    <a:pt x="2669477" y="1383602"/>
                    <a:pt x="2663857" y="1382459"/>
                  </a:cubicBezTo>
                  <a:cubicBezTo>
                    <a:pt x="2648045" y="1379125"/>
                    <a:pt x="2632710" y="1373600"/>
                    <a:pt x="2616803" y="1371219"/>
                  </a:cubicBezTo>
                  <a:cubicBezTo>
                    <a:pt x="2590515" y="1367314"/>
                    <a:pt x="2567750" y="1380458"/>
                    <a:pt x="2544223" y="1389031"/>
                  </a:cubicBezTo>
                  <a:cubicBezTo>
                    <a:pt x="2521839" y="1397127"/>
                    <a:pt x="2502789" y="1415415"/>
                    <a:pt x="2476309" y="1411319"/>
                  </a:cubicBezTo>
                  <a:cubicBezTo>
                    <a:pt x="2473643" y="1410938"/>
                    <a:pt x="2470690" y="1413510"/>
                    <a:pt x="2467737" y="1414177"/>
                  </a:cubicBezTo>
                  <a:cubicBezTo>
                    <a:pt x="2459641" y="1415987"/>
                    <a:pt x="2451545" y="1418177"/>
                    <a:pt x="2443353" y="1419035"/>
                  </a:cubicBezTo>
                  <a:cubicBezTo>
                    <a:pt x="2433352" y="1420178"/>
                    <a:pt x="2423160" y="1419797"/>
                    <a:pt x="2413159" y="1420749"/>
                  </a:cubicBezTo>
                  <a:cubicBezTo>
                    <a:pt x="2400300" y="1421892"/>
                    <a:pt x="2387632" y="1424940"/>
                    <a:pt x="2374868" y="1424940"/>
                  </a:cubicBezTo>
                  <a:cubicBezTo>
                    <a:pt x="2364581" y="1424940"/>
                    <a:pt x="2354389" y="1421416"/>
                    <a:pt x="2344198" y="1419701"/>
                  </a:cubicBezTo>
                  <a:cubicBezTo>
                    <a:pt x="2329815" y="1417320"/>
                    <a:pt x="2314003" y="1417987"/>
                    <a:pt x="2301335" y="1411891"/>
                  </a:cubicBezTo>
                  <a:cubicBezTo>
                    <a:pt x="2287810" y="1405414"/>
                    <a:pt x="2274951" y="1402461"/>
                    <a:pt x="2260949" y="1404461"/>
                  </a:cubicBezTo>
                  <a:cubicBezTo>
                    <a:pt x="2256282" y="1405128"/>
                    <a:pt x="2250281" y="1409129"/>
                    <a:pt x="2248186" y="1413224"/>
                  </a:cubicBezTo>
                  <a:cubicBezTo>
                    <a:pt x="2243518" y="1422368"/>
                    <a:pt x="2237137" y="1423988"/>
                    <a:pt x="2228469" y="1420844"/>
                  </a:cubicBezTo>
                  <a:cubicBezTo>
                    <a:pt x="2220944" y="1418177"/>
                    <a:pt x="2211705" y="1416844"/>
                    <a:pt x="2206562" y="1411700"/>
                  </a:cubicBezTo>
                  <a:cubicBezTo>
                    <a:pt x="2191988" y="1397127"/>
                    <a:pt x="2173414" y="1396651"/>
                    <a:pt x="2155317" y="1392746"/>
                  </a:cubicBezTo>
                  <a:cubicBezTo>
                    <a:pt x="2144269" y="1390364"/>
                    <a:pt x="2133981" y="1390269"/>
                    <a:pt x="2122932" y="1391888"/>
                  </a:cubicBezTo>
                  <a:cubicBezTo>
                    <a:pt x="2098930" y="1395508"/>
                    <a:pt x="2075593" y="1390364"/>
                    <a:pt x="2052542" y="1383792"/>
                  </a:cubicBezTo>
                  <a:cubicBezTo>
                    <a:pt x="2037302" y="1379411"/>
                    <a:pt x="2021681" y="1376744"/>
                    <a:pt x="2006537" y="1372267"/>
                  </a:cubicBezTo>
                  <a:cubicBezTo>
                    <a:pt x="1995202" y="1368838"/>
                    <a:pt x="1983868" y="1364742"/>
                    <a:pt x="1973486" y="1359218"/>
                  </a:cubicBezTo>
                  <a:cubicBezTo>
                    <a:pt x="1958435" y="1351121"/>
                    <a:pt x="1945292" y="1338929"/>
                    <a:pt x="1926146" y="1342168"/>
                  </a:cubicBezTo>
                  <a:cubicBezTo>
                    <a:pt x="1909286" y="1345025"/>
                    <a:pt x="1894047" y="1339025"/>
                    <a:pt x="1878616" y="1333310"/>
                  </a:cubicBezTo>
                  <a:cubicBezTo>
                    <a:pt x="1867281" y="1329119"/>
                    <a:pt x="1855948" y="1324832"/>
                    <a:pt x="1844231" y="1322165"/>
                  </a:cubicBezTo>
                  <a:cubicBezTo>
                    <a:pt x="1830324" y="1319022"/>
                    <a:pt x="1814608" y="1320356"/>
                    <a:pt x="1802225" y="1314545"/>
                  </a:cubicBezTo>
                  <a:cubicBezTo>
                    <a:pt x="1789271" y="1308449"/>
                    <a:pt x="1778509" y="1312545"/>
                    <a:pt x="1766983" y="1314260"/>
                  </a:cubicBezTo>
                  <a:cubicBezTo>
                    <a:pt x="1748600" y="1316927"/>
                    <a:pt x="1730311" y="1321880"/>
                    <a:pt x="1711738" y="1315593"/>
                  </a:cubicBezTo>
                  <a:cubicBezTo>
                    <a:pt x="1689164" y="1307973"/>
                    <a:pt x="1666780" y="1299782"/>
                    <a:pt x="1644111" y="1292543"/>
                  </a:cubicBezTo>
                  <a:cubicBezTo>
                    <a:pt x="1635347" y="1289780"/>
                    <a:pt x="1625919" y="1288637"/>
                    <a:pt x="1616774" y="1287399"/>
                  </a:cubicBezTo>
                  <a:cubicBezTo>
                    <a:pt x="1608107" y="1286351"/>
                    <a:pt x="1597725" y="1289018"/>
                    <a:pt x="1591056" y="1285018"/>
                  </a:cubicBezTo>
                  <a:cubicBezTo>
                    <a:pt x="1573911" y="1274731"/>
                    <a:pt x="1556291" y="1269683"/>
                    <a:pt x="1536478" y="1269683"/>
                  </a:cubicBezTo>
                  <a:cubicBezTo>
                    <a:pt x="1529048" y="1269683"/>
                    <a:pt x="1521809" y="1265396"/>
                    <a:pt x="1514285" y="1264634"/>
                  </a:cubicBezTo>
                  <a:cubicBezTo>
                    <a:pt x="1503997" y="1263682"/>
                    <a:pt x="1492186" y="1261110"/>
                    <a:pt x="1483233" y="1264730"/>
                  </a:cubicBezTo>
                  <a:cubicBezTo>
                    <a:pt x="1462183" y="1273302"/>
                    <a:pt x="1445134" y="1266158"/>
                    <a:pt x="1426750" y="1257681"/>
                  </a:cubicBezTo>
                  <a:cubicBezTo>
                    <a:pt x="1408652" y="1249299"/>
                    <a:pt x="1389602" y="1242632"/>
                    <a:pt x="1370362" y="1237107"/>
                  </a:cubicBezTo>
                  <a:cubicBezTo>
                    <a:pt x="1363123" y="1235107"/>
                    <a:pt x="1354456" y="1238441"/>
                    <a:pt x="1346454" y="1239107"/>
                  </a:cubicBezTo>
                  <a:cubicBezTo>
                    <a:pt x="1343596" y="1239298"/>
                    <a:pt x="1340453" y="1239584"/>
                    <a:pt x="1337882" y="1238631"/>
                  </a:cubicBezTo>
                  <a:cubicBezTo>
                    <a:pt x="1313022" y="1229487"/>
                    <a:pt x="1287780" y="1222534"/>
                    <a:pt x="1260825" y="1227296"/>
                  </a:cubicBezTo>
                  <a:cubicBezTo>
                    <a:pt x="1258349" y="1227773"/>
                    <a:pt x="1255586" y="1226725"/>
                    <a:pt x="1253109" y="1226058"/>
                  </a:cubicBezTo>
                  <a:cubicBezTo>
                    <a:pt x="1241012" y="1222629"/>
                    <a:pt x="1229201" y="1217200"/>
                    <a:pt x="1216915" y="1215962"/>
                  </a:cubicBezTo>
                  <a:cubicBezTo>
                    <a:pt x="1186625" y="1212914"/>
                    <a:pt x="1156146" y="1211675"/>
                    <a:pt x="1125664" y="1209675"/>
                  </a:cubicBezTo>
                  <a:cubicBezTo>
                    <a:pt x="1123759" y="1209580"/>
                    <a:pt x="1121759" y="1209580"/>
                    <a:pt x="1120045" y="1208913"/>
                  </a:cubicBezTo>
                  <a:cubicBezTo>
                    <a:pt x="1108805" y="1204817"/>
                    <a:pt x="1098995" y="1206151"/>
                    <a:pt x="1089469" y="1213961"/>
                  </a:cubicBezTo>
                  <a:cubicBezTo>
                    <a:pt x="1085278" y="1217390"/>
                    <a:pt x="1079563" y="1219200"/>
                    <a:pt x="1074325" y="1221105"/>
                  </a:cubicBezTo>
                  <a:cubicBezTo>
                    <a:pt x="1066609" y="1223963"/>
                    <a:pt x="1058704" y="1226725"/>
                    <a:pt x="1050703" y="1228535"/>
                  </a:cubicBezTo>
                  <a:cubicBezTo>
                    <a:pt x="1042797" y="1230249"/>
                    <a:pt x="1034320" y="1232630"/>
                    <a:pt x="1026700" y="1231297"/>
                  </a:cubicBezTo>
                  <a:cubicBezTo>
                    <a:pt x="1012984" y="1228916"/>
                    <a:pt x="999934" y="1223582"/>
                    <a:pt x="986409" y="1220057"/>
                  </a:cubicBezTo>
                  <a:cubicBezTo>
                    <a:pt x="981742" y="1218819"/>
                    <a:pt x="976598" y="1219010"/>
                    <a:pt x="971741" y="1218914"/>
                  </a:cubicBezTo>
                  <a:cubicBezTo>
                    <a:pt x="960596" y="1218629"/>
                    <a:pt x="949166" y="1221391"/>
                    <a:pt x="939070" y="1213485"/>
                  </a:cubicBezTo>
                  <a:cubicBezTo>
                    <a:pt x="929736" y="1206056"/>
                    <a:pt x="920305" y="1208246"/>
                    <a:pt x="910495" y="1213866"/>
                  </a:cubicBezTo>
                  <a:cubicBezTo>
                    <a:pt x="903446" y="1217867"/>
                    <a:pt x="895446" y="1221010"/>
                    <a:pt x="887540" y="1222534"/>
                  </a:cubicBezTo>
                  <a:cubicBezTo>
                    <a:pt x="876681" y="1224629"/>
                    <a:pt x="865918" y="1225487"/>
                    <a:pt x="854202" y="1224248"/>
                  </a:cubicBezTo>
                  <a:cubicBezTo>
                    <a:pt x="845915" y="1223391"/>
                    <a:pt x="839152" y="1223010"/>
                    <a:pt x="832675" y="1217962"/>
                  </a:cubicBezTo>
                  <a:cubicBezTo>
                    <a:pt x="831628" y="1217200"/>
                    <a:pt x="829723" y="1217009"/>
                    <a:pt x="828294" y="1217105"/>
                  </a:cubicBezTo>
                  <a:cubicBezTo>
                    <a:pt x="809530" y="1218724"/>
                    <a:pt x="790956" y="1217867"/>
                    <a:pt x="772001" y="1216723"/>
                  </a:cubicBezTo>
                  <a:cubicBezTo>
                    <a:pt x="747904" y="1215200"/>
                    <a:pt x="722566" y="1219676"/>
                    <a:pt x="701707" y="1235678"/>
                  </a:cubicBezTo>
                  <a:cubicBezTo>
                    <a:pt x="698659" y="1238060"/>
                    <a:pt x="694087" y="1239107"/>
                    <a:pt x="690086" y="1239679"/>
                  </a:cubicBezTo>
                  <a:cubicBezTo>
                    <a:pt x="671227" y="1242155"/>
                    <a:pt x="652272" y="1243870"/>
                    <a:pt x="633412" y="1246632"/>
                  </a:cubicBezTo>
                  <a:cubicBezTo>
                    <a:pt x="623125" y="1248156"/>
                    <a:pt x="612362" y="1249490"/>
                    <a:pt x="603028" y="1253681"/>
                  </a:cubicBezTo>
                  <a:cubicBezTo>
                    <a:pt x="593885" y="1257776"/>
                    <a:pt x="586549" y="1262634"/>
                    <a:pt x="581120" y="1254062"/>
                  </a:cubicBezTo>
                  <a:cubicBezTo>
                    <a:pt x="571406" y="1258634"/>
                    <a:pt x="562927" y="1262444"/>
                    <a:pt x="554642" y="1266539"/>
                  </a:cubicBezTo>
                  <a:cubicBezTo>
                    <a:pt x="551593" y="1268063"/>
                    <a:pt x="549021" y="1270540"/>
                    <a:pt x="545973" y="1271969"/>
                  </a:cubicBezTo>
                  <a:cubicBezTo>
                    <a:pt x="542734" y="1273493"/>
                    <a:pt x="539115" y="1274445"/>
                    <a:pt x="535591" y="1275207"/>
                  </a:cubicBezTo>
                  <a:cubicBezTo>
                    <a:pt x="519874" y="1278636"/>
                    <a:pt x="504158" y="1281779"/>
                    <a:pt x="488538" y="1285494"/>
                  </a:cubicBezTo>
                  <a:cubicBezTo>
                    <a:pt x="485489" y="1286256"/>
                    <a:pt x="482917" y="1289304"/>
                    <a:pt x="480155" y="1291304"/>
                  </a:cubicBezTo>
                  <a:cubicBezTo>
                    <a:pt x="478345" y="1292638"/>
                    <a:pt x="476536" y="1294638"/>
                    <a:pt x="474535" y="1294924"/>
                  </a:cubicBezTo>
                  <a:cubicBezTo>
                    <a:pt x="459295" y="1297210"/>
                    <a:pt x="444151" y="1299877"/>
                    <a:pt x="428816" y="1301020"/>
                  </a:cubicBezTo>
                  <a:cubicBezTo>
                    <a:pt x="415957" y="1301972"/>
                    <a:pt x="403574" y="1301687"/>
                    <a:pt x="400241" y="1318260"/>
                  </a:cubicBezTo>
                  <a:cubicBezTo>
                    <a:pt x="399669" y="1321118"/>
                    <a:pt x="395573" y="1324166"/>
                    <a:pt x="392431" y="1325594"/>
                  </a:cubicBezTo>
                  <a:cubicBezTo>
                    <a:pt x="383477" y="1329690"/>
                    <a:pt x="373951" y="1332452"/>
                    <a:pt x="365093" y="1336643"/>
                  </a:cubicBezTo>
                  <a:cubicBezTo>
                    <a:pt x="336042" y="1350645"/>
                    <a:pt x="305658" y="1359503"/>
                    <a:pt x="273177" y="1357884"/>
                  </a:cubicBezTo>
                  <a:cubicBezTo>
                    <a:pt x="263081" y="1357408"/>
                    <a:pt x="253270" y="1352264"/>
                    <a:pt x="246888" y="1350359"/>
                  </a:cubicBezTo>
                  <a:cubicBezTo>
                    <a:pt x="228506" y="1357884"/>
                    <a:pt x="213075" y="1365123"/>
                    <a:pt x="196977" y="1370552"/>
                  </a:cubicBezTo>
                  <a:cubicBezTo>
                    <a:pt x="182785" y="1375410"/>
                    <a:pt x="167926" y="1378458"/>
                    <a:pt x="153352" y="1381982"/>
                  </a:cubicBezTo>
                  <a:cubicBezTo>
                    <a:pt x="148018" y="1383316"/>
                    <a:pt x="142589" y="1384078"/>
                    <a:pt x="137160" y="1384745"/>
                  </a:cubicBezTo>
                  <a:cubicBezTo>
                    <a:pt x="120206" y="1386840"/>
                    <a:pt x="102489" y="1381792"/>
                    <a:pt x="85917" y="1389793"/>
                  </a:cubicBezTo>
                  <a:cubicBezTo>
                    <a:pt x="77248" y="1393984"/>
                    <a:pt x="68675" y="1399032"/>
                    <a:pt x="59532" y="1401223"/>
                  </a:cubicBezTo>
                  <a:cubicBezTo>
                    <a:pt x="49721" y="1403604"/>
                    <a:pt x="40124" y="1407319"/>
                    <a:pt x="30325" y="1409974"/>
                  </a:cubicBezTo>
                  <a:lnTo>
                    <a:pt x="0" y="1412360"/>
                  </a:lnTo>
                  <a:lnTo>
                    <a:pt x="0" y="1058622"/>
                  </a:lnTo>
                  <a:lnTo>
                    <a:pt x="17145" y="1060228"/>
                  </a:lnTo>
                  <a:cubicBezTo>
                    <a:pt x="26480" y="1061561"/>
                    <a:pt x="35528" y="1066133"/>
                    <a:pt x="44672" y="1066324"/>
                  </a:cubicBezTo>
                  <a:cubicBezTo>
                    <a:pt x="59055" y="1066610"/>
                    <a:pt x="71819" y="1068419"/>
                    <a:pt x="84677" y="1076230"/>
                  </a:cubicBezTo>
                  <a:cubicBezTo>
                    <a:pt x="104108" y="1087946"/>
                    <a:pt x="120110" y="1082993"/>
                    <a:pt x="132017" y="1064990"/>
                  </a:cubicBezTo>
                  <a:cubicBezTo>
                    <a:pt x="133255" y="1063181"/>
                    <a:pt x="134874" y="1060799"/>
                    <a:pt x="136779" y="1060323"/>
                  </a:cubicBezTo>
                  <a:cubicBezTo>
                    <a:pt x="153639" y="1056132"/>
                    <a:pt x="170974" y="1048131"/>
                    <a:pt x="187547" y="1049179"/>
                  </a:cubicBezTo>
                  <a:cubicBezTo>
                    <a:pt x="216789" y="1051084"/>
                    <a:pt x="244316" y="1048798"/>
                    <a:pt x="270891" y="1036415"/>
                  </a:cubicBezTo>
                  <a:cubicBezTo>
                    <a:pt x="272510" y="1035653"/>
                    <a:pt x="274987" y="1034891"/>
                    <a:pt x="276320" y="1035558"/>
                  </a:cubicBezTo>
                  <a:cubicBezTo>
                    <a:pt x="292322" y="1043845"/>
                    <a:pt x="309848" y="1050417"/>
                    <a:pt x="323755" y="1061561"/>
                  </a:cubicBezTo>
                  <a:cubicBezTo>
                    <a:pt x="336995" y="1072134"/>
                    <a:pt x="352997" y="1072229"/>
                    <a:pt x="361855" y="1057942"/>
                  </a:cubicBezTo>
                  <a:cubicBezTo>
                    <a:pt x="366236" y="1050893"/>
                    <a:pt x="372332" y="1042702"/>
                    <a:pt x="379571" y="1039939"/>
                  </a:cubicBezTo>
                  <a:cubicBezTo>
                    <a:pt x="395954" y="1033653"/>
                    <a:pt x="413481" y="1030414"/>
                    <a:pt x="430530" y="1025747"/>
                  </a:cubicBezTo>
                  <a:cubicBezTo>
                    <a:pt x="451581" y="1020032"/>
                    <a:pt x="472345" y="1020032"/>
                    <a:pt x="493300" y="1027176"/>
                  </a:cubicBezTo>
                  <a:cubicBezTo>
                    <a:pt x="508064" y="1032224"/>
                    <a:pt x="523113" y="1032224"/>
                    <a:pt x="537782" y="1025366"/>
                  </a:cubicBezTo>
                  <a:cubicBezTo>
                    <a:pt x="545687" y="1021652"/>
                    <a:pt x="553784" y="1017842"/>
                    <a:pt x="562166" y="1015746"/>
                  </a:cubicBezTo>
                  <a:cubicBezTo>
                    <a:pt x="567595" y="1014412"/>
                    <a:pt x="573881" y="1015651"/>
                    <a:pt x="579596" y="1016699"/>
                  </a:cubicBezTo>
                  <a:cubicBezTo>
                    <a:pt x="590645" y="1018794"/>
                    <a:pt x="602075" y="1025176"/>
                    <a:pt x="612362" y="1023557"/>
                  </a:cubicBezTo>
                  <a:cubicBezTo>
                    <a:pt x="647891" y="1017842"/>
                    <a:pt x="681419" y="1031272"/>
                    <a:pt x="716090" y="1031653"/>
                  </a:cubicBezTo>
                  <a:cubicBezTo>
                    <a:pt x="731806" y="1031843"/>
                    <a:pt x="747332" y="1034891"/>
                    <a:pt x="758381" y="1018985"/>
                  </a:cubicBezTo>
                  <a:cubicBezTo>
                    <a:pt x="759809" y="1016889"/>
                    <a:pt x="766763" y="1018032"/>
                    <a:pt x="771049" y="1018699"/>
                  </a:cubicBezTo>
                  <a:cubicBezTo>
                    <a:pt x="780574" y="1020128"/>
                    <a:pt x="790004" y="1023747"/>
                    <a:pt x="799433" y="1023652"/>
                  </a:cubicBezTo>
                  <a:cubicBezTo>
                    <a:pt x="818960" y="1023557"/>
                    <a:pt x="838581" y="1022033"/>
                    <a:pt x="858012" y="1020318"/>
                  </a:cubicBezTo>
                  <a:cubicBezTo>
                    <a:pt x="865346" y="1019651"/>
                    <a:pt x="872395" y="1017080"/>
                    <a:pt x="879634" y="1015270"/>
                  </a:cubicBezTo>
                  <a:cubicBezTo>
                    <a:pt x="883634" y="1014222"/>
                    <a:pt x="887921" y="1011460"/>
                    <a:pt x="891635" y="1012031"/>
                  </a:cubicBezTo>
                  <a:cubicBezTo>
                    <a:pt x="913162" y="1015365"/>
                    <a:pt x="932879" y="1007174"/>
                    <a:pt x="953262" y="1003078"/>
                  </a:cubicBezTo>
                  <a:cubicBezTo>
                    <a:pt x="962692" y="1001173"/>
                    <a:pt x="971550" y="996601"/>
                    <a:pt x="980694" y="993458"/>
                  </a:cubicBezTo>
                  <a:cubicBezTo>
                    <a:pt x="983075" y="992600"/>
                    <a:pt x="985742" y="991838"/>
                    <a:pt x="988124" y="992029"/>
                  </a:cubicBezTo>
                  <a:cubicBezTo>
                    <a:pt x="1001744" y="993172"/>
                    <a:pt x="1015270" y="994791"/>
                    <a:pt x="1028795" y="996029"/>
                  </a:cubicBezTo>
                  <a:cubicBezTo>
                    <a:pt x="1041083" y="997172"/>
                    <a:pt x="1053465" y="997553"/>
                    <a:pt x="1059275" y="1011555"/>
                  </a:cubicBezTo>
                  <a:cubicBezTo>
                    <a:pt x="1060133" y="1013746"/>
                    <a:pt x="1062990" y="1015365"/>
                    <a:pt x="1065181" y="1016794"/>
                  </a:cubicBezTo>
                  <a:cubicBezTo>
                    <a:pt x="1098995" y="1038797"/>
                    <a:pt x="1117092" y="1038225"/>
                    <a:pt x="1150144" y="1014984"/>
                  </a:cubicBezTo>
                  <a:cubicBezTo>
                    <a:pt x="1153573" y="1012603"/>
                    <a:pt x="1160907" y="1010888"/>
                    <a:pt x="1163193" y="1012793"/>
                  </a:cubicBezTo>
                  <a:cubicBezTo>
                    <a:pt x="1182624" y="1028605"/>
                    <a:pt x="1203865" y="1026890"/>
                    <a:pt x="1226249" y="1021937"/>
                  </a:cubicBezTo>
                  <a:cubicBezTo>
                    <a:pt x="1232059" y="1020604"/>
                    <a:pt x="1240251" y="1020604"/>
                    <a:pt x="1244632" y="1023747"/>
                  </a:cubicBezTo>
                  <a:cubicBezTo>
                    <a:pt x="1265492" y="1038320"/>
                    <a:pt x="1287876" y="1036225"/>
                    <a:pt x="1310545" y="1031939"/>
                  </a:cubicBezTo>
                  <a:cubicBezTo>
                    <a:pt x="1314069" y="1031272"/>
                    <a:pt x="1318356" y="1027652"/>
                    <a:pt x="1319879" y="1024319"/>
                  </a:cubicBezTo>
                  <a:cubicBezTo>
                    <a:pt x="1325309" y="1012508"/>
                    <a:pt x="1335501" y="1008507"/>
                    <a:pt x="1346740" y="1005173"/>
                  </a:cubicBezTo>
                  <a:cubicBezTo>
                    <a:pt x="1364457" y="999744"/>
                    <a:pt x="1381887" y="993362"/>
                    <a:pt x="1399699" y="988219"/>
                  </a:cubicBezTo>
                  <a:cubicBezTo>
                    <a:pt x="1404081" y="986981"/>
                    <a:pt x="1409510" y="987743"/>
                    <a:pt x="1414082" y="989171"/>
                  </a:cubicBezTo>
                  <a:cubicBezTo>
                    <a:pt x="1429703" y="994029"/>
                    <a:pt x="1439609" y="1006221"/>
                    <a:pt x="1450467" y="1017461"/>
                  </a:cubicBezTo>
                  <a:cubicBezTo>
                    <a:pt x="1455230" y="1022414"/>
                    <a:pt x="1461802" y="1025938"/>
                    <a:pt x="1468184" y="1028795"/>
                  </a:cubicBezTo>
                  <a:cubicBezTo>
                    <a:pt x="1484757" y="1036130"/>
                    <a:pt x="1501712" y="1042702"/>
                    <a:pt x="1518476" y="1049655"/>
                  </a:cubicBezTo>
                  <a:cubicBezTo>
                    <a:pt x="1520095" y="1050322"/>
                    <a:pt x="1521428" y="1052036"/>
                    <a:pt x="1522667" y="1053465"/>
                  </a:cubicBezTo>
                  <a:cubicBezTo>
                    <a:pt x="1535049" y="1068515"/>
                    <a:pt x="1547336" y="1083659"/>
                    <a:pt x="1559814" y="1098709"/>
                  </a:cubicBezTo>
                  <a:cubicBezTo>
                    <a:pt x="1562195" y="1101566"/>
                    <a:pt x="1565625" y="1103662"/>
                    <a:pt x="1568196" y="1106424"/>
                  </a:cubicBezTo>
                  <a:cubicBezTo>
                    <a:pt x="1571816" y="1110234"/>
                    <a:pt x="1576388" y="1113854"/>
                    <a:pt x="1578293" y="1118426"/>
                  </a:cubicBezTo>
                  <a:cubicBezTo>
                    <a:pt x="1584198" y="1132808"/>
                    <a:pt x="1595533" y="1139000"/>
                    <a:pt x="1609820" y="1141667"/>
                  </a:cubicBezTo>
                  <a:cubicBezTo>
                    <a:pt x="1622870" y="1144143"/>
                    <a:pt x="1635919" y="1146239"/>
                    <a:pt x="1648873" y="1149096"/>
                  </a:cubicBezTo>
                  <a:cubicBezTo>
                    <a:pt x="1664684" y="1152525"/>
                    <a:pt x="1680401" y="1156240"/>
                    <a:pt x="1696022" y="1160431"/>
                  </a:cubicBezTo>
                  <a:cubicBezTo>
                    <a:pt x="1702784" y="1162241"/>
                    <a:pt x="1709928" y="1164336"/>
                    <a:pt x="1715739" y="1168051"/>
                  </a:cubicBezTo>
                  <a:cubicBezTo>
                    <a:pt x="1732026" y="1178338"/>
                    <a:pt x="1749457" y="1185291"/>
                    <a:pt x="1768602" y="1182529"/>
                  </a:cubicBezTo>
                  <a:cubicBezTo>
                    <a:pt x="1783937" y="1180338"/>
                    <a:pt x="1796796" y="1185958"/>
                    <a:pt x="1806321" y="1194721"/>
                  </a:cubicBezTo>
                  <a:cubicBezTo>
                    <a:pt x="1823657" y="1210628"/>
                    <a:pt x="1842230" y="1207008"/>
                    <a:pt x="1860709" y="1201865"/>
                  </a:cubicBezTo>
                  <a:cubicBezTo>
                    <a:pt x="1870234" y="1199198"/>
                    <a:pt x="1878044" y="1199579"/>
                    <a:pt x="1887093" y="1202150"/>
                  </a:cubicBezTo>
                  <a:cubicBezTo>
                    <a:pt x="1908048" y="1208151"/>
                    <a:pt x="1922050" y="1224439"/>
                    <a:pt x="1935575" y="1238726"/>
                  </a:cubicBezTo>
                  <a:cubicBezTo>
                    <a:pt x="1947101" y="1250918"/>
                    <a:pt x="1960055" y="1257776"/>
                    <a:pt x="1974247" y="1262920"/>
                  </a:cubicBezTo>
                  <a:cubicBezTo>
                    <a:pt x="1992154" y="1269492"/>
                    <a:pt x="2006346" y="1267016"/>
                    <a:pt x="2014919" y="1251204"/>
                  </a:cubicBezTo>
                  <a:cubicBezTo>
                    <a:pt x="2017300" y="1246727"/>
                    <a:pt x="2021491" y="1241488"/>
                    <a:pt x="2025968" y="1240155"/>
                  </a:cubicBezTo>
                  <a:cubicBezTo>
                    <a:pt x="2047589" y="1233488"/>
                    <a:pt x="2069497" y="1223772"/>
                    <a:pt x="2092643" y="1229678"/>
                  </a:cubicBezTo>
                  <a:cubicBezTo>
                    <a:pt x="2124647" y="1237774"/>
                    <a:pt x="2155889" y="1237298"/>
                    <a:pt x="2187893" y="1229297"/>
                  </a:cubicBezTo>
                  <a:cubicBezTo>
                    <a:pt x="2239804" y="1216343"/>
                    <a:pt x="2291715" y="1202627"/>
                    <a:pt x="2346294" y="1205484"/>
                  </a:cubicBezTo>
                  <a:cubicBezTo>
                    <a:pt x="2355342" y="1205960"/>
                    <a:pt x="2366105" y="1200150"/>
                    <a:pt x="2373916" y="1194435"/>
                  </a:cubicBezTo>
                  <a:cubicBezTo>
                    <a:pt x="2388870" y="1183577"/>
                    <a:pt x="2388203" y="1182719"/>
                    <a:pt x="2404967" y="1191673"/>
                  </a:cubicBezTo>
                  <a:cubicBezTo>
                    <a:pt x="2408968" y="1193864"/>
                    <a:pt x="2413921" y="1195197"/>
                    <a:pt x="2416874" y="1198436"/>
                  </a:cubicBezTo>
                  <a:cubicBezTo>
                    <a:pt x="2431923" y="1214914"/>
                    <a:pt x="2450497" y="1210913"/>
                    <a:pt x="2468975" y="1208532"/>
                  </a:cubicBezTo>
                  <a:cubicBezTo>
                    <a:pt x="2472214" y="1208056"/>
                    <a:pt x="2476119" y="1207389"/>
                    <a:pt x="2478882" y="1208723"/>
                  </a:cubicBezTo>
                  <a:cubicBezTo>
                    <a:pt x="2491359" y="1214723"/>
                    <a:pt x="2501932" y="1212628"/>
                    <a:pt x="2512791" y="1204436"/>
                  </a:cubicBezTo>
                  <a:cubicBezTo>
                    <a:pt x="2522220" y="1197388"/>
                    <a:pt x="2533079" y="1193197"/>
                    <a:pt x="2544223" y="1201960"/>
                  </a:cubicBezTo>
                  <a:cubicBezTo>
                    <a:pt x="2568988" y="1221391"/>
                    <a:pt x="2595467" y="1222343"/>
                    <a:pt x="2623471" y="1210056"/>
                  </a:cubicBezTo>
                  <a:cubicBezTo>
                    <a:pt x="2643473" y="1201293"/>
                    <a:pt x="2663190" y="1199293"/>
                    <a:pt x="2684241" y="1208151"/>
                  </a:cubicBezTo>
                  <a:cubicBezTo>
                    <a:pt x="2692337" y="1211580"/>
                    <a:pt x="2702814" y="1209294"/>
                    <a:pt x="2712244" y="1210056"/>
                  </a:cubicBezTo>
                  <a:cubicBezTo>
                    <a:pt x="2717578" y="1210437"/>
                    <a:pt x="2723484" y="1210532"/>
                    <a:pt x="2728055" y="1212914"/>
                  </a:cubicBezTo>
                  <a:cubicBezTo>
                    <a:pt x="2740248" y="1219010"/>
                    <a:pt x="2751582" y="1226820"/>
                    <a:pt x="2763869" y="1232821"/>
                  </a:cubicBezTo>
                  <a:cubicBezTo>
                    <a:pt x="2769775" y="1235678"/>
                    <a:pt x="2776823" y="1237202"/>
                    <a:pt x="2783491" y="1237298"/>
                  </a:cubicBezTo>
                  <a:cubicBezTo>
                    <a:pt x="2803208" y="1237774"/>
                    <a:pt x="2822925" y="1237774"/>
                    <a:pt x="2842546" y="1236917"/>
                  </a:cubicBezTo>
                  <a:cubicBezTo>
                    <a:pt x="2874931" y="1235583"/>
                    <a:pt x="2907792" y="1235297"/>
                    <a:pt x="2931128" y="1206913"/>
                  </a:cubicBezTo>
                  <a:cubicBezTo>
                    <a:pt x="2933034" y="1204627"/>
                    <a:pt x="2937129" y="1203293"/>
                    <a:pt x="2940368" y="1202912"/>
                  </a:cubicBezTo>
                  <a:cubicBezTo>
                    <a:pt x="2955322" y="1201103"/>
                    <a:pt x="2970657" y="1200912"/>
                    <a:pt x="2985421" y="1197959"/>
                  </a:cubicBezTo>
                  <a:cubicBezTo>
                    <a:pt x="2997232" y="1195578"/>
                    <a:pt x="3007043" y="1196340"/>
                    <a:pt x="3015996" y="1204722"/>
                  </a:cubicBezTo>
                  <a:cubicBezTo>
                    <a:pt x="3027712" y="1215771"/>
                    <a:pt x="3042000" y="1222248"/>
                    <a:pt x="3057621" y="1218724"/>
                  </a:cubicBezTo>
                  <a:cubicBezTo>
                    <a:pt x="3073241" y="1215295"/>
                    <a:pt x="3083528" y="1222724"/>
                    <a:pt x="3095054" y="1230440"/>
                  </a:cubicBezTo>
                  <a:cubicBezTo>
                    <a:pt x="3103436" y="1236059"/>
                    <a:pt x="3112961" y="1243108"/>
                    <a:pt x="3122295" y="1243679"/>
                  </a:cubicBezTo>
                  <a:cubicBezTo>
                    <a:pt x="3143441" y="1244917"/>
                    <a:pt x="3161634" y="1264539"/>
                    <a:pt x="3184589" y="1253395"/>
                  </a:cubicBezTo>
                  <a:cubicBezTo>
                    <a:pt x="3186113" y="1252633"/>
                    <a:pt x="3188875" y="1254538"/>
                    <a:pt x="3191066" y="1255014"/>
                  </a:cubicBezTo>
                  <a:cubicBezTo>
                    <a:pt x="3208592" y="1258634"/>
                    <a:pt x="3225070" y="1255109"/>
                    <a:pt x="3237929" y="1243203"/>
                  </a:cubicBezTo>
                  <a:cubicBezTo>
                    <a:pt x="3254788" y="1227677"/>
                    <a:pt x="3273457" y="1226153"/>
                    <a:pt x="3294221" y="1231202"/>
                  </a:cubicBezTo>
                  <a:cubicBezTo>
                    <a:pt x="3300889" y="1232821"/>
                    <a:pt x="3307557" y="1233964"/>
                    <a:pt x="3314319" y="1235297"/>
                  </a:cubicBezTo>
                  <a:cubicBezTo>
                    <a:pt x="3323463" y="1237202"/>
                    <a:pt x="3332703" y="1239203"/>
                    <a:pt x="3341846" y="1241108"/>
                  </a:cubicBezTo>
                  <a:cubicBezTo>
                    <a:pt x="3350705" y="1243013"/>
                    <a:pt x="3360516" y="1246251"/>
                    <a:pt x="3367373" y="1238060"/>
                  </a:cubicBezTo>
                  <a:cubicBezTo>
                    <a:pt x="3373279" y="1231011"/>
                    <a:pt x="3377470" y="1231678"/>
                    <a:pt x="3382899" y="1237774"/>
                  </a:cubicBezTo>
                  <a:cubicBezTo>
                    <a:pt x="3401759" y="1259110"/>
                    <a:pt x="3424619" y="1272445"/>
                    <a:pt x="3453765" y="1273397"/>
                  </a:cubicBezTo>
                  <a:cubicBezTo>
                    <a:pt x="3459766" y="1273588"/>
                    <a:pt x="3465862" y="1274921"/>
                    <a:pt x="3471767" y="1276350"/>
                  </a:cubicBezTo>
                  <a:cubicBezTo>
                    <a:pt x="3475387" y="1277207"/>
                    <a:pt x="3479769" y="1278160"/>
                    <a:pt x="3481959" y="1280732"/>
                  </a:cubicBezTo>
                  <a:cubicBezTo>
                    <a:pt x="3499009" y="1300353"/>
                    <a:pt x="3520250" y="1313974"/>
                    <a:pt x="3543396" y="1324928"/>
                  </a:cubicBezTo>
                  <a:cubicBezTo>
                    <a:pt x="3551682" y="1328833"/>
                    <a:pt x="3560541" y="1332738"/>
                    <a:pt x="3569494" y="1333881"/>
                  </a:cubicBezTo>
                  <a:cubicBezTo>
                    <a:pt x="3578828" y="1335024"/>
                    <a:pt x="3588639" y="1333119"/>
                    <a:pt x="3598164" y="1332071"/>
                  </a:cubicBezTo>
                  <a:cubicBezTo>
                    <a:pt x="3603784" y="1331500"/>
                    <a:pt x="3610261" y="1331595"/>
                    <a:pt x="3614738" y="1328833"/>
                  </a:cubicBezTo>
                  <a:cubicBezTo>
                    <a:pt x="3628930" y="1320165"/>
                    <a:pt x="3642646" y="1310831"/>
                    <a:pt x="3655886" y="1300734"/>
                  </a:cubicBezTo>
                  <a:cubicBezTo>
                    <a:pt x="3667221" y="1292066"/>
                    <a:pt x="3669507" y="1290828"/>
                    <a:pt x="3679317" y="1301687"/>
                  </a:cubicBezTo>
                  <a:cubicBezTo>
                    <a:pt x="3689414" y="1312831"/>
                    <a:pt x="3701987" y="1318641"/>
                    <a:pt x="3715893" y="1321022"/>
                  </a:cubicBezTo>
                  <a:cubicBezTo>
                    <a:pt x="3737896" y="1324737"/>
                    <a:pt x="3760089" y="1327880"/>
                    <a:pt x="3782282" y="1329690"/>
                  </a:cubicBezTo>
                  <a:cubicBezTo>
                    <a:pt x="3802380" y="1331309"/>
                    <a:pt x="3812000" y="1322546"/>
                    <a:pt x="3816001" y="1302639"/>
                  </a:cubicBezTo>
                  <a:cubicBezTo>
                    <a:pt x="3818287" y="1291590"/>
                    <a:pt x="3821240" y="1279588"/>
                    <a:pt x="3833431" y="1276636"/>
                  </a:cubicBezTo>
                  <a:cubicBezTo>
                    <a:pt x="3853339" y="1271873"/>
                    <a:pt x="3874008" y="1269778"/>
                    <a:pt x="3883819" y="1246442"/>
                  </a:cubicBezTo>
                  <a:cubicBezTo>
                    <a:pt x="3889248" y="1251585"/>
                    <a:pt x="3892582" y="1254633"/>
                    <a:pt x="3895821" y="1257681"/>
                  </a:cubicBezTo>
                  <a:cubicBezTo>
                    <a:pt x="3904774" y="1266158"/>
                    <a:pt x="3923347" y="1269778"/>
                    <a:pt x="3932778" y="1262444"/>
                  </a:cubicBezTo>
                  <a:cubicBezTo>
                    <a:pt x="3946684" y="1251776"/>
                    <a:pt x="3959448" y="1253776"/>
                    <a:pt x="3972782" y="1262063"/>
                  </a:cubicBezTo>
                  <a:cubicBezTo>
                    <a:pt x="3995071" y="1275779"/>
                    <a:pt x="4019931" y="1272635"/>
                    <a:pt x="4042505" y="1267111"/>
                  </a:cubicBezTo>
                  <a:cubicBezTo>
                    <a:pt x="4059555" y="1263015"/>
                    <a:pt x="4077748" y="1255490"/>
                    <a:pt x="4088892" y="1238250"/>
                  </a:cubicBezTo>
                  <a:cubicBezTo>
                    <a:pt x="4092416" y="1232726"/>
                    <a:pt x="4100322" y="1229963"/>
                    <a:pt x="4106609" y="1226344"/>
                  </a:cubicBezTo>
                  <a:cubicBezTo>
                    <a:pt x="4111848" y="1223391"/>
                    <a:pt x="4117372" y="1220629"/>
                    <a:pt x="4123182" y="1218724"/>
                  </a:cubicBezTo>
                  <a:cubicBezTo>
                    <a:pt x="4129373" y="1216628"/>
                    <a:pt x="4136232" y="1213580"/>
                    <a:pt x="4142328" y="1214438"/>
                  </a:cubicBezTo>
                  <a:cubicBezTo>
                    <a:pt x="4160806" y="1216914"/>
                    <a:pt x="4175475" y="1212056"/>
                    <a:pt x="4188524" y="1198245"/>
                  </a:cubicBezTo>
                  <a:cubicBezTo>
                    <a:pt x="4195287" y="1191101"/>
                    <a:pt x="4205288" y="1182434"/>
                    <a:pt x="4213860" y="1182338"/>
                  </a:cubicBezTo>
                  <a:cubicBezTo>
                    <a:pt x="4234720" y="1182053"/>
                    <a:pt x="4252055" y="1175195"/>
                    <a:pt x="4270820" y="1167003"/>
                  </a:cubicBezTo>
                  <a:cubicBezTo>
                    <a:pt x="4282916" y="1161764"/>
                    <a:pt x="4296632" y="1158145"/>
                    <a:pt x="4309587" y="1153287"/>
                  </a:cubicBezTo>
                  <a:cubicBezTo>
                    <a:pt x="4324731" y="1147572"/>
                    <a:pt x="4341210" y="1145477"/>
                    <a:pt x="4350449" y="1129665"/>
                  </a:cubicBezTo>
                  <a:cubicBezTo>
                    <a:pt x="4351496" y="1127951"/>
                    <a:pt x="4354640" y="1127665"/>
                    <a:pt x="4356164" y="1126046"/>
                  </a:cubicBezTo>
                  <a:cubicBezTo>
                    <a:pt x="4361021" y="1121093"/>
                    <a:pt x="4367308" y="1116521"/>
                    <a:pt x="4369880" y="1110520"/>
                  </a:cubicBezTo>
                  <a:cubicBezTo>
                    <a:pt x="4377309" y="1092994"/>
                    <a:pt x="4383119" y="1074896"/>
                    <a:pt x="4389787" y="1057085"/>
                  </a:cubicBezTo>
                  <a:cubicBezTo>
                    <a:pt x="4391216" y="1053275"/>
                    <a:pt x="4392549" y="1048417"/>
                    <a:pt x="4395502" y="1046226"/>
                  </a:cubicBezTo>
                  <a:cubicBezTo>
                    <a:pt x="4412552" y="1033653"/>
                    <a:pt x="4429888" y="1021556"/>
                    <a:pt x="4447413" y="1009650"/>
                  </a:cubicBezTo>
                  <a:cubicBezTo>
                    <a:pt x="4454462" y="1004887"/>
                    <a:pt x="4460367" y="1007555"/>
                    <a:pt x="4466654" y="1013079"/>
                  </a:cubicBezTo>
                  <a:cubicBezTo>
                    <a:pt x="4472750" y="1018318"/>
                    <a:pt x="4480275" y="1023747"/>
                    <a:pt x="4487894" y="1025081"/>
                  </a:cubicBezTo>
                  <a:cubicBezTo>
                    <a:pt x="4503135" y="1027652"/>
                    <a:pt x="4518946" y="1028224"/>
                    <a:pt x="4534472" y="1028224"/>
                  </a:cubicBezTo>
                  <a:cubicBezTo>
                    <a:pt x="4540282" y="1028224"/>
                    <a:pt x="4546473" y="1024795"/>
                    <a:pt x="4551903" y="1022033"/>
                  </a:cubicBezTo>
                  <a:cubicBezTo>
                    <a:pt x="4562189" y="1016794"/>
                    <a:pt x="4571714" y="1009745"/>
                    <a:pt x="4582382" y="1005364"/>
                  </a:cubicBezTo>
                  <a:cubicBezTo>
                    <a:pt x="4594765" y="1000316"/>
                    <a:pt x="4602194" y="992219"/>
                    <a:pt x="4605909" y="979551"/>
                  </a:cubicBezTo>
                  <a:cubicBezTo>
                    <a:pt x="4611434" y="960692"/>
                    <a:pt x="4624579" y="947547"/>
                    <a:pt x="4640104" y="936879"/>
                  </a:cubicBezTo>
                  <a:cubicBezTo>
                    <a:pt x="4659821" y="923258"/>
                    <a:pt x="4683348" y="923925"/>
                    <a:pt x="4705731" y="920591"/>
                  </a:cubicBezTo>
                  <a:cubicBezTo>
                    <a:pt x="4714304" y="919353"/>
                    <a:pt x="4723162" y="918305"/>
                    <a:pt x="4730973" y="915162"/>
                  </a:cubicBezTo>
                  <a:cubicBezTo>
                    <a:pt x="4760595" y="903351"/>
                    <a:pt x="4790218" y="892112"/>
                    <a:pt x="4822794" y="892397"/>
                  </a:cubicBezTo>
                  <a:cubicBezTo>
                    <a:pt x="4825460" y="892397"/>
                    <a:pt x="4828128" y="892112"/>
                    <a:pt x="4830794" y="891635"/>
                  </a:cubicBezTo>
                  <a:cubicBezTo>
                    <a:pt x="4853940" y="887730"/>
                    <a:pt x="4877848" y="886206"/>
                    <a:pt x="4894421" y="865442"/>
                  </a:cubicBezTo>
                  <a:cubicBezTo>
                    <a:pt x="4897469" y="861632"/>
                    <a:pt x="4904422" y="860489"/>
                    <a:pt x="4909756" y="858964"/>
                  </a:cubicBezTo>
                  <a:cubicBezTo>
                    <a:pt x="4918996" y="856488"/>
                    <a:pt x="4925188" y="851440"/>
                    <a:pt x="4928521" y="842391"/>
                  </a:cubicBezTo>
                  <a:cubicBezTo>
                    <a:pt x="4934141" y="826770"/>
                    <a:pt x="4940808" y="811435"/>
                    <a:pt x="4945857" y="795623"/>
                  </a:cubicBezTo>
                  <a:cubicBezTo>
                    <a:pt x="4949381" y="784765"/>
                    <a:pt x="4955953" y="778764"/>
                    <a:pt x="4966145" y="774287"/>
                  </a:cubicBezTo>
                  <a:cubicBezTo>
                    <a:pt x="4971860" y="771811"/>
                    <a:pt x="4976813" y="766382"/>
                    <a:pt x="4980909" y="761333"/>
                  </a:cubicBezTo>
                  <a:cubicBezTo>
                    <a:pt x="4985862" y="755237"/>
                    <a:pt x="4988433" y="747141"/>
                    <a:pt x="4993862" y="741712"/>
                  </a:cubicBezTo>
                  <a:cubicBezTo>
                    <a:pt x="5007102" y="728186"/>
                    <a:pt x="5011198" y="713232"/>
                    <a:pt x="5006816" y="694754"/>
                  </a:cubicBezTo>
                  <a:cubicBezTo>
                    <a:pt x="5002911" y="678371"/>
                    <a:pt x="5013198" y="656463"/>
                    <a:pt x="5026724" y="653129"/>
                  </a:cubicBezTo>
                  <a:cubicBezTo>
                    <a:pt x="5041678" y="649414"/>
                    <a:pt x="5051965" y="640271"/>
                    <a:pt x="5062538" y="630079"/>
                  </a:cubicBezTo>
                  <a:cubicBezTo>
                    <a:pt x="5068443" y="624364"/>
                    <a:pt x="5076730" y="619411"/>
                    <a:pt x="5084731" y="617982"/>
                  </a:cubicBezTo>
                  <a:cubicBezTo>
                    <a:pt x="5115116" y="612458"/>
                    <a:pt x="5143786" y="619220"/>
                    <a:pt x="5172647" y="630174"/>
                  </a:cubicBezTo>
                  <a:cubicBezTo>
                    <a:pt x="5191506" y="637318"/>
                    <a:pt x="5212461" y="639223"/>
                    <a:pt x="5232654" y="642080"/>
                  </a:cubicBezTo>
                  <a:cubicBezTo>
                    <a:pt x="5238941" y="642937"/>
                    <a:pt x="5246942" y="641033"/>
                    <a:pt x="5252371" y="637508"/>
                  </a:cubicBezTo>
                  <a:cubicBezTo>
                    <a:pt x="5271421" y="625316"/>
                    <a:pt x="5290376" y="612743"/>
                    <a:pt x="5308092" y="598646"/>
                  </a:cubicBezTo>
                  <a:cubicBezTo>
                    <a:pt x="5324571" y="585407"/>
                    <a:pt x="5343144" y="579882"/>
                    <a:pt x="5363147" y="581311"/>
                  </a:cubicBezTo>
                  <a:cubicBezTo>
                    <a:pt x="5377720" y="582359"/>
                    <a:pt x="5390864" y="579977"/>
                    <a:pt x="5404580" y="576358"/>
                  </a:cubicBezTo>
                  <a:cubicBezTo>
                    <a:pt x="5416010" y="573310"/>
                    <a:pt x="5428583" y="571214"/>
                    <a:pt x="5440203" y="572548"/>
                  </a:cubicBezTo>
                  <a:cubicBezTo>
                    <a:pt x="5456491" y="574453"/>
                    <a:pt x="5469922" y="571691"/>
                    <a:pt x="5482971" y="561880"/>
                  </a:cubicBezTo>
                  <a:cubicBezTo>
                    <a:pt x="5489924" y="556641"/>
                    <a:pt x="5498878" y="553879"/>
                    <a:pt x="5507165" y="550259"/>
                  </a:cubicBezTo>
                  <a:cubicBezTo>
                    <a:pt x="5519928" y="544640"/>
                    <a:pt x="5533168" y="539877"/>
                    <a:pt x="5545645" y="533591"/>
                  </a:cubicBezTo>
                  <a:cubicBezTo>
                    <a:pt x="5559076" y="526923"/>
                    <a:pt x="5571363" y="517684"/>
                    <a:pt x="5585079" y="511969"/>
                  </a:cubicBezTo>
                  <a:cubicBezTo>
                    <a:pt x="5599843" y="505778"/>
                    <a:pt x="5609368" y="496348"/>
                    <a:pt x="5615368" y="481679"/>
                  </a:cubicBezTo>
                  <a:cubicBezTo>
                    <a:pt x="5619179" y="472440"/>
                    <a:pt x="5624417" y="462629"/>
                    <a:pt x="5631656" y="456152"/>
                  </a:cubicBezTo>
                  <a:cubicBezTo>
                    <a:pt x="5646611" y="442913"/>
                    <a:pt x="5664136" y="432625"/>
                    <a:pt x="5679377" y="419576"/>
                  </a:cubicBezTo>
                  <a:cubicBezTo>
                    <a:pt x="5700808" y="401288"/>
                    <a:pt x="5720620" y="381857"/>
                    <a:pt x="5722525" y="350615"/>
                  </a:cubicBezTo>
                  <a:cubicBezTo>
                    <a:pt x="5723572" y="333375"/>
                    <a:pt x="5732716" y="326041"/>
                    <a:pt x="5749576" y="321945"/>
                  </a:cubicBezTo>
                  <a:cubicBezTo>
                    <a:pt x="5755195" y="320612"/>
                    <a:pt x="5763197" y="318040"/>
                    <a:pt x="5764911" y="313849"/>
                  </a:cubicBezTo>
                  <a:cubicBezTo>
                    <a:pt x="5770054" y="301371"/>
                    <a:pt x="5780722" y="298895"/>
                    <a:pt x="5791009" y="293942"/>
                  </a:cubicBezTo>
                  <a:cubicBezTo>
                    <a:pt x="5797201" y="290989"/>
                    <a:pt x="5804821" y="285179"/>
                    <a:pt x="5806440" y="279178"/>
                  </a:cubicBezTo>
                  <a:cubicBezTo>
                    <a:pt x="5813107" y="254889"/>
                    <a:pt x="5831395" y="240602"/>
                    <a:pt x="5848636" y="224885"/>
                  </a:cubicBezTo>
                  <a:cubicBezTo>
                    <a:pt x="5853684" y="220218"/>
                    <a:pt x="5859113" y="214884"/>
                    <a:pt x="5861590" y="208788"/>
                  </a:cubicBezTo>
                  <a:cubicBezTo>
                    <a:pt x="5866829" y="195643"/>
                    <a:pt x="5874639" y="186118"/>
                    <a:pt x="5888355" y="181166"/>
                  </a:cubicBezTo>
                  <a:cubicBezTo>
                    <a:pt x="5892736" y="179642"/>
                    <a:pt x="5896737" y="176117"/>
                    <a:pt x="5900071" y="172784"/>
                  </a:cubicBezTo>
                  <a:cubicBezTo>
                    <a:pt x="5907215" y="165545"/>
                    <a:pt x="5913215" y="157067"/>
                    <a:pt x="5920740" y="150305"/>
                  </a:cubicBezTo>
                  <a:cubicBezTo>
                    <a:pt x="5939885" y="132874"/>
                    <a:pt x="5958840" y="115729"/>
                    <a:pt x="5969985" y="91345"/>
                  </a:cubicBezTo>
                  <a:cubicBezTo>
                    <a:pt x="5975413" y="79439"/>
                    <a:pt x="5981605" y="66485"/>
                    <a:pt x="5991130" y="58293"/>
                  </a:cubicBezTo>
                  <a:cubicBezTo>
                    <a:pt x="6003227" y="47911"/>
                    <a:pt x="6019133" y="42005"/>
                    <a:pt x="6033325" y="33909"/>
                  </a:cubicBezTo>
                  <a:cubicBezTo>
                    <a:pt x="6040469" y="29813"/>
                    <a:pt x="6047137" y="24860"/>
                    <a:pt x="6054376" y="20955"/>
                  </a:cubicBezTo>
                  <a:cubicBezTo>
                    <a:pt x="6067234" y="14097"/>
                    <a:pt x="6080379" y="7715"/>
                    <a:pt x="6095524" y="0"/>
                  </a:cubicBezTo>
                  <a:close/>
                </a:path>
              </a:pathLst>
            </a:custGeom>
            <a:blipFill dpi="0" rotWithShape="1">
              <a:blip r:embed="rId3">
                <a:alphaModFix amt="57000"/>
              </a:blip>
              <a:srcRect/>
              <a:tile tx="0" ty="0" sx="100000" sy="100000" flip="none" algn="tl"/>
            </a:blip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97724028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A81CA905-0BA2-BFE1-85F7-DC5EB041BC8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68" y="341924"/>
            <a:ext cx="5944399" cy="3489484"/>
          </a:xfrm>
          <a:prstGeom prst="rect">
            <a:avLst/>
          </a:prstGeom>
        </p:spPr>
      </p:pic>
      <p:pic>
        <p:nvPicPr>
          <p:cNvPr id="14" name="Picture 13" descr="A table with numbers and percentages&#10;&#10;AI-generated content may be incorrect.">
            <a:extLst>
              <a:ext uri="{FF2B5EF4-FFF2-40B4-BE49-F238E27FC236}">
                <a16:creationId xmlns:a16="http://schemas.microsoft.com/office/drawing/2014/main" id="{12DA3C3D-7998-D7C5-47C1-B8C79A48460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2920" y="4059564"/>
            <a:ext cx="5567505" cy="1478141"/>
          </a:xfrm>
          <a:prstGeom prst="rect">
            <a:avLst/>
          </a:prstGeom>
        </p:spPr>
      </p:pic>
      <p:pic>
        <p:nvPicPr>
          <p:cNvPr id="19" name="Picture 18" descr="A graph showing the growth of a company&#10;&#10;AI-generated content may be incorrect.">
            <a:extLst>
              <a:ext uri="{FF2B5EF4-FFF2-40B4-BE49-F238E27FC236}">
                <a16:creationId xmlns:a16="http://schemas.microsoft.com/office/drawing/2014/main" id="{F275AE8A-C8FA-197A-DF63-5B1709A2052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48149" y="334085"/>
            <a:ext cx="6232479" cy="3500083"/>
          </a:xfrm>
          <a:prstGeom prst="rect">
            <a:avLst/>
          </a:prstGeom>
        </p:spPr>
      </p:pic>
      <p:pic>
        <p:nvPicPr>
          <p:cNvPr id="22" name="Picture 21" descr="A table with numbers and percentages&#10;&#10;AI-generated content may be incorrect.">
            <a:extLst>
              <a:ext uri="{FF2B5EF4-FFF2-40B4-BE49-F238E27FC236}">
                <a16:creationId xmlns:a16="http://schemas.microsoft.com/office/drawing/2014/main" id="{03D90AD7-7F62-5755-1305-9983AE84110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98415" y="4072863"/>
            <a:ext cx="5858015" cy="1464574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58A86B86-E5D9-044A-1EED-70C8F49E382F}"/>
              </a:ext>
            </a:extLst>
          </p:cNvPr>
          <p:cNvSpPr txBox="1"/>
          <p:nvPr/>
        </p:nvSpPr>
        <p:spPr>
          <a:xfrm>
            <a:off x="10400261" y="6574689"/>
            <a:ext cx="4418461" cy="26161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100">
                <a:solidFill>
                  <a:schemeClr val="bg1"/>
                </a:solidFill>
              </a:rPr>
              <a:t>Source: </a:t>
            </a:r>
            <a:r>
              <a:rPr lang="en-US" sz="1100" err="1">
                <a:solidFill>
                  <a:schemeClr val="bg1"/>
                </a:solidFill>
              </a:rPr>
              <a:t>NetAdvantage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8AE109A-0236-D440-6EFF-8D53D67F713F}"/>
              </a:ext>
            </a:extLst>
          </p:cNvPr>
          <p:cNvSpPr txBox="1"/>
          <p:nvPr/>
        </p:nvSpPr>
        <p:spPr>
          <a:xfrm>
            <a:off x="323860" y="5657546"/>
            <a:ext cx="11248027" cy="92333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b="1">
                <a:solidFill>
                  <a:srgbClr val="FF0000"/>
                </a:solidFill>
                <a:ea typeface="+mn-lt"/>
                <a:cs typeface="+mn-lt"/>
              </a:rPr>
              <a:t>Communication Services sector</a:t>
            </a:r>
            <a:r>
              <a:rPr lang="en-US">
                <a:solidFill>
                  <a:srgbClr val="FF0000"/>
                </a:solidFill>
                <a:ea typeface="+mn-lt"/>
                <a:cs typeface="+mn-lt"/>
              </a:rPr>
              <a:t> outperformed the </a:t>
            </a:r>
            <a:r>
              <a:rPr lang="en-US" b="1">
                <a:solidFill>
                  <a:srgbClr val="FF0000"/>
                </a:solidFill>
                <a:ea typeface="+mn-lt"/>
                <a:cs typeface="+mn-lt"/>
              </a:rPr>
              <a:t>S&amp;P 500</a:t>
            </a:r>
            <a:r>
              <a:rPr lang="en-US">
                <a:solidFill>
                  <a:srgbClr val="FF0000"/>
                </a:solidFill>
                <a:ea typeface="+mn-lt"/>
                <a:cs typeface="+mn-lt"/>
              </a:rPr>
              <a:t> in both revenue and earnings growth</a:t>
            </a:r>
          </a:p>
          <a:p>
            <a:pPr marL="285750" indent="-285750">
              <a:buFont typeface="Arial"/>
              <a:buChar char="•"/>
            </a:pPr>
            <a:r>
              <a:rPr lang="en-US" b="1">
                <a:solidFill>
                  <a:srgbClr val="FF0000"/>
                </a:solidFill>
              </a:rPr>
              <a:t>2021</a:t>
            </a:r>
            <a:r>
              <a:rPr lang="en-US">
                <a:solidFill>
                  <a:srgbClr val="FF0000"/>
                </a:solidFill>
              </a:rPr>
              <a:t>: post pandemic boom -&gt; digital transformation</a:t>
            </a:r>
          </a:p>
          <a:p>
            <a:pPr marL="285750" indent="-285750">
              <a:buFont typeface="Arial"/>
              <a:buChar char="•"/>
            </a:pPr>
            <a:r>
              <a:rPr lang="en-US" b="1">
                <a:solidFill>
                  <a:srgbClr val="FF0000"/>
                </a:solidFill>
              </a:rPr>
              <a:t>2022</a:t>
            </a:r>
            <a:r>
              <a:rPr lang="en-US">
                <a:solidFill>
                  <a:srgbClr val="FF0000"/>
                </a:solidFill>
              </a:rPr>
              <a:t>: market correction back to normal levels -&gt; inflation, higher interest rates, less streaming/engagement</a:t>
            </a:r>
          </a:p>
        </p:txBody>
      </p:sp>
    </p:spTree>
    <p:extLst>
      <p:ext uri="{BB962C8B-B14F-4D97-AF65-F5344CB8AC3E}">
        <p14:creationId xmlns:p14="http://schemas.microsoft.com/office/powerpoint/2010/main" val="73971383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F85B921-2E25-40CE-EE21-8A1374A0AE1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graph of sales&#10;&#10;AI-generated content may be incorrect.">
            <a:extLst>
              <a:ext uri="{FF2B5EF4-FFF2-40B4-BE49-F238E27FC236}">
                <a16:creationId xmlns:a16="http://schemas.microsoft.com/office/drawing/2014/main" id="{1C5C30F2-B85B-8EBA-4B58-DE3609C20B68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3432" r="70" b="121"/>
          <a:stretch>
            <a:fillRect/>
          </a:stretch>
        </p:blipFill>
        <p:spPr>
          <a:xfrm>
            <a:off x="1050737" y="3335456"/>
            <a:ext cx="8140045" cy="3515032"/>
          </a:xfrm>
          <a:prstGeom prst="rect">
            <a:avLst/>
          </a:prstGeom>
        </p:spPr>
      </p:pic>
      <p:pic>
        <p:nvPicPr>
          <p:cNvPr id="4" name="Picture 3" descr="A graph of different colored lines&#10;&#10;AI-generated content may be incorrect.">
            <a:extLst>
              <a:ext uri="{FF2B5EF4-FFF2-40B4-BE49-F238E27FC236}">
                <a16:creationId xmlns:a16="http://schemas.microsoft.com/office/drawing/2014/main" id="{0F5A49E1-8FAB-9A51-E521-00E4DE38ECFA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b="18406"/>
          <a:stretch>
            <a:fillRect/>
          </a:stretch>
        </p:blipFill>
        <p:spPr>
          <a:xfrm>
            <a:off x="1049792" y="107824"/>
            <a:ext cx="8144869" cy="3215353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4214A9D4-F32A-C8E7-49CF-92ECE8FEA65E}"/>
              </a:ext>
            </a:extLst>
          </p:cNvPr>
          <p:cNvSpPr txBox="1"/>
          <p:nvPr/>
        </p:nvSpPr>
        <p:spPr>
          <a:xfrm>
            <a:off x="9826389" y="6482685"/>
            <a:ext cx="4418461" cy="26161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100">
                <a:solidFill>
                  <a:schemeClr val="bg1"/>
                </a:solidFill>
              </a:rPr>
              <a:t>Source: </a:t>
            </a:r>
            <a:r>
              <a:rPr lang="en-US" sz="1100" err="1">
                <a:solidFill>
                  <a:schemeClr val="bg1"/>
                </a:solidFill>
              </a:rPr>
              <a:t>NetAdvantage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D9DF1CC-BE95-8A33-7463-8D73FF054D74}"/>
              </a:ext>
            </a:extLst>
          </p:cNvPr>
          <p:cNvSpPr txBox="1"/>
          <p:nvPr/>
        </p:nvSpPr>
        <p:spPr>
          <a:xfrm>
            <a:off x="9689910" y="420806"/>
            <a:ext cx="1819701" cy="2585323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b="1">
                <a:solidFill>
                  <a:srgbClr val="FF0000"/>
                </a:solidFill>
                <a:ea typeface="+mn-lt"/>
                <a:cs typeface="+mn-lt"/>
              </a:rPr>
              <a:t>Trend:</a:t>
            </a:r>
            <a:r>
              <a:rPr lang="en-US">
                <a:solidFill>
                  <a:srgbClr val="FF0000"/>
                </a:solidFill>
                <a:ea typeface="+mn-lt"/>
                <a:cs typeface="+mn-lt"/>
              </a:rPr>
              <a:t> Margins and profitability are </a:t>
            </a:r>
            <a:r>
              <a:rPr lang="en-US" b="1">
                <a:solidFill>
                  <a:srgbClr val="FF0000"/>
                </a:solidFill>
                <a:ea typeface="+mn-lt"/>
                <a:cs typeface="+mn-lt"/>
              </a:rPr>
              <a:t>expanding</a:t>
            </a:r>
            <a:r>
              <a:rPr lang="en-US">
                <a:solidFill>
                  <a:srgbClr val="FF0000"/>
                </a:solidFill>
                <a:ea typeface="+mn-lt"/>
                <a:cs typeface="+mn-lt"/>
              </a:rPr>
              <a:t>, meaning these firms are generating more return from their shareholders’ capital.</a:t>
            </a:r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891D6BE-31D3-E975-418D-88A47C7FCC25}"/>
              </a:ext>
            </a:extLst>
          </p:cNvPr>
          <p:cNvSpPr txBox="1"/>
          <p:nvPr/>
        </p:nvSpPr>
        <p:spPr>
          <a:xfrm>
            <a:off x="9689909" y="3787253"/>
            <a:ext cx="1819701" cy="175432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rgbClr val="FF0000"/>
                </a:solidFill>
                <a:ea typeface="+mn-lt"/>
                <a:cs typeface="+mn-lt"/>
              </a:rPr>
              <a:t>The </a:t>
            </a:r>
            <a:r>
              <a:rPr lang="en-US" b="1">
                <a:solidFill>
                  <a:srgbClr val="FF0000"/>
                </a:solidFill>
                <a:ea typeface="+mn-lt"/>
                <a:cs typeface="+mn-lt"/>
              </a:rPr>
              <a:t>sector average</a:t>
            </a:r>
            <a:r>
              <a:rPr lang="en-US">
                <a:solidFill>
                  <a:srgbClr val="FF0000"/>
                </a:solidFill>
                <a:ea typeface="+mn-lt"/>
                <a:cs typeface="+mn-lt"/>
              </a:rPr>
              <a:t> (around </a:t>
            </a:r>
            <a:r>
              <a:rPr lang="en-US" b="1">
                <a:solidFill>
                  <a:srgbClr val="FF0000"/>
                </a:solidFill>
                <a:ea typeface="+mn-lt"/>
                <a:cs typeface="+mn-lt"/>
              </a:rPr>
              <a:t>7–9%</a:t>
            </a:r>
            <a:r>
              <a:rPr lang="en-US">
                <a:solidFill>
                  <a:srgbClr val="FF0000"/>
                </a:solidFill>
                <a:ea typeface="+mn-lt"/>
                <a:cs typeface="+mn-lt"/>
              </a:rPr>
              <a:t>) indicates strong focus on digital innovation.</a:t>
            </a:r>
            <a:endParaRPr lang="en-US">
              <a:ea typeface="+mn-lt"/>
              <a:cs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94450652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FE29BD4-BB44-B276-8AC4-6D2A484812E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9DF2B517-4305-04A5-9643-FC517400A54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7629" y="837490"/>
            <a:ext cx="6370093" cy="3744320"/>
          </a:xfrm>
          <a:prstGeom prst="rect">
            <a:avLst/>
          </a:prstGeom>
        </p:spPr>
      </p:pic>
      <p:pic>
        <p:nvPicPr>
          <p:cNvPr id="5" name="Picture 4" descr="A graph of different colored lines&#10;&#10;AI-generated content may be incorrect.">
            <a:extLst>
              <a:ext uri="{FF2B5EF4-FFF2-40B4-BE49-F238E27FC236}">
                <a16:creationId xmlns:a16="http://schemas.microsoft.com/office/drawing/2014/main" id="{D074EC64-6E0B-0ECC-2240-0665DE03F679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303" r="7871" b="152"/>
          <a:stretch>
            <a:fillRect/>
          </a:stretch>
        </p:blipFill>
        <p:spPr>
          <a:xfrm>
            <a:off x="6189969" y="849644"/>
            <a:ext cx="5856898" cy="3729857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2FA755A7-791C-D745-42EF-1254EDE52A5D}"/>
              </a:ext>
            </a:extLst>
          </p:cNvPr>
          <p:cNvSpPr txBox="1"/>
          <p:nvPr/>
        </p:nvSpPr>
        <p:spPr>
          <a:xfrm>
            <a:off x="9979848" y="6311932"/>
            <a:ext cx="4418461" cy="26161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100">
                <a:solidFill>
                  <a:schemeClr val="bg1"/>
                </a:solidFill>
              </a:rPr>
              <a:t>Source: </a:t>
            </a:r>
            <a:r>
              <a:rPr lang="en-US" sz="1100" err="1">
                <a:solidFill>
                  <a:schemeClr val="bg1"/>
                </a:solidFill>
              </a:rPr>
              <a:t>NetAdvantage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DC79A92-A2F3-AA27-D895-BE4AF35D20E5}"/>
              </a:ext>
            </a:extLst>
          </p:cNvPr>
          <p:cNvSpPr txBox="1"/>
          <p:nvPr/>
        </p:nvSpPr>
        <p:spPr>
          <a:xfrm>
            <a:off x="108044" y="5004179"/>
            <a:ext cx="6050507" cy="92333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>
                <a:solidFill>
                  <a:srgbClr val="FF0000"/>
                </a:solidFill>
                <a:ea typeface="+mn-lt"/>
                <a:cs typeface="+mn-lt"/>
              </a:rPr>
              <a:t>Compared to the </a:t>
            </a:r>
            <a:r>
              <a:rPr lang="en-US" b="1">
                <a:solidFill>
                  <a:srgbClr val="FF0000"/>
                </a:solidFill>
                <a:ea typeface="+mn-lt"/>
                <a:cs typeface="+mn-lt"/>
              </a:rPr>
              <a:t>S&amp;P 500</a:t>
            </a:r>
            <a:r>
              <a:rPr lang="en-US">
                <a:solidFill>
                  <a:srgbClr val="FF0000"/>
                </a:solidFill>
                <a:ea typeface="+mn-lt"/>
                <a:cs typeface="+mn-lt"/>
              </a:rPr>
              <a:t>, the </a:t>
            </a:r>
            <a:r>
              <a:rPr lang="en-US" b="1">
                <a:solidFill>
                  <a:srgbClr val="FF0000"/>
                </a:solidFill>
                <a:ea typeface="+mn-lt"/>
                <a:cs typeface="+mn-lt"/>
              </a:rPr>
              <a:t>Communication Services sector</a:t>
            </a:r>
            <a:r>
              <a:rPr lang="en-US">
                <a:solidFill>
                  <a:srgbClr val="FF0000"/>
                </a:solidFill>
                <a:ea typeface="+mn-lt"/>
                <a:cs typeface="+mn-lt"/>
              </a:rPr>
              <a:t> generates </a:t>
            </a:r>
            <a:r>
              <a:rPr lang="en-US" b="1">
                <a:solidFill>
                  <a:srgbClr val="FF0000"/>
                </a:solidFill>
                <a:ea typeface="+mn-lt"/>
                <a:cs typeface="+mn-lt"/>
              </a:rPr>
              <a:t>higher profitability and cash flow per dollar of sales.</a:t>
            </a:r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4810869-9FD4-1A30-CA35-0154D4C0DD38}"/>
              </a:ext>
            </a:extLst>
          </p:cNvPr>
          <p:cNvSpPr txBox="1"/>
          <p:nvPr/>
        </p:nvSpPr>
        <p:spPr>
          <a:xfrm>
            <a:off x="6317775" y="4822209"/>
            <a:ext cx="5629701" cy="175432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b="1">
                <a:solidFill>
                  <a:srgbClr val="FF0000"/>
                </a:solidFill>
                <a:ea typeface="+mn-lt"/>
                <a:cs typeface="+mn-lt"/>
              </a:rPr>
              <a:t>Margins are expanding</a:t>
            </a:r>
            <a:r>
              <a:rPr lang="en-US">
                <a:solidFill>
                  <a:srgbClr val="FF0000"/>
                </a:solidFill>
                <a:ea typeface="+mn-lt"/>
                <a:cs typeface="+mn-lt"/>
              </a:rPr>
              <a:t> sector-wide, while S&amp;P 500 margins are relatively </a:t>
            </a:r>
            <a:r>
              <a:rPr lang="en-US" b="1">
                <a:solidFill>
                  <a:srgbClr val="FF0000"/>
                </a:solidFill>
                <a:ea typeface="+mn-lt"/>
                <a:cs typeface="+mn-lt"/>
              </a:rPr>
              <a:t>flat</a:t>
            </a:r>
            <a:r>
              <a:rPr lang="en-US">
                <a:solidFill>
                  <a:srgbClr val="FF0000"/>
                </a:solidFill>
                <a:ea typeface="+mn-lt"/>
                <a:cs typeface="+mn-lt"/>
              </a:rPr>
              <a:t>.</a:t>
            </a:r>
          </a:p>
          <a:p>
            <a:pPr marL="285750" indent="-285750">
              <a:buFont typeface="Arial"/>
              <a:buChar char="•"/>
            </a:pPr>
            <a:r>
              <a:rPr lang="en-US">
                <a:solidFill>
                  <a:srgbClr val="FF0000"/>
                </a:solidFill>
                <a:ea typeface="+mn-lt"/>
                <a:cs typeface="+mn-lt"/>
              </a:rPr>
              <a:t>These firms are </a:t>
            </a:r>
            <a:r>
              <a:rPr lang="en-US" b="1">
                <a:solidFill>
                  <a:srgbClr val="FF0000"/>
                </a:solidFill>
                <a:ea typeface="+mn-lt"/>
                <a:cs typeface="+mn-lt"/>
              </a:rPr>
              <a:t>net generators of free cash flow</a:t>
            </a:r>
            <a:r>
              <a:rPr lang="en-US">
                <a:solidFill>
                  <a:srgbClr val="FF0000"/>
                </a:solidFill>
                <a:ea typeface="+mn-lt"/>
                <a:cs typeface="+mn-lt"/>
              </a:rPr>
              <a:t>, not users of cash — they have low leverage and strong recurring revenue streams</a:t>
            </a:r>
            <a:endParaRPr lang="en-US">
              <a:solidFill>
                <a:srgbClr val="FF0000"/>
              </a:solidFill>
            </a:endParaRPr>
          </a:p>
          <a:p>
            <a:endParaRPr lang="en-US" b="1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353602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Rectangle 41">
            <a:extLst>
              <a:ext uri="{FF2B5EF4-FFF2-40B4-BE49-F238E27FC236}">
                <a16:creationId xmlns:a16="http://schemas.microsoft.com/office/drawing/2014/main" id="{9B37791B-B040-4694-BFDC-8DD132D86E8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4" name="Group 43">
            <a:extLst>
              <a:ext uri="{FF2B5EF4-FFF2-40B4-BE49-F238E27FC236}">
                <a16:creationId xmlns:a16="http://schemas.microsoft.com/office/drawing/2014/main" id="{4B2AE301-8298-47C2-81FA-781BA50D993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3296011"/>
            <a:ext cx="12192000" cy="3561989"/>
            <a:chOff x="0" y="3296011"/>
            <a:chExt cx="12192000" cy="3561989"/>
          </a:xfrm>
          <a:effectLst>
            <a:outerShdw blurRad="254000" dist="152400" dir="16200000" rotWithShape="0">
              <a:prstClr val="black">
                <a:alpha val="10000"/>
              </a:prstClr>
            </a:outerShdw>
          </a:effectLst>
        </p:grpSpPr>
        <p:grpSp>
          <p:nvGrpSpPr>
            <p:cNvPr id="45" name="Group 44">
              <a:extLst>
                <a:ext uri="{FF2B5EF4-FFF2-40B4-BE49-F238E27FC236}">
                  <a16:creationId xmlns:a16="http://schemas.microsoft.com/office/drawing/2014/main" id="{68DBE596-692C-4777-8933-9D5BB8533B3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0" y="3681702"/>
              <a:ext cx="12192000" cy="3176298"/>
              <a:chOff x="0" y="3681702"/>
              <a:chExt cx="12192000" cy="3176298"/>
            </a:xfrm>
          </p:grpSpPr>
          <p:sp>
            <p:nvSpPr>
              <p:cNvPr id="49" name="Freeform: Shape 48">
                <a:extLst>
                  <a:ext uri="{FF2B5EF4-FFF2-40B4-BE49-F238E27FC236}">
                    <a16:creationId xmlns:a16="http://schemas.microsoft.com/office/drawing/2014/main" id="{9C38783D-8606-4709-8C6F-69DE0EF81613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0" y="3681702"/>
                <a:ext cx="12192000" cy="3176298"/>
              </a:xfrm>
              <a:custGeom>
                <a:avLst/>
                <a:gdLst>
                  <a:gd name="connsiteX0" fmla="*/ 12192000 w 12192000"/>
                  <a:gd name="connsiteY0" fmla="*/ 0 h 3176298"/>
                  <a:gd name="connsiteX1" fmla="*/ 12192000 w 12192000"/>
                  <a:gd name="connsiteY1" fmla="*/ 3176298 h 3176298"/>
                  <a:gd name="connsiteX2" fmla="*/ 0 w 12192000"/>
                  <a:gd name="connsiteY2" fmla="*/ 3176298 h 3176298"/>
                  <a:gd name="connsiteX3" fmla="*/ 0 w 12192000"/>
                  <a:gd name="connsiteY3" fmla="*/ 2264980 h 3176298"/>
                  <a:gd name="connsiteX4" fmla="*/ 544 w 12192000"/>
                  <a:gd name="connsiteY4" fmla="*/ 2264980 h 3176298"/>
                  <a:gd name="connsiteX5" fmla="*/ 544 w 12192000"/>
                  <a:gd name="connsiteY5" fmla="*/ 2392219 h 3176298"/>
                  <a:gd name="connsiteX6" fmla="*/ 61197 w 12192000"/>
                  <a:gd name="connsiteY6" fmla="*/ 2387448 h 3176298"/>
                  <a:gd name="connsiteX7" fmla="*/ 119613 w 12192000"/>
                  <a:gd name="connsiteY7" fmla="*/ 2369945 h 3176298"/>
                  <a:gd name="connsiteX8" fmla="*/ 172384 w 12192000"/>
                  <a:gd name="connsiteY8" fmla="*/ 2347084 h 3176298"/>
                  <a:gd name="connsiteX9" fmla="*/ 274873 w 12192000"/>
                  <a:gd name="connsiteY9" fmla="*/ 2336988 h 3176298"/>
                  <a:gd name="connsiteX10" fmla="*/ 307259 w 12192000"/>
                  <a:gd name="connsiteY10" fmla="*/ 2331461 h 3176298"/>
                  <a:gd name="connsiteX11" fmla="*/ 394511 w 12192000"/>
                  <a:gd name="connsiteY11" fmla="*/ 2308601 h 3176298"/>
                  <a:gd name="connsiteX12" fmla="*/ 494337 w 12192000"/>
                  <a:gd name="connsiteY12" fmla="*/ 2268213 h 3176298"/>
                  <a:gd name="connsiteX13" fmla="*/ 546917 w 12192000"/>
                  <a:gd name="connsiteY13" fmla="*/ 2283264 h 3176298"/>
                  <a:gd name="connsiteX14" fmla="*/ 730754 w 12192000"/>
                  <a:gd name="connsiteY14" fmla="*/ 2240780 h 3176298"/>
                  <a:gd name="connsiteX15" fmla="*/ 785432 w 12192000"/>
                  <a:gd name="connsiteY15" fmla="*/ 2218682 h 3176298"/>
                  <a:gd name="connsiteX16" fmla="*/ 801053 w 12192000"/>
                  <a:gd name="connsiteY16" fmla="*/ 2204013 h 3176298"/>
                  <a:gd name="connsiteX17" fmla="*/ 858205 w 12192000"/>
                  <a:gd name="connsiteY17" fmla="*/ 2169532 h 3176298"/>
                  <a:gd name="connsiteX18" fmla="*/ 949646 w 12192000"/>
                  <a:gd name="connsiteY18" fmla="*/ 2157340 h 3176298"/>
                  <a:gd name="connsiteX19" fmla="*/ 960887 w 12192000"/>
                  <a:gd name="connsiteY19" fmla="*/ 2150099 h 3176298"/>
                  <a:gd name="connsiteX20" fmla="*/ 977653 w 12192000"/>
                  <a:gd name="connsiteY20" fmla="*/ 2138480 h 3176298"/>
                  <a:gd name="connsiteX21" fmla="*/ 1071762 w 12192000"/>
                  <a:gd name="connsiteY21" fmla="*/ 2117905 h 3176298"/>
                  <a:gd name="connsiteX22" fmla="*/ 1092527 w 12192000"/>
                  <a:gd name="connsiteY22" fmla="*/ 2111428 h 3176298"/>
                  <a:gd name="connsiteX23" fmla="*/ 1109865 w 12192000"/>
                  <a:gd name="connsiteY23" fmla="*/ 2100568 h 3176298"/>
                  <a:gd name="connsiteX24" fmla="*/ 1162823 w 12192000"/>
                  <a:gd name="connsiteY24" fmla="*/ 2075613 h 3176298"/>
                  <a:gd name="connsiteX25" fmla="*/ 1206641 w 12192000"/>
                  <a:gd name="connsiteY25" fmla="*/ 2074851 h 3176298"/>
                  <a:gd name="connsiteX26" fmla="*/ 1267411 w 12192000"/>
                  <a:gd name="connsiteY26" fmla="*/ 2060753 h 3176298"/>
                  <a:gd name="connsiteX27" fmla="*/ 1380762 w 12192000"/>
                  <a:gd name="connsiteY27" fmla="*/ 2046847 h 3176298"/>
                  <a:gd name="connsiteX28" fmla="*/ 1404006 w 12192000"/>
                  <a:gd name="connsiteY28" fmla="*/ 2038844 h 3176298"/>
                  <a:gd name="connsiteX29" fmla="*/ 1544598 w 12192000"/>
                  <a:gd name="connsiteY29" fmla="*/ 2000932 h 3176298"/>
                  <a:gd name="connsiteX30" fmla="*/ 1657188 w 12192000"/>
                  <a:gd name="connsiteY30" fmla="*/ 2001697 h 3176298"/>
                  <a:gd name="connsiteX31" fmla="*/ 1665950 w 12192000"/>
                  <a:gd name="connsiteY31" fmla="*/ 2003411 h 3176298"/>
                  <a:gd name="connsiteX32" fmla="*/ 1709006 w 12192000"/>
                  <a:gd name="connsiteY32" fmla="*/ 2015983 h 3176298"/>
                  <a:gd name="connsiteX33" fmla="*/ 1775684 w 12192000"/>
                  <a:gd name="connsiteY33" fmla="*/ 2012555 h 3176298"/>
                  <a:gd name="connsiteX34" fmla="*/ 1821596 w 12192000"/>
                  <a:gd name="connsiteY34" fmla="*/ 1995218 h 3176298"/>
                  <a:gd name="connsiteX35" fmla="*/ 1878748 w 12192000"/>
                  <a:gd name="connsiteY35" fmla="*/ 1994457 h 3176298"/>
                  <a:gd name="connsiteX36" fmla="*/ 1944092 w 12192000"/>
                  <a:gd name="connsiteY36" fmla="*/ 2005315 h 3176298"/>
                  <a:gd name="connsiteX37" fmla="*/ 1973429 w 12192000"/>
                  <a:gd name="connsiteY37" fmla="*/ 2007601 h 3176298"/>
                  <a:gd name="connsiteX38" fmla="*/ 2054013 w 12192000"/>
                  <a:gd name="connsiteY38" fmla="*/ 2030082 h 3176298"/>
                  <a:gd name="connsiteX39" fmla="*/ 2102021 w 12192000"/>
                  <a:gd name="connsiteY39" fmla="*/ 2024557 h 3176298"/>
                  <a:gd name="connsiteX40" fmla="*/ 2149267 w 12192000"/>
                  <a:gd name="connsiteY40" fmla="*/ 2009697 h 3176298"/>
                  <a:gd name="connsiteX41" fmla="*/ 2179556 w 12192000"/>
                  <a:gd name="connsiteY41" fmla="*/ 1995409 h 3176298"/>
                  <a:gd name="connsiteX42" fmla="*/ 2240710 w 12192000"/>
                  <a:gd name="connsiteY42" fmla="*/ 1985312 h 3176298"/>
                  <a:gd name="connsiteX43" fmla="*/ 2251948 w 12192000"/>
                  <a:gd name="connsiteY43" fmla="*/ 1986836 h 3176298"/>
                  <a:gd name="connsiteX44" fmla="*/ 2434456 w 12192000"/>
                  <a:gd name="connsiteY44" fmla="*/ 1999410 h 3176298"/>
                  <a:gd name="connsiteX45" fmla="*/ 2506847 w 12192000"/>
                  <a:gd name="connsiteY45" fmla="*/ 2019603 h 3176298"/>
                  <a:gd name="connsiteX46" fmla="*/ 2522279 w 12192000"/>
                  <a:gd name="connsiteY46" fmla="*/ 2022080 h 3176298"/>
                  <a:gd name="connsiteX47" fmla="*/ 2676398 w 12192000"/>
                  <a:gd name="connsiteY47" fmla="*/ 2044751 h 3176298"/>
                  <a:gd name="connsiteX48" fmla="*/ 2693543 w 12192000"/>
                  <a:gd name="connsiteY48" fmla="*/ 2045703 h 3176298"/>
                  <a:gd name="connsiteX49" fmla="*/ 2741360 w 12192000"/>
                  <a:gd name="connsiteY49" fmla="*/ 2041701 h 3176298"/>
                  <a:gd name="connsiteX50" fmla="*/ 2854140 w 12192000"/>
                  <a:gd name="connsiteY50" fmla="*/ 2082851 h 3176298"/>
                  <a:gd name="connsiteX51" fmla="*/ 2967110 w 12192000"/>
                  <a:gd name="connsiteY51" fmla="*/ 2096949 h 3176298"/>
                  <a:gd name="connsiteX52" fmla="*/ 3029216 w 12192000"/>
                  <a:gd name="connsiteY52" fmla="*/ 2096757 h 3176298"/>
                  <a:gd name="connsiteX53" fmla="*/ 3073604 w 12192000"/>
                  <a:gd name="connsiteY53" fmla="*/ 2106856 h 3176298"/>
                  <a:gd name="connsiteX54" fmla="*/ 3182763 w 12192000"/>
                  <a:gd name="connsiteY54" fmla="*/ 2137527 h 3176298"/>
                  <a:gd name="connsiteX55" fmla="*/ 3234202 w 12192000"/>
                  <a:gd name="connsiteY55" fmla="*/ 2142289 h 3176298"/>
                  <a:gd name="connsiteX56" fmla="*/ 3288877 w 12192000"/>
                  <a:gd name="connsiteY56" fmla="*/ 2152578 h 3176298"/>
                  <a:gd name="connsiteX57" fmla="*/ 3424135 w 12192000"/>
                  <a:gd name="connsiteY57" fmla="*/ 2198680 h 3176298"/>
                  <a:gd name="connsiteX58" fmla="*/ 3534629 w 12192000"/>
                  <a:gd name="connsiteY58" fmla="*/ 2196013 h 3176298"/>
                  <a:gd name="connsiteX59" fmla="*/ 3605116 w 12192000"/>
                  <a:gd name="connsiteY59" fmla="*/ 2196583 h 3176298"/>
                  <a:gd name="connsiteX60" fmla="*/ 3689131 w 12192000"/>
                  <a:gd name="connsiteY60" fmla="*/ 2211824 h 3176298"/>
                  <a:gd name="connsiteX61" fmla="*/ 3757902 w 12192000"/>
                  <a:gd name="connsiteY61" fmla="*/ 2234114 h 3176298"/>
                  <a:gd name="connsiteX62" fmla="*/ 3852966 w 12192000"/>
                  <a:gd name="connsiteY62" fmla="*/ 2251831 h 3176298"/>
                  <a:gd name="connsiteX63" fmla="*/ 3947648 w 12192000"/>
                  <a:gd name="connsiteY63" fmla="*/ 2285932 h 3176298"/>
                  <a:gd name="connsiteX64" fmla="*/ 4013753 w 12192000"/>
                  <a:gd name="connsiteY64" fmla="*/ 2312031 h 3176298"/>
                  <a:gd name="connsiteX65" fmla="*/ 4105766 w 12192000"/>
                  <a:gd name="connsiteY65" fmla="*/ 2335082 h 3176298"/>
                  <a:gd name="connsiteX66" fmla="*/ 4246551 w 12192000"/>
                  <a:gd name="connsiteY66" fmla="*/ 2351274 h 3176298"/>
                  <a:gd name="connsiteX67" fmla="*/ 4311323 w 12192000"/>
                  <a:gd name="connsiteY67" fmla="*/ 2352991 h 3176298"/>
                  <a:gd name="connsiteX68" fmla="*/ 4413817 w 12192000"/>
                  <a:gd name="connsiteY68" fmla="*/ 2390899 h 3176298"/>
                  <a:gd name="connsiteX69" fmla="*/ 4457632 w 12192000"/>
                  <a:gd name="connsiteY69" fmla="*/ 2409188 h 3176298"/>
                  <a:gd name="connsiteX70" fmla="*/ 4497068 w 12192000"/>
                  <a:gd name="connsiteY70" fmla="*/ 2393947 h 3176298"/>
                  <a:gd name="connsiteX71" fmla="*/ 4522596 w 12192000"/>
                  <a:gd name="connsiteY71" fmla="*/ 2376421 h 3176298"/>
                  <a:gd name="connsiteX72" fmla="*/ 4603368 w 12192000"/>
                  <a:gd name="connsiteY72" fmla="*/ 2391282 h 3176298"/>
                  <a:gd name="connsiteX73" fmla="*/ 4689098 w 12192000"/>
                  <a:gd name="connsiteY73" fmla="*/ 2406903 h 3176298"/>
                  <a:gd name="connsiteX74" fmla="*/ 4719697 w 12192000"/>
                  <a:gd name="connsiteY74" fmla="*/ 2413428 h 3176298"/>
                  <a:gd name="connsiteX75" fmla="*/ 4726469 w 12192000"/>
                  <a:gd name="connsiteY75" fmla="*/ 2414298 h 3176298"/>
                  <a:gd name="connsiteX76" fmla="*/ 4785776 w 12192000"/>
                  <a:gd name="connsiteY76" fmla="*/ 2414298 h 3176298"/>
                  <a:gd name="connsiteX77" fmla="*/ 4788661 w 12192000"/>
                  <a:gd name="connsiteY77" fmla="*/ 2414047 h 3176298"/>
                  <a:gd name="connsiteX78" fmla="*/ 4827024 w 12192000"/>
                  <a:gd name="connsiteY78" fmla="*/ 2408999 h 3176298"/>
                  <a:gd name="connsiteX79" fmla="*/ 4887415 w 12192000"/>
                  <a:gd name="connsiteY79" fmla="*/ 2405570 h 3176298"/>
                  <a:gd name="connsiteX80" fmla="*/ 4936184 w 12192000"/>
                  <a:gd name="connsiteY80" fmla="*/ 2395853 h 3176298"/>
                  <a:gd name="connsiteX81" fmla="*/ 4953328 w 12192000"/>
                  <a:gd name="connsiteY81" fmla="*/ 2390138 h 3176298"/>
                  <a:gd name="connsiteX82" fmla="*/ 5089162 w 12192000"/>
                  <a:gd name="connsiteY82" fmla="*/ 2345560 h 3176298"/>
                  <a:gd name="connsiteX83" fmla="*/ 5234326 w 12192000"/>
                  <a:gd name="connsiteY83" fmla="*/ 2309935 h 3176298"/>
                  <a:gd name="connsiteX84" fmla="*/ 5328438 w 12192000"/>
                  <a:gd name="connsiteY84" fmla="*/ 2332416 h 3176298"/>
                  <a:gd name="connsiteX85" fmla="*/ 5363491 w 12192000"/>
                  <a:gd name="connsiteY85" fmla="*/ 2332034 h 3176298"/>
                  <a:gd name="connsiteX86" fmla="*/ 5524660 w 12192000"/>
                  <a:gd name="connsiteY86" fmla="*/ 2337178 h 3176298"/>
                  <a:gd name="connsiteX87" fmla="*/ 5553045 w 12192000"/>
                  <a:gd name="connsiteY87" fmla="*/ 2342701 h 3176298"/>
                  <a:gd name="connsiteX88" fmla="*/ 5706401 w 12192000"/>
                  <a:gd name="connsiteY88" fmla="*/ 2320032 h 3176298"/>
                  <a:gd name="connsiteX89" fmla="*/ 5762029 w 12192000"/>
                  <a:gd name="connsiteY89" fmla="*/ 2316221 h 3176298"/>
                  <a:gd name="connsiteX90" fmla="*/ 5813276 w 12192000"/>
                  <a:gd name="connsiteY90" fmla="*/ 2309935 h 3176298"/>
                  <a:gd name="connsiteX91" fmla="*/ 5884906 w 12192000"/>
                  <a:gd name="connsiteY91" fmla="*/ 2308411 h 3176298"/>
                  <a:gd name="connsiteX92" fmla="*/ 5959204 w 12192000"/>
                  <a:gd name="connsiteY92" fmla="*/ 2311269 h 3176298"/>
                  <a:gd name="connsiteX93" fmla="*/ 6042072 w 12192000"/>
                  <a:gd name="connsiteY93" fmla="*/ 2310697 h 3176298"/>
                  <a:gd name="connsiteX94" fmla="*/ 6074842 w 12192000"/>
                  <a:gd name="connsiteY94" fmla="*/ 2305745 h 3176298"/>
                  <a:gd name="connsiteX95" fmla="*/ 6163425 w 12192000"/>
                  <a:gd name="connsiteY95" fmla="*/ 2309172 h 3176298"/>
                  <a:gd name="connsiteX96" fmla="*/ 6209909 w 12192000"/>
                  <a:gd name="connsiteY96" fmla="*/ 2303459 h 3176298"/>
                  <a:gd name="connsiteX97" fmla="*/ 6286493 w 12192000"/>
                  <a:gd name="connsiteY97" fmla="*/ 2302315 h 3176298"/>
                  <a:gd name="connsiteX98" fmla="*/ 6311449 w 12192000"/>
                  <a:gd name="connsiteY98" fmla="*/ 2300980 h 3176298"/>
                  <a:gd name="connsiteX99" fmla="*/ 6333739 w 12192000"/>
                  <a:gd name="connsiteY99" fmla="*/ 2300218 h 3176298"/>
                  <a:gd name="connsiteX100" fmla="*/ 6410131 w 12192000"/>
                  <a:gd name="connsiteY100" fmla="*/ 2315841 h 3176298"/>
                  <a:gd name="connsiteX101" fmla="*/ 6477951 w 12192000"/>
                  <a:gd name="connsiteY101" fmla="*/ 2316793 h 3176298"/>
                  <a:gd name="connsiteX102" fmla="*/ 6596828 w 12192000"/>
                  <a:gd name="connsiteY102" fmla="*/ 2329368 h 3176298"/>
                  <a:gd name="connsiteX103" fmla="*/ 6623118 w 12192000"/>
                  <a:gd name="connsiteY103" fmla="*/ 2324985 h 3176298"/>
                  <a:gd name="connsiteX104" fmla="*/ 6705417 w 12192000"/>
                  <a:gd name="connsiteY104" fmla="*/ 2323272 h 3176298"/>
                  <a:gd name="connsiteX105" fmla="*/ 6752283 w 12192000"/>
                  <a:gd name="connsiteY105" fmla="*/ 2321937 h 3176298"/>
                  <a:gd name="connsiteX106" fmla="*/ 6810195 w 12192000"/>
                  <a:gd name="connsiteY106" fmla="*/ 2331082 h 3176298"/>
                  <a:gd name="connsiteX107" fmla="*/ 6910782 w 12192000"/>
                  <a:gd name="connsiteY107" fmla="*/ 2350512 h 3176298"/>
                  <a:gd name="connsiteX108" fmla="*/ 6937263 w 12192000"/>
                  <a:gd name="connsiteY108" fmla="*/ 2353561 h 3176298"/>
                  <a:gd name="connsiteX109" fmla="*/ 6985653 w 12192000"/>
                  <a:gd name="connsiteY109" fmla="*/ 2362897 h 3176298"/>
                  <a:gd name="connsiteX110" fmla="*/ 6994415 w 12192000"/>
                  <a:gd name="connsiteY110" fmla="*/ 2364611 h 3176298"/>
                  <a:gd name="connsiteX111" fmla="*/ 7068141 w 12192000"/>
                  <a:gd name="connsiteY111" fmla="*/ 2388234 h 3176298"/>
                  <a:gd name="connsiteX112" fmla="*/ 7106432 w 12192000"/>
                  <a:gd name="connsiteY112" fmla="*/ 2390138 h 3176298"/>
                  <a:gd name="connsiteX113" fmla="*/ 7216547 w 12192000"/>
                  <a:gd name="connsiteY113" fmla="*/ 2390330 h 3176298"/>
                  <a:gd name="connsiteX114" fmla="*/ 7263220 w 12192000"/>
                  <a:gd name="connsiteY114" fmla="*/ 2386709 h 3176298"/>
                  <a:gd name="connsiteX115" fmla="*/ 7375428 w 12192000"/>
                  <a:gd name="connsiteY115" fmla="*/ 2372803 h 3176298"/>
                  <a:gd name="connsiteX116" fmla="*/ 7445916 w 12192000"/>
                  <a:gd name="connsiteY116" fmla="*/ 2365945 h 3176298"/>
                  <a:gd name="connsiteX117" fmla="*/ 7526880 w 12192000"/>
                  <a:gd name="connsiteY117" fmla="*/ 2355084 h 3176298"/>
                  <a:gd name="connsiteX118" fmla="*/ 7619655 w 12192000"/>
                  <a:gd name="connsiteY118" fmla="*/ 2348226 h 3176298"/>
                  <a:gd name="connsiteX119" fmla="*/ 7788636 w 12192000"/>
                  <a:gd name="connsiteY119" fmla="*/ 2327461 h 3176298"/>
                  <a:gd name="connsiteX120" fmla="*/ 7952280 w 12192000"/>
                  <a:gd name="connsiteY120" fmla="*/ 2305935 h 3176298"/>
                  <a:gd name="connsiteX121" fmla="*/ 8019339 w 12192000"/>
                  <a:gd name="connsiteY121" fmla="*/ 2286884 h 3176298"/>
                  <a:gd name="connsiteX122" fmla="*/ 8137835 w 12192000"/>
                  <a:gd name="connsiteY122" fmla="*/ 2259832 h 3176298"/>
                  <a:gd name="connsiteX123" fmla="*/ 8189651 w 12192000"/>
                  <a:gd name="connsiteY123" fmla="*/ 2243639 h 3176298"/>
                  <a:gd name="connsiteX124" fmla="*/ 8313671 w 12192000"/>
                  <a:gd name="connsiteY124" fmla="*/ 2209920 h 3176298"/>
                  <a:gd name="connsiteX125" fmla="*/ 8459979 w 12192000"/>
                  <a:gd name="connsiteY125" fmla="*/ 2158864 h 3176298"/>
                  <a:gd name="connsiteX126" fmla="*/ 8516369 w 12192000"/>
                  <a:gd name="connsiteY126" fmla="*/ 2144003 h 3176298"/>
                  <a:gd name="connsiteX127" fmla="*/ 8657726 w 12192000"/>
                  <a:gd name="connsiteY127" fmla="*/ 2106284 h 3176298"/>
                  <a:gd name="connsiteX128" fmla="*/ 8711448 w 12192000"/>
                  <a:gd name="connsiteY128" fmla="*/ 2098664 h 3176298"/>
                  <a:gd name="connsiteX129" fmla="*/ 8772219 w 12192000"/>
                  <a:gd name="connsiteY129" fmla="*/ 2082280 h 3176298"/>
                  <a:gd name="connsiteX130" fmla="*/ 8845565 w 12192000"/>
                  <a:gd name="connsiteY130" fmla="*/ 2053705 h 3176298"/>
                  <a:gd name="connsiteX131" fmla="*/ 8967871 w 12192000"/>
                  <a:gd name="connsiteY131" fmla="*/ 2011221 h 3176298"/>
                  <a:gd name="connsiteX132" fmla="*/ 9015878 w 12192000"/>
                  <a:gd name="connsiteY132" fmla="*/ 2001124 h 3176298"/>
                  <a:gd name="connsiteX133" fmla="*/ 9234579 w 12192000"/>
                  <a:gd name="connsiteY133" fmla="*/ 1935209 h 3176298"/>
                  <a:gd name="connsiteX134" fmla="*/ 9346597 w 12192000"/>
                  <a:gd name="connsiteY134" fmla="*/ 1896917 h 3176298"/>
                  <a:gd name="connsiteX135" fmla="*/ 9416321 w 12192000"/>
                  <a:gd name="connsiteY135" fmla="*/ 1880724 h 3176298"/>
                  <a:gd name="connsiteX136" fmla="*/ 9477283 w 12192000"/>
                  <a:gd name="connsiteY136" fmla="*/ 1856149 h 3176298"/>
                  <a:gd name="connsiteX137" fmla="*/ 9666265 w 12192000"/>
                  <a:gd name="connsiteY137" fmla="*/ 1787186 h 3176298"/>
                  <a:gd name="connsiteX138" fmla="*/ 9754088 w 12192000"/>
                  <a:gd name="connsiteY138" fmla="*/ 1741464 h 3176298"/>
                  <a:gd name="connsiteX139" fmla="*/ 9899446 w 12192000"/>
                  <a:gd name="connsiteY139" fmla="*/ 1656880 h 3176298"/>
                  <a:gd name="connsiteX140" fmla="*/ 9993175 w 12192000"/>
                  <a:gd name="connsiteY140" fmla="*/ 1576487 h 3176298"/>
                  <a:gd name="connsiteX141" fmla="*/ 10044230 w 12192000"/>
                  <a:gd name="connsiteY141" fmla="*/ 1540480 h 3176298"/>
                  <a:gd name="connsiteX142" fmla="*/ 10131863 w 12192000"/>
                  <a:gd name="connsiteY142" fmla="*/ 1485613 h 3176298"/>
                  <a:gd name="connsiteX143" fmla="*/ 10242357 w 12192000"/>
                  <a:gd name="connsiteY143" fmla="*/ 1410555 h 3176298"/>
                  <a:gd name="connsiteX144" fmla="*/ 10363709 w 12192000"/>
                  <a:gd name="connsiteY144" fmla="*/ 1359499 h 3176298"/>
                  <a:gd name="connsiteX145" fmla="*/ 10428291 w 12192000"/>
                  <a:gd name="connsiteY145" fmla="*/ 1314920 h 3176298"/>
                  <a:gd name="connsiteX146" fmla="*/ 10490969 w 12192000"/>
                  <a:gd name="connsiteY146" fmla="*/ 1267104 h 3176298"/>
                  <a:gd name="connsiteX147" fmla="*/ 10523354 w 12192000"/>
                  <a:gd name="connsiteY147" fmla="*/ 1238337 h 3176298"/>
                  <a:gd name="connsiteX148" fmla="*/ 10590031 w 12192000"/>
                  <a:gd name="connsiteY148" fmla="*/ 1191664 h 3176298"/>
                  <a:gd name="connsiteX149" fmla="*/ 10656519 w 12192000"/>
                  <a:gd name="connsiteY149" fmla="*/ 1156038 h 3176298"/>
                  <a:gd name="connsiteX150" fmla="*/ 10703573 w 12192000"/>
                  <a:gd name="connsiteY150" fmla="*/ 1120603 h 3176298"/>
                  <a:gd name="connsiteX151" fmla="*/ 10764534 w 12192000"/>
                  <a:gd name="connsiteY151" fmla="*/ 1067643 h 3176298"/>
                  <a:gd name="connsiteX152" fmla="*/ 10850453 w 12192000"/>
                  <a:gd name="connsiteY152" fmla="*/ 1014301 h 3176298"/>
                  <a:gd name="connsiteX153" fmla="*/ 10929704 w 12192000"/>
                  <a:gd name="connsiteY153" fmla="*/ 980201 h 3176298"/>
                  <a:gd name="connsiteX154" fmla="*/ 10967423 w 12192000"/>
                  <a:gd name="connsiteY154" fmla="*/ 930289 h 3176298"/>
                  <a:gd name="connsiteX155" fmla="*/ 11058869 w 12192000"/>
                  <a:gd name="connsiteY155" fmla="*/ 838084 h 3176298"/>
                  <a:gd name="connsiteX156" fmla="*/ 11172600 w 12192000"/>
                  <a:gd name="connsiteY156" fmla="*/ 762834 h 3176298"/>
                  <a:gd name="connsiteX157" fmla="*/ 11275283 w 12192000"/>
                  <a:gd name="connsiteY157" fmla="*/ 673676 h 3176298"/>
                  <a:gd name="connsiteX158" fmla="*/ 11320623 w 12192000"/>
                  <a:gd name="connsiteY158" fmla="*/ 639195 h 3176298"/>
                  <a:gd name="connsiteX159" fmla="*/ 11374346 w 12192000"/>
                  <a:gd name="connsiteY159" fmla="*/ 601664 h 3176298"/>
                  <a:gd name="connsiteX160" fmla="*/ 11448453 w 12192000"/>
                  <a:gd name="connsiteY160" fmla="*/ 567755 h 3176298"/>
                  <a:gd name="connsiteX161" fmla="*/ 11532275 w 12192000"/>
                  <a:gd name="connsiteY161" fmla="*/ 522605 h 3176298"/>
                  <a:gd name="connsiteX162" fmla="*/ 11562947 w 12192000"/>
                  <a:gd name="connsiteY162" fmla="*/ 486598 h 3176298"/>
                  <a:gd name="connsiteX163" fmla="*/ 11672489 w 12192000"/>
                  <a:gd name="connsiteY163" fmla="*/ 335337 h 3176298"/>
                  <a:gd name="connsiteX164" fmla="*/ 11821656 w 12192000"/>
                  <a:gd name="connsiteY164" fmla="*/ 207889 h 3176298"/>
                  <a:gd name="connsiteX165" fmla="*/ 11986443 w 12192000"/>
                  <a:gd name="connsiteY165" fmla="*/ 104824 h 3176298"/>
                  <a:gd name="connsiteX166" fmla="*/ 12026448 w 12192000"/>
                  <a:gd name="connsiteY166" fmla="*/ 88821 h 3176298"/>
                  <a:gd name="connsiteX167" fmla="*/ 12160947 w 12192000"/>
                  <a:gd name="connsiteY167" fmla="*/ 28621 h 3176298"/>
                  <a:gd name="connsiteX168" fmla="*/ 12192000 w 12192000"/>
                  <a:gd name="connsiteY168" fmla="*/ 0 h 31762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</a:cxnLst>
                <a:rect l="l" t="t" r="r" b="b"/>
                <a:pathLst>
                  <a:path w="12192000" h="3176298">
                    <a:moveTo>
                      <a:pt x="12192000" y="0"/>
                    </a:moveTo>
                    <a:lnTo>
                      <a:pt x="12192000" y="3176298"/>
                    </a:lnTo>
                    <a:lnTo>
                      <a:pt x="0" y="3176298"/>
                    </a:lnTo>
                    <a:lnTo>
                      <a:pt x="0" y="2264980"/>
                    </a:lnTo>
                    <a:lnTo>
                      <a:pt x="544" y="2264980"/>
                    </a:lnTo>
                    <a:lnTo>
                      <a:pt x="544" y="2392219"/>
                    </a:lnTo>
                    <a:lnTo>
                      <a:pt x="61197" y="2387448"/>
                    </a:lnTo>
                    <a:cubicBezTo>
                      <a:pt x="80794" y="2382137"/>
                      <a:pt x="99990" y="2374707"/>
                      <a:pt x="119613" y="2369945"/>
                    </a:cubicBezTo>
                    <a:cubicBezTo>
                      <a:pt x="137898" y="2365563"/>
                      <a:pt x="155046" y="2355466"/>
                      <a:pt x="172384" y="2347084"/>
                    </a:cubicBezTo>
                    <a:cubicBezTo>
                      <a:pt x="205529" y="2331082"/>
                      <a:pt x="240965" y="2341178"/>
                      <a:pt x="274873" y="2336988"/>
                    </a:cubicBezTo>
                    <a:cubicBezTo>
                      <a:pt x="285732" y="2335653"/>
                      <a:pt x="296590" y="2334130"/>
                      <a:pt x="307259" y="2331461"/>
                    </a:cubicBezTo>
                    <a:cubicBezTo>
                      <a:pt x="336408" y="2324413"/>
                      <a:pt x="366127" y="2318317"/>
                      <a:pt x="394511" y="2308601"/>
                    </a:cubicBezTo>
                    <a:cubicBezTo>
                      <a:pt x="426709" y="2297743"/>
                      <a:pt x="457572" y="2283264"/>
                      <a:pt x="494337" y="2268213"/>
                    </a:cubicBezTo>
                    <a:cubicBezTo>
                      <a:pt x="507102" y="2272024"/>
                      <a:pt x="526724" y="2282312"/>
                      <a:pt x="546917" y="2283264"/>
                    </a:cubicBezTo>
                    <a:cubicBezTo>
                      <a:pt x="611880" y="2286503"/>
                      <a:pt x="672650" y="2268786"/>
                      <a:pt x="730754" y="2240780"/>
                    </a:cubicBezTo>
                    <a:cubicBezTo>
                      <a:pt x="748471" y="2232399"/>
                      <a:pt x="767524" y="2226874"/>
                      <a:pt x="785432" y="2218682"/>
                    </a:cubicBezTo>
                    <a:cubicBezTo>
                      <a:pt x="791717" y="2215826"/>
                      <a:pt x="799909" y="2209730"/>
                      <a:pt x="801053" y="2204013"/>
                    </a:cubicBezTo>
                    <a:cubicBezTo>
                      <a:pt x="807719" y="2170866"/>
                      <a:pt x="832486" y="2171436"/>
                      <a:pt x="858205" y="2169532"/>
                    </a:cubicBezTo>
                    <a:cubicBezTo>
                      <a:pt x="888877" y="2167247"/>
                      <a:pt x="919165" y="2161912"/>
                      <a:pt x="949646" y="2157340"/>
                    </a:cubicBezTo>
                    <a:cubicBezTo>
                      <a:pt x="953648" y="2156768"/>
                      <a:pt x="957266" y="2152768"/>
                      <a:pt x="960887" y="2150099"/>
                    </a:cubicBezTo>
                    <a:cubicBezTo>
                      <a:pt x="966411" y="2146099"/>
                      <a:pt x="971554" y="2140003"/>
                      <a:pt x="977653" y="2138480"/>
                    </a:cubicBezTo>
                    <a:cubicBezTo>
                      <a:pt x="1008894" y="2131049"/>
                      <a:pt x="1040327" y="2124763"/>
                      <a:pt x="1071762" y="2117905"/>
                    </a:cubicBezTo>
                    <a:cubicBezTo>
                      <a:pt x="1078810" y="2116380"/>
                      <a:pt x="1086048" y="2114476"/>
                      <a:pt x="1092527" y="2111428"/>
                    </a:cubicBezTo>
                    <a:cubicBezTo>
                      <a:pt x="1098623" y="2108570"/>
                      <a:pt x="1103767" y="2103616"/>
                      <a:pt x="1109865" y="2100568"/>
                    </a:cubicBezTo>
                    <a:cubicBezTo>
                      <a:pt x="1126437" y="2092378"/>
                      <a:pt x="1143394" y="2084757"/>
                      <a:pt x="1162823" y="2075613"/>
                    </a:cubicBezTo>
                    <a:cubicBezTo>
                      <a:pt x="1173681" y="2092757"/>
                      <a:pt x="1188354" y="2083041"/>
                      <a:pt x="1206641" y="2074851"/>
                    </a:cubicBezTo>
                    <a:cubicBezTo>
                      <a:pt x="1225310" y="2066468"/>
                      <a:pt x="1246837" y="2063801"/>
                      <a:pt x="1267411" y="2060753"/>
                    </a:cubicBezTo>
                    <a:cubicBezTo>
                      <a:pt x="1305132" y="2055228"/>
                      <a:pt x="1343044" y="2051799"/>
                      <a:pt x="1380762" y="2046847"/>
                    </a:cubicBezTo>
                    <a:cubicBezTo>
                      <a:pt x="1388765" y="2045703"/>
                      <a:pt x="1397909" y="2043608"/>
                      <a:pt x="1404006" y="2038844"/>
                    </a:cubicBezTo>
                    <a:cubicBezTo>
                      <a:pt x="1445725" y="2006839"/>
                      <a:pt x="1496403" y="1997887"/>
                      <a:pt x="1544598" y="2000932"/>
                    </a:cubicBezTo>
                    <a:cubicBezTo>
                      <a:pt x="1582510" y="2003220"/>
                      <a:pt x="1619658" y="2004935"/>
                      <a:pt x="1657188" y="2001697"/>
                    </a:cubicBezTo>
                    <a:cubicBezTo>
                      <a:pt x="1660046" y="2001505"/>
                      <a:pt x="1663856" y="2001887"/>
                      <a:pt x="1665950" y="2003411"/>
                    </a:cubicBezTo>
                    <a:cubicBezTo>
                      <a:pt x="1678904" y="2013507"/>
                      <a:pt x="1692431" y="2014269"/>
                      <a:pt x="1709006" y="2015983"/>
                    </a:cubicBezTo>
                    <a:cubicBezTo>
                      <a:pt x="1732439" y="2018461"/>
                      <a:pt x="1753965" y="2016745"/>
                      <a:pt x="1775684" y="2012555"/>
                    </a:cubicBezTo>
                    <a:cubicBezTo>
                      <a:pt x="1791496" y="2009507"/>
                      <a:pt x="1807497" y="2003220"/>
                      <a:pt x="1821596" y="1995218"/>
                    </a:cubicBezTo>
                    <a:cubicBezTo>
                      <a:pt x="1841216" y="1983978"/>
                      <a:pt x="1860079" y="1979597"/>
                      <a:pt x="1878748" y="1994457"/>
                    </a:cubicBezTo>
                    <a:cubicBezTo>
                      <a:pt x="1898940" y="2010269"/>
                      <a:pt x="1921800" y="2004745"/>
                      <a:pt x="1944092" y="2005315"/>
                    </a:cubicBezTo>
                    <a:cubicBezTo>
                      <a:pt x="1953806" y="2005507"/>
                      <a:pt x="1964094" y="2005124"/>
                      <a:pt x="1973429" y="2007601"/>
                    </a:cubicBezTo>
                    <a:cubicBezTo>
                      <a:pt x="2000479" y="2014651"/>
                      <a:pt x="2026581" y="2025320"/>
                      <a:pt x="2054013" y="2030082"/>
                    </a:cubicBezTo>
                    <a:cubicBezTo>
                      <a:pt x="2069254" y="2032747"/>
                      <a:pt x="2086208" y="2027986"/>
                      <a:pt x="2102021" y="2024557"/>
                    </a:cubicBezTo>
                    <a:cubicBezTo>
                      <a:pt x="2118023" y="2020937"/>
                      <a:pt x="2133834" y="2015413"/>
                      <a:pt x="2149267" y="2009697"/>
                    </a:cubicBezTo>
                    <a:cubicBezTo>
                      <a:pt x="2159743" y="2005887"/>
                      <a:pt x="2171173" y="2002267"/>
                      <a:pt x="2179556" y="1995409"/>
                    </a:cubicBezTo>
                    <a:cubicBezTo>
                      <a:pt x="2198608" y="1979788"/>
                      <a:pt x="2218229" y="1977120"/>
                      <a:pt x="2240710" y="1985312"/>
                    </a:cubicBezTo>
                    <a:cubicBezTo>
                      <a:pt x="2244137" y="1986647"/>
                      <a:pt x="2248138" y="1986647"/>
                      <a:pt x="2251948" y="1986836"/>
                    </a:cubicBezTo>
                    <a:cubicBezTo>
                      <a:pt x="2312915" y="1990836"/>
                      <a:pt x="2373874" y="1993314"/>
                      <a:pt x="2434456" y="1999410"/>
                    </a:cubicBezTo>
                    <a:cubicBezTo>
                      <a:pt x="2459029" y="2001887"/>
                      <a:pt x="2482652" y="2012745"/>
                      <a:pt x="2506847" y="2019603"/>
                    </a:cubicBezTo>
                    <a:cubicBezTo>
                      <a:pt x="2511800" y="2020937"/>
                      <a:pt x="2517327" y="2023033"/>
                      <a:pt x="2522279" y="2022080"/>
                    </a:cubicBezTo>
                    <a:cubicBezTo>
                      <a:pt x="2576191" y="2012555"/>
                      <a:pt x="2626677" y="2026461"/>
                      <a:pt x="2676398" y="2044751"/>
                    </a:cubicBezTo>
                    <a:cubicBezTo>
                      <a:pt x="2681540" y="2046656"/>
                      <a:pt x="2687827" y="2046084"/>
                      <a:pt x="2693543" y="2045703"/>
                    </a:cubicBezTo>
                    <a:cubicBezTo>
                      <a:pt x="2709548" y="2044370"/>
                      <a:pt x="2726882" y="2037701"/>
                      <a:pt x="2741360" y="2041701"/>
                    </a:cubicBezTo>
                    <a:cubicBezTo>
                      <a:pt x="2779842" y="2052753"/>
                      <a:pt x="2817943" y="2066087"/>
                      <a:pt x="2854140" y="2082851"/>
                    </a:cubicBezTo>
                    <a:cubicBezTo>
                      <a:pt x="2890910" y="2099805"/>
                      <a:pt x="2925008" y="2114095"/>
                      <a:pt x="2967110" y="2096949"/>
                    </a:cubicBezTo>
                    <a:cubicBezTo>
                      <a:pt x="2985016" y="2089709"/>
                      <a:pt x="3008639" y="2094853"/>
                      <a:pt x="3029216" y="2096757"/>
                    </a:cubicBezTo>
                    <a:cubicBezTo>
                      <a:pt x="3044264" y="2098282"/>
                      <a:pt x="3058743" y="2106856"/>
                      <a:pt x="3073604" y="2106856"/>
                    </a:cubicBezTo>
                    <a:cubicBezTo>
                      <a:pt x="3113231" y="2106856"/>
                      <a:pt x="3148472" y="2116953"/>
                      <a:pt x="3182763" y="2137527"/>
                    </a:cubicBezTo>
                    <a:cubicBezTo>
                      <a:pt x="3196102" y="2145528"/>
                      <a:pt x="3216867" y="2140193"/>
                      <a:pt x="3234202" y="2142289"/>
                    </a:cubicBezTo>
                    <a:cubicBezTo>
                      <a:pt x="3252492" y="2144765"/>
                      <a:pt x="3271348" y="2147051"/>
                      <a:pt x="3288877" y="2152578"/>
                    </a:cubicBezTo>
                    <a:cubicBezTo>
                      <a:pt x="3334216" y="2167056"/>
                      <a:pt x="3378986" y="2183439"/>
                      <a:pt x="3424135" y="2198680"/>
                    </a:cubicBezTo>
                    <a:cubicBezTo>
                      <a:pt x="3461282" y="2211253"/>
                      <a:pt x="3497862" y="2201347"/>
                      <a:pt x="3534629" y="2196013"/>
                    </a:cubicBezTo>
                    <a:cubicBezTo>
                      <a:pt x="3557682" y="2192583"/>
                      <a:pt x="3579206" y="2184391"/>
                      <a:pt x="3605116" y="2196583"/>
                    </a:cubicBezTo>
                    <a:cubicBezTo>
                      <a:pt x="3629882" y="2208205"/>
                      <a:pt x="3661315" y="2205537"/>
                      <a:pt x="3689131" y="2211824"/>
                    </a:cubicBezTo>
                    <a:cubicBezTo>
                      <a:pt x="3712565" y="2217157"/>
                      <a:pt x="3735231" y="2225732"/>
                      <a:pt x="3757902" y="2234114"/>
                    </a:cubicBezTo>
                    <a:cubicBezTo>
                      <a:pt x="3788766" y="2245545"/>
                      <a:pt x="3819245" y="2257545"/>
                      <a:pt x="3852966" y="2251831"/>
                    </a:cubicBezTo>
                    <a:cubicBezTo>
                      <a:pt x="3891259" y="2245353"/>
                      <a:pt x="3917546" y="2269738"/>
                      <a:pt x="3947648" y="2285932"/>
                    </a:cubicBezTo>
                    <a:cubicBezTo>
                      <a:pt x="3968414" y="2296980"/>
                      <a:pt x="3991083" y="2305172"/>
                      <a:pt x="4013753" y="2312031"/>
                    </a:cubicBezTo>
                    <a:cubicBezTo>
                      <a:pt x="4044043" y="2320985"/>
                      <a:pt x="4075285" y="2326320"/>
                      <a:pt x="4105766" y="2335082"/>
                    </a:cubicBezTo>
                    <a:cubicBezTo>
                      <a:pt x="4151870" y="2348226"/>
                      <a:pt x="4198546" y="2358514"/>
                      <a:pt x="4246551" y="2351274"/>
                    </a:cubicBezTo>
                    <a:cubicBezTo>
                      <a:pt x="4268649" y="2348036"/>
                      <a:pt x="4289227" y="2348226"/>
                      <a:pt x="4311323" y="2352991"/>
                    </a:cubicBezTo>
                    <a:cubicBezTo>
                      <a:pt x="4347518" y="2360801"/>
                      <a:pt x="4384668" y="2361753"/>
                      <a:pt x="4413817" y="2390899"/>
                    </a:cubicBezTo>
                    <a:cubicBezTo>
                      <a:pt x="4424104" y="2401188"/>
                      <a:pt x="4442581" y="2403853"/>
                      <a:pt x="4457632" y="2409188"/>
                    </a:cubicBezTo>
                    <a:cubicBezTo>
                      <a:pt x="4474969" y="2415476"/>
                      <a:pt x="4487731" y="2412236"/>
                      <a:pt x="4497068" y="2393947"/>
                    </a:cubicBezTo>
                    <a:cubicBezTo>
                      <a:pt x="4501257" y="2385757"/>
                      <a:pt x="4513260" y="2377755"/>
                      <a:pt x="4522596" y="2376421"/>
                    </a:cubicBezTo>
                    <a:cubicBezTo>
                      <a:pt x="4550599" y="2372421"/>
                      <a:pt x="4576318" y="2378327"/>
                      <a:pt x="4603368" y="2391282"/>
                    </a:cubicBezTo>
                    <a:cubicBezTo>
                      <a:pt x="4628705" y="2403474"/>
                      <a:pt x="4660331" y="2402140"/>
                      <a:pt x="4689098" y="2406903"/>
                    </a:cubicBezTo>
                    <a:cubicBezTo>
                      <a:pt x="4699289" y="2408618"/>
                      <a:pt x="4709482" y="2411237"/>
                      <a:pt x="4719697" y="2413428"/>
                    </a:cubicBezTo>
                    <a:lnTo>
                      <a:pt x="4726469" y="2414298"/>
                    </a:lnTo>
                    <a:lnTo>
                      <a:pt x="4785776" y="2414298"/>
                    </a:lnTo>
                    <a:lnTo>
                      <a:pt x="4788661" y="2414047"/>
                    </a:lnTo>
                    <a:cubicBezTo>
                      <a:pt x="4801401" y="2412237"/>
                      <a:pt x="4814166" y="2410142"/>
                      <a:pt x="4827024" y="2408999"/>
                    </a:cubicBezTo>
                    <a:cubicBezTo>
                      <a:pt x="4847027" y="2407095"/>
                      <a:pt x="4867412" y="2407856"/>
                      <a:pt x="4887415" y="2405570"/>
                    </a:cubicBezTo>
                    <a:cubicBezTo>
                      <a:pt x="4903799" y="2403853"/>
                      <a:pt x="4919991" y="2399474"/>
                      <a:pt x="4936184" y="2395853"/>
                    </a:cubicBezTo>
                    <a:cubicBezTo>
                      <a:pt x="4942089" y="2394520"/>
                      <a:pt x="4947996" y="2389376"/>
                      <a:pt x="4953328" y="2390138"/>
                    </a:cubicBezTo>
                    <a:cubicBezTo>
                      <a:pt x="5006292" y="2398330"/>
                      <a:pt x="5044391" y="2361753"/>
                      <a:pt x="5089162" y="2345560"/>
                    </a:cubicBezTo>
                    <a:cubicBezTo>
                      <a:pt x="5136216" y="2328413"/>
                      <a:pt x="5181748" y="2302124"/>
                      <a:pt x="5234326" y="2309935"/>
                    </a:cubicBezTo>
                    <a:cubicBezTo>
                      <a:pt x="5266141" y="2314697"/>
                      <a:pt x="5296812" y="2325747"/>
                      <a:pt x="5328438" y="2332416"/>
                    </a:cubicBezTo>
                    <a:cubicBezTo>
                      <a:pt x="5339677" y="2334701"/>
                      <a:pt x="5352250" y="2334320"/>
                      <a:pt x="5363491" y="2332034"/>
                    </a:cubicBezTo>
                    <a:cubicBezTo>
                      <a:pt x="5417784" y="2321555"/>
                      <a:pt x="5471316" y="2320032"/>
                      <a:pt x="5524660" y="2337178"/>
                    </a:cubicBezTo>
                    <a:cubicBezTo>
                      <a:pt x="5533802" y="2340036"/>
                      <a:pt x="5543518" y="2342701"/>
                      <a:pt x="5553045" y="2342701"/>
                    </a:cubicBezTo>
                    <a:cubicBezTo>
                      <a:pt x="5605244" y="2342701"/>
                      <a:pt x="5656488" y="2338701"/>
                      <a:pt x="5706401" y="2320032"/>
                    </a:cubicBezTo>
                    <a:cubicBezTo>
                      <a:pt x="5723166" y="2313745"/>
                      <a:pt x="5743551" y="2317745"/>
                      <a:pt x="5762029" y="2316221"/>
                    </a:cubicBezTo>
                    <a:cubicBezTo>
                      <a:pt x="5779174" y="2314889"/>
                      <a:pt x="5796702" y="2314317"/>
                      <a:pt x="5813276" y="2309935"/>
                    </a:cubicBezTo>
                    <a:cubicBezTo>
                      <a:pt x="5837472" y="2303459"/>
                      <a:pt x="5859949" y="2302697"/>
                      <a:pt x="5884906" y="2308411"/>
                    </a:cubicBezTo>
                    <a:cubicBezTo>
                      <a:pt x="5908719" y="2313745"/>
                      <a:pt x="5934438" y="2311079"/>
                      <a:pt x="5959204" y="2311269"/>
                    </a:cubicBezTo>
                    <a:cubicBezTo>
                      <a:pt x="5986828" y="2311459"/>
                      <a:pt x="6014449" y="2311649"/>
                      <a:pt x="6042072" y="2310697"/>
                    </a:cubicBezTo>
                    <a:cubicBezTo>
                      <a:pt x="6053124" y="2310317"/>
                      <a:pt x="6065695" y="2302697"/>
                      <a:pt x="6074842" y="2305745"/>
                    </a:cubicBezTo>
                    <a:cubicBezTo>
                      <a:pt x="6104368" y="2316031"/>
                      <a:pt x="6133897" y="2303649"/>
                      <a:pt x="6163425" y="2309172"/>
                    </a:cubicBezTo>
                    <a:cubicBezTo>
                      <a:pt x="6177905" y="2312031"/>
                      <a:pt x="6194288" y="2304220"/>
                      <a:pt x="6209909" y="2303459"/>
                    </a:cubicBezTo>
                    <a:cubicBezTo>
                      <a:pt x="6235437" y="2302124"/>
                      <a:pt x="6260964" y="2302697"/>
                      <a:pt x="6286493" y="2302315"/>
                    </a:cubicBezTo>
                    <a:cubicBezTo>
                      <a:pt x="6294876" y="2302124"/>
                      <a:pt x="6303068" y="2301362"/>
                      <a:pt x="6311449" y="2300980"/>
                    </a:cubicBezTo>
                    <a:cubicBezTo>
                      <a:pt x="6318880" y="2300601"/>
                      <a:pt x="6326691" y="2298887"/>
                      <a:pt x="6333739" y="2300218"/>
                    </a:cubicBezTo>
                    <a:cubicBezTo>
                      <a:pt x="6359268" y="2304983"/>
                      <a:pt x="6384414" y="2312793"/>
                      <a:pt x="6410131" y="2315841"/>
                    </a:cubicBezTo>
                    <a:cubicBezTo>
                      <a:pt x="6432420" y="2318507"/>
                      <a:pt x="6455472" y="2314889"/>
                      <a:pt x="6477951" y="2316793"/>
                    </a:cubicBezTo>
                    <a:cubicBezTo>
                      <a:pt x="6517576" y="2320032"/>
                      <a:pt x="6557201" y="2325747"/>
                      <a:pt x="6596828" y="2329368"/>
                    </a:cubicBezTo>
                    <a:cubicBezTo>
                      <a:pt x="6605401" y="2330130"/>
                      <a:pt x="6614353" y="2325365"/>
                      <a:pt x="6623118" y="2324985"/>
                    </a:cubicBezTo>
                    <a:cubicBezTo>
                      <a:pt x="6650551" y="2324033"/>
                      <a:pt x="6677984" y="2323841"/>
                      <a:pt x="6705417" y="2323272"/>
                    </a:cubicBezTo>
                    <a:cubicBezTo>
                      <a:pt x="6721038" y="2323080"/>
                      <a:pt x="6736851" y="2323651"/>
                      <a:pt x="6752283" y="2321937"/>
                    </a:cubicBezTo>
                    <a:cubicBezTo>
                      <a:pt x="6772665" y="2319651"/>
                      <a:pt x="6791144" y="2316221"/>
                      <a:pt x="6810195" y="2331082"/>
                    </a:cubicBezTo>
                    <a:cubicBezTo>
                      <a:pt x="6839534" y="2354132"/>
                      <a:pt x="6876872" y="2345178"/>
                      <a:pt x="6910782" y="2350512"/>
                    </a:cubicBezTo>
                    <a:cubicBezTo>
                      <a:pt x="6919547" y="2351847"/>
                      <a:pt x="6928501" y="2352036"/>
                      <a:pt x="6937263" y="2353561"/>
                    </a:cubicBezTo>
                    <a:cubicBezTo>
                      <a:pt x="6953457" y="2356418"/>
                      <a:pt x="6969457" y="2359657"/>
                      <a:pt x="6985653" y="2362897"/>
                    </a:cubicBezTo>
                    <a:cubicBezTo>
                      <a:pt x="6988509" y="2363467"/>
                      <a:pt x="6991747" y="2363659"/>
                      <a:pt x="6994415" y="2364611"/>
                    </a:cubicBezTo>
                    <a:cubicBezTo>
                      <a:pt x="7018991" y="2372611"/>
                      <a:pt x="7043184" y="2381755"/>
                      <a:pt x="7068141" y="2388234"/>
                    </a:cubicBezTo>
                    <a:cubicBezTo>
                      <a:pt x="7080334" y="2391472"/>
                      <a:pt x="7093860" y="2391853"/>
                      <a:pt x="7106432" y="2390138"/>
                    </a:cubicBezTo>
                    <a:cubicBezTo>
                      <a:pt x="7143199" y="2385185"/>
                      <a:pt x="7179587" y="2383089"/>
                      <a:pt x="7216547" y="2390330"/>
                    </a:cubicBezTo>
                    <a:cubicBezTo>
                      <a:pt x="7231214" y="2393186"/>
                      <a:pt x="7247599" y="2388424"/>
                      <a:pt x="7263220" y="2386709"/>
                    </a:cubicBezTo>
                    <a:cubicBezTo>
                      <a:pt x="7300559" y="2382137"/>
                      <a:pt x="7337899" y="2377183"/>
                      <a:pt x="7375428" y="2372803"/>
                    </a:cubicBezTo>
                    <a:cubicBezTo>
                      <a:pt x="7398860" y="2370135"/>
                      <a:pt x="7422483" y="2368611"/>
                      <a:pt x="7445916" y="2365945"/>
                    </a:cubicBezTo>
                    <a:cubicBezTo>
                      <a:pt x="7472967" y="2362705"/>
                      <a:pt x="7499828" y="2357753"/>
                      <a:pt x="7526880" y="2355084"/>
                    </a:cubicBezTo>
                    <a:cubicBezTo>
                      <a:pt x="7557742" y="2352036"/>
                      <a:pt x="7588795" y="2351466"/>
                      <a:pt x="7619655" y="2348226"/>
                    </a:cubicBezTo>
                    <a:cubicBezTo>
                      <a:pt x="7676047" y="2341940"/>
                      <a:pt x="7732247" y="2334509"/>
                      <a:pt x="7788636" y="2327461"/>
                    </a:cubicBezTo>
                    <a:cubicBezTo>
                      <a:pt x="7843311" y="2320603"/>
                      <a:pt x="7897987" y="2314507"/>
                      <a:pt x="7952280" y="2305935"/>
                    </a:cubicBezTo>
                    <a:cubicBezTo>
                      <a:pt x="7975142" y="2302315"/>
                      <a:pt x="7996859" y="2292408"/>
                      <a:pt x="8019339" y="2286884"/>
                    </a:cubicBezTo>
                    <a:cubicBezTo>
                      <a:pt x="8058774" y="2277357"/>
                      <a:pt x="8098590" y="2269357"/>
                      <a:pt x="8137835" y="2259832"/>
                    </a:cubicBezTo>
                    <a:cubicBezTo>
                      <a:pt x="8155359" y="2255641"/>
                      <a:pt x="8172124" y="2248593"/>
                      <a:pt x="8189651" y="2243639"/>
                    </a:cubicBezTo>
                    <a:cubicBezTo>
                      <a:pt x="8230992" y="2232208"/>
                      <a:pt x="8272903" y="2222874"/>
                      <a:pt x="8313671" y="2209920"/>
                    </a:cubicBezTo>
                    <a:cubicBezTo>
                      <a:pt x="8362822" y="2194297"/>
                      <a:pt x="8411019" y="2175439"/>
                      <a:pt x="8459979" y="2158864"/>
                    </a:cubicBezTo>
                    <a:cubicBezTo>
                      <a:pt x="8478269" y="2152578"/>
                      <a:pt x="8497511" y="2148957"/>
                      <a:pt x="8516369" y="2144003"/>
                    </a:cubicBezTo>
                    <a:cubicBezTo>
                      <a:pt x="8563425" y="2131431"/>
                      <a:pt x="8610288" y="2118095"/>
                      <a:pt x="8657726" y="2106284"/>
                    </a:cubicBezTo>
                    <a:cubicBezTo>
                      <a:pt x="8675253" y="2101901"/>
                      <a:pt x="8693731" y="2102284"/>
                      <a:pt x="8711448" y="2098664"/>
                    </a:cubicBezTo>
                    <a:cubicBezTo>
                      <a:pt x="8732023" y="2094472"/>
                      <a:pt x="8752407" y="2089138"/>
                      <a:pt x="8772219" y="2082280"/>
                    </a:cubicBezTo>
                    <a:cubicBezTo>
                      <a:pt x="8796985" y="2073707"/>
                      <a:pt x="8820990" y="2062659"/>
                      <a:pt x="8845565" y="2053705"/>
                    </a:cubicBezTo>
                    <a:cubicBezTo>
                      <a:pt x="8886142" y="2039034"/>
                      <a:pt x="8926911" y="2024557"/>
                      <a:pt x="8967871" y="2011221"/>
                    </a:cubicBezTo>
                    <a:cubicBezTo>
                      <a:pt x="8983301" y="2006268"/>
                      <a:pt x="9000257" y="2005697"/>
                      <a:pt x="9015878" y="2001124"/>
                    </a:cubicBezTo>
                    <a:cubicBezTo>
                      <a:pt x="9088840" y="1979597"/>
                      <a:pt x="9161805" y="1957880"/>
                      <a:pt x="9234579" y="1935209"/>
                    </a:cubicBezTo>
                    <a:cubicBezTo>
                      <a:pt x="9272298" y="1923399"/>
                      <a:pt x="9308875" y="1908538"/>
                      <a:pt x="9346597" y="1896917"/>
                    </a:cubicBezTo>
                    <a:cubicBezTo>
                      <a:pt x="9369267" y="1889869"/>
                      <a:pt x="9393650" y="1887773"/>
                      <a:pt x="9416321" y="1880724"/>
                    </a:cubicBezTo>
                    <a:cubicBezTo>
                      <a:pt x="9437278" y="1874247"/>
                      <a:pt x="9456709" y="1863578"/>
                      <a:pt x="9477283" y="1856149"/>
                    </a:cubicBezTo>
                    <a:cubicBezTo>
                      <a:pt x="9540152" y="1833097"/>
                      <a:pt x="9603971" y="1811953"/>
                      <a:pt x="9666265" y="1787186"/>
                    </a:cubicBezTo>
                    <a:cubicBezTo>
                      <a:pt x="9696749" y="1775183"/>
                      <a:pt x="9725323" y="1757849"/>
                      <a:pt x="9754088" y="1741464"/>
                    </a:cubicBezTo>
                    <a:cubicBezTo>
                      <a:pt x="9802858" y="1713841"/>
                      <a:pt x="9850865" y="1685074"/>
                      <a:pt x="9899446" y="1656880"/>
                    </a:cubicBezTo>
                    <a:cubicBezTo>
                      <a:pt x="9935832" y="1635924"/>
                      <a:pt x="9968027" y="1611347"/>
                      <a:pt x="9993175" y="1576487"/>
                    </a:cubicBezTo>
                    <a:cubicBezTo>
                      <a:pt x="10004797" y="1560484"/>
                      <a:pt x="10024990" y="1546768"/>
                      <a:pt x="10044230" y="1540480"/>
                    </a:cubicBezTo>
                    <a:cubicBezTo>
                      <a:pt x="10078713" y="1529241"/>
                      <a:pt x="10104430" y="1507522"/>
                      <a:pt x="10131863" y="1485613"/>
                    </a:cubicBezTo>
                    <a:cubicBezTo>
                      <a:pt x="10166536" y="1457801"/>
                      <a:pt x="10203304" y="1431509"/>
                      <a:pt x="10242357" y="1410555"/>
                    </a:cubicBezTo>
                    <a:cubicBezTo>
                      <a:pt x="10280840" y="1389980"/>
                      <a:pt x="10324086" y="1378549"/>
                      <a:pt x="10363709" y="1359499"/>
                    </a:cubicBezTo>
                    <a:cubicBezTo>
                      <a:pt x="10386952" y="1348259"/>
                      <a:pt x="10407146" y="1330353"/>
                      <a:pt x="10428291" y="1314920"/>
                    </a:cubicBezTo>
                    <a:cubicBezTo>
                      <a:pt x="10449438" y="1299489"/>
                      <a:pt x="10470394" y="1283486"/>
                      <a:pt x="10490969" y="1267104"/>
                    </a:cubicBezTo>
                    <a:cubicBezTo>
                      <a:pt x="10502208" y="1258149"/>
                      <a:pt x="10511734" y="1246909"/>
                      <a:pt x="10523354" y="1238337"/>
                    </a:cubicBezTo>
                    <a:cubicBezTo>
                      <a:pt x="10545263" y="1222334"/>
                      <a:pt x="10569075" y="1208808"/>
                      <a:pt x="10590031" y="1191664"/>
                    </a:cubicBezTo>
                    <a:cubicBezTo>
                      <a:pt x="10610225" y="1175089"/>
                      <a:pt x="10633467" y="1166707"/>
                      <a:pt x="10656519" y="1156038"/>
                    </a:cubicBezTo>
                    <a:cubicBezTo>
                      <a:pt x="10674046" y="1148036"/>
                      <a:pt x="10686617" y="1130320"/>
                      <a:pt x="10703573" y="1120603"/>
                    </a:cubicBezTo>
                    <a:cubicBezTo>
                      <a:pt x="10727767" y="1106697"/>
                      <a:pt x="10746246" y="1089553"/>
                      <a:pt x="10764534" y="1067643"/>
                    </a:cubicBezTo>
                    <a:cubicBezTo>
                      <a:pt x="10785111" y="1043068"/>
                      <a:pt x="10820162" y="1029732"/>
                      <a:pt x="10850453" y="1014301"/>
                    </a:cubicBezTo>
                    <a:cubicBezTo>
                      <a:pt x="10876171" y="1001157"/>
                      <a:pt x="10906081" y="995632"/>
                      <a:pt x="10929704" y="980201"/>
                    </a:cubicBezTo>
                    <a:cubicBezTo>
                      <a:pt x="10946279" y="969342"/>
                      <a:pt x="10958661" y="948957"/>
                      <a:pt x="10967423" y="930289"/>
                    </a:cubicBezTo>
                    <a:cubicBezTo>
                      <a:pt x="10987046" y="887995"/>
                      <a:pt x="11021146" y="861897"/>
                      <a:pt x="11058869" y="838084"/>
                    </a:cubicBezTo>
                    <a:cubicBezTo>
                      <a:pt x="11097350" y="813699"/>
                      <a:pt x="11133927" y="786836"/>
                      <a:pt x="11172600" y="762834"/>
                    </a:cubicBezTo>
                    <a:cubicBezTo>
                      <a:pt x="11211843" y="738638"/>
                      <a:pt x="11243658" y="706443"/>
                      <a:pt x="11275283" y="673676"/>
                    </a:cubicBezTo>
                    <a:cubicBezTo>
                      <a:pt x="11288238" y="660150"/>
                      <a:pt x="11305192" y="650434"/>
                      <a:pt x="11320623" y="639195"/>
                    </a:cubicBezTo>
                    <a:cubicBezTo>
                      <a:pt x="11338339" y="626241"/>
                      <a:pt x="11355296" y="611953"/>
                      <a:pt x="11374346" y="601664"/>
                    </a:cubicBezTo>
                    <a:cubicBezTo>
                      <a:pt x="11398160" y="588709"/>
                      <a:pt x="11424069" y="579757"/>
                      <a:pt x="11448453" y="567755"/>
                    </a:cubicBezTo>
                    <a:cubicBezTo>
                      <a:pt x="11476838" y="553657"/>
                      <a:pt x="11505795" y="539750"/>
                      <a:pt x="11532275" y="522605"/>
                    </a:cubicBezTo>
                    <a:cubicBezTo>
                      <a:pt x="11545039" y="514413"/>
                      <a:pt x="11553613" y="499363"/>
                      <a:pt x="11562947" y="486598"/>
                    </a:cubicBezTo>
                    <a:cubicBezTo>
                      <a:pt x="11599714" y="436305"/>
                      <a:pt x="11635529" y="385441"/>
                      <a:pt x="11672489" y="335337"/>
                    </a:cubicBezTo>
                    <a:cubicBezTo>
                      <a:pt x="11712304" y="281424"/>
                      <a:pt x="11763931" y="241608"/>
                      <a:pt x="11821656" y="207889"/>
                    </a:cubicBezTo>
                    <a:cubicBezTo>
                      <a:pt x="11877664" y="175312"/>
                      <a:pt x="11931195" y="138734"/>
                      <a:pt x="11986443" y="104824"/>
                    </a:cubicBezTo>
                    <a:cubicBezTo>
                      <a:pt x="11998443" y="97395"/>
                      <a:pt x="12013114" y="94347"/>
                      <a:pt x="12026448" y="88821"/>
                    </a:cubicBezTo>
                    <a:cubicBezTo>
                      <a:pt x="12072360" y="69580"/>
                      <a:pt x="12118083" y="50147"/>
                      <a:pt x="12160947" y="28621"/>
                    </a:cubicBezTo>
                    <a:lnTo>
                      <a:pt x="12192000" y="0"/>
                    </a:ln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50" name="Freeform: Shape 49">
                <a:extLst>
                  <a:ext uri="{FF2B5EF4-FFF2-40B4-BE49-F238E27FC236}">
                    <a16:creationId xmlns:a16="http://schemas.microsoft.com/office/drawing/2014/main" id="{665A2D8C-561A-4347-88E9-4D84CF7CA955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0" y="3681702"/>
                <a:ext cx="12192000" cy="3176298"/>
              </a:xfrm>
              <a:custGeom>
                <a:avLst/>
                <a:gdLst>
                  <a:gd name="connsiteX0" fmla="*/ 12192000 w 12192000"/>
                  <a:gd name="connsiteY0" fmla="*/ 0 h 3176298"/>
                  <a:gd name="connsiteX1" fmla="*/ 12192000 w 12192000"/>
                  <a:gd name="connsiteY1" fmla="*/ 3176298 h 3176298"/>
                  <a:gd name="connsiteX2" fmla="*/ 0 w 12192000"/>
                  <a:gd name="connsiteY2" fmla="*/ 3176298 h 3176298"/>
                  <a:gd name="connsiteX3" fmla="*/ 0 w 12192000"/>
                  <a:gd name="connsiteY3" fmla="*/ 2264980 h 3176298"/>
                  <a:gd name="connsiteX4" fmla="*/ 544 w 12192000"/>
                  <a:gd name="connsiteY4" fmla="*/ 2264980 h 3176298"/>
                  <a:gd name="connsiteX5" fmla="*/ 544 w 12192000"/>
                  <a:gd name="connsiteY5" fmla="*/ 2392219 h 3176298"/>
                  <a:gd name="connsiteX6" fmla="*/ 61197 w 12192000"/>
                  <a:gd name="connsiteY6" fmla="*/ 2387448 h 3176298"/>
                  <a:gd name="connsiteX7" fmla="*/ 119613 w 12192000"/>
                  <a:gd name="connsiteY7" fmla="*/ 2369945 h 3176298"/>
                  <a:gd name="connsiteX8" fmla="*/ 172384 w 12192000"/>
                  <a:gd name="connsiteY8" fmla="*/ 2347084 h 3176298"/>
                  <a:gd name="connsiteX9" fmla="*/ 274873 w 12192000"/>
                  <a:gd name="connsiteY9" fmla="*/ 2336988 h 3176298"/>
                  <a:gd name="connsiteX10" fmla="*/ 307259 w 12192000"/>
                  <a:gd name="connsiteY10" fmla="*/ 2331461 h 3176298"/>
                  <a:gd name="connsiteX11" fmla="*/ 394511 w 12192000"/>
                  <a:gd name="connsiteY11" fmla="*/ 2308601 h 3176298"/>
                  <a:gd name="connsiteX12" fmla="*/ 494337 w 12192000"/>
                  <a:gd name="connsiteY12" fmla="*/ 2268213 h 3176298"/>
                  <a:gd name="connsiteX13" fmla="*/ 546917 w 12192000"/>
                  <a:gd name="connsiteY13" fmla="*/ 2283264 h 3176298"/>
                  <a:gd name="connsiteX14" fmla="*/ 730754 w 12192000"/>
                  <a:gd name="connsiteY14" fmla="*/ 2240780 h 3176298"/>
                  <a:gd name="connsiteX15" fmla="*/ 785432 w 12192000"/>
                  <a:gd name="connsiteY15" fmla="*/ 2218682 h 3176298"/>
                  <a:gd name="connsiteX16" fmla="*/ 801053 w 12192000"/>
                  <a:gd name="connsiteY16" fmla="*/ 2204013 h 3176298"/>
                  <a:gd name="connsiteX17" fmla="*/ 858205 w 12192000"/>
                  <a:gd name="connsiteY17" fmla="*/ 2169532 h 3176298"/>
                  <a:gd name="connsiteX18" fmla="*/ 949646 w 12192000"/>
                  <a:gd name="connsiteY18" fmla="*/ 2157340 h 3176298"/>
                  <a:gd name="connsiteX19" fmla="*/ 960887 w 12192000"/>
                  <a:gd name="connsiteY19" fmla="*/ 2150099 h 3176298"/>
                  <a:gd name="connsiteX20" fmla="*/ 977653 w 12192000"/>
                  <a:gd name="connsiteY20" fmla="*/ 2138480 h 3176298"/>
                  <a:gd name="connsiteX21" fmla="*/ 1071762 w 12192000"/>
                  <a:gd name="connsiteY21" fmla="*/ 2117905 h 3176298"/>
                  <a:gd name="connsiteX22" fmla="*/ 1092527 w 12192000"/>
                  <a:gd name="connsiteY22" fmla="*/ 2111428 h 3176298"/>
                  <a:gd name="connsiteX23" fmla="*/ 1109865 w 12192000"/>
                  <a:gd name="connsiteY23" fmla="*/ 2100568 h 3176298"/>
                  <a:gd name="connsiteX24" fmla="*/ 1162823 w 12192000"/>
                  <a:gd name="connsiteY24" fmla="*/ 2075613 h 3176298"/>
                  <a:gd name="connsiteX25" fmla="*/ 1206641 w 12192000"/>
                  <a:gd name="connsiteY25" fmla="*/ 2074851 h 3176298"/>
                  <a:gd name="connsiteX26" fmla="*/ 1267411 w 12192000"/>
                  <a:gd name="connsiteY26" fmla="*/ 2060753 h 3176298"/>
                  <a:gd name="connsiteX27" fmla="*/ 1380762 w 12192000"/>
                  <a:gd name="connsiteY27" fmla="*/ 2046847 h 3176298"/>
                  <a:gd name="connsiteX28" fmla="*/ 1404006 w 12192000"/>
                  <a:gd name="connsiteY28" fmla="*/ 2038844 h 3176298"/>
                  <a:gd name="connsiteX29" fmla="*/ 1544598 w 12192000"/>
                  <a:gd name="connsiteY29" fmla="*/ 2000932 h 3176298"/>
                  <a:gd name="connsiteX30" fmla="*/ 1657188 w 12192000"/>
                  <a:gd name="connsiteY30" fmla="*/ 2001697 h 3176298"/>
                  <a:gd name="connsiteX31" fmla="*/ 1665950 w 12192000"/>
                  <a:gd name="connsiteY31" fmla="*/ 2003411 h 3176298"/>
                  <a:gd name="connsiteX32" fmla="*/ 1709006 w 12192000"/>
                  <a:gd name="connsiteY32" fmla="*/ 2015983 h 3176298"/>
                  <a:gd name="connsiteX33" fmla="*/ 1775684 w 12192000"/>
                  <a:gd name="connsiteY33" fmla="*/ 2012555 h 3176298"/>
                  <a:gd name="connsiteX34" fmla="*/ 1821596 w 12192000"/>
                  <a:gd name="connsiteY34" fmla="*/ 1995218 h 3176298"/>
                  <a:gd name="connsiteX35" fmla="*/ 1878748 w 12192000"/>
                  <a:gd name="connsiteY35" fmla="*/ 1994457 h 3176298"/>
                  <a:gd name="connsiteX36" fmla="*/ 1944092 w 12192000"/>
                  <a:gd name="connsiteY36" fmla="*/ 2005315 h 3176298"/>
                  <a:gd name="connsiteX37" fmla="*/ 1973429 w 12192000"/>
                  <a:gd name="connsiteY37" fmla="*/ 2007601 h 3176298"/>
                  <a:gd name="connsiteX38" fmla="*/ 2054013 w 12192000"/>
                  <a:gd name="connsiteY38" fmla="*/ 2030082 h 3176298"/>
                  <a:gd name="connsiteX39" fmla="*/ 2102021 w 12192000"/>
                  <a:gd name="connsiteY39" fmla="*/ 2024557 h 3176298"/>
                  <a:gd name="connsiteX40" fmla="*/ 2149267 w 12192000"/>
                  <a:gd name="connsiteY40" fmla="*/ 2009697 h 3176298"/>
                  <a:gd name="connsiteX41" fmla="*/ 2179556 w 12192000"/>
                  <a:gd name="connsiteY41" fmla="*/ 1995409 h 3176298"/>
                  <a:gd name="connsiteX42" fmla="*/ 2240710 w 12192000"/>
                  <a:gd name="connsiteY42" fmla="*/ 1985312 h 3176298"/>
                  <a:gd name="connsiteX43" fmla="*/ 2251948 w 12192000"/>
                  <a:gd name="connsiteY43" fmla="*/ 1986836 h 3176298"/>
                  <a:gd name="connsiteX44" fmla="*/ 2434456 w 12192000"/>
                  <a:gd name="connsiteY44" fmla="*/ 1999410 h 3176298"/>
                  <a:gd name="connsiteX45" fmla="*/ 2506847 w 12192000"/>
                  <a:gd name="connsiteY45" fmla="*/ 2019603 h 3176298"/>
                  <a:gd name="connsiteX46" fmla="*/ 2522279 w 12192000"/>
                  <a:gd name="connsiteY46" fmla="*/ 2022080 h 3176298"/>
                  <a:gd name="connsiteX47" fmla="*/ 2676398 w 12192000"/>
                  <a:gd name="connsiteY47" fmla="*/ 2044751 h 3176298"/>
                  <a:gd name="connsiteX48" fmla="*/ 2693543 w 12192000"/>
                  <a:gd name="connsiteY48" fmla="*/ 2045703 h 3176298"/>
                  <a:gd name="connsiteX49" fmla="*/ 2741360 w 12192000"/>
                  <a:gd name="connsiteY49" fmla="*/ 2041701 h 3176298"/>
                  <a:gd name="connsiteX50" fmla="*/ 2854140 w 12192000"/>
                  <a:gd name="connsiteY50" fmla="*/ 2082851 h 3176298"/>
                  <a:gd name="connsiteX51" fmla="*/ 2967110 w 12192000"/>
                  <a:gd name="connsiteY51" fmla="*/ 2096949 h 3176298"/>
                  <a:gd name="connsiteX52" fmla="*/ 3029216 w 12192000"/>
                  <a:gd name="connsiteY52" fmla="*/ 2096757 h 3176298"/>
                  <a:gd name="connsiteX53" fmla="*/ 3073604 w 12192000"/>
                  <a:gd name="connsiteY53" fmla="*/ 2106856 h 3176298"/>
                  <a:gd name="connsiteX54" fmla="*/ 3182763 w 12192000"/>
                  <a:gd name="connsiteY54" fmla="*/ 2137527 h 3176298"/>
                  <a:gd name="connsiteX55" fmla="*/ 3234202 w 12192000"/>
                  <a:gd name="connsiteY55" fmla="*/ 2142289 h 3176298"/>
                  <a:gd name="connsiteX56" fmla="*/ 3288877 w 12192000"/>
                  <a:gd name="connsiteY56" fmla="*/ 2152578 h 3176298"/>
                  <a:gd name="connsiteX57" fmla="*/ 3424135 w 12192000"/>
                  <a:gd name="connsiteY57" fmla="*/ 2198680 h 3176298"/>
                  <a:gd name="connsiteX58" fmla="*/ 3534629 w 12192000"/>
                  <a:gd name="connsiteY58" fmla="*/ 2196013 h 3176298"/>
                  <a:gd name="connsiteX59" fmla="*/ 3605116 w 12192000"/>
                  <a:gd name="connsiteY59" fmla="*/ 2196583 h 3176298"/>
                  <a:gd name="connsiteX60" fmla="*/ 3689131 w 12192000"/>
                  <a:gd name="connsiteY60" fmla="*/ 2211824 h 3176298"/>
                  <a:gd name="connsiteX61" fmla="*/ 3757902 w 12192000"/>
                  <a:gd name="connsiteY61" fmla="*/ 2234114 h 3176298"/>
                  <a:gd name="connsiteX62" fmla="*/ 3852966 w 12192000"/>
                  <a:gd name="connsiteY62" fmla="*/ 2251831 h 3176298"/>
                  <a:gd name="connsiteX63" fmla="*/ 3947648 w 12192000"/>
                  <a:gd name="connsiteY63" fmla="*/ 2285932 h 3176298"/>
                  <a:gd name="connsiteX64" fmla="*/ 4013753 w 12192000"/>
                  <a:gd name="connsiteY64" fmla="*/ 2312031 h 3176298"/>
                  <a:gd name="connsiteX65" fmla="*/ 4105766 w 12192000"/>
                  <a:gd name="connsiteY65" fmla="*/ 2335082 h 3176298"/>
                  <a:gd name="connsiteX66" fmla="*/ 4246551 w 12192000"/>
                  <a:gd name="connsiteY66" fmla="*/ 2351274 h 3176298"/>
                  <a:gd name="connsiteX67" fmla="*/ 4311323 w 12192000"/>
                  <a:gd name="connsiteY67" fmla="*/ 2352991 h 3176298"/>
                  <a:gd name="connsiteX68" fmla="*/ 4413817 w 12192000"/>
                  <a:gd name="connsiteY68" fmla="*/ 2390899 h 3176298"/>
                  <a:gd name="connsiteX69" fmla="*/ 4457632 w 12192000"/>
                  <a:gd name="connsiteY69" fmla="*/ 2409188 h 3176298"/>
                  <a:gd name="connsiteX70" fmla="*/ 4497068 w 12192000"/>
                  <a:gd name="connsiteY70" fmla="*/ 2393947 h 3176298"/>
                  <a:gd name="connsiteX71" fmla="*/ 4522596 w 12192000"/>
                  <a:gd name="connsiteY71" fmla="*/ 2376421 h 3176298"/>
                  <a:gd name="connsiteX72" fmla="*/ 4603368 w 12192000"/>
                  <a:gd name="connsiteY72" fmla="*/ 2391282 h 3176298"/>
                  <a:gd name="connsiteX73" fmla="*/ 4689098 w 12192000"/>
                  <a:gd name="connsiteY73" fmla="*/ 2406903 h 3176298"/>
                  <a:gd name="connsiteX74" fmla="*/ 4719697 w 12192000"/>
                  <a:gd name="connsiteY74" fmla="*/ 2413428 h 3176298"/>
                  <a:gd name="connsiteX75" fmla="*/ 4726469 w 12192000"/>
                  <a:gd name="connsiteY75" fmla="*/ 2414298 h 3176298"/>
                  <a:gd name="connsiteX76" fmla="*/ 4785776 w 12192000"/>
                  <a:gd name="connsiteY76" fmla="*/ 2414298 h 3176298"/>
                  <a:gd name="connsiteX77" fmla="*/ 4788661 w 12192000"/>
                  <a:gd name="connsiteY77" fmla="*/ 2414047 h 3176298"/>
                  <a:gd name="connsiteX78" fmla="*/ 4827024 w 12192000"/>
                  <a:gd name="connsiteY78" fmla="*/ 2408999 h 3176298"/>
                  <a:gd name="connsiteX79" fmla="*/ 4887415 w 12192000"/>
                  <a:gd name="connsiteY79" fmla="*/ 2405570 h 3176298"/>
                  <a:gd name="connsiteX80" fmla="*/ 4936184 w 12192000"/>
                  <a:gd name="connsiteY80" fmla="*/ 2395853 h 3176298"/>
                  <a:gd name="connsiteX81" fmla="*/ 4953328 w 12192000"/>
                  <a:gd name="connsiteY81" fmla="*/ 2390138 h 3176298"/>
                  <a:gd name="connsiteX82" fmla="*/ 5089162 w 12192000"/>
                  <a:gd name="connsiteY82" fmla="*/ 2345560 h 3176298"/>
                  <a:gd name="connsiteX83" fmla="*/ 5234326 w 12192000"/>
                  <a:gd name="connsiteY83" fmla="*/ 2309935 h 3176298"/>
                  <a:gd name="connsiteX84" fmla="*/ 5328438 w 12192000"/>
                  <a:gd name="connsiteY84" fmla="*/ 2332416 h 3176298"/>
                  <a:gd name="connsiteX85" fmla="*/ 5363491 w 12192000"/>
                  <a:gd name="connsiteY85" fmla="*/ 2332034 h 3176298"/>
                  <a:gd name="connsiteX86" fmla="*/ 5524660 w 12192000"/>
                  <a:gd name="connsiteY86" fmla="*/ 2337178 h 3176298"/>
                  <a:gd name="connsiteX87" fmla="*/ 5553045 w 12192000"/>
                  <a:gd name="connsiteY87" fmla="*/ 2342701 h 3176298"/>
                  <a:gd name="connsiteX88" fmla="*/ 5706401 w 12192000"/>
                  <a:gd name="connsiteY88" fmla="*/ 2320032 h 3176298"/>
                  <a:gd name="connsiteX89" fmla="*/ 5762029 w 12192000"/>
                  <a:gd name="connsiteY89" fmla="*/ 2316221 h 3176298"/>
                  <a:gd name="connsiteX90" fmla="*/ 5813276 w 12192000"/>
                  <a:gd name="connsiteY90" fmla="*/ 2309935 h 3176298"/>
                  <a:gd name="connsiteX91" fmla="*/ 5884906 w 12192000"/>
                  <a:gd name="connsiteY91" fmla="*/ 2308411 h 3176298"/>
                  <a:gd name="connsiteX92" fmla="*/ 5959204 w 12192000"/>
                  <a:gd name="connsiteY92" fmla="*/ 2311269 h 3176298"/>
                  <a:gd name="connsiteX93" fmla="*/ 6042072 w 12192000"/>
                  <a:gd name="connsiteY93" fmla="*/ 2310697 h 3176298"/>
                  <a:gd name="connsiteX94" fmla="*/ 6074842 w 12192000"/>
                  <a:gd name="connsiteY94" fmla="*/ 2305745 h 3176298"/>
                  <a:gd name="connsiteX95" fmla="*/ 6163425 w 12192000"/>
                  <a:gd name="connsiteY95" fmla="*/ 2309172 h 3176298"/>
                  <a:gd name="connsiteX96" fmla="*/ 6209909 w 12192000"/>
                  <a:gd name="connsiteY96" fmla="*/ 2303459 h 3176298"/>
                  <a:gd name="connsiteX97" fmla="*/ 6286493 w 12192000"/>
                  <a:gd name="connsiteY97" fmla="*/ 2302315 h 3176298"/>
                  <a:gd name="connsiteX98" fmla="*/ 6311449 w 12192000"/>
                  <a:gd name="connsiteY98" fmla="*/ 2300980 h 3176298"/>
                  <a:gd name="connsiteX99" fmla="*/ 6333739 w 12192000"/>
                  <a:gd name="connsiteY99" fmla="*/ 2300218 h 3176298"/>
                  <a:gd name="connsiteX100" fmla="*/ 6410131 w 12192000"/>
                  <a:gd name="connsiteY100" fmla="*/ 2315841 h 3176298"/>
                  <a:gd name="connsiteX101" fmla="*/ 6477951 w 12192000"/>
                  <a:gd name="connsiteY101" fmla="*/ 2316793 h 3176298"/>
                  <a:gd name="connsiteX102" fmla="*/ 6596828 w 12192000"/>
                  <a:gd name="connsiteY102" fmla="*/ 2329368 h 3176298"/>
                  <a:gd name="connsiteX103" fmla="*/ 6623118 w 12192000"/>
                  <a:gd name="connsiteY103" fmla="*/ 2324985 h 3176298"/>
                  <a:gd name="connsiteX104" fmla="*/ 6705417 w 12192000"/>
                  <a:gd name="connsiteY104" fmla="*/ 2323272 h 3176298"/>
                  <a:gd name="connsiteX105" fmla="*/ 6752283 w 12192000"/>
                  <a:gd name="connsiteY105" fmla="*/ 2321937 h 3176298"/>
                  <a:gd name="connsiteX106" fmla="*/ 6810195 w 12192000"/>
                  <a:gd name="connsiteY106" fmla="*/ 2331082 h 3176298"/>
                  <a:gd name="connsiteX107" fmla="*/ 6910782 w 12192000"/>
                  <a:gd name="connsiteY107" fmla="*/ 2350512 h 3176298"/>
                  <a:gd name="connsiteX108" fmla="*/ 6937263 w 12192000"/>
                  <a:gd name="connsiteY108" fmla="*/ 2353561 h 3176298"/>
                  <a:gd name="connsiteX109" fmla="*/ 6985653 w 12192000"/>
                  <a:gd name="connsiteY109" fmla="*/ 2362897 h 3176298"/>
                  <a:gd name="connsiteX110" fmla="*/ 6994415 w 12192000"/>
                  <a:gd name="connsiteY110" fmla="*/ 2364611 h 3176298"/>
                  <a:gd name="connsiteX111" fmla="*/ 7068141 w 12192000"/>
                  <a:gd name="connsiteY111" fmla="*/ 2388234 h 3176298"/>
                  <a:gd name="connsiteX112" fmla="*/ 7106432 w 12192000"/>
                  <a:gd name="connsiteY112" fmla="*/ 2390138 h 3176298"/>
                  <a:gd name="connsiteX113" fmla="*/ 7216547 w 12192000"/>
                  <a:gd name="connsiteY113" fmla="*/ 2390330 h 3176298"/>
                  <a:gd name="connsiteX114" fmla="*/ 7263220 w 12192000"/>
                  <a:gd name="connsiteY114" fmla="*/ 2386709 h 3176298"/>
                  <a:gd name="connsiteX115" fmla="*/ 7375428 w 12192000"/>
                  <a:gd name="connsiteY115" fmla="*/ 2372803 h 3176298"/>
                  <a:gd name="connsiteX116" fmla="*/ 7445916 w 12192000"/>
                  <a:gd name="connsiteY116" fmla="*/ 2365945 h 3176298"/>
                  <a:gd name="connsiteX117" fmla="*/ 7526880 w 12192000"/>
                  <a:gd name="connsiteY117" fmla="*/ 2355084 h 3176298"/>
                  <a:gd name="connsiteX118" fmla="*/ 7619655 w 12192000"/>
                  <a:gd name="connsiteY118" fmla="*/ 2348226 h 3176298"/>
                  <a:gd name="connsiteX119" fmla="*/ 7788636 w 12192000"/>
                  <a:gd name="connsiteY119" fmla="*/ 2327461 h 3176298"/>
                  <a:gd name="connsiteX120" fmla="*/ 7952280 w 12192000"/>
                  <a:gd name="connsiteY120" fmla="*/ 2305935 h 3176298"/>
                  <a:gd name="connsiteX121" fmla="*/ 8019339 w 12192000"/>
                  <a:gd name="connsiteY121" fmla="*/ 2286884 h 3176298"/>
                  <a:gd name="connsiteX122" fmla="*/ 8137835 w 12192000"/>
                  <a:gd name="connsiteY122" fmla="*/ 2259832 h 3176298"/>
                  <a:gd name="connsiteX123" fmla="*/ 8189651 w 12192000"/>
                  <a:gd name="connsiteY123" fmla="*/ 2243639 h 3176298"/>
                  <a:gd name="connsiteX124" fmla="*/ 8313671 w 12192000"/>
                  <a:gd name="connsiteY124" fmla="*/ 2209920 h 3176298"/>
                  <a:gd name="connsiteX125" fmla="*/ 8459979 w 12192000"/>
                  <a:gd name="connsiteY125" fmla="*/ 2158864 h 3176298"/>
                  <a:gd name="connsiteX126" fmla="*/ 8516369 w 12192000"/>
                  <a:gd name="connsiteY126" fmla="*/ 2144003 h 3176298"/>
                  <a:gd name="connsiteX127" fmla="*/ 8657726 w 12192000"/>
                  <a:gd name="connsiteY127" fmla="*/ 2106284 h 3176298"/>
                  <a:gd name="connsiteX128" fmla="*/ 8711448 w 12192000"/>
                  <a:gd name="connsiteY128" fmla="*/ 2098664 h 3176298"/>
                  <a:gd name="connsiteX129" fmla="*/ 8772219 w 12192000"/>
                  <a:gd name="connsiteY129" fmla="*/ 2082280 h 3176298"/>
                  <a:gd name="connsiteX130" fmla="*/ 8845565 w 12192000"/>
                  <a:gd name="connsiteY130" fmla="*/ 2053705 h 3176298"/>
                  <a:gd name="connsiteX131" fmla="*/ 8967871 w 12192000"/>
                  <a:gd name="connsiteY131" fmla="*/ 2011221 h 3176298"/>
                  <a:gd name="connsiteX132" fmla="*/ 9015878 w 12192000"/>
                  <a:gd name="connsiteY132" fmla="*/ 2001124 h 3176298"/>
                  <a:gd name="connsiteX133" fmla="*/ 9234579 w 12192000"/>
                  <a:gd name="connsiteY133" fmla="*/ 1935209 h 3176298"/>
                  <a:gd name="connsiteX134" fmla="*/ 9346597 w 12192000"/>
                  <a:gd name="connsiteY134" fmla="*/ 1896917 h 3176298"/>
                  <a:gd name="connsiteX135" fmla="*/ 9416321 w 12192000"/>
                  <a:gd name="connsiteY135" fmla="*/ 1880724 h 3176298"/>
                  <a:gd name="connsiteX136" fmla="*/ 9477283 w 12192000"/>
                  <a:gd name="connsiteY136" fmla="*/ 1856149 h 3176298"/>
                  <a:gd name="connsiteX137" fmla="*/ 9666265 w 12192000"/>
                  <a:gd name="connsiteY137" fmla="*/ 1787186 h 3176298"/>
                  <a:gd name="connsiteX138" fmla="*/ 9754088 w 12192000"/>
                  <a:gd name="connsiteY138" fmla="*/ 1741464 h 3176298"/>
                  <a:gd name="connsiteX139" fmla="*/ 9899446 w 12192000"/>
                  <a:gd name="connsiteY139" fmla="*/ 1656880 h 3176298"/>
                  <a:gd name="connsiteX140" fmla="*/ 9993175 w 12192000"/>
                  <a:gd name="connsiteY140" fmla="*/ 1576487 h 3176298"/>
                  <a:gd name="connsiteX141" fmla="*/ 10044230 w 12192000"/>
                  <a:gd name="connsiteY141" fmla="*/ 1540480 h 3176298"/>
                  <a:gd name="connsiteX142" fmla="*/ 10131863 w 12192000"/>
                  <a:gd name="connsiteY142" fmla="*/ 1485613 h 3176298"/>
                  <a:gd name="connsiteX143" fmla="*/ 10242357 w 12192000"/>
                  <a:gd name="connsiteY143" fmla="*/ 1410555 h 3176298"/>
                  <a:gd name="connsiteX144" fmla="*/ 10363709 w 12192000"/>
                  <a:gd name="connsiteY144" fmla="*/ 1359499 h 3176298"/>
                  <a:gd name="connsiteX145" fmla="*/ 10428291 w 12192000"/>
                  <a:gd name="connsiteY145" fmla="*/ 1314920 h 3176298"/>
                  <a:gd name="connsiteX146" fmla="*/ 10490969 w 12192000"/>
                  <a:gd name="connsiteY146" fmla="*/ 1267104 h 3176298"/>
                  <a:gd name="connsiteX147" fmla="*/ 10523354 w 12192000"/>
                  <a:gd name="connsiteY147" fmla="*/ 1238337 h 3176298"/>
                  <a:gd name="connsiteX148" fmla="*/ 10590031 w 12192000"/>
                  <a:gd name="connsiteY148" fmla="*/ 1191664 h 3176298"/>
                  <a:gd name="connsiteX149" fmla="*/ 10656519 w 12192000"/>
                  <a:gd name="connsiteY149" fmla="*/ 1156038 h 3176298"/>
                  <a:gd name="connsiteX150" fmla="*/ 10703573 w 12192000"/>
                  <a:gd name="connsiteY150" fmla="*/ 1120603 h 3176298"/>
                  <a:gd name="connsiteX151" fmla="*/ 10764534 w 12192000"/>
                  <a:gd name="connsiteY151" fmla="*/ 1067643 h 3176298"/>
                  <a:gd name="connsiteX152" fmla="*/ 10850453 w 12192000"/>
                  <a:gd name="connsiteY152" fmla="*/ 1014301 h 3176298"/>
                  <a:gd name="connsiteX153" fmla="*/ 10929704 w 12192000"/>
                  <a:gd name="connsiteY153" fmla="*/ 980201 h 3176298"/>
                  <a:gd name="connsiteX154" fmla="*/ 10967423 w 12192000"/>
                  <a:gd name="connsiteY154" fmla="*/ 930289 h 3176298"/>
                  <a:gd name="connsiteX155" fmla="*/ 11058869 w 12192000"/>
                  <a:gd name="connsiteY155" fmla="*/ 838084 h 3176298"/>
                  <a:gd name="connsiteX156" fmla="*/ 11172600 w 12192000"/>
                  <a:gd name="connsiteY156" fmla="*/ 762834 h 3176298"/>
                  <a:gd name="connsiteX157" fmla="*/ 11275283 w 12192000"/>
                  <a:gd name="connsiteY157" fmla="*/ 673676 h 3176298"/>
                  <a:gd name="connsiteX158" fmla="*/ 11320623 w 12192000"/>
                  <a:gd name="connsiteY158" fmla="*/ 639195 h 3176298"/>
                  <a:gd name="connsiteX159" fmla="*/ 11374346 w 12192000"/>
                  <a:gd name="connsiteY159" fmla="*/ 601664 h 3176298"/>
                  <a:gd name="connsiteX160" fmla="*/ 11448453 w 12192000"/>
                  <a:gd name="connsiteY160" fmla="*/ 567755 h 3176298"/>
                  <a:gd name="connsiteX161" fmla="*/ 11532275 w 12192000"/>
                  <a:gd name="connsiteY161" fmla="*/ 522605 h 3176298"/>
                  <a:gd name="connsiteX162" fmla="*/ 11562947 w 12192000"/>
                  <a:gd name="connsiteY162" fmla="*/ 486598 h 3176298"/>
                  <a:gd name="connsiteX163" fmla="*/ 11672489 w 12192000"/>
                  <a:gd name="connsiteY163" fmla="*/ 335337 h 3176298"/>
                  <a:gd name="connsiteX164" fmla="*/ 11821656 w 12192000"/>
                  <a:gd name="connsiteY164" fmla="*/ 207889 h 3176298"/>
                  <a:gd name="connsiteX165" fmla="*/ 11986443 w 12192000"/>
                  <a:gd name="connsiteY165" fmla="*/ 104824 h 3176298"/>
                  <a:gd name="connsiteX166" fmla="*/ 12026448 w 12192000"/>
                  <a:gd name="connsiteY166" fmla="*/ 88821 h 3176298"/>
                  <a:gd name="connsiteX167" fmla="*/ 12160947 w 12192000"/>
                  <a:gd name="connsiteY167" fmla="*/ 28621 h 3176298"/>
                  <a:gd name="connsiteX168" fmla="*/ 12192000 w 12192000"/>
                  <a:gd name="connsiteY168" fmla="*/ 0 h 31762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</a:cxnLst>
                <a:rect l="l" t="t" r="r" b="b"/>
                <a:pathLst>
                  <a:path w="12192000" h="3176298">
                    <a:moveTo>
                      <a:pt x="12192000" y="0"/>
                    </a:moveTo>
                    <a:lnTo>
                      <a:pt x="12192000" y="3176298"/>
                    </a:lnTo>
                    <a:lnTo>
                      <a:pt x="0" y="3176298"/>
                    </a:lnTo>
                    <a:lnTo>
                      <a:pt x="0" y="2264980"/>
                    </a:lnTo>
                    <a:lnTo>
                      <a:pt x="544" y="2264980"/>
                    </a:lnTo>
                    <a:lnTo>
                      <a:pt x="544" y="2392219"/>
                    </a:lnTo>
                    <a:lnTo>
                      <a:pt x="61197" y="2387448"/>
                    </a:lnTo>
                    <a:cubicBezTo>
                      <a:pt x="80794" y="2382137"/>
                      <a:pt x="99990" y="2374707"/>
                      <a:pt x="119613" y="2369945"/>
                    </a:cubicBezTo>
                    <a:cubicBezTo>
                      <a:pt x="137898" y="2365563"/>
                      <a:pt x="155046" y="2355466"/>
                      <a:pt x="172384" y="2347084"/>
                    </a:cubicBezTo>
                    <a:cubicBezTo>
                      <a:pt x="205529" y="2331082"/>
                      <a:pt x="240965" y="2341178"/>
                      <a:pt x="274873" y="2336988"/>
                    </a:cubicBezTo>
                    <a:cubicBezTo>
                      <a:pt x="285732" y="2335653"/>
                      <a:pt x="296590" y="2334130"/>
                      <a:pt x="307259" y="2331461"/>
                    </a:cubicBezTo>
                    <a:cubicBezTo>
                      <a:pt x="336408" y="2324413"/>
                      <a:pt x="366127" y="2318317"/>
                      <a:pt x="394511" y="2308601"/>
                    </a:cubicBezTo>
                    <a:cubicBezTo>
                      <a:pt x="426709" y="2297743"/>
                      <a:pt x="457572" y="2283264"/>
                      <a:pt x="494337" y="2268213"/>
                    </a:cubicBezTo>
                    <a:cubicBezTo>
                      <a:pt x="507102" y="2272024"/>
                      <a:pt x="526724" y="2282312"/>
                      <a:pt x="546917" y="2283264"/>
                    </a:cubicBezTo>
                    <a:cubicBezTo>
                      <a:pt x="611880" y="2286503"/>
                      <a:pt x="672650" y="2268786"/>
                      <a:pt x="730754" y="2240780"/>
                    </a:cubicBezTo>
                    <a:cubicBezTo>
                      <a:pt x="748471" y="2232399"/>
                      <a:pt x="767524" y="2226874"/>
                      <a:pt x="785432" y="2218682"/>
                    </a:cubicBezTo>
                    <a:cubicBezTo>
                      <a:pt x="791717" y="2215826"/>
                      <a:pt x="799909" y="2209730"/>
                      <a:pt x="801053" y="2204013"/>
                    </a:cubicBezTo>
                    <a:cubicBezTo>
                      <a:pt x="807719" y="2170866"/>
                      <a:pt x="832486" y="2171436"/>
                      <a:pt x="858205" y="2169532"/>
                    </a:cubicBezTo>
                    <a:cubicBezTo>
                      <a:pt x="888877" y="2167247"/>
                      <a:pt x="919165" y="2161912"/>
                      <a:pt x="949646" y="2157340"/>
                    </a:cubicBezTo>
                    <a:cubicBezTo>
                      <a:pt x="953648" y="2156768"/>
                      <a:pt x="957266" y="2152768"/>
                      <a:pt x="960887" y="2150099"/>
                    </a:cubicBezTo>
                    <a:cubicBezTo>
                      <a:pt x="966411" y="2146099"/>
                      <a:pt x="971554" y="2140003"/>
                      <a:pt x="977653" y="2138480"/>
                    </a:cubicBezTo>
                    <a:cubicBezTo>
                      <a:pt x="1008894" y="2131049"/>
                      <a:pt x="1040327" y="2124763"/>
                      <a:pt x="1071762" y="2117905"/>
                    </a:cubicBezTo>
                    <a:cubicBezTo>
                      <a:pt x="1078810" y="2116380"/>
                      <a:pt x="1086048" y="2114476"/>
                      <a:pt x="1092527" y="2111428"/>
                    </a:cubicBezTo>
                    <a:cubicBezTo>
                      <a:pt x="1098623" y="2108570"/>
                      <a:pt x="1103767" y="2103616"/>
                      <a:pt x="1109865" y="2100568"/>
                    </a:cubicBezTo>
                    <a:cubicBezTo>
                      <a:pt x="1126437" y="2092378"/>
                      <a:pt x="1143394" y="2084757"/>
                      <a:pt x="1162823" y="2075613"/>
                    </a:cubicBezTo>
                    <a:cubicBezTo>
                      <a:pt x="1173681" y="2092757"/>
                      <a:pt x="1188354" y="2083041"/>
                      <a:pt x="1206641" y="2074851"/>
                    </a:cubicBezTo>
                    <a:cubicBezTo>
                      <a:pt x="1225310" y="2066468"/>
                      <a:pt x="1246837" y="2063801"/>
                      <a:pt x="1267411" y="2060753"/>
                    </a:cubicBezTo>
                    <a:cubicBezTo>
                      <a:pt x="1305132" y="2055228"/>
                      <a:pt x="1343044" y="2051799"/>
                      <a:pt x="1380762" y="2046847"/>
                    </a:cubicBezTo>
                    <a:cubicBezTo>
                      <a:pt x="1388765" y="2045703"/>
                      <a:pt x="1397909" y="2043608"/>
                      <a:pt x="1404006" y="2038844"/>
                    </a:cubicBezTo>
                    <a:cubicBezTo>
                      <a:pt x="1445725" y="2006839"/>
                      <a:pt x="1496403" y="1997887"/>
                      <a:pt x="1544598" y="2000932"/>
                    </a:cubicBezTo>
                    <a:cubicBezTo>
                      <a:pt x="1582510" y="2003220"/>
                      <a:pt x="1619658" y="2004935"/>
                      <a:pt x="1657188" y="2001697"/>
                    </a:cubicBezTo>
                    <a:cubicBezTo>
                      <a:pt x="1660046" y="2001505"/>
                      <a:pt x="1663856" y="2001887"/>
                      <a:pt x="1665950" y="2003411"/>
                    </a:cubicBezTo>
                    <a:cubicBezTo>
                      <a:pt x="1678904" y="2013507"/>
                      <a:pt x="1692431" y="2014269"/>
                      <a:pt x="1709006" y="2015983"/>
                    </a:cubicBezTo>
                    <a:cubicBezTo>
                      <a:pt x="1732439" y="2018461"/>
                      <a:pt x="1753965" y="2016745"/>
                      <a:pt x="1775684" y="2012555"/>
                    </a:cubicBezTo>
                    <a:cubicBezTo>
                      <a:pt x="1791496" y="2009507"/>
                      <a:pt x="1807497" y="2003220"/>
                      <a:pt x="1821596" y="1995218"/>
                    </a:cubicBezTo>
                    <a:cubicBezTo>
                      <a:pt x="1841216" y="1983978"/>
                      <a:pt x="1860079" y="1979597"/>
                      <a:pt x="1878748" y="1994457"/>
                    </a:cubicBezTo>
                    <a:cubicBezTo>
                      <a:pt x="1898940" y="2010269"/>
                      <a:pt x="1921800" y="2004745"/>
                      <a:pt x="1944092" y="2005315"/>
                    </a:cubicBezTo>
                    <a:cubicBezTo>
                      <a:pt x="1953806" y="2005507"/>
                      <a:pt x="1964094" y="2005124"/>
                      <a:pt x="1973429" y="2007601"/>
                    </a:cubicBezTo>
                    <a:cubicBezTo>
                      <a:pt x="2000479" y="2014651"/>
                      <a:pt x="2026581" y="2025320"/>
                      <a:pt x="2054013" y="2030082"/>
                    </a:cubicBezTo>
                    <a:cubicBezTo>
                      <a:pt x="2069254" y="2032747"/>
                      <a:pt x="2086208" y="2027986"/>
                      <a:pt x="2102021" y="2024557"/>
                    </a:cubicBezTo>
                    <a:cubicBezTo>
                      <a:pt x="2118023" y="2020937"/>
                      <a:pt x="2133834" y="2015413"/>
                      <a:pt x="2149267" y="2009697"/>
                    </a:cubicBezTo>
                    <a:cubicBezTo>
                      <a:pt x="2159743" y="2005887"/>
                      <a:pt x="2171173" y="2002267"/>
                      <a:pt x="2179556" y="1995409"/>
                    </a:cubicBezTo>
                    <a:cubicBezTo>
                      <a:pt x="2198608" y="1979788"/>
                      <a:pt x="2218229" y="1977120"/>
                      <a:pt x="2240710" y="1985312"/>
                    </a:cubicBezTo>
                    <a:cubicBezTo>
                      <a:pt x="2244137" y="1986647"/>
                      <a:pt x="2248138" y="1986647"/>
                      <a:pt x="2251948" y="1986836"/>
                    </a:cubicBezTo>
                    <a:cubicBezTo>
                      <a:pt x="2312915" y="1990836"/>
                      <a:pt x="2373874" y="1993314"/>
                      <a:pt x="2434456" y="1999410"/>
                    </a:cubicBezTo>
                    <a:cubicBezTo>
                      <a:pt x="2459029" y="2001887"/>
                      <a:pt x="2482652" y="2012745"/>
                      <a:pt x="2506847" y="2019603"/>
                    </a:cubicBezTo>
                    <a:cubicBezTo>
                      <a:pt x="2511800" y="2020937"/>
                      <a:pt x="2517327" y="2023033"/>
                      <a:pt x="2522279" y="2022080"/>
                    </a:cubicBezTo>
                    <a:cubicBezTo>
                      <a:pt x="2576191" y="2012555"/>
                      <a:pt x="2626677" y="2026461"/>
                      <a:pt x="2676398" y="2044751"/>
                    </a:cubicBezTo>
                    <a:cubicBezTo>
                      <a:pt x="2681540" y="2046656"/>
                      <a:pt x="2687827" y="2046084"/>
                      <a:pt x="2693543" y="2045703"/>
                    </a:cubicBezTo>
                    <a:cubicBezTo>
                      <a:pt x="2709548" y="2044370"/>
                      <a:pt x="2726882" y="2037701"/>
                      <a:pt x="2741360" y="2041701"/>
                    </a:cubicBezTo>
                    <a:cubicBezTo>
                      <a:pt x="2779842" y="2052753"/>
                      <a:pt x="2817943" y="2066087"/>
                      <a:pt x="2854140" y="2082851"/>
                    </a:cubicBezTo>
                    <a:cubicBezTo>
                      <a:pt x="2890910" y="2099805"/>
                      <a:pt x="2925008" y="2114095"/>
                      <a:pt x="2967110" y="2096949"/>
                    </a:cubicBezTo>
                    <a:cubicBezTo>
                      <a:pt x="2985016" y="2089709"/>
                      <a:pt x="3008639" y="2094853"/>
                      <a:pt x="3029216" y="2096757"/>
                    </a:cubicBezTo>
                    <a:cubicBezTo>
                      <a:pt x="3044264" y="2098282"/>
                      <a:pt x="3058743" y="2106856"/>
                      <a:pt x="3073604" y="2106856"/>
                    </a:cubicBezTo>
                    <a:cubicBezTo>
                      <a:pt x="3113231" y="2106856"/>
                      <a:pt x="3148472" y="2116953"/>
                      <a:pt x="3182763" y="2137527"/>
                    </a:cubicBezTo>
                    <a:cubicBezTo>
                      <a:pt x="3196102" y="2145528"/>
                      <a:pt x="3216867" y="2140193"/>
                      <a:pt x="3234202" y="2142289"/>
                    </a:cubicBezTo>
                    <a:cubicBezTo>
                      <a:pt x="3252492" y="2144765"/>
                      <a:pt x="3271348" y="2147051"/>
                      <a:pt x="3288877" y="2152578"/>
                    </a:cubicBezTo>
                    <a:cubicBezTo>
                      <a:pt x="3334216" y="2167056"/>
                      <a:pt x="3378986" y="2183439"/>
                      <a:pt x="3424135" y="2198680"/>
                    </a:cubicBezTo>
                    <a:cubicBezTo>
                      <a:pt x="3461282" y="2211253"/>
                      <a:pt x="3497862" y="2201347"/>
                      <a:pt x="3534629" y="2196013"/>
                    </a:cubicBezTo>
                    <a:cubicBezTo>
                      <a:pt x="3557682" y="2192583"/>
                      <a:pt x="3579206" y="2184391"/>
                      <a:pt x="3605116" y="2196583"/>
                    </a:cubicBezTo>
                    <a:cubicBezTo>
                      <a:pt x="3629882" y="2208205"/>
                      <a:pt x="3661315" y="2205537"/>
                      <a:pt x="3689131" y="2211824"/>
                    </a:cubicBezTo>
                    <a:cubicBezTo>
                      <a:pt x="3712565" y="2217157"/>
                      <a:pt x="3735231" y="2225732"/>
                      <a:pt x="3757902" y="2234114"/>
                    </a:cubicBezTo>
                    <a:cubicBezTo>
                      <a:pt x="3788766" y="2245545"/>
                      <a:pt x="3819245" y="2257545"/>
                      <a:pt x="3852966" y="2251831"/>
                    </a:cubicBezTo>
                    <a:cubicBezTo>
                      <a:pt x="3891259" y="2245353"/>
                      <a:pt x="3917546" y="2269738"/>
                      <a:pt x="3947648" y="2285932"/>
                    </a:cubicBezTo>
                    <a:cubicBezTo>
                      <a:pt x="3968414" y="2296980"/>
                      <a:pt x="3991083" y="2305172"/>
                      <a:pt x="4013753" y="2312031"/>
                    </a:cubicBezTo>
                    <a:cubicBezTo>
                      <a:pt x="4044043" y="2320985"/>
                      <a:pt x="4075285" y="2326320"/>
                      <a:pt x="4105766" y="2335082"/>
                    </a:cubicBezTo>
                    <a:cubicBezTo>
                      <a:pt x="4151870" y="2348226"/>
                      <a:pt x="4198546" y="2358514"/>
                      <a:pt x="4246551" y="2351274"/>
                    </a:cubicBezTo>
                    <a:cubicBezTo>
                      <a:pt x="4268649" y="2348036"/>
                      <a:pt x="4289227" y="2348226"/>
                      <a:pt x="4311323" y="2352991"/>
                    </a:cubicBezTo>
                    <a:cubicBezTo>
                      <a:pt x="4347518" y="2360801"/>
                      <a:pt x="4384668" y="2361753"/>
                      <a:pt x="4413817" y="2390899"/>
                    </a:cubicBezTo>
                    <a:cubicBezTo>
                      <a:pt x="4424104" y="2401188"/>
                      <a:pt x="4442581" y="2403853"/>
                      <a:pt x="4457632" y="2409188"/>
                    </a:cubicBezTo>
                    <a:cubicBezTo>
                      <a:pt x="4474969" y="2415476"/>
                      <a:pt x="4487731" y="2412236"/>
                      <a:pt x="4497068" y="2393947"/>
                    </a:cubicBezTo>
                    <a:cubicBezTo>
                      <a:pt x="4501257" y="2385757"/>
                      <a:pt x="4513260" y="2377755"/>
                      <a:pt x="4522596" y="2376421"/>
                    </a:cubicBezTo>
                    <a:cubicBezTo>
                      <a:pt x="4550599" y="2372421"/>
                      <a:pt x="4576318" y="2378327"/>
                      <a:pt x="4603368" y="2391282"/>
                    </a:cubicBezTo>
                    <a:cubicBezTo>
                      <a:pt x="4628705" y="2403474"/>
                      <a:pt x="4660331" y="2402140"/>
                      <a:pt x="4689098" y="2406903"/>
                    </a:cubicBezTo>
                    <a:cubicBezTo>
                      <a:pt x="4699289" y="2408618"/>
                      <a:pt x="4709482" y="2411237"/>
                      <a:pt x="4719697" y="2413428"/>
                    </a:cubicBezTo>
                    <a:lnTo>
                      <a:pt x="4726469" y="2414298"/>
                    </a:lnTo>
                    <a:lnTo>
                      <a:pt x="4785776" y="2414298"/>
                    </a:lnTo>
                    <a:lnTo>
                      <a:pt x="4788661" y="2414047"/>
                    </a:lnTo>
                    <a:cubicBezTo>
                      <a:pt x="4801401" y="2412237"/>
                      <a:pt x="4814166" y="2410142"/>
                      <a:pt x="4827024" y="2408999"/>
                    </a:cubicBezTo>
                    <a:cubicBezTo>
                      <a:pt x="4847027" y="2407095"/>
                      <a:pt x="4867412" y="2407856"/>
                      <a:pt x="4887415" y="2405570"/>
                    </a:cubicBezTo>
                    <a:cubicBezTo>
                      <a:pt x="4903799" y="2403853"/>
                      <a:pt x="4919991" y="2399474"/>
                      <a:pt x="4936184" y="2395853"/>
                    </a:cubicBezTo>
                    <a:cubicBezTo>
                      <a:pt x="4942089" y="2394520"/>
                      <a:pt x="4947996" y="2389376"/>
                      <a:pt x="4953328" y="2390138"/>
                    </a:cubicBezTo>
                    <a:cubicBezTo>
                      <a:pt x="5006292" y="2398330"/>
                      <a:pt x="5044391" y="2361753"/>
                      <a:pt x="5089162" y="2345560"/>
                    </a:cubicBezTo>
                    <a:cubicBezTo>
                      <a:pt x="5136216" y="2328413"/>
                      <a:pt x="5181748" y="2302124"/>
                      <a:pt x="5234326" y="2309935"/>
                    </a:cubicBezTo>
                    <a:cubicBezTo>
                      <a:pt x="5266141" y="2314697"/>
                      <a:pt x="5296812" y="2325747"/>
                      <a:pt x="5328438" y="2332416"/>
                    </a:cubicBezTo>
                    <a:cubicBezTo>
                      <a:pt x="5339677" y="2334701"/>
                      <a:pt x="5352250" y="2334320"/>
                      <a:pt x="5363491" y="2332034"/>
                    </a:cubicBezTo>
                    <a:cubicBezTo>
                      <a:pt x="5417784" y="2321555"/>
                      <a:pt x="5471316" y="2320032"/>
                      <a:pt x="5524660" y="2337178"/>
                    </a:cubicBezTo>
                    <a:cubicBezTo>
                      <a:pt x="5533802" y="2340036"/>
                      <a:pt x="5543518" y="2342701"/>
                      <a:pt x="5553045" y="2342701"/>
                    </a:cubicBezTo>
                    <a:cubicBezTo>
                      <a:pt x="5605244" y="2342701"/>
                      <a:pt x="5656488" y="2338701"/>
                      <a:pt x="5706401" y="2320032"/>
                    </a:cubicBezTo>
                    <a:cubicBezTo>
                      <a:pt x="5723166" y="2313745"/>
                      <a:pt x="5743551" y="2317745"/>
                      <a:pt x="5762029" y="2316221"/>
                    </a:cubicBezTo>
                    <a:cubicBezTo>
                      <a:pt x="5779174" y="2314889"/>
                      <a:pt x="5796702" y="2314317"/>
                      <a:pt x="5813276" y="2309935"/>
                    </a:cubicBezTo>
                    <a:cubicBezTo>
                      <a:pt x="5837472" y="2303459"/>
                      <a:pt x="5859949" y="2302697"/>
                      <a:pt x="5884906" y="2308411"/>
                    </a:cubicBezTo>
                    <a:cubicBezTo>
                      <a:pt x="5908719" y="2313745"/>
                      <a:pt x="5934438" y="2311079"/>
                      <a:pt x="5959204" y="2311269"/>
                    </a:cubicBezTo>
                    <a:cubicBezTo>
                      <a:pt x="5986828" y="2311459"/>
                      <a:pt x="6014449" y="2311649"/>
                      <a:pt x="6042072" y="2310697"/>
                    </a:cubicBezTo>
                    <a:cubicBezTo>
                      <a:pt x="6053124" y="2310317"/>
                      <a:pt x="6065695" y="2302697"/>
                      <a:pt x="6074842" y="2305745"/>
                    </a:cubicBezTo>
                    <a:cubicBezTo>
                      <a:pt x="6104368" y="2316031"/>
                      <a:pt x="6133897" y="2303649"/>
                      <a:pt x="6163425" y="2309172"/>
                    </a:cubicBezTo>
                    <a:cubicBezTo>
                      <a:pt x="6177905" y="2312031"/>
                      <a:pt x="6194288" y="2304220"/>
                      <a:pt x="6209909" y="2303459"/>
                    </a:cubicBezTo>
                    <a:cubicBezTo>
                      <a:pt x="6235437" y="2302124"/>
                      <a:pt x="6260964" y="2302697"/>
                      <a:pt x="6286493" y="2302315"/>
                    </a:cubicBezTo>
                    <a:cubicBezTo>
                      <a:pt x="6294876" y="2302124"/>
                      <a:pt x="6303068" y="2301362"/>
                      <a:pt x="6311449" y="2300980"/>
                    </a:cubicBezTo>
                    <a:cubicBezTo>
                      <a:pt x="6318880" y="2300601"/>
                      <a:pt x="6326691" y="2298887"/>
                      <a:pt x="6333739" y="2300218"/>
                    </a:cubicBezTo>
                    <a:cubicBezTo>
                      <a:pt x="6359268" y="2304983"/>
                      <a:pt x="6384414" y="2312793"/>
                      <a:pt x="6410131" y="2315841"/>
                    </a:cubicBezTo>
                    <a:cubicBezTo>
                      <a:pt x="6432420" y="2318507"/>
                      <a:pt x="6455472" y="2314889"/>
                      <a:pt x="6477951" y="2316793"/>
                    </a:cubicBezTo>
                    <a:cubicBezTo>
                      <a:pt x="6517576" y="2320032"/>
                      <a:pt x="6557201" y="2325747"/>
                      <a:pt x="6596828" y="2329368"/>
                    </a:cubicBezTo>
                    <a:cubicBezTo>
                      <a:pt x="6605401" y="2330130"/>
                      <a:pt x="6614353" y="2325365"/>
                      <a:pt x="6623118" y="2324985"/>
                    </a:cubicBezTo>
                    <a:cubicBezTo>
                      <a:pt x="6650551" y="2324033"/>
                      <a:pt x="6677984" y="2323841"/>
                      <a:pt x="6705417" y="2323272"/>
                    </a:cubicBezTo>
                    <a:cubicBezTo>
                      <a:pt x="6721038" y="2323080"/>
                      <a:pt x="6736851" y="2323651"/>
                      <a:pt x="6752283" y="2321937"/>
                    </a:cubicBezTo>
                    <a:cubicBezTo>
                      <a:pt x="6772665" y="2319651"/>
                      <a:pt x="6791144" y="2316221"/>
                      <a:pt x="6810195" y="2331082"/>
                    </a:cubicBezTo>
                    <a:cubicBezTo>
                      <a:pt x="6839534" y="2354132"/>
                      <a:pt x="6876872" y="2345178"/>
                      <a:pt x="6910782" y="2350512"/>
                    </a:cubicBezTo>
                    <a:cubicBezTo>
                      <a:pt x="6919547" y="2351847"/>
                      <a:pt x="6928501" y="2352036"/>
                      <a:pt x="6937263" y="2353561"/>
                    </a:cubicBezTo>
                    <a:cubicBezTo>
                      <a:pt x="6953457" y="2356418"/>
                      <a:pt x="6969457" y="2359657"/>
                      <a:pt x="6985653" y="2362897"/>
                    </a:cubicBezTo>
                    <a:cubicBezTo>
                      <a:pt x="6988509" y="2363467"/>
                      <a:pt x="6991747" y="2363659"/>
                      <a:pt x="6994415" y="2364611"/>
                    </a:cubicBezTo>
                    <a:cubicBezTo>
                      <a:pt x="7018991" y="2372611"/>
                      <a:pt x="7043184" y="2381755"/>
                      <a:pt x="7068141" y="2388234"/>
                    </a:cubicBezTo>
                    <a:cubicBezTo>
                      <a:pt x="7080334" y="2391472"/>
                      <a:pt x="7093860" y="2391853"/>
                      <a:pt x="7106432" y="2390138"/>
                    </a:cubicBezTo>
                    <a:cubicBezTo>
                      <a:pt x="7143199" y="2385185"/>
                      <a:pt x="7179587" y="2383089"/>
                      <a:pt x="7216547" y="2390330"/>
                    </a:cubicBezTo>
                    <a:cubicBezTo>
                      <a:pt x="7231214" y="2393186"/>
                      <a:pt x="7247599" y="2388424"/>
                      <a:pt x="7263220" y="2386709"/>
                    </a:cubicBezTo>
                    <a:cubicBezTo>
                      <a:pt x="7300559" y="2382137"/>
                      <a:pt x="7337899" y="2377183"/>
                      <a:pt x="7375428" y="2372803"/>
                    </a:cubicBezTo>
                    <a:cubicBezTo>
                      <a:pt x="7398860" y="2370135"/>
                      <a:pt x="7422483" y="2368611"/>
                      <a:pt x="7445916" y="2365945"/>
                    </a:cubicBezTo>
                    <a:cubicBezTo>
                      <a:pt x="7472967" y="2362705"/>
                      <a:pt x="7499828" y="2357753"/>
                      <a:pt x="7526880" y="2355084"/>
                    </a:cubicBezTo>
                    <a:cubicBezTo>
                      <a:pt x="7557742" y="2352036"/>
                      <a:pt x="7588795" y="2351466"/>
                      <a:pt x="7619655" y="2348226"/>
                    </a:cubicBezTo>
                    <a:cubicBezTo>
                      <a:pt x="7676047" y="2341940"/>
                      <a:pt x="7732247" y="2334509"/>
                      <a:pt x="7788636" y="2327461"/>
                    </a:cubicBezTo>
                    <a:cubicBezTo>
                      <a:pt x="7843311" y="2320603"/>
                      <a:pt x="7897987" y="2314507"/>
                      <a:pt x="7952280" y="2305935"/>
                    </a:cubicBezTo>
                    <a:cubicBezTo>
                      <a:pt x="7975142" y="2302315"/>
                      <a:pt x="7996859" y="2292408"/>
                      <a:pt x="8019339" y="2286884"/>
                    </a:cubicBezTo>
                    <a:cubicBezTo>
                      <a:pt x="8058774" y="2277357"/>
                      <a:pt x="8098590" y="2269357"/>
                      <a:pt x="8137835" y="2259832"/>
                    </a:cubicBezTo>
                    <a:cubicBezTo>
                      <a:pt x="8155359" y="2255641"/>
                      <a:pt x="8172124" y="2248593"/>
                      <a:pt x="8189651" y="2243639"/>
                    </a:cubicBezTo>
                    <a:cubicBezTo>
                      <a:pt x="8230992" y="2232208"/>
                      <a:pt x="8272903" y="2222874"/>
                      <a:pt x="8313671" y="2209920"/>
                    </a:cubicBezTo>
                    <a:cubicBezTo>
                      <a:pt x="8362822" y="2194297"/>
                      <a:pt x="8411019" y="2175439"/>
                      <a:pt x="8459979" y="2158864"/>
                    </a:cubicBezTo>
                    <a:cubicBezTo>
                      <a:pt x="8478269" y="2152578"/>
                      <a:pt x="8497511" y="2148957"/>
                      <a:pt x="8516369" y="2144003"/>
                    </a:cubicBezTo>
                    <a:cubicBezTo>
                      <a:pt x="8563425" y="2131431"/>
                      <a:pt x="8610288" y="2118095"/>
                      <a:pt x="8657726" y="2106284"/>
                    </a:cubicBezTo>
                    <a:cubicBezTo>
                      <a:pt x="8675253" y="2101901"/>
                      <a:pt x="8693731" y="2102284"/>
                      <a:pt x="8711448" y="2098664"/>
                    </a:cubicBezTo>
                    <a:cubicBezTo>
                      <a:pt x="8732023" y="2094472"/>
                      <a:pt x="8752407" y="2089138"/>
                      <a:pt x="8772219" y="2082280"/>
                    </a:cubicBezTo>
                    <a:cubicBezTo>
                      <a:pt x="8796985" y="2073707"/>
                      <a:pt x="8820990" y="2062659"/>
                      <a:pt x="8845565" y="2053705"/>
                    </a:cubicBezTo>
                    <a:cubicBezTo>
                      <a:pt x="8886142" y="2039034"/>
                      <a:pt x="8926911" y="2024557"/>
                      <a:pt x="8967871" y="2011221"/>
                    </a:cubicBezTo>
                    <a:cubicBezTo>
                      <a:pt x="8983301" y="2006268"/>
                      <a:pt x="9000257" y="2005697"/>
                      <a:pt x="9015878" y="2001124"/>
                    </a:cubicBezTo>
                    <a:cubicBezTo>
                      <a:pt x="9088840" y="1979597"/>
                      <a:pt x="9161805" y="1957880"/>
                      <a:pt x="9234579" y="1935209"/>
                    </a:cubicBezTo>
                    <a:cubicBezTo>
                      <a:pt x="9272298" y="1923399"/>
                      <a:pt x="9308875" y="1908538"/>
                      <a:pt x="9346597" y="1896917"/>
                    </a:cubicBezTo>
                    <a:cubicBezTo>
                      <a:pt x="9369267" y="1889869"/>
                      <a:pt x="9393650" y="1887773"/>
                      <a:pt x="9416321" y="1880724"/>
                    </a:cubicBezTo>
                    <a:cubicBezTo>
                      <a:pt x="9437278" y="1874247"/>
                      <a:pt x="9456709" y="1863578"/>
                      <a:pt x="9477283" y="1856149"/>
                    </a:cubicBezTo>
                    <a:cubicBezTo>
                      <a:pt x="9540152" y="1833097"/>
                      <a:pt x="9603971" y="1811953"/>
                      <a:pt x="9666265" y="1787186"/>
                    </a:cubicBezTo>
                    <a:cubicBezTo>
                      <a:pt x="9696749" y="1775183"/>
                      <a:pt x="9725323" y="1757849"/>
                      <a:pt x="9754088" y="1741464"/>
                    </a:cubicBezTo>
                    <a:cubicBezTo>
                      <a:pt x="9802858" y="1713841"/>
                      <a:pt x="9850865" y="1685074"/>
                      <a:pt x="9899446" y="1656880"/>
                    </a:cubicBezTo>
                    <a:cubicBezTo>
                      <a:pt x="9935832" y="1635924"/>
                      <a:pt x="9968027" y="1611347"/>
                      <a:pt x="9993175" y="1576487"/>
                    </a:cubicBezTo>
                    <a:cubicBezTo>
                      <a:pt x="10004797" y="1560484"/>
                      <a:pt x="10024990" y="1546768"/>
                      <a:pt x="10044230" y="1540480"/>
                    </a:cubicBezTo>
                    <a:cubicBezTo>
                      <a:pt x="10078713" y="1529241"/>
                      <a:pt x="10104430" y="1507522"/>
                      <a:pt x="10131863" y="1485613"/>
                    </a:cubicBezTo>
                    <a:cubicBezTo>
                      <a:pt x="10166536" y="1457801"/>
                      <a:pt x="10203304" y="1431509"/>
                      <a:pt x="10242357" y="1410555"/>
                    </a:cubicBezTo>
                    <a:cubicBezTo>
                      <a:pt x="10280840" y="1389980"/>
                      <a:pt x="10324086" y="1378549"/>
                      <a:pt x="10363709" y="1359499"/>
                    </a:cubicBezTo>
                    <a:cubicBezTo>
                      <a:pt x="10386952" y="1348259"/>
                      <a:pt x="10407146" y="1330353"/>
                      <a:pt x="10428291" y="1314920"/>
                    </a:cubicBezTo>
                    <a:cubicBezTo>
                      <a:pt x="10449438" y="1299489"/>
                      <a:pt x="10470394" y="1283486"/>
                      <a:pt x="10490969" y="1267104"/>
                    </a:cubicBezTo>
                    <a:cubicBezTo>
                      <a:pt x="10502208" y="1258149"/>
                      <a:pt x="10511734" y="1246909"/>
                      <a:pt x="10523354" y="1238337"/>
                    </a:cubicBezTo>
                    <a:cubicBezTo>
                      <a:pt x="10545263" y="1222334"/>
                      <a:pt x="10569075" y="1208808"/>
                      <a:pt x="10590031" y="1191664"/>
                    </a:cubicBezTo>
                    <a:cubicBezTo>
                      <a:pt x="10610225" y="1175089"/>
                      <a:pt x="10633467" y="1166707"/>
                      <a:pt x="10656519" y="1156038"/>
                    </a:cubicBezTo>
                    <a:cubicBezTo>
                      <a:pt x="10674046" y="1148036"/>
                      <a:pt x="10686617" y="1130320"/>
                      <a:pt x="10703573" y="1120603"/>
                    </a:cubicBezTo>
                    <a:cubicBezTo>
                      <a:pt x="10727767" y="1106697"/>
                      <a:pt x="10746246" y="1089553"/>
                      <a:pt x="10764534" y="1067643"/>
                    </a:cubicBezTo>
                    <a:cubicBezTo>
                      <a:pt x="10785111" y="1043068"/>
                      <a:pt x="10820162" y="1029732"/>
                      <a:pt x="10850453" y="1014301"/>
                    </a:cubicBezTo>
                    <a:cubicBezTo>
                      <a:pt x="10876171" y="1001157"/>
                      <a:pt x="10906081" y="995632"/>
                      <a:pt x="10929704" y="980201"/>
                    </a:cubicBezTo>
                    <a:cubicBezTo>
                      <a:pt x="10946279" y="969342"/>
                      <a:pt x="10958661" y="948957"/>
                      <a:pt x="10967423" y="930289"/>
                    </a:cubicBezTo>
                    <a:cubicBezTo>
                      <a:pt x="10987046" y="887995"/>
                      <a:pt x="11021146" y="861897"/>
                      <a:pt x="11058869" y="838084"/>
                    </a:cubicBezTo>
                    <a:cubicBezTo>
                      <a:pt x="11097350" y="813699"/>
                      <a:pt x="11133927" y="786836"/>
                      <a:pt x="11172600" y="762834"/>
                    </a:cubicBezTo>
                    <a:cubicBezTo>
                      <a:pt x="11211843" y="738638"/>
                      <a:pt x="11243658" y="706443"/>
                      <a:pt x="11275283" y="673676"/>
                    </a:cubicBezTo>
                    <a:cubicBezTo>
                      <a:pt x="11288238" y="660150"/>
                      <a:pt x="11305192" y="650434"/>
                      <a:pt x="11320623" y="639195"/>
                    </a:cubicBezTo>
                    <a:cubicBezTo>
                      <a:pt x="11338339" y="626241"/>
                      <a:pt x="11355296" y="611953"/>
                      <a:pt x="11374346" y="601664"/>
                    </a:cubicBezTo>
                    <a:cubicBezTo>
                      <a:pt x="11398160" y="588709"/>
                      <a:pt x="11424069" y="579757"/>
                      <a:pt x="11448453" y="567755"/>
                    </a:cubicBezTo>
                    <a:cubicBezTo>
                      <a:pt x="11476838" y="553657"/>
                      <a:pt x="11505795" y="539750"/>
                      <a:pt x="11532275" y="522605"/>
                    </a:cubicBezTo>
                    <a:cubicBezTo>
                      <a:pt x="11545039" y="514413"/>
                      <a:pt x="11553613" y="499363"/>
                      <a:pt x="11562947" y="486598"/>
                    </a:cubicBezTo>
                    <a:cubicBezTo>
                      <a:pt x="11599714" y="436305"/>
                      <a:pt x="11635529" y="385441"/>
                      <a:pt x="11672489" y="335337"/>
                    </a:cubicBezTo>
                    <a:cubicBezTo>
                      <a:pt x="11712304" y="281424"/>
                      <a:pt x="11763931" y="241608"/>
                      <a:pt x="11821656" y="207889"/>
                    </a:cubicBezTo>
                    <a:cubicBezTo>
                      <a:pt x="11877664" y="175312"/>
                      <a:pt x="11931195" y="138734"/>
                      <a:pt x="11986443" y="104824"/>
                    </a:cubicBezTo>
                    <a:cubicBezTo>
                      <a:pt x="11998443" y="97395"/>
                      <a:pt x="12013114" y="94347"/>
                      <a:pt x="12026448" y="88821"/>
                    </a:cubicBezTo>
                    <a:cubicBezTo>
                      <a:pt x="12072360" y="69580"/>
                      <a:pt x="12118083" y="50147"/>
                      <a:pt x="12160947" y="28621"/>
                    </a:cubicBezTo>
                    <a:lnTo>
                      <a:pt x="12192000" y="0"/>
                    </a:lnTo>
                    <a:close/>
                  </a:path>
                </a:pathLst>
              </a:custGeom>
              <a:solidFill>
                <a:schemeClr val="bg1">
                  <a:alpha val="14000"/>
                </a:schemeClr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46" name="Group 45">
              <a:extLst>
                <a:ext uri="{FF2B5EF4-FFF2-40B4-BE49-F238E27FC236}">
                  <a16:creationId xmlns:a16="http://schemas.microsoft.com/office/drawing/2014/main" id="{77CB8EFE-31DC-44A2-A07E-FD84E8DA3E2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544" y="3296011"/>
              <a:ext cx="12191456" cy="2849975"/>
              <a:chOff x="544" y="3296011"/>
              <a:chExt cx="12191456" cy="2849975"/>
            </a:xfrm>
          </p:grpSpPr>
          <p:sp>
            <p:nvSpPr>
              <p:cNvPr id="47" name="Freeform: Shape 46">
                <a:extLst>
                  <a:ext uri="{FF2B5EF4-FFF2-40B4-BE49-F238E27FC236}">
                    <a16:creationId xmlns:a16="http://schemas.microsoft.com/office/drawing/2014/main" id="{B6473FEC-46FF-4C7E-85BA-344E0365CA08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44" y="3296011"/>
                <a:ext cx="12191456" cy="2849975"/>
              </a:xfrm>
              <a:custGeom>
                <a:avLst/>
                <a:gdLst>
                  <a:gd name="connsiteX0" fmla="*/ 6095524 w 6095524"/>
                  <a:gd name="connsiteY0" fmla="*/ 0 h 1424940"/>
                  <a:gd name="connsiteX1" fmla="*/ 6095524 w 6095524"/>
                  <a:gd name="connsiteY1" fmla="*/ 17431 h 1424940"/>
                  <a:gd name="connsiteX2" fmla="*/ 6095524 w 6095524"/>
                  <a:gd name="connsiteY2" fmla="*/ 216290 h 1424940"/>
                  <a:gd name="connsiteX3" fmla="*/ 6079998 w 6095524"/>
                  <a:gd name="connsiteY3" fmla="*/ 230600 h 1424940"/>
                  <a:gd name="connsiteX4" fmla="*/ 6012751 w 6095524"/>
                  <a:gd name="connsiteY4" fmla="*/ 260699 h 1424940"/>
                  <a:gd name="connsiteX5" fmla="*/ 5992749 w 6095524"/>
                  <a:gd name="connsiteY5" fmla="*/ 268700 h 1424940"/>
                  <a:gd name="connsiteX6" fmla="*/ 5910358 w 6095524"/>
                  <a:gd name="connsiteY6" fmla="*/ 320231 h 1424940"/>
                  <a:gd name="connsiteX7" fmla="*/ 5835777 w 6095524"/>
                  <a:gd name="connsiteY7" fmla="*/ 383953 h 1424940"/>
                  <a:gd name="connsiteX8" fmla="*/ 5781008 w 6095524"/>
                  <a:gd name="connsiteY8" fmla="*/ 459581 h 1424940"/>
                  <a:gd name="connsiteX9" fmla="*/ 5765673 w 6095524"/>
                  <a:gd name="connsiteY9" fmla="*/ 477584 h 1424940"/>
                  <a:gd name="connsiteX10" fmla="*/ 5723763 w 6095524"/>
                  <a:gd name="connsiteY10" fmla="*/ 500158 h 1424940"/>
                  <a:gd name="connsiteX11" fmla="*/ 5686711 w 6095524"/>
                  <a:gd name="connsiteY11" fmla="*/ 517112 h 1424940"/>
                  <a:gd name="connsiteX12" fmla="*/ 5659850 w 6095524"/>
                  <a:gd name="connsiteY12" fmla="*/ 535877 h 1424940"/>
                  <a:gd name="connsiteX13" fmla="*/ 5637181 w 6095524"/>
                  <a:gd name="connsiteY13" fmla="*/ 553117 h 1424940"/>
                  <a:gd name="connsiteX14" fmla="*/ 5585841 w 6095524"/>
                  <a:gd name="connsiteY14" fmla="*/ 597694 h 1424940"/>
                  <a:gd name="connsiteX15" fmla="*/ 5528977 w 6095524"/>
                  <a:gd name="connsiteY15" fmla="*/ 635318 h 1424940"/>
                  <a:gd name="connsiteX16" fmla="*/ 5483256 w 6095524"/>
                  <a:gd name="connsiteY16" fmla="*/ 681419 h 1424940"/>
                  <a:gd name="connsiteX17" fmla="*/ 5464397 w 6095524"/>
                  <a:gd name="connsiteY17" fmla="*/ 706374 h 1424940"/>
                  <a:gd name="connsiteX18" fmla="*/ 5424773 w 6095524"/>
                  <a:gd name="connsiteY18" fmla="*/ 723424 h 1424940"/>
                  <a:gd name="connsiteX19" fmla="*/ 5381815 w 6095524"/>
                  <a:gd name="connsiteY19" fmla="*/ 750094 h 1424940"/>
                  <a:gd name="connsiteX20" fmla="*/ 5351335 w 6095524"/>
                  <a:gd name="connsiteY20" fmla="*/ 776573 h 1424940"/>
                  <a:gd name="connsiteX21" fmla="*/ 5327809 w 6095524"/>
                  <a:gd name="connsiteY21" fmla="*/ 794290 h 1424940"/>
                  <a:gd name="connsiteX22" fmla="*/ 5294566 w 6095524"/>
                  <a:gd name="connsiteY22" fmla="*/ 812102 h 1424940"/>
                  <a:gd name="connsiteX23" fmla="*/ 5261229 w 6095524"/>
                  <a:gd name="connsiteY23" fmla="*/ 835438 h 1424940"/>
                  <a:gd name="connsiteX24" fmla="*/ 5245037 w 6095524"/>
                  <a:gd name="connsiteY24" fmla="*/ 849821 h 1424940"/>
                  <a:gd name="connsiteX25" fmla="*/ 5213699 w 6095524"/>
                  <a:gd name="connsiteY25" fmla="*/ 873728 h 1424940"/>
                  <a:gd name="connsiteX26" fmla="*/ 5181409 w 6095524"/>
                  <a:gd name="connsiteY26" fmla="*/ 896017 h 1424940"/>
                  <a:gd name="connsiteX27" fmla="*/ 5120735 w 6095524"/>
                  <a:gd name="connsiteY27" fmla="*/ 921544 h 1424940"/>
                  <a:gd name="connsiteX28" fmla="*/ 5065490 w 6095524"/>
                  <a:gd name="connsiteY28" fmla="*/ 959072 h 1424940"/>
                  <a:gd name="connsiteX29" fmla="*/ 5021675 w 6095524"/>
                  <a:gd name="connsiteY29" fmla="*/ 986504 h 1424940"/>
                  <a:gd name="connsiteX30" fmla="*/ 4996148 w 6095524"/>
                  <a:gd name="connsiteY30" fmla="*/ 1004507 h 1424940"/>
                  <a:gd name="connsiteX31" fmla="*/ 4949285 w 6095524"/>
                  <a:gd name="connsiteY31" fmla="*/ 1044702 h 1424940"/>
                  <a:gd name="connsiteX32" fmla="*/ 4876609 w 6095524"/>
                  <a:gd name="connsiteY32" fmla="*/ 1086993 h 1424940"/>
                  <a:gd name="connsiteX33" fmla="*/ 4832699 w 6095524"/>
                  <a:gd name="connsiteY33" fmla="*/ 1109853 h 1424940"/>
                  <a:gd name="connsiteX34" fmla="*/ 4738211 w 6095524"/>
                  <a:gd name="connsiteY34" fmla="*/ 1144334 h 1424940"/>
                  <a:gd name="connsiteX35" fmla="*/ 4707731 w 6095524"/>
                  <a:gd name="connsiteY35" fmla="*/ 1156621 h 1424940"/>
                  <a:gd name="connsiteX36" fmla="*/ 4672870 w 6095524"/>
                  <a:gd name="connsiteY36" fmla="*/ 1164717 h 1424940"/>
                  <a:gd name="connsiteX37" fmla="*/ 4616863 w 6095524"/>
                  <a:gd name="connsiteY37" fmla="*/ 1183862 h 1424940"/>
                  <a:gd name="connsiteX38" fmla="*/ 4507516 w 6095524"/>
                  <a:gd name="connsiteY38" fmla="*/ 1216819 h 1424940"/>
                  <a:gd name="connsiteX39" fmla="*/ 4483513 w 6095524"/>
                  <a:gd name="connsiteY39" fmla="*/ 1221867 h 1424940"/>
                  <a:gd name="connsiteX40" fmla="*/ 4422362 w 6095524"/>
                  <a:gd name="connsiteY40" fmla="*/ 1243108 h 1424940"/>
                  <a:gd name="connsiteX41" fmla="*/ 4385691 w 6095524"/>
                  <a:gd name="connsiteY41" fmla="*/ 1257395 h 1424940"/>
                  <a:gd name="connsiteX42" fmla="*/ 4355306 w 6095524"/>
                  <a:gd name="connsiteY42" fmla="*/ 1265587 h 1424940"/>
                  <a:gd name="connsiteX43" fmla="*/ 4328446 w 6095524"/>
                  <a:gd name="connsiteY43" fmla="*/ 1269397 h 1424940"/>
                  <a:gd name="connsiteX44" fmla="*/ 4257770 w 6095524"/>
                  <a:gd name="connsiteY44" fmla="*/ 1288256 h 1424940"/>
                  <a:gd name="connsiteX45" fmla="*/ 4229576 w 6095524"/>
                  <a:gd name="connsiteY45" fmla="*/ 1295686 h 1424940"/>
                  <a:gd name="connsiteX46" fmla="*/ 4156424 w 6095524"/>
                  <a:gd name="connsiteY46" fmla="*/ 1321213 h 1424940"/>
                  <a:gd name="connsiteX47" fmla="*/ 4094416 w 6095524"/>
                  <a:gd name="connsiteY47" fmla="*/ 1338072 h 1424940"/>
                  <a:gd name="connsiteX48" fmla="*/ 4068509 w 6095524"/>
                  <a:gd name="connsiteY48" fmla="*/ 1346168 h 1424940"/>
                  <a:gd name="connsiteX49" fmla="*/ 4009263 w 6095524"/>
                  <a:gd name="connsiteY49" fmla="*/ 1359694 h 1424940"/>
                  <a:gd name="connsiteX50" fmla="*/ 3975735 w 6095524"/>
                  <a:gd name="connsiteY50" fmla="*/ 1369219 h 1424940"/>
                  <a:gd name="connsiteX51" fmla="*/ 3893915 w 6095524"/>
                  <a:gd name="connsiteY51" fmla="*/ 1379982 h 1424940"/>
                  <a:gd name="connsiteX52" fmla="*/ 3809428 w 6095524"/>
                  <a:gd name="connsiteY52" fmla="*/ 1390364 h 1424940"/>
                  <a:gd name="connsiteX53" fmla="*/ 3763042 w 6095524"/>
                  <a:gd name="connsiteY53" fmla="*/ 1393793 h 1424940"/>
                  <a:gd name="connsiteX54" fmla="*/ 3722561 w 6095524"/>
                  <a:gd name="connsiteY54" fmla="*/ 1399223 h 1424940"/>
                  <a:gd name="connsiteX55" fmla="*/ 3687318 w 6095524"/>
                  <a:gd name="connsiteY55" fmla="*/ 1402652 h 1424940"/>
                  <a:gd name="connsiteX56" fmla="*/ 3631216 w 6095524"/>
                  <a:gd name="connsiteY56" fmla="*/ 1409605 h 1424940"/>
                  <a:gd name="connsiteX57" fmla="*/ 3607880 w 6095524"/>
                  <a:gd name="connsiteY57" fmla="*/ 1411415 h 1424940"/>
                  <a:gd name="connsiteX58" fmla="*/ 3552825 w 6095524"/>
                  <a:gd name="connsiteY58" fmla="*/ 1411319 h 1424940"/>
                  <a:gd name="connsiteX59" fmla="*/ 3533680 w 6095524"/>
                  <a:gd name="connsiteY59" fmla="*/ 1410367 h 1424940"/>
                  <a:gd name="connsiteX60" fmla="*/ 3496818 w 6095524"/>
                  <a:gd name="connsiteY60" fmla="*/ 1398556 h 1424940"/>
                  <a:gd name="connsiteX61" fmla="*/ 3492437 w 6095524"/>
                  <a:gd name="connsiteY61" fmla="*/ 1397699 h 1424940"/>
                  <a:gd name="connsiteX62" fmla="*/ 3468243 w 6095524"/>
                  <a:gd name="connsiteY62" fmla="*/ 1393031 h 1424940"/>
                  <a:gd name="connsiteX63" fmla="*/ 3455003 w 6095524"/>
                  <a:gd name="connsiteY63" fmla="*/ 1391507 h 1424940"/>
                  <a:gd name="connsiteX64" fmla="*/ 3404711 w 6095524"/>
                  <a:gd name="connsiteY64" fmla="*/ 1381792 h 1424940"/>
                  <a:gd name="connsiteX65" fmla="*/ 3375756 w 6095524"/>
                  <a:gd name="connsiteY65" fmla="*/ 1377220 h 1424940"/>
                  <a:gd name="connsiteX66" fmla="*/ 3352324 w 6095524"/>
                  <a:gd name="connsiteY66" fmla="*/ 1377887 h 1424940"/>
                  <a:gd name="connsiteX67" fmla="*/ 3311176 w 6095524"/>
                  <a:gd name="connsiteY67" fmla="*/ 1378744 h 1424940"/>
                  <a:gd name="connsiteX68" fmla="*/ 3298031 w 6095524"/>
                  <a:gd name="connsiteY68" fmla="*/ 1380935 h 1424940"/>
                  <a:gd name="connsiteX69" fmla="*/ 3238595 w 6095524"/>
                  <a:gd name="connsiteY69" fmla="*/ 1374648 h 1424940"/>
                  <a:gd name="connsiteX70" fmla="*/ 3204686 w 6095524"/>
                  <a:gd name="connsiteY70" fmla="*/ 1374172 h 1424940"/>
                  <a:gd name="connsiteX71" fmla="*/ 3166491 w 6095524"/>
                  <a:gd name="connsiteY71" fmla="*/ 1366361 h 1424940"/>
                  <a:gd name="connsiteX72" fmla="*/ 3155347 w 6095524"/>
                  <a:gd name="connsiteY72" fmla="*/ 1366742 h 1424940"/>
                  <a:gd name="connsiteX73" fmla="*/ 3142869 w 6095524"/>
                  <a:gd name="connsiteY73" fmla="*/ 1367409 h 1424940"/>
                  <a:gd name="connsiteX74" fmla="*/ 3104578 w 6095524"/>
                  <a:gd name="connsiteY74" fmla="*/ 1367981 h 1424940"/>
                  <a:gd name="connsiteX75" fmla="*/ 3081337 w 6095524"/>
                  <a:gd name="connsiteY75" fmla="*/ 1370838 h 1424940"/>
                  <a:gd name="connsiteX76" fmla="*/ 3037047 w 6095524"/>
                  <a:gd name="connsiteY76" fmla="*/ 1369124 h 1424940"/>
                  <a:gd name="connsiteX77" fmla="*/ 3020663 w 6095524"/>
                  <a:gd name="connsiteY77" fmla="*/ 1371600 h 1424940"/>
                  <a:gd name="connsiteX78" fmla="*/ 2979230 w 6095524"/>
                  <a:gd name="connsiteY78" fmla="*/ 1371886 h 1424940"/>
                  <a:gd name="connsiteX79" fmla="*/ 2942082 w 6095524"/>
                  <a:gd name="connsiteY79" fmla="*/ 1370457 h 1424940"/>
                  <a:gd name="connsiteX80" fmla="*/ 2906268 w 6095524"/>
                  <a:gd name="connsiteY80" fmla="*/ 1371219 h 1424940"/>
                  <a:gd name="connsiteX81" fmla="*/ 2880646 w 6095524"/>
                  <a:gd name="connsiteY81" fmla="*/ 1374362 h 1424940"/>
                  <a:gd name="connsiteX82" fmla="*/ 2852833 w 6095524"/>
                  <a:gd name="connsiteY82" fmla="*/ 1376267 h 1424940"/>
                  <a:gd name="connsiteX83" fmla="*/ 2776157 w 6095524"/>
                  <a:gd name="connsiteY83" fmla="*/ 1387602 h 1424940"/>
                  <a:gd name="connsiteX84" fmla="*/ 2761965 w 6095524"/>
                  <a:gd name="connsiteY84" fmla="*/ 1384840 h 1424940"/>
                  <a:gd name="connsiteX85" fmla="*/ 2681383 w 6095524"/>
                  <a:gd name="connsiteY85" fmla="*/ 1382268 h 1424940"/>
                  <a:gd name="connsiteX86" fmla="*/ 2663857 w 6095524"/>
                  <a:gd name="connsiteY86" fmla="*/ 1382459 h 1424940"/>
                  <a:gd name="connsiteX87" fmla="*/ 2616803 w 6095524"/>
                  <a:gd name="connsiteY87" fmla="*/ 1371219 h 1424940"/>
                  <a:gd name="connsiteX88" fmla="*/ 2544223 w 6095524"/>
                  <a:gd name="connsiteY88" fmla="*/ 1389031 h 1424940"/>
                  <a:gd name="connsiteX89" fmla="*/ 2476309 w 6095524"/>
                  <a:gd name="connsiteY89" fmla="*/ 1411319 h 1424940"/>
                  <a:gd name="connsiteX90" fmla="*/ 2467737 w 6095524"/>
                  <a:gd name="connsiteY90" fmla="*/ 1414177 h 1424940"/>
                  <a:gd name="connsiteX91" fmla="*/ 2443353 w 6095524"/>
                  <a:gd name="connsiteY91" fmla="*/ 1419035 h 1424940"/>
                  <a:gd name="connsiteX92" fmla="*/ 2413159 w 6095524"/>
                  <a:gd name="connsiteY92" fmla="*/ 1420749 h 1424940"/>
                  <a:gd name="connsiteX93" fmla="*/ 2374868 w 6095524"/>
                  <a:gd name="connsiteY93" fmla="*/ 1424940 h 1424940"/>
                  <a:gd name="connsiteX94" fmla="*/ 2344198 w 6095524"/>
                  <a:gd name="connsiteY94" fmla="*/ 1419701 h 1424940"/>
                  <a:gd name="connsiteX95" fmla="*/ 2301335 w 6095524"/>
                  <a:gd name="connsiteY95" fmla="*/ 1411891 h 1424940"/>
                  <a:gd name="connsiteX96" fmla="*/ 2260949 w 6095524"/>
                  <a:gd name="connsiteY96" fmla="*/ 1404461 h 1424940"/>
                  <a:gd name="connsiteX97" fmla="*/ 2248186 w 6095524"/>
                  <a:gd name="connsiteY97" fmla="*/ 1413224 h 1424940"/>
                  <a:gd name="connsiteX98" fmla="*/ 2228469 w 6095524"/>
                  <a:gd name="connsiteY98" fmla="*/ 1420844 h 1424940"/>
                  <a:gd name="connsiteX99" fmla="*/ 2206562 w 6095524"/>
                  <a:gd name="connsiteY99" fmla="*/ 1411700 h 1424940"/>
                  <a:gd name="connsiteX100" fmla="*/ 2155317 w 6095524"/>
                  <a:gd name="connsiteY100" fmla="*/ 1392746 h 1424940"/>
                  <a:gd name="connsiteX101" fmla="*/ 2122932 w 6095524"/>
                  <a:gd name="connsiteY101" fmla="*/ 1391888 h 1424940"/>
                  <a:gd name="connsiteX102" fmla="*/ 2052542 w 6095524"/>
                  <a:gd name="connsiteY102" fmla="*/ 1383792 h 1424940"/>
                  <a:gd name="connsiteX103" fmla="*/ 2006537 w 6095524"/>
                  <a:gd name="connsiteY103" fmla="*/ 1372267 h 1424940"/>
                  <a:gd name="connsiteX104" fmla="*/ 1973486 w 6095524"/>
                  <a:gd name="connsiteY104" fmla="*/ 1359218 h 1424940"/>
                  <a:gd name="connsiteX105" fmla="*/ 1926146 w 6095524"/>
                  <a:gd name="connsiteY105" fmla="*/ 1342168 h 1424940"/>
                  <a:gd name="connsiteX106" fmla="*/ 1878616 w 6095524"/>
                  <a:gd name="connsiteY106" fmla="*/ 1333310 h 1424940"/>
                  <a:gd name="connsiteX107" fmla="*/ 1844231 w 6095524"/>
                  <a:gd name="connsiteY107" fmla="*/ 1322165 h 1424940"/>
                  <a:gd name="connsiteX108" fmla="*/ 1802225 w 6095524"/>
                  <a:gd name="connsiteY108" fmla="*/ 1314545 h 1424940"/>
                  <a:gd name="connsiteX109" fmla="*/ 1766983 w 6095524"/>
                  <a:gd name="connsiteY109" fmla="*/ 1314260 h 1424940"/>
                  <a:gd name="connsiteX110" fmla="*/ 1711738 w 6095524"/>
                  <a:gd name="connsiteY110" fmla="*/ 1315593 h 1424940"/>
                  <a:gd name="connsiteX111" fmla="*/ 1644111 w 6095524"/>
                  <a:gd name="connsiteY111" fmla="*/ 1292543 h 1424940"/>
                  <a:gd name="connsiteX112" fmla="*/ 1616774 w 6095524"/>
                  <a:gd name="connsiteY112" fmla="*/ 1287399 h 1424940"/>
                  <a:gd name="connsiteX113" fmla="*/ 1591056 w 6095524"/>
                  <a:gd name="connsiteY113" fmla="*/ 1285018 h 1424940"/>
                  <a:gd name="connsiteX114" fmla="*/ 1536478 w 6095524"/>
                  <a:gd name="connsiteY114" fmla="*/ 1269683 h 1424940"/>
                  <a:gd name="connsiteX115" fmla="*/ 1514285 w 6095524"/>
                  <a:gd name="connsiteY115" fmla="*/ 1264634 h 1424940"/>
                  <a:gd name="connsiteX116" fmla="*/ 1483233 w 6095524"/>
                  <a:gd name="connsiteY116" fmla="*/ 1264730 h 1424940"/>
                  <a:gd name="connsiteX117" fmla="*/ 1426750 w 6095524"/>
                  <a:gd name="connsiteY117" fmla="*/ 1257681 h 1424940"/>
                  <a:gd name="connsiteX118" fmla="*/ 1370362 w 6095524"/>
                  <a:gd name="connsiteY118" fmla="*/ 1237107 h 1424940"/>
                  <a:gd name="connsiteX119" fmla="*/ 1346454 w 6095524"/>
                  <a:gd name="connsiteY119" fmla="*/ 1239107 h 1424940"/>
                  <a:gd name="connsiteX120" fmla="*/ 1337882 w 6095524"/>
                  <a:gd name="connsiteY120" fmla="*/ 1238631 h 1424940"/>
                  <a:gd name="connsiteX121" fmla="*/ 1260825 w 6095524"/>
                  <a:gd name="connsiteY121" fmla="*/ 1227296 h 1424940"/>
                  <a:gd name="connsiteX122" fmla="*/ 1253109 w 6095524"/>
                  <a:gd name="connsiteY122" fmla="*/ 1226058 h 1424940"/>
                  <a:gd name="connsiteX123" fmla="*/ 1216915 w 6095524"/>
                  <a:gd name="connsiteY123" fmla="*/ 1215962 h 1424940"/>
                  <a:gd name="connsiteX124" fmla="*/ 1125664 w 6095524"/>
                  <a:gd name="connsiteY124" fmla="*/ 1209675 h 1424940"/>
                  <a:gd name="connsiteX125" fmla="*/ 1120045 w 6095524"/>
                  <a:gd name="connsiteY125" fmla="*/ 1208913 h 1424940"/>
                  <a:gd name="connsiteX126" fmla="*/ 1089469 w 6095524"/>
                  <a:gd name="connsiteY126" fmla="*/ 1213961 h 1424940"/>
                  <a:gd name="connsiteX127" fmla="*/ 1074325 w 6095524"/>
                  <a:gd name="connsiteY127" fmla="*/ 1221105 h 1424940"/>
                  <a:gd name="connsiteX128" fmla="*/ 1050703 w 6095524"/>
                  <a:gd name="connsiteY128" fmla="*/ 1228535 h 1424940"/>
                  <a:gd name="connsiteX129" fmla="*/ 1026700 w 6095524"/>
                  <a:gd name="connsiteY129" fmla="*/ 1231297 h 1424940"/>
                  <a:gd name="connsiteX130" fmla="*/ 986409 w 6095524"/>
                  <a:gd name="connsiteY130" fmla="*/ 1220057 h 1424940"/>
                  <a:gd name="connsiteX131" fmla="*/ 971741 w 6095524"/>
                  <a:gd name="connsiteY131" fmla="*/ 1218914 h 1424940"/>
                  <a:gd name="connsiteX132" fmla="*/ 939070 w 6095524"/>
                  <a:gd name="connsiteY132" fmla="*/ 1213485 h 1424940"/>
                  <a:gd name="connsiteX133" fmla="*/ 910495 w 6095524"/>
                  <a:gd name="connsiteY133" fmla="*/ 1213866 h 1424940"/>
                  <a:gd name="connsiteX134" fmla="*/ 887540 w 6095524"/>
                  <a:gd name="connsiteY134" fmla="*/ 1222534 h 1424940"/>
                  <a:gd name="connsiteX135" fmla="*/ 854202 w 6095524"/>
                  <a:gd name="connsiteY135" fmla="*/ 1224248 h 1424940"/>
                  <a:gd name="connsiteX136" fmla="*/ 832675 w 6095524"/>
                  <a:gd name="connsiteY136" fmla="*/ 1217962 h 1424940"/>
                  <a:gd name="connsiteX137" fmla="*/ 828294 w 6095524"/>
                  <a:gd name="connsiteY137" fmla="*/ 1217105 h 1424940"/>
                  <a:gd name="connsiteX138" fmla="*/ 772001 w 6095524"/>
                  <a:gd name="connsiteY138" fmla="*/ 1216723 h 1424940"/>
                  <a:gd name="connsiteX139" fmla="*/ 701707 w 6095524"/>
                  <a:gd name="connsiteY139" fmla="*/ 1235678 h 1424940"/>
                  <a:gd name="connsiteX140" fmla="*/ 690086 w 6095524"/>
                  <a:gd name="connsiteY140" fmla="*/ 1239679 h 1424940"/>
                  <a:gd name="connsiteX141" fmla="*/ 633412 w 6095524"/>
                  <a:gd name="connsiteY141" fmla="*/ 1246632 h 1424940"/>
                  <a:gd name="connsiteX142" fmla="*/ 603028 w 6095524"/>
                  <a:gd name="connsiteY142" fmla="*/ 1253681 h 1424940"/>
                  <a:gd name="connsiteX143" fmla="*/ 581120 w 6095524"/>
                  <a:gd name="connsiteY143" fmla="*/ 1254062 h 1424940"/>
                  <a:gd name="connsiteX144" fmla="*/ 554642 w 6095524"/>
                  <a:gd name="connsiteY144" fmla="*/ 1266539 h 1424940"/>
                  <a:gd name="connsiteX145" fmla="*/ 545973 w 6095524"/>
                  <a:gd name="connsiteY145" fmla="*/ 1271969 h 1424940"/>
                  <a:gd name="connsiteX146" fmla="*/ 535591 w 6095524"/>
                  <a:gd name="connsiteY146" fmla="*/ 1275207 h 1424940"/>
                  <a:gd name="connsiteX147" fmla="*/ 488538 w 6095524"/>
                  <a:gd name="connsiteY147" fmla="*/ 1285494 h 1424940"/>
                  <a:gd name="connsiteX148" fmla="*/ 480155 w 6095524"/>
                  <a:gd name="connsiteY148" fmla="*/ 1291304 h 1424940"/>
                  <a:gd name="connsiteX149" fmla="*/ 474535 w 6095524"/>
                  <a:gd name="connsiteY149" fmla="*/ 1294924 h 1424940"/>
                  <a:gd name="connsiteX150" fmla="*/ 428816 w 6095524"/>
                  <a:gd name="connsiteY150" fmla="*/ 1301020 h 1424940"/>
                  <a:gd name="connsiteX151" fmla="*/ 400241 w 6095524"/>
                  <a:gd name="connsiteY151" fmla="*/ 1318260 h 1424940"/>
                  <a:gd name="connsiteX152" fmla="*/ 392431 w 6095524"/>
                  <a:gd name="connsiteY152" fmla="*/ 1325594 h 1424940"/>
                  <a:gd name="connsiteX153" fmla="*/ 365093 w 6095524"/>
                  <a:gd name="connsiteY153" fmla="*/ 1336643 h 1424940"/>
                  <a:gd name="connsiteX154" fmla="*/ 273177 w 6095524"/>
                  <a:gd name="connsiteY154" fmla="*/ 1357884 h 1424940"/>
                  <a:gd name="connsiteX155" fmla="*/ 246888 w 6095524"/>
                  <a:gd name="connsiteY155" fmla="*/ 1350359 h 1424940"/>
                  <a:gd name="connsiteX156" fmla="*/ 196977 w 6095524"/>
                  <a:gd name="connsiteY156" fmla="*/ 1370552 h 1424940"/>
                  <a:gd name="connsiteX157" fmla="*/ 153352 w 6095524"/>
                  <a:gd name="connsiteY157" fmla="*/ 1381982 h 1424940"/>
                  <a:gd name="connsiteX158" fmla="*/ 137160 w 6095524"/>
                  <a:gd name="connsiteY158" fmla="*/ 1384745 h 1424940"/>
                  <a:gd name="connsiteX159" fmla="*/ 85917 w 6095524"/>
                  <a:gd name="connsiteY159" fmla="*/ 1389793 h 1424940"/>
                  <a:gd name="connsiteX160" fmla="*/ 59532 w 6095524"/>
                  <a:gd name="connsiteY160" fmla="*/ 1401223 h 1424940"/>
                  <a:gd name="connsiteX161" fmla="*/ 30325 w 6095524"/>
                  <a:gd name="connsiteY161" fmla="*/ 1409974 h 1424940"/>
                  <a:gd name="connsiteX162" fmla="*/ 0 w 6095524"/>
                  <a:gd name="connsiteY162" fmla="*/ 1412360 h 1424940"/>
                  <a:gd name="connsiteX163" fmla="*/ 0 w 6095524"/>
                  <a:gd name="connsiteY163" fmla="*/ 1058622 h 1424940"/>
                  <a:gd name="connsiteX164" fmla="*/ 17145 w 6095524"/>
                  <a:gd name="connsiteY164" fmla="*/ 1060228 h 1424940"/>
                  <a:gd name="connsiteX165" fmla="*/ 44672 w 6095524"/>
                  <a:gd name="connsiteY165" fmla="*/ 1066324 h 1424940"/>
                  <a:gd name="connsiteX166" fmla="*/ 84677 w 6095524"/>
                  <a:gd name="connsiteY166" fmla="*/ 1076230 h 1424940"/>
                  <a:gd name="connsiteX167" fmla="*/ 132017 w 6095524"/>
                  <a:gd name="connsiteY167" fmla="*/ 1064990 h 1424940"/>
                  <a:gd name="connsiteX168" fmla="*/ 136779 w 6095524"/>
                  <a:gd name="connsiteY168" fmla="*/ 1060323 h 1424940"/>
                  <a:gd name="connsiteX169" fmla="*/ 187547 w 6095524"/>
                  <a:gd name="connsiteY169" fmla="*/ 1049179 h 1424940"/>
                  <a:gd name="connsiteX170" fmla="*/ 270891 w 6095524"/>
                  <a:gd name="connsiteY170" fmla="*/ 1036415 h 1424940"/>
                  <a:gd name="connsiteX171" fmla="*/ 276320 w 6095524"/>
                  <a:gd name="connsiteY171" fmla="*/ 1035558 h 1424940"/>
                  <a:gd name="connsiteX172" fmla="*/ 323755 w 6095524"/>
                  <a:gd name="connsiteY172" fmla="*/ 1061561 h 1424940"/>
                  <a:gd name="connsiteX173" fmla="*/ 361855 w 6095524"/>
                  <a:gd name="connsiteY173" fmla="*/ 1057942 h 1424940"/>
                  <a:gd name="connsiteX174" fmla="*/ 379571 w 6095524"/>
                  <a:gd name="connsiteY174" fmla="*/ 1039939 h 1424940"/>
                  <a:gd name="connsiteX175" fmla="*/ 430530 w 6095524"/>
                  <a:gd name="connsiteY175" fmla="*/ 1025747 h 1424940"/>
                  <a:gd name="connsiteX176" fmla="*/ 493300 w 6095524"/>
                  <a:gd name="connsiteY176" fmla="*/ 1027176 h 1424940"/>
                  <a:gd name="connsiteX177" fmla="*/ 537782 w 6095524"/>
                  <a:gd name="connsiteY177" fmla="*/ 1025366 h 1424940"/>
                  <a:gd name="connsiteX178" fmla="*/ 562166 w 6095524"/>
                  <a:gd name="connsiteY178" fmla="*/ 1015746 h 1424940"/>
                  <a:gd name="connsiteX179" fmla="*/ 579596 w 6095524"/>
                  <a:gd name="connsiteY179" fmla="*/ 1016699 h 1424940"/>
                  <a:gd name="connsiteX180" fmla="*/ 612362 w 6095524"/>
                  <a:gd name="connsiteY180" fmla="*/ 1023557 h 1424940"/>
                  <a:gd name="connsiteX181" fmla="*/ 716090 w 6095524"/>
                  <a:gd name="connsiteY181" fmla="*/ 1031653 h 1424940"/>
                  <a:gd name="connsiteX182" fmla="*/ 758381 w 6095524"/>
                  <a:gd name="connsiteY182" fmla="*/ 1018985 h 1424940"/>
                  <a:gd name="connsiteX183" fmla="*/ 771049 w 6095524"/>
                  <a:gd name="connsiteY183" fmla="*/ 1018699 h 1424940"/>
                  <a:gd name="connsiteX184" fmla="*/ 799433 w 6095524"/>
                  <a:gd name="connsiteY184" fmla="*/ 1023652 h 1424940"/>
                  <a:gd name="connsiteX185" fmla="*/ 858012 w 6095524"/>
                  <a:gd name="connsiteY185" fmla="*/ 1020318 h 1424940"/>
                  <a:gd name="connsiteX186" fmla="*/ 879634 w 6095524"/>
                  <a:gd name="connsiteY186" fmla="*/ 1015270 h 1424940"/>
                  <a:gd name="connsiteX187" fmla="*/ 891635 w 6095524"/>
                  <a:gd name="connsiteY187" fmla="*/ 1012031 h 1424940"/>
                  <a:gd name="connsiteX188" fmla="*/ 953262 w 6095524"/>
                  <a:gd name="connsiteY188" fmla="*/ 1003078 h 1424940"/>
                  <a:gd name="connsiteX189" fmla="*/ 980694 w 6095524"/>
                  <a:gd name="connsiteY189" fmla="*/ 993458 h 1424940"/>
                  <a:gd name="connsiteX190" fmla="*/ 988124 w 6095524"/>
                  <a:gd name="connsiteY190" fmla="*/ 992029 h 1424940"/>
                  <a:gd name="connsiteX191" fmla="*/ 1028795 w 6095524"/>
                  <a:gd name="connsiteY191" fmla="*/ 996029 h 1424940"/>
                  <a:gd name="connsiteX192" fmla="*/ 1059275 w 6095524"/>
                  <a:gd name="connsiteY192" fmla="*/ 1011555 h 1424940"/>
                  <a:gd name="connsiteX193" fmla="*/ 1065181 w 6095524"/>
                  <a:gd name="connsiteY193" fmla="*/ 1016794 h 1424940"/>
                  <a:gd name="connsiteX194" fmla="*/ 1150144 w 6095524"/>
                  <a:gd name="connsiteY194" fmla="*/ 1014984 h 1424940"/>
                  <a:gd name="connsiteX195" fmla="*/ 1163193 w 6095524"/>
                  <a:gd name="connsiteY195" fmla="*/ 1012793 h 1424940"/>
                  <a:gd name="connsiteX196" fmla="*/ 1226249 w 6095524"/>
                  <a:gd name="connsiteY196" fmla="*/ 1021937 h 1424940"/>
                  <a:gd name="connsiteX197" fmla="*/ 1244632 w 6095524"/>
                  <a:gd name="connsiteY197" fmla="*/ 1023747 h 1424940"/>
                  <a:gd name="connsiteX198" fmla="*/ 1310545 w 6095524"/>
                  <a:gd name="connsiteY198" fmla="*/ 1031939 h 1424940"/>
                  <a:gd name="connsiteX199" fmla="*/ 1319879 w 6095524"/>
                  <a:gd name="connsiteY199" fmla="*/ 1024319 h 1424940"/>
                  <a:gd name="connsiteX200" fmla="*/ 1346740 w 6095524"/>
                  <a:gd name="connsiteY200" fmla="*/ 1005173 h 1424940"/>
                  <a:gd name="connsiteX201" fmla="*/ 1399699 w 6095524"/>
                  <a:gd name="connsiteY201" fmla="*/ 988219 h 1424940"/>
                  <a:gd name="connsiteX202" fmla="*/ 1414082 w 6095524"/>
                  <a:gd name="connsiteY202" fmla="*/ 989171 h 1424940"/>
                  <a:gd name="connsiteX203" fmla="*/ 1450467 w 6095524"/>
                  <a:gd name="connsiteY203" fmla="*/ 1017461 h 1424940"/>
                  <a:gd name="connsiteX204" fmla="*/ 1468184 w 6095524"/>
                  <a:gd name="connsiteY204" fmla="*/ 1028795 h 1424940"/>
                  <a:gd name="connsiteX205" fmla="*/ 1518476 w 6095524"/>
                  <a:gd name="connsiteY205" fmla="*/ 1049655 h 1424940"/>
                  <a:gd name="connsiteX206" fmla="*/ 1522667 w 6095524"/>
                  <a:gd name="connsiteY206" fmla="*/ 1053465 h 1424940"/>
                  <a:gd name="connsiteX207" fmla="*/ 1559814 w 6095524"/>
                  <a:gd name="connsiteY207" fmla="*/ 1098709 h 1424940"/>
                  <a:gd name="connsiteX208" fmla="*/ 1568196 w 6095524"/>
                  <a:gd name="connsiteY208" fmla="*/ 1106424 h 1424940"/>
                  <a:gd name="connsiteX209" fmla="*/ 1578293 w 6095524"/>
                  <a:gd name="connsiteY209" fmla="*/ 1118426 h 1424940"/>
                  <a:gd name="connsiteX210" fmla="*/ 1609820 w 6095524"/>
                  <a:gd name="connsiteY210" fmla="*/ 1141667 h 1424940"/>
                  <a:gd name="connsiteX211" fmla="*/ 1648873 w 6095524"/>
                  <a:gd name="connsiteY211" fmla="*/ 1149096 h 1424940"/>
                  <a:gd name="connsiteX212" fmla="*/ 1696022 w 6095524"/>
                  <a:gd name="connsiteY212" fmla="*/ 1160431 h 1424940"/>
                  <a:gd name="connsiteX213" fmla="*/ 1715739 w 6095524"/>
                  <a:gd name="connsiteY213" fmla="*/ 1168051 h 1424940"/>
                  <a:gd name="connsiteX214" fmla="*/ 1768602 w 6095524"/>
                  <a:gd name="connsiteY214" fmla="*/ 1182529 h 1424940"/>
                  <a:gd name="connsiteX215" fmla="*/ 1806321 w 6095524"/>
                  <a:gd name="connsiteY215" fmla="*/ 1194721 h 1424940"/>
                  <a:gd name="connsiteX216" fmla="*/ 1860709 w 6095524"/>
                  <a:gd name="connsiteY216" fmla="*/ 1201865 h 1424940"/>
                  <a:gd name="connsiteX217" fmla="*/ 1887093 w 6095524"/>
                  <a:gd name="connsiteY217" fmla="*/ 1202150 h 1424940"/>
                  <a:gd name="connsiteX218" fmla="*/ 1935575 w 6095524"/>
                  <a:gd name="connsiteY218" fmla="*/ 1238726 h 1424940"/>
                  <a:gd name="connsiteX219" fmla="*/ 1974247 w 6095524"/>
                  <a:gd name="connsiteY219" fmla="*/ 1262920 h 1424940"/>
                  <a:gd name="connsiteX220" fmla="*/ 2014919 w 6095524"/>
                  <a:gd name="connsiteY220" fmla="*/ 1251204 h 1424940"/>
                  <a:gd name="connsiteX221" fmla="*/ 2025968 w 6095524"/>
                  <a:gd name="connsiteY221" fmla="*/ 1240155 h 1424940"/>
                  <a:gd name="connsiteX222" fmla="*/ 2092643 w 6095524"/>
                  <a:gd name="connsiteY222" fmla="*/ 1229678 h 1424940"/>
                  <a:gd name="connsiteX223" fmla="*/ 2187893 w 6095524"/>
                  <a:gd name="connsiteY223" fmla="*/ 1229297 h 1424940"/>
                  <a:gd name="connsiteX224" fmla="*/ 2346294 w 6095524"/>
                  <a:gd name="connsiteY224" fmla="*/ 1205484 h 1424940"/>
                  <a:gd name="connsiteX225" fmla="*/ 2373916 w 6095524"/>
                  <a:gd name="connsiteY225" fmla="*/ 1194435 h 1424940"/>
                  <a:gd name="connsiteX226" fmla="*/ 2404967 w 6095524"/>
                  <a:gd name="connsiteY226" fmla="*/ 1191673 h 1424940"/>
                  <a:gd name="connsiteX227" fmla="*/ 2416874 w 6095524"/>
                  <a:gd name="connsiteY227" fmla="*/ 1198436 h 1424940"/>
                  <a:gd name="connsiteX228" fmla="*/ 2468975 w 6095524"/>
                  <a:gd name="connsiteY228" fmla="*/ 1208532 h 1424940"/>
                  <a:gd name="connsiteX229" fmla="*/ 2478882 w 6095524"/>
                  <a:gd name="connsiteY229" fmla="*/ 1208723 h 1424940"/>
                  <a:gd name="connsiteX230" fmla="*/ 2512791 w 6095524"/>
                  <a:gd name="connsiteY230" fmla="*/ 1204436 h 1424940"/>
                  <a:gd name="connsiteX231" fmla="*/ 2544223 w 6095524"/>
                  <a:gd name="connsiteY231" fmla="*/ 1201960 h 1424940"/>
                  <a:gd name="connsiteX232" fmla="*/ 2623471 w 6095524"/>
                  <a:gd name="connsiteY232" fmla="*/ 1210056 h 1424940"/>
                  <a:gd name="connsiteX233" fmla="*/ 2684241 w 6095524"/>
                  <a:gd name="connsiteY233" fmla="*/ 1208151 h 1424940"/>
                  <a:gd name="connsiteX234" fmla="*/ 2712244 w 6095524"/>
                  <a:gd name="connsiteY234" fmla="*/ 1210056 h 1424940"/>
                  <a:gd name="connsiteX235" fmla="*/ 2728055 w 6095524"/>
                  <a:gd name="connsiteY235" fmla="*/ 1212914 h 1424940"/>
                  <a:gd name="connsiteX236" fmla="*/ 2763869 w 6095524"/>
                  <a:gd name="connsiteY236" fmla="*/ 1232821 h 1424940"/>
                  <a:gd name="connsiteX237" fmla="*/ 2783491 w 6095524"/>
                  <a:gd name="connsiteY237" fmla="*/ 1237298 h 1424940"/>
                  <a:gd name="connsiteX238" fmla="*/ 2842546 w 6095524"/>
                  <a:gd name="connsiteY238" fmla="*/ 1236917 h 1424940"/>
                  <a:gd name="connsiteX239" fmla="*/ 2931128 w 6095524"/>
                  <a:gd name="connsiteY239" fmla="*/ 1206913 h 1424940"/>
                  <a:gd name="connsiteX240" fmla="*/ 2940368 w 6095524"/>
                  <a:gd name="connsiteY240" fmla="*/ 1202912 h 1424940"/>
                  <a:gd name="connsiteX241" fmla="*/ 2985421 w 6095524"/>
                  <a:gd name="connsiteY241" fmla="*/ 1197959 h 1424940"/>
                  <a:gd name="connsiteX242" fmla="*/ 3015996 w 6095524"/>
                  <a:gd name="connsiteY242" fmla="*/ 1204722 h 1424940"/>
                  <a:gd name="connsiteX243" fmla="*/ 3057621 w 6095524"/>
                  <a:gd name="connsiteY243" fmla="*/ 1218724 h 1424940"/>
                  <a:gd name="connsiteX244" fmla="*/ 3095054 w 6095524"/>
                  <a:gd name="connsiteY244" fmla="*/ 1230440 h 1424940"/>
                  <a:gd name="connsiteX245" fmla="*/ 3122295 w 6095524"/>
                  <a:gd name="connsiteY245" fmla="*/ 1243679 h 1424940"/>
                  <a:gd name="connsiteX246" fmla="*/ 3184589 w 6095524"/>
                  <a:gd name="connsiteY246" fmla="*/ 1253395 h 1424940"/>
                  <a:gd name="connsiteX247" fmla="*/ 3191066 w 6095524"/>
                  <a:gd name="connsiteY247" fmla="*/ 1255014 h 1424940"/>
                  <a:gd name="connsiteX248" fmla="*/ 3237929 w 6095524"/>
                  <a:gd name="connsiteY248" fmla="*/ 1243203 h 1424940"/>
                  <a:gd name="connsiteX249" fmla="*/ 3294221 w 6095524"/>
                  <a:gd name="connsiteY249" fmla="*/ 1231202 h 1424940"/>
                  <a:gd name="connsiteX250" fmla="*/ 3314319 w 6095524"/>
                  <a:gd name="connsiteY250" fmla="*/ 1235297 h 1424940"/>
                  <a:gd name="connsiteX251" fmla="*/ 3341846 w 6095524"/>
                  <a:gd name="connsiteY251" fmla="*/ 1241108 h 1424940"/>
                  <a:gd name="connsiteX252" fmla="*/ 3367373 w 6095524"/>
                  <a:gd name="connsiteY252" fmla="*/ 1238060 h 1424940"/>
                  <a:gd name="connsiteX253" fmla="*/ 3382899 w 6095524"/>
                  <a:gd name="connsiteY253" fmla="*/ 1237774 h 1424940"/>
                  <a:gd name="connsiteX254" fmla="*/ 3453765 w 6095524"/>
                  <a:gd name="connsiteY254" fmla="*/ 1273397 h 1424940"/>
                  <a:gd name="connsiteX255" fmla="*/ 3471767 w 6095524"/>
                  <a:gd name="connsiteY255" fmla="*/ 1276350 h 1424940"/>
                  <a:gd name="connsiteX256" fmla="*/ 3481959 w 6095524"/>
                  <a:gd name="connsiteY256" fmla="*/ 1280732 h 1424940"/>
                  <a:gd name="connsiteX257" fmla="*/ 3543396 w 6095524"/>
                  <a:gd name="connsiteY257" fmla="*/ 1324928 h 1424940"/>
                  <a:gd name="connsiteX258" fmla="*/ 3569494 w 6095524"/>
                  <a:gd name="connsiteY258" fmla="*/ 1333881 h 1424940"/>
                  <a:gd name="connsiteX259" fmla="*/ 3598164 w 6095524"/>
                  <a:gd name="connsiteY259" fmla="*/ 1332071 h 1424940"/>
                  <a:gd name="connsiteX260" fmla="*/ 3614738 w 6095524"/>
                  <a:gd name="connsiteY260" fmla="*/ 1328833 h 1424940"/>
                  <a:gd name="connsiteX261" fmla="*/ 3655886 w 6095524"/>
                  <a:gd name="connsiteY261" fmla="*/ 1300734 h 1424940"/>
                  <a:gd name="connsiteX262" fmla="*/ 3679317 w 6095524"/>
                  <a:gd name="connsiteY262" fmla="*/ 1301687 h 1424940"/>
                  <a:gd name="connsiteX263" fmla="*/ 3715893 w 6095524"/>
                  <a:gd name="connsiteY263" fmla="*/ 1321022 h 1424940"/>
                  <a:gd name="connsiteX264" fmla="*/ 3782282 w 6095524"/>
                  <a:gd name="connsiteY264" fmla="*/ 1329690 h 1424940"/>
                  <a:gd name="connsiteX265" fmla="*/ 3816001 w 6095524"/>
                  <a:gd name="connsiteY265" fmla="*/ 1302639 h 1424940"/>
                  <a:gd name="connsiteX266" fmla="*/ 3833431 w 6095524"/>
                  <a:gd name="connsiteY266" fmla="*/ 1276636 h 1424940"/>
                  <a:gd name="connsiteX267" fmla="*/ 3883819 w 6095524"/>
                  <a:gd name="connsiteY267" fmla="*/ 1246442 h 1424940"/>
                  <a:gd name="connsiteX268" fmla="*/ 3895821 w 6095524"/>
                  <a:gd name="connsiteY268" fmla="*/ 1257681 h 1424940"/>
                  <a:gd name="connsiteX269" fmla="*/ 3932778 w 6095524"/>
                  <a:gd name="connsiteY269" fmla="*/ 1262444 h 1424940"/>
                  <a:gd name="connsiteX270" fmla="*/ 3972782 w 6095524"/>
                  <a:gd name="connsiteY270" fmla="*/ 1262063 h 1424940"/>
                  <a:gd name="connsiteX271" fmla="*/ 4042505 w 6095524"/>
                  <a:gd name="connsiteY271" fmla="*/ 1267111 h 1424940"/>
                  <a:gd name="connsiteX272" fmla="*/ 4088892 w 6095524"/>
                  <a:gd name="connsiteY272" fmla="*/ 1238250 h 1424940"/>
                  <a:gd name="connsiteX273" fmla="*/ 4106609 w 6095524"/>
                  <a:gd name="connsiteY273" fmla="*/ 1226344 h 1424940"/>
                  <a:gd name="connsiteX274" fmla="*/ 4123182 w 6095524"/>
                  <a:gd name="connsiteY274" fmla="*/ 1218724 h 1424940"/>
                  <a:gd name="connsiteX275" fmla="*/ 4142328 w 6095524"/>
                  <a:gd name="connsiteY275" fmla="*/ 1214438 h 1424940"/>
                  <a:gd name="connsiteX276" fmla="*/ 4188524 w 6095524"/>
                  <a:gd name="connsiteY276" fmla="*/ 1198245 h 1424940"/>
                  <a:gd name="connsiteX277" fmla="*/ 4213860 w 6095524"/>
                  <a:gd name="connsiteY277" fmla="*/ 1182338 h 1424940"/>
                  <a:gd name="connsiteX278" fmla="*/ 4270820 w 6095524"/>
                  <a:gd name="connsiteY278" fmla="*/ 1167003 h 1424940"/>
                  <a:gd name="connsiteX279" fmla="*/ 4309587 w 6095524"/>
                  <a:gd name="connsiteY279" fmla="*/ 1153287 h 1424940"/>
                  <a:gd name="connsiteX280" fmla="*/ 4350449 w 6095524"/>
                  <a:gd name="connsiteY280" fmla="*/ 1129665 h 1424940"/>
                  <a:gd name="connsiteX281" fmla="*/ 4356164 w 6095524"/>
                  <a:gd name="connsiteY281" fmla="*/ 1126046 h 1424940"/>
                  <a:gd name="connsiteX282" fmla="*/ 4369880 w 6095524"/>
                  <a:gd name="connsiteY282" fmla="*/ 1110520 h 1424940"/>
                  <a:gd name="connsiteX283" fmla="*/ 4389787 w 6095524"/>
                  <a:gd name="connsiteY283" fmla="*/ 1057085 h 1424940"/>
                  <a:gd name="connsiteX284" fmla="*/ 4395502 w 6095524"/>
                  <a:gd name="connsiteY284" fmla="*/ 1046226 h 1424940"/>
                  <a:gd name="connsiteX285" fmla="*/ 4447413 w 6095524"/>
                  <a:gd name="connsiteY285" fmla="*/ 1009650 h 1424940"/>
                  <a:gd name="connsiteX286" fmla="*/ 4466654 w 6095524"/>
                  <a:gd name="connsiteY286" fmla="*/ 1013079 h 1424940"/>
                  <a:gd name="connsiteX287" fmla="*/ 4487894 w 6095524"/>
                  <a:gd name="connsiteY287" fmla="*/ 1025081 h 1424940"/>
                  <a:gd name="connsiteX288" fmla="*/ 4534472 w 6095524"/>
                  <a:gd name="connsiteY288" fmla="*/ 1028224 h 1424940"/>
                  <a:gd name="connsiteX289" fmla="*/ 4551903 w 6095524"/>
                  <a:gd name="connsiteY289" fmla="*/ 1022033 h 1424940"/>
                  <a:gd name="connsiteX290" fmla="*/ 4582382 w 6095524"/>
                  <a:gd name="connsiteY290" fmla="*/ 1005364 h 1424940"/>
                  <a:gd name="connsiteX291" fmla="*/ 4605909 w 6095524"/>
                  <a:gd name="connsiteY291" fmla="*/ 979551 h 1424940"/>
                  <a:gd name="connsiteX292" fmla="*/ 4640104 w 6095524"/>
                  <a:gd name="connsiteY292" fmla="*/ 936879 h 1424940"/>
                  <a:gd name="connsiteX293" fmla="*/ 4705731 w 6095524"/>
                  <a:gd name="connsiteY293" fmla="*/ 920591 h 1424940"/>
                  <a:gd name="connsiteX294" fmla="*/ 4730973 w 6095524"/>
                  <a:gd name="connsiteY294" fmla="*/ 915162 h 1424940"/>
                  <a:gd name="connsiteX295" fmla="*/ 4822794 w 6095524"/>
                  <a:gd name="connsiteY295" fmla="*/ 892397 h 1424940"/>
                  <a:gd name="connsiteX296" fmla="*/ 4830794 w 6095524"/>
                  <a:gd name="connsiteY296" fmla="*/ 891635 h 1424940"/>
                  <a:gd name="connsiteX297" fmla="*/ 4894421 w 6095524"/>
                  <a:gd name="connsiteY297" fmla="*/ 865442 h 1424940"/>
                  <a:gd name="connsiteX298" fmla="*/ 4909756 w 6095524"/>
                  <a:gd name="connsiteY298" fmla="*/ 858964 h 1424940"/>
                  <a:gd name="connsiteX299" fmla="*/ 4928521 w 6095524"/>
                  <a:gd name="connsiteY299" fmla="*/ 842391 h 1424940"/>
                  <a:gd name="connsiteX300" fmla="*/ 4945857 w 6095524"/>
                  <a:gd name="connsiteY300" fmla="*/ 795623 h 1424940"/>
                  <a:gd name="connsiteX301" fmla="*/ 4966145 w 6095524"/>
                  <a:gd name="connsiteY301" fmla="*/ 774287 h 1424940"/>
                  <a:gd name="connsiteX302" fmla="*/ 4980909 w 6095524"/>
                  <a:gd name="connsiteY302" fmla="*/ 761333 h 1424940"/>
                  <a:gd name="connsiteX303" fmla="*/ 4993862 w 6095524"/>
                  <a:gd name="connsiteY303" fmla="*/ 741712 h 1424940"/>
                  <a:gd name="connsiteX304" fmla="*/ 5006816 w 6095524"/>
                  <a:gd name="connsiteY304" fmla="*/ 694754 h 1424940"/>
                  <a:gd name="connsiteX305" fmla="*/ 5026724 w 6095524"/>
                  <a:gd name="connsiteY305" fmla="*/ 653129 h 1424940"/>
                  <a:gd name="connsiteX306" fmla="*/ 5062538 w 6095524"/>
                  <a:gd name="connsiteY306" fmla="*/ 630079 h 1424940"/>
                  <a:gd name="connsiteX307" fmla="*/ 5084731 w 6095524"/>
                  <a:gd name="connsiteY307" fmla="*/ 617982 h 1424940"/>
                  <a:gd name="connsiteX308" fmla="*/ 5172647 w 6095524"/>
                  <a:gd name="connsiteY308" fmla="*/ 630174 h 1424940"/>
                  <a:gd name="connsiteX309" fmla="*/ 5232654 w 6095524"/>
                  <a:gd name="connsiteY309" fmla="*/ 642080 h 1424940"/>
                  <a:gd name="connsiteX310" fmla="*/ 5252371 w 6095524"/>
                  <a:gd name="connsiteY310" fmla="*/ 637508 h 1424940"/>
                  <a:gd name="connsiteX311" fmla="*/ 5308092 w 6095524"/>
                  <a:gd name="connsiteY311" fmla="*/ 598646 h 1424940"/>
                  <a:gd name="connsiteX312" fmla="*/ 5363147 w 6095524"/>
                  <a:gd name="connsiteY312" fmla="*/ 581311 h 1424940"/>
                  <a:gd name="connsiteX313" fmla="*/ 5404580 w 6095524"/>
                  <a:gd name="connsiteY313" fmla="*/ 576358 h 1424940"/>
                  <a:gd name="connsiteX314" fmla="*/ 5440203 w 6095524"/>
                  <a:gd name="connsiteY314" fmla="*/ 572548 h 1424940"/>
                  <a:gd name="connsiteX315" fmla="*/ 5482971 w 6095524"/>
                  <a:gd name="connsiteY315" fmla="*/ 561880 h 1424940"/>
                  <a:gd name="connsiteX316" fmla="*/ 5507165 w 6095524"/>
                  <a:gd name="connsiteY316" fmla="*/ 550259 h 1424940"/>
                  <a:gd name="connsiteX317" fmla="*/ 5545645 w 6095524"/>
                  <a:gd name="connsiteY317" fmla="*/ 533591 h 1424940"/>
                  <a:gd name="connsiteX318" fmla="*/ 5585079 w 6095524"/>
                  <a:gd name="connsiteY318" fmla="*/ 511969 h 1424940"/>
                  <a:gd name="connsiteX319" fmla="*/ 5615368 w 6095524"/>
                  <a:gd name="connsiteY319" fmla="*/ 481679 h 1424940"/>
                  <a:gd name="connsiteX320" fmla="*/ 5631656 w 6095524"/>
                  <a:gd name="connsiteY320" fmla="*/ 456152 h 1424940"/>
                  <a:gd name="connsiteX321" fmla="*/ 5679377 w 6095524"/>
                  <a:gd name="connsiteY321" fmla="*/ 419576 h 1424940"/>
                  <a:gd name="connsiteX322" fmla="*/ 5722525 w 6095524"/>
                  <a:gd name="connsiteY322" fmla="*/ 350615 h 1424940"/>
                  <a:gd name="connsiteX323" fmla="*/ 5749576 w 6095524"/>
                  <a:gd name="connsiteY323" fmla="*/ 321945 h 1424940"/>
                  <a:gd name="connsiteX324" fmla="*/ 5764911 w 6095524"/>
                  <a:gd name="connsiteY324" fmla="*/ 313849 h 1424940"/>
                  <a:gd name="connsiteX325" fmla="*/ 5791009 w 6095524"/>
                  <a:gd name="connsiteY325" fmla="*/ 293942 h 1424940"/>
                  <a:gd name="connsiteX326" fmla="*/ 5806440 w 6095524"/>
                  <a:gd name="connsiteY326" fmla="*/ 279178 h 1424940"/>
                  <a:gd name="connsiteX327" fmla="*/ 5848636 w 6095524"/>
                  <a:gd name="connsiteY327" fmla="*/ 224885 h 1424940"/>
                  <a:gd name="connsiteX328" fmla="*/ 5861590 w 6095524"/>
                  <a:gd name="connsiteY328" fmla="*/ 208788 h 1424940"/>
                  <a:gd name="connsiteX329" fmla="*/ 5888355 w 6095524"/>
                  <a:gd name="connsiteY329" fmla="*/ 181166 h 1424940"/>
                  <a:gd name="connsiteX330" fmla="*/ 5900071 w 6095524"/>
                  <a:gd name="connsiteY330" fmla="*/ 172784 h 1424940"/>
                  <a:gd name="connsiteX331" fmla="*/ 5920740 w 6095524"/>
                  <a:gd name="connsiteY331" fmla="*/ 150305 h 1424940"/>
                  <a:gd name="connsiteX332" fmla="*/ 5969985 w 6095524"/>
                  <a:gd name="connsiteY332" fmla="*/ 91345 h 1424940"/>
                  <a:gd name="connsiteX333" fmla="*/ 5991130 w 6095524"/>
                  <a:gd name="connsiteY333" fmla="*/ 58293 h 1424940"/>
                  <a:gd name="connsiteX334" fmla="*/ 6033325 w 6095524"/>
                  <a:gd name="connsiteY334" fmla="*/ 33909 h 1424940"/>
                  <a:gd name="connsiteX335" fmla="*/ 6054376 w 6095524"/>
                  <a:gd name="connsiteY335" fmla="*/ 20955 h 1424940"/>
                  <a:gd name="connsiteX336" fmla="*/ 6095524 w 6095524"/>
                  <a:gd name="connsiteY336" fmla="*/ 0 h 14249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  <a:cxn ang="0">
                    <a:pos x="connsiteX289" y="connsiteY289"/>
                  </a:cxn>
                  <a:cxn ang="0">
                    <a:pos x="connsiteX290" y="connsiteY290"/>
                  </a:cxn>
                  <a:cxn ang="0">
                    <a:pos x="connsiteX291" y="connsiteY291"/>
                  </a:cxn>
                  <a:cxn ang="0">
                    <a:pos x="connsiteX292" y="connsiteY292"/>
                  </a:cxn>
                  <a:cxn ang="0">
                    <a:pos x="connsiteX293" y="connsiteY293"/>
                  </a:cxn>
                  <a:cxn ang="0">
                    <a:pos x="connsiteX294" y="connsiteY294"/>
                  </a:cxn>
                  <a:cxn ang="0">
                    <a:pos x="connsiteX295" y="connsiteY295"/>
                  </a:cxn>
                  <a:cxn ang="0">
                    <a:pos x="connsiteX296" y="connsiteY296"/>
                  </a:cxn>
                  <a:cxn ang="0">
                    <a:pos x="connsiteX297" y="connsiteY297"/>
                  </a:cxn>
                  <a:cxn ang="0">
                    <a:pos x="connsiteX298" y="connsiteY298"/>
                  </a:cxn>
                  <a:cxn ang="0">
                    <a:pos x="connsiteX299" y="connsiteY299"/>
                  </a:cxn>
                  <a:cxn ang="0">
                    <a:pos x="connsiteX300" y="connsiteY300"/>
                  </a:cxn>
                  <a:cxn ang="0">
                    <a:pos x="connsiteX301" y="connsiteY301"/>
                  </a:cxn>
                  <a:cxn ang="0">
                    <a:pos x="connsiteX302" y="connsiteY302"/>
                  </a:cxn>
                  <a:cxn ang="0">
                    <a:pos x="connsiteX303" y="connsiteY303"/>
                  </a:cxn>
                  <a:cxn ang="0">
                    <a:pos x="connsiteX304" y="connsiteY304"/>
                  </a:cxn>
                  <a:cxn ang="0">
                    <a:pos x="connsiteX305" y="connsiteY305"/>
                  </a:cxn>
                  <a:cxn ang="0">
                    <a:pos x="connsiteX306" y="connsiteY306"/>
                  </a:cxn>
                  <a:cxn ang="0">
                    <a:pos x="connsiteX307" y="connsiteY307"/>
                  </a:cxn>
                  <a:cxn ang="0">
                    <a:pos x="connsiteX308" y="connsiteY308"/>
                  </a:cxn>
                  <a:cxn ang="0">
                    <a:pos x="connsiteX309" y="connsiteY309"/>
                  </a:cxn>
                  <a:cxn ang="0">
                    <a:pos x="connsiteX310" y="connsiteY310"/>
                  </a:cxn>
                  <a:cxn ang="0">
                    <a:pos x="connsiteX311" y="connsiteY311"/>
                  </a:cxn>
                  <a:cxn ang="0">
                    <a:pos x="connsiteX312" y="connsiteY312"/>
                  </a:cxn>
                  <a:cxn ang="0">
                    <a:pos x="connsiteX313" y="connsiteY313"/>
                  </a:cxn>
                  <a:cxn ang="0">
                    <a:pos x="connsiteX314" y="connsiteY314"/>
                  </a:cxn>
                  <a:cxn ang="0">
                    <a:pos x="connsiteX315" y="connsiteY315"/>
                  </a:cxn>
                  <a:cxn ang="0">
                    <a:pos x="connsiteX316" y="connsiteY316"/>
                  </a:cxn>
                  <a:cxn ang="0">
                    <a:pos x="connsiteX317" y="connsiteY317"/>
                  </a:cxn>
                  <a:cxn ang="0">
                    <a:pos x="connsiteX318" y="connsiteY318"/>
                  </a:cxn>
                  <a:cxn ang="0">
                    <a:pos x="connsiteX319" y="connsiteY319"/>
                  </a:cxn>
                  <a:cxn ang="0">
                    <a:pos x="connsiteX320" y="connsiteY320"/>
                  </a:cxn>
                  <a:cxn ang="0">
                    <a:pos x="connsiteX321" y="connsiteY321"/>
                  </a:cxn>
                  <a:cxn ang="0">
                    <a:pos x="connsiteX322" y="connsiteY322"/>
                  </a:cxn>
                  <a:cxn ang="0">
                    <a:pos x="connsiteX323" y="connsiteY323"/>
                  </a:cxn>
                  <a:cxn ang="0">
                    <a:pos x="connsiteX324" y="connsiteY324"/>
                  </a:cxn>
                  <a:cxn ang="0">
                    <a:pos x="connsiteX325" y="connsiteY325"/>
                  </a:cxn>
                  <a:cxn ang="0">
                    <a:pos x="connsiteX326" y="connsiteY326"/>
                  </a:cxn>
                  <a:cxn ang="0">
                    <a:pos x="connsiteX327" y="connsiteY327"/>
                  </a:cxn>
                  <a:cxn ang="0">
                    <a:pos x="connsiteX328" y="connsiteY328"/>
                  </a:cxn>
                  <a:cxn ang="0">
                    <a:pos x="connsiteX329" y="connsiteY329"/>
                  </a:cxn>
                  <a:cxn ang="0">
                    <a:pos x="connsiteX330" y="connsiteY330"/>
                  </a:cxn>
                  <a:cxn ang="0">
                    <a:pos x="connsiteX331" y="connsiteY331"/>
                  </a:cxn>
                  <a:cxn ang="0">
                    <a:pos x="connsiteX332" y="connsiteY332"/>
                  </a:cxn>
                  <a:cxn ang="0">
                    <a:pos x="connsiteX333" y="connsiteY333"/>
                  </a:cxn>
                  <a:cxn ang="0">
                    <a:pos x="connsiteX334" y="connsiteY334"/>
                  </a:cxn>
                  <a:cxn ang="0">
                    <a:pos x="connsiteX335" y="connsiteY335"/>
                  </a:cxn>
                  <a:cxn ang="0">
                    <a:pos x="connsiteX336" y="connsiteY336"/>
                  </a:cxn>
                </a:cxnLst>
                <a:rect l="l" t="t" r="r" b="b"/>
                <a:pathLst>
                  <a:path w="6095524" h="1424940">
                    <a:moveTo>
                      <a:pt x="6095524" y="0"/>
                    </a:moveTo>
                    <a:cubicBezTo>
                      <a:pt x="6095524" y="7811"/>
                      <a:pt x="6095524" y="12573"/>
                      <a:pt x="6095524" y="17431"/>
                    </a:cubicBezTo>
                    <a:lnTo>
                      <a:pt x="6095524" y="216290"/>
                    </a:lnTo>
                    <a:lnTo>
                      <a:pt x="6079998" y="230600"/>
                    </a:lnTo>
                    <a:cubicBezTo>
                      <a:pt x="6058567" y="241363"/>
                      <a:pt x="6035706" y="251079"/>
                      <a:pt x="6012751" y="260699"/>
                    </a:cubicBezTo>
                    <a:cubicBezTo>
                      <a:pt x="6006084" y="263462"/>
                      <a:pt x="5998749" y="264986"/>
                      <a:pt x="5992749" y="268700"/>
                    </a:cubicBezTo>
                    <a:cubicBezTo>
                      <a:pt x="5965126" y="285655"/>
                      <a:pt x="5938361" y="303943"/>
                      <a:pt x="5910358" y="320231"/>
                    </a:cubicBezTo>
                    <a:cubicBezTo>
                      <a:pt x="5881497" y="337090"/>
                      <a:pt x="5855684" y="356997"/>
                      <a:pt x="5835777" y="383953"/>
                    </a:cubicBezTo>
                    <a:cubicBezTo>
                      <a:pt x="5817298" y="409004"/>
                      <a:pt x="5799391" y="434435"/>
                      <a:pt x="5781008" y="459581"/>
                    </a:cubicBezTo>
                    <a:cubicBezTo>
                      <a:pt x="5776341" y="465963"/>
                      <a:pt x="5772054" y="473488"/>
                      <a:pt x="5765673" y="477584"/>
                    </a:cubicBezTo>
                    <a:cubicBezTo>
                      <a:pt x="5752433" y="486156"/>
                      <a:pt x="5737955" y="493109"/>
                      <a:pt x="5723763" y="500158"/>
                    </a:cubicBezTo>
                    <a:cubicBezTo>
                      <a:pt x="5711571" y="506159"/>
                      <a:pt x="5698617" y="510635"/>
                      <a:pt x="5686711" y="517112"/>
                    </a:cubicBezTo>
                    <a:cubicBezTo>
                      <a:pt x="5677186" y="522256"/>
                      <a:pt x="5668708" y="529400"/>
                      <a:pt x="5659850" y="535877"/>
                    </a:cubicBezTo>
                    <a:cubicBezTo>
                      <a:pt x="5652135" y="541496"/>
                      <a:pt x="5643658" y="546354"/>
                      <a:pt x="5637181" y="553117"/>
                    </a:cubicBezTo>
                    <a:cubicBezTo>
                      <a:pt x="5621369" y="569500"/>
                      <a:pt x="5605462" y="585597"/>
                      <a:pt x="5585841" y="597694"/>
                    </a:cubicBezTo>
                    <a:cubicBezTo>
                      <a:pt x="5566505" y="609695"/>
                      <a:pt x="5548217" y="623126"/>
                      <a:pt x="5528977" y="635318"/>
                    </a:cubicBezTo>
                    <a:cubicBezTo>
                      <a:pt x="5510117" y="647224"/>
                      <a:pt x="5493067" y="660273"/>
                      <a:pt x="5483256" y="681419"/>
                    </a:cubicBezTo>
                    <a:cubicBezTo>
                      <a:pt x="5478875" y="690753"/>
                      <a:pt x="5472684" y="700945"/>
                      <a:pt x="5464397" y="706374"/>
                    </a:cubicBezTo>
                    <a:cubicBezTo>
                      <a:pt x="5452586" y="714089"/>
                      <a:pt x="5437632" y="716852"/>
                      <a:pt x="5424773" y="723424"/>
                    </a:cubicBezTo>
                    <a:cubicBezTo>
                      <a:pt x="5409628" y="731139"/>
                      <a:pt x="5392103" y="737807"/>
                      <a:pt x="5381815" y="750094"/>
                    </a:cubicBezTo>
                    <a:cubicBezTo>
                      <a:pt x="5372671" y="761048"/>
                      <a:pt x="5363432" y="769620"/>
                      <a:pt x="5351335" y="776573"/>
                    </a:cubicBezTo>
                    <a:cubicBezTo>
                      <a:pt x="5342858" y="781431"/>
                      <a:pt x="5336572" y="790289"/>
                      <a:pt x="5327809" y="794290"/>
                    </a:cubicBezTo>
                    <a:cubicBezTo>
                      <a:pt x="5316284" y="799624"/>
                      <a:pt x="5304663" y="803815"/>
                      <a:pt x="5294566" y="812102"/>
                    </a:cubicBezTo>
                    <a:cubicBezTo>
                      <a:pt x="5284089" y="820674"/>
                      <a:pt x="5272183" y="827437"/>
                      <a:pt x="5261229" y="835438"/>
                    </a:cubicBezTo>
                    <a:cubicBezTo>
                      <a:pt x="5255419" y="839724"/>
                      <a:pt x="5250656" y="845344"/>
                      <a:pt x="5245037" y="849821"/>
                    </a:cubicBezTo>
                    <a:cubicBezTo>
                      <a:pt x="5234750" y="858012"/>
                      <a:pt x="5224272" y="866013"/>
                      <a:pt x="5213699" y="873728"/>
                    </a:cubicBezTo>
                    <a:cubicBezTo>
                      <a:pt x="5203127" y="881444"/>
                      <a:pt x="5193030" y="890397"/>
                      <a:pt x="5181409" y="896017"/>
                    </a:cubicBezTo>
                    <a:cubicBezTo>
                      <a:pt x="5161598" y="905542"/>
                      <a:pt x="5139976" y="911257"/>
                      <a:pt x="5120735" y="921544"/>
                    </a:cubicBezTo>
                    <a:cubicBezTo>
                      <a:pt x="5101209" y="932021"/>
                      <a:pt x="5082826" y="945166"/>
                      <a:pt x="5065490" y="959072"/>
                    </a:cubicBezTo>
                    <a:cubicBezTo>
                      <a:pt x="5051774" y="970026"/>
                      <a:pt x="5038916" y="980885"/>
                      <a:pt x="5021675" y="986504"/>
                    </a:cubicBezTo>
                    <a:cubicBezTo>
                      <a:pt x="5012055" y="989648"/>
                      <a:pt x="5001959" y="996506"/>
                      <a:pt x="4996148" y="1004507"/>
                    </a:cubicBezTo>
                    <a:cubicBezTo>
                      <a:pt x="4983575" y="1021937"/>
                      <a:pt x="4967478" y="1034225"/>
                      <a:pt x="4949285" y="1044702"/>
                    </a:cubicBezTo>
                    <a:cubicBezTo>
                      <a:pt x="4924996" y="1058799"/>
                      <a:pt x="4900993" y="1073182"/>
                      <a:pt x="4876609" y="1086993"/>
                    </a:cubicBezTo>
                    <a:cubicBezTo>
                      <a:pt x="4862227" y="1095185"/>
                      <a:pt x="4847940" y="1103852"/>
                      <a:pt x="4832699" y="1109853"/>
                    </a:cubicBezTo>
                    <a:cubicBezTo>
                      <a:pt x="4801553" y="1122236"/>
                      <a:pt x="4769644" y="1132808"/>
                      <a:pt x="4738211" y="1144334"/>
                    </a:cubicBezTo>
                    <a:cubicBezTo>
                      <a:pt x="4727924" y="1148048"/>
                      <a:pt x="4718209" y="1153382"/>
                      <a:pt x="4707731" y="1156621"/>
                    </a:cubicBezTo>
                    <a:cubicBezTo>
                      <a:pt x="4696396" y="1160145"/>
                      <a:pt x="4684205" y="1161193"/>
                      <a:pt x="4672870" y="1164717"/>
                    </a:cubicBezTo>
                    <a:cubicBezTo>
                      <a:pt x="4654010" y="1170527"/>
                      <a:pt x="4635722" y="1177957"/>
                      <a:pt x="4616863" y="1183862"/>
                    </a:cubicBezTo>
                    <a:cubicBezTo>
                      <a:pt x="4580477" y="1195197"/>
                      <a:pt x="4543996" y="1206056"/>
                      <a:pt x="4507516" y="1216819"/>
                    </a:cubicBezTo>
                    <a:cubicBezTo>
                      <a:pt x="4499706" y="1219105"/>
                      <a:pt x="4491228" y="1219391"/>
                      <a:pt x="4483513" y="1221867"/>
                    </a:cubicBezTo>
                    <a:cubicBezTo>
                      <a:pt x="4463034" y="1228535"/>
                      <a:pt x="4442650" y="1235773"/>
                      <a:pt x="4422362" y="1243108"/>
                    </a:cubicBezTo>
                    <a:cubicBezTo>
                      <a:pt x="4410075" y="1247585"/>
                      <a:pt x="4398073" y="1253109"/>
                      <a:pt x="4385691" y="1257395"/>
                    </a:cubicBezTo>
                    <a:cubicBezTo>
                      <a:pt x="4375785" y="1260824"/>
                      <a:pt x="4365593" y="1263491"/>
                      <a:pt x="4355306" y="1265587"/>
                    </a:cubicBezTo>
                    <a:cubicBezTo>
                      <a:pt x="4346448" y="1267397"/>
                      <a:pt x="4337209" y="1267206"/>
                      <a:pt x="4328446" y="1269397"/>
                    </a:cubicBezTo>
                    <a:cubicBezTo>
                      <a:pt x="4304728" y="1275302"/>
                      <a:pt x="4281297" y="1281970"/>
                      <a:pt x="4257770" y="1288256"/>
                    </a:cubicBezTo>
                    <a:cubicBezTo>
                      <a:pt x="4248341" y="1290733"/>
                      <a:pt x="4238720" y="1292543"/>
                      <a:pt x="4229576" y="1295686"/>
                    </a:cubicBezTo>
                    <a:cubicBezTo>
                      <a:pt x="4205097" y="1303973"/>
                      <a:pt x="4180999" y="1313402"/>
                      <a:pt x="4156424" y="1321213"/>
                    </a:cubicBezTo>
                    <a:cubicBezTo>
                      <a:pt x="4136041" y="1327690"/>
                      <a:pt x="4115086" y="1332357"/>
                      <a:pt x="4094416" y="1338072"/>
                    </a:cubicBezTo>
                    <a:cubicBezTo>
                      <a:pt x="4085653" y="1340549"/>
                      <a:pt x="4077271" y="1344073"/>
                      <a:pt x="4068509" y="1346168"/>
                    </a:cubicBezTo>
                    <a:cubicBezTo>
                      <a:pt x="4048887" y="1350931"/>
                      <a:pt x="4028980" y="1354931"/>
                      <a:pt x="4009263" y="1359694"/>
                    </a:cubicBezTo>
                    <a:cubicBezTo>
                      <a:pt x="3998023" y="1362456"/>
                      <a:pt x="3987165" y="1367409"/>
                      <a:pt x="3975735" y="1369219"/>
                    </a:cubicBezTo>
                    <a:cubicBezTo>
                      <a:pt x="3948589" y="1373505"/>
                      <a:pt x="3921252" y="1376553"/>
                      <a:pt x="3893915" y="1379982"/>
                    </a:cubicBezTo>
                    <a:cubicBezTo>
                      <a:pt x="3865722" y="1383506"/>
                      <a:pt x="3837623" y="1387221"/>
                      <a:pt x="3809428" y="1390364"/>
                    </a:cubicBezTo>
                    <a:cubicBezTo>
                      <a:pt x="3793998" y="1391984"/>
                      <a:pt x="3778472" y="1392269"/>
                      <a:pt x="3763042" y="1393793"/>
                    </a:cubicBezTo>
                    <a:cubicBezTo>
                      <a:pt x="3749516" y="1395127"/>
                      <a:pt x="3736086" y="1397603"/>
                      <a:pt x="3722561" y="1399223"/>
                    </a:cubicBezTo>
                    <a:cubicBezTo>
                      <a:pt x="3710845" y="1400556"/>
                      <a:pt x="3699034" y="1401318"/>
                      <a:pt x="3687318" y="1402652"/>
                    </a:cubicBezTo>
                    <a:cubicBezTo>
                      <a:pt x="3668554" y="1404842"/>
                      <a:pt x="3649885" y="1407319"/>
                      <a:pt x="3631216" y="1409605"/>
                    </a:cubicBezTo>
                    <a:cubicBezTo>
                      <a:pt x="3623406" y="1410462"/>
                      <a:pt x="3615214" y="1412843"/>
                      <a:pt x="3607880" y="1411415"/>
                    </a:cubicBezTo>
                    <a:cubicBezTo>
                      <a:pt x="3589401" y="1407795"/>
                      <a:pt x="3571208" y="1408843"/>
                      <a:pt x="3552825" y="1411319"/>
                    </a:cubicBezTo>
                    <a:cubicBezTo>
                      <a:pt x="3546539" y="1412177"/>
                      <a:pt x="3539776" y="1411986"/>
                      <a:pt x="3533680" y="1410367"/>
                    </a:cubicBezTo>
                    <a:cubicBezTo>
                      <a:pt x="3521202" y="1407128"/>
                      <a:pt x="3509106" y="1402556"/>
                      <a:pt x="3496818" y="1398556"/>
                    </a:cubicBezTo>
                    <a:cubicBezTo>
                      <a:pt x="3495484" y="1398080"/>
                      <a:pt x="3493865" y="1397984"/>
                      <a:pt x="3492437" y="1397699"/>
                    </a:cubicBezTo>
                    <a:cubicBezTo>
                      <a:pt x="3484340" y="1396079"/>
                      <a:pt x="3476340" y="1394460"/>
                      <a:pt x="3468243" y="1393031"/>
                    </a:cubicBezTo>
                    <a:cubicBezTo>
                      <a:pt x="3463862" y="1392269"/>
                      <a:pt x="3459385" y="1392174"/>
                      <a:pt x="3455003" y="1391507"/>
                    </a:cubicBezTo>
                    <a:cubicBezTo>
                      <a:pt x="3438049" y="1388840"/>
                      <a:pt x="3419380" y="1393317"/>
                      <a:pt x="3404711" y="1381792"/>
                    </a:cubicBezTo>
                    <a:cubicBezTo>
                      <a:pt x="3395186" y="1374362"/>
                      <a:pt x="3385947" y="1376077"/>
                      <a:pt x="3375756" y="1377220"/>
                    </a:cubicBezTo>
                    <a:cubicBezTo>
                      <a:pt x="3368040" y="1378077"/>
                      <a:pt x="3360134" y="1377791"/>
                      <a:pt x="3352324" y="1377887"/>
                    </a:cubicBezTo>
                    <a:cubicBezTo>
                      <a:pt x="3338608" y="1378172"/>
                      <a:pt x="3324892" y="1378268"/>
                      <a:pt x="3311176" y="1378744"/>
                    </a:cubicBezTo>
                    <a:cubicBezTo>
                      <a:pt x="3306794" y="1378934"/>
                      <a:pt x="3302318" y="1381316"/>
                      <a:pt x="3298031" y="1380935"/>
                    </a:cubicBezTo>
                    <a:cubicBezTo>
                      <a:pt x="3278219" y="1379125"/>
                      <a:pt x="3258407" y="1376267"/>
                      <a:pt x="3238595" y="1374648"/>
                    </a:cubicBezTo>
                    <a:cubicBezTo>
                      <a:pt x="3227356" y="1373696"/>
                      <a:pt x="3215830" y="1375505"/>
                      <a:pt x="3204686" y="1374172"/>
                    </a:cubicBezTo>
                    <a:cubicBezTo>
                      <a:pt x="3191828" y="1372648"/>
                      <a:pt x="3179255" y="1368743"/>
                      <a:pt x="3166491" y="1366361"/>
                    </a:cubicBezTo>
                    <a:cubicBezTo>
                      <a:pt x="3162967" y="1365695"/>
                      <a:pt x="3159062" y="1366552"/>
                      <a:pt x="3155347" y="1366742"/>
                    </a:cubicBezTo>
                    <a:cubicBezTo>
                      <a:pt x="3151156" y="1366933"/>
                      <a:pt x="3147060" y="1367314"/>
                      <a:pt x="3142869" y="1367409"/>
                    </a:cubicBezTo>
                    <a:cubicBezTo>
                      <a:pt x="3130105" y="1367600"/>
                      <a:pt x="3117342" y="1367314"/>
                      <a:pt x="3104578" y="1367981"/>
                    </a:cubicBezTo>
                    <a:cubicBezTo>
                      <a:pt x="3096768" y="1368362"/>
                      <a:pt x="3088577" y="1372267"/>
                      <a:pt x="3081337" y="1370838"/>
                    </a:cubicBezTo>
                    <a:cubicBezTo>
                      <a:pt x="3066574" y="1368076"/>
                      <a:pt x="3051810" y="1374267"/>
                      <a:pt x="3037047" y="1369124"/>
                    </a:cubicBezTo>
                    <a:cubicBezTo>
                      <a:pt x="3032474" y="1367600"/>
                      <a:pt x="3026188" y="1371410"/>
                      <a:pt x="3020663" y="1371600"/>
                    </a:cubicBezTo>
                    <a:cubicBezTo>
                      <a:pt x="3006852" y="1372076"/>
                      <a:pt x="2993041" y="1371981"/>
                      <a:pt x="2979230" y="1371886"/>
                    </a:cubicBezTo>
                    <a:cubicBezTo>
                      <a:pt x="2966847" y="1371791"/>
                      <a:pt x="2953988" y="1373124"/>
                      <a:pt x="2942082" y="1370457"/>
                    </a:cubicBezTo>
                    <a:cubicBezTo>
                      <a:pt x="2929604" y="1367600"/>
                      <a:pt x="2918365" y="1367981"/>
                      <a:pt x="2906268" y="1371219"/>
                    </a:cubicBezTo>
                    <a:cubicBezTo>
                      <a:pt x="2897981" y="1373410"/>
                      <a:pt x="2889218" y="1373696"/>
                      <a:pt x="2880646" y="1374362"/>
                    </a:cubicBezTo>
                    <a:cubicBezTo>
                      <a:pt x="2871407" y="1375124"/>
                      <a:pt x="2861215" y="1373124"/>
                      <a:pt x="2852833" y="1376267"/>
                    </a:cubicBezTo>
                    <a:cubicBezTo>
                      <a:pt x="2827877" y="1385602"/>
                      <a:pt x="2802255" y="1387602"/>
                      <a:pt x="2776157" y="1387602"/>
                    </a:cubicBezTo>
                    <a:cubicBezTo>
                      <a:pt x="2771394" y="1387602"/>
                      <a:pt x="2766536" y="1386269"/>
                      <a:pt x="2761965" y="1384840"/>
                    </a:cubicBezTo>
                    <a:cubicBezTo>
                      <a:pt x="2735294" y="1376267"/>
                      <a:pt x="2708529" y="1377029"/>
                      <a:pt x="2681383" y="1382268"/>
                    </a:cubicBezTo>
                    <a:cubicBezTo>
                      <a:pt x="2675763" y="1383411"/>
                      <a:pt x="2669477" y="1383602"/>
                      <a:pt x="2663857" y="1382459"/>
                    </a:cubicBezTo>
                    <a:cubicBezTo>
                      <a:pt x="2648045" y="1379125"/>
                      <a:pt x="2632710" y="1373600"/>
                      <a:pt x="2616803" y="1371219"/>
                    </a:cubicBezTo>
                    <a:cubicBezTo>
                      <a:pt x="2590515" y="1367314"/>
                      <a:pt x="2567750" y="1380458"/>
                      <a:pt x="2544223" y="1389031"/>
                    </a:cubicBezTo>
                    <a:cubicBezTo>
                      <a:pt x="2521839" y="1397127"/>
                      <a:pt x="2502789" y="1415415"/>
                      <a:pt x="2476309" y="1411319"/>
                    </a:cubicBezTo>
                    <a:cubicBezTo>
                      <a:pt x="2473643" y="1410938"/>
                      <a:pt x="2470690" y="1413510"/>
                      <a:pt x="2467737" y="1414177"/>
                    </a:cubicBezTo>
                    <a:cubicBezTo>
                      <a:pt x="2459641" y="1415987"/>
                      <a:pt x="2451545" y="1418177"/>
                      <a:pt x="2443353" y="1419035"/>
                    </a:cubicBezTo>
                    <a:cubicBezTo>
                      <a:pt x="2433352" y="1420178"/>
                      <a:pt x="2423160" y="1419797"/>
                      <a:pt x="2413159" y="1420749"/>
                    </a:cubicBezTo>
                    <a:cubicBezTo>
                      <a:pt x="2400300" y="1421892"/>
                      <a:pt x="2387632" y="1424940"/>
                      <a:pt x="2374868" y="1424940"/>
                    </a:cubicBezTo>
                    <a:cubicBezTo>
                      <a:pt x="2364581" y="1424940"/>
                      <a:pt x="2354389" y="1421416"/>
                      <a:pt x="2344198" y="1419701"/>
                    </a:cubicBezTo>
                    <a:cubicBezTo>
                      <a:pt x="2329815" y="1417320"/>
                      <a:pt x="2314003" y="1417987"/>
                      <a:pt x="2301335" y="1411891"/>
                    </a:cubicBezTo>
                    <a:cubicBezTo>
                      <a:pt x="2287810" y="1405414"/>
                      <a:pt x="2274951" y="1402461"/>
                      <a:pt x="2260949" y="1404461"/>
                    </a:cubicBezTo>
                    <a:cubicBezTo>
                      <a:pt x="2256282" y="1405128"/>
                      <a:pt x="2250281" y="1409129"/>
                      <a:pt x="2248186" y="1413224"/>
                    </a:cubicBezTo>
                    <a:cubicBezTo>
                      <a:pt x="2243518" y="1422368"/>
                      <a:pt x="2237137" y="1423988"/>
                      <a:pt x="2228469" y="1420844"/>
                    </a:cubicBezTo>
                    <a:cubicBezTo>
                      <a:pt x="2220944" y="1418177"/>
                      <a:pt x="2211705" y="1416844"/>
                      <a:pt x="2206562" y="1411700"/>
                    </a:cubicBezTo>
                    <a:cubicBezTo>
                      <a:pt x="2191988" y="1397127"/>
                      <a:pt x="2173414" y="1396651"/>
                      <a:pt x="2155317" y="1392746"/>
                    </a:cubicBezTo>
                    <a:cubicBezTo>
                      <a:pt x="2144269" y="1390364"/>
                      <a:pt x="2133981" y="1390269"/>
                      <a:pt x="2122932" y="1391888"/>
                    </a:cubicBezTo>
                    <a:cubicBezTo>
                      <a:pt x="2098930" y="1395508"/>
                      <a:pt x="2075593" y="1390364"/>
                      <a:pt x="2052542" y="1383792"/>
                    </a:cubicBezTo>
                    <a:cubicBezTo>
                      <a:pt x="2037302" y="1379411"/>
                      <a:pt x="2021681" y="1376744"/>
                      <a:pt x="2006537" y="1372267"/>
                    </a:cubicBezTo>
                    <a:cubicBezTo>
                      <a:pt x="1995202" y="1368838"/>
                      <a:pt x="1983868" y="1364742"/>
                      <a:pt x="1973486" y="1359218"/>
                    </a:cubicBezTo>
                    <a:cubicBezTo>
                      <a:pt x="1958435" y="1351121"/>
                      <a:pt x="1945292" y="1338929"/>
                      <a:pt x="1926146" y="1342168"/>
                    </a:cubicBezTo>
                    <a:cubicBezTo>
                      <a:pt x="1909286" y="1345025"/>
                      <a:pt x="1894047" y="1339025"/>
                      <a:pt x="1878616" y="1333310"/>
                    </a:cubicBezTo>
                    <a:cubicBezTo>
                      <a:pt x="1867281" y="1329119"/>
                      <a:pt x="1855948" y="1324832"/>
                      <a:pt x="1844231" y="1322165"/>
                    </a:cubicBezTo>
                    <a:cubicBezTo>
                      <a:pt x="1830324" y="1319022"/>
                      <a:pt x="1814608" y="1320356"/>
                      <a:pt x="1802225" y="1314545"/>
                    </a:cubicBezTo>
                    <a:cubicBezTo>
                      <a:pt x="1789271" y="1308449"/>
                      <a:pt x="1778509" y="1312545"/>
                      <a:pt x="1766983" y="1314260"/>
                    </a:cubicBezTo>
                    <a:cubicBezTo>
                      <a:pt x="1748600" y="1316927"/>
                      <a:pt x="1730311" y="1321880"/>
                      <a:pt x="1711738" y="1315593"/>
                    </a:cubicBezTo>
                    <a:cubicBezTo>
                      <a:pt x="1689164" y="1307973"/>
                      <a:pt x="1666780" y="1299782"/>
                      <a:pt x="1644111" y="1292543"/>
                    </a:cubicBezTo>
                    <a:cubicBezTo>
                      <a:pt x="1635347" y="1289780"/>
                      <a:pt x="1625919" y="1288637"/>
                      <a:pt x="1616774" y="1287399"/>
                    </a:cubicBezTo>
                    <a:cubicBezTo>
                      <a:pt x="1608107" y="1286351"/>
                      <a:pt x="1597725" y="1289018"/>
                      <a:pt x="1591056" y="1285018"/>
                    </a:cubicBezTo>
                    <a:cubicBezTo>
                      <a:pt x="1573911" y="1274731"/>
                      <a:pt x="1556291" y="1269683"/>
                      <a:pt x="1536478" y="1269683"/>
                    </a:cubicBezTo>
                    <a:cubicBezTo>
                      <a:pt x="1529048" y="1269683"/>
                      <a:pt x="1521809" y="1265396"/>
                      <a:pt x="1514285" y="1264634"/>
                    </a:cubicBezTo>
                    <a:cubicBezTo>
                      <a:pt x="1503997" y="1263682"/>
                      <a:pt x="1492186" y="1261110"/>
                      <a:pt x="1483233" y="1264730"/>
                    </a:cubicBezTo>
                    <a:cubicBezTo>
                      <a:pt x="1462183" y="1273302"/>
                      <a:pt x="1445134" y="1266158"/>
                      <a:pt x="1426750" y="1257681"/>
                    </a:cubicBezTo>
                    <a:cubicBezTo>
                      <a:pt x="1408652" y="1249299"/>
                      <a:pt x="1389602" y="1242632"/>
                      <a:pt x="1370362" y="1237107"/>
                    </a:cubicBezTo>
                    <a:cubicBezTo>
                      <a:pt x="1363123" y="1235107"/>
                      <a:pt x="1354456" y="1238441"/>
                      <a:pt x="1346454" y="1239107"/>
                    </a:cubicBezTo>
                    <a:cubicBezTo>
                      <a:pt x="1343596" y="1239298"/>
                      <a:pt x="1340453" y="1239584"/>
                      <a:pt x="1337882" y="1238631"/>
                    </a:cubicBezTo>
                    <a:cubicBezTo>
                      <a:pt x="1313022" y="1229487"/>
                      <a:pt x="1287780" y="1222534"/>
                      <a:pt x="1260825" y="1227296"/>
                    </a:cubicBezTo>
                    <a:cubicBezTo>
                      <a:pt x="1258349" y="1227773"/>
                      <a:pt x="1255586" y="1226725"/>
                      <a:pt x="1253109" y="1226058"/>
                    </a:cubicBezTo>
                    <a:cubicBezTo>
                      <a:pt x="1241012" y="1222629"/>
                      <a:pt x="1229201" y="1217200"/>
                      <a:pt x="1216915" y="1215962"/>
                    </a:cubicBezTo>
                    <a:cubicBezTo>
                      <a:pt x="1186625" y="1212914"/>
                      <a:pt x="1156146" y="1211675"/>
                      <a:pt x="1125664" y="1209675"/>
                    </a:cubicBezTo>
                    <a:cubicBezTo>
                      <a:pt x="1123759" y="1209580"/>
                      <a:pt x="1121759" y="1209580"/>
                      <a:pt x="1120045" y="1208913"/>
                    </a:cubicBezTo>
                    <a:cubicBezTo>
                      <a:pt x="1108805" y="1204817"/>
                      <a:pt x="1098995" y="1206151"/>
                      <a:pt x="1089469" y="1213961"/>
                    </a:cubicBezTo>
                    <a:cubicBezTo>
                      <a:pt x="1085278" y="1217390"/>
                      <a:pt x="1079563" y="1219200"/>
                      <a:pt x="1074325" y="1221105"/>
                    </a:cubicBezTo>
                    <a:cubicBezTo>
                      <a:pt x="1066609" y="1223963"/>
                      <a:pt x="1058704" y="1226725"/>
                      <a:pt x="1050703" y="1228535"/>
                    </a:cubicBezTo>
                    <a:cubicBezTo>
                      <a:pt x="1042797" y="1230249"/>
                      <a:pt x="1034320" y="1232630"/>
                      <a:pt x="1026700" y="1231297"/>
                    </a:cubicBezTo>
                    <a:cubicBezTo>
                      <a:pt x="1012984" y="1228916"/>
                      <a:pt x="999934" y="1223582"/>
                      <a:pt x="986409" y="1220057"/>
                    </a:cubicBezTo>
                    <a:cubicBezTo>
                      <a:pt x="981742" y="1218819"/>
                      <a:pt x="976598" y="1219010"/>
                      <a:pt x="971741" y="1218914"/>
                    </a:cubicBezTo>
                    <a:cubicBezTo>
                      <a:pt x="960596" y="1218629"/>
                      <a:pt x="949166" y="1221391"/>
                      <a:pt x="939070" y="1213485"/>
                    </a:cubicBezTo>
                    <a:cubicBezTo>
                      <a:pt x="929736" y="1206056"/>
                      <a:pt x="920305" y="1208246"/>
                      <a:pt x="910495" y="1213866"/>
                    </a:cubicBezTo>
                    <a:cubicBezTo>
                      <a:pt x="903446" y="1217867"/>
                      <a:pt x="895446" y="1221010"/>
                      <a:pt x="887540" y="1222534"/>
                    </a:cubicBezTo>
                    <a:cubicBezTo>
                      <a:pt x="876681" y="1224629"/>
                      <a:pt x="865918" y="1225487"/>
                      <a:pt x="854202" y="1224248"/>
                    </a:cubicBezTo>
                    <a:cubicBezTo>
                      <a:pt x="845915" y="1223391"/>
                      <a:pt x="839152" y="1223010"/>
                      <a:pt x="832675" y="1217962"/>
                    </a:cubicBezTo>
                    <a:cubicBezTo>
                      <a:pt x="831628" y="1217200"/>
                      <a:pt x="829723" y="1217009"/>
                      <a:pt x="828294" y="1217105"/>
                    </a:cubicBezTo>
                    <a:cubicBezTo>
                      <a:pt x="809530" y="1218724"/>
                      <a:pt x="790956" y="1217867"/>
                      <a:pt x="772001" y="1216723"/>
                    </a:cubicBezTo>
                    <a:cubicBezTo>
                      <a:pt x="747904" y="1215200"/>
                      <a:pt x="722566" y="1219676"/>
                      <a:pt x="701707" y="1235678"/>
                    </a:cubicBezTo>
                    <a:cubicBezTo>
                      <a:pt x="698659" y="1238060"/>
                      <a:pt x="694087" y="1239107"/>
                      <a:pt x="690086" y="1239679"/>
                    </a:cubicBezTo>
                    <a:cubicBezTo>
                      <a:pt x="671227" y="1242155"/>
                      <a:pt x="652272" y="1243870"/>
                      <a:pt x="633412" y="1246632"/>
                    </a:cubicBezTo>
                    <a:cubicBezTo>
                      <a:pt x="623125" y="1248156"/>
                      <a:pt x="612362" y="1249490"/>
                      <a:pt x="603028" y="1253681"/>
                    </a:cubicBezTo>
                    <a:cubicBezTo>
                      <a:pt x="593885" y="1257776"/>
                      <a:pt x="586549" y="1262634"/>
                      <a:pt x="581120" y="1254062"/>
                    </a:cubicBezTo>
                    <a:cubicBezTo>
                      <a:pt x="571406" y="1258634"/>
                      <a:pt x="562927" y="1262444"/>
                      <a:pt x="554642" y="1266539"/>
                    </a:cubicBezTo>
                    <a:cubicBezTo>
                      <a:pt x="551593" y="1268063"/>
                      <a:pt x="549021" y="1270540"/>
                      <a:pt x="545973" y="1271969"/>
                    </a:cubicBezTo>
                    <a:cubicBezTo>
                      <a:pt x="542734" y="1273493"/>
                      <a:pt x="539115" y="1274445"/>
                      <a:pt x="535591" y="1275207"/>
                    </a:cubicBezTo>
                    <a:cubicBezTo>
                      <a:pt x="519874" y="1278636"/>
                      <a:pt x="504158" y="1281779"/>
                      <a:pt x="488538" y="1285494"/>
                    </a:cubicBezTo>
                    <a:cubicBezTo>
                      <a:pt x="485489" y="1286256"/>
                      <a:pt x="482917" y="1289304"/>
                      <a:pt x="480155" y="1291304"/>
                    </a:cubicBezTo>
                    <a:cubicBezTo>
                      <a:pt x="478345" y="1292638"/>
                      <a:pt x="476536" y="1294638"/>
                      <a:pt x="474535" y="1294924"/>
                    </a:cubicBezTo>
                    <a:cubicBezTo>
                      <a:pt x="459295" y="1297210"/>
                      <a:pt x="444151" y="1299877"/>
                      <a:pt x="428816" y="1301020"/>
                    </a:cubicBezTo>
                    <a:cubicBezTo>
                      <a:pt x="415957" y="1301972"/>
                      <a:pt x="403574" y="1301687"/>
                      <a:pt x="400241" y="1318260"/>
                    </a:cubicBezTo>
                    <a:cubicBezTo>
                      <a:pt x="399669" y="1321118"/>
                      <a:pt x="395573" y="1324166"/>
                      <a:pt x="392431" y="1325594"/>
                    </a:cubicBezTo>
                    <a:cubicBezTo>
                      <a:pt x="383477" y="1329690"/>
                      <a:pt x="373951" y="1332452"/>
                      <a:pt x="365093" y="1336643"/>
                    </a:cubicBezTo>
                    <a:cubicBezTo>
                      <a:pt x="336042" y="1350645"/>
                      <a:pt x="305658" y="1359503"/>
                      <a:pt x="273177" y="1357884"/>
                    </a:cubicBezTo>
                    <a:cubicBezTo>
                      <a:pt x="263081" y="1357408"/>
                      <a:pt x="253270" y="1352264"/>
                      <a:pt x="246888" y="1350359"/>
                    </a:cubicBezTo>
                    <a:cubicBezTo>
                      <a:pt x="228506" y="1357884"/>
                      <a:pt x="213075" y="1365123"/>
                      <a:pt x="196977" y="1370552"/>
                    </a:cubicBezTo>
                    <a:cubicBezTo>
                      <a:pt x="182785" y="1375410"/>
                      <a:pt x="167926" y="1378458"/>
                      <a:pt x="153352" y="1381982"/>
                    </a:cubicBezTo>
                    <a:cubicBezTo>
                      <a:pt x="148018" y="1383316"/>
                      <a:pt x="142589" y="1384078"/>
                      <a:pt x="137160" y="1384745"/>
                    </a:cubicBezTo>
                    <a:cubicBezTo>
                      <a:pt x="120206" y="1386840"/>
                      <a:pt x="102489" y="1381792"/>
                      <a:pt x="85917" y="1389793"/>
                    </a:cubicBezTo>
                    <a:cubicBezTo>
                      <a:pt x="77248" y="1393984"/>
                      <a:pt x="68675" y="1399032"/>
                      <a:pt x="59532" y="1401223"/>
                    </a:cubicBezTo>
                    <a:cubicBezTo>
                      <a:pt x="49721" y="1403604"/>
                      <a:pt x="40124" y="1407319"/>
                      <a:pt x="30325" y="1409974"/>
                    </a:cubicBezTo>
                    <a:lnTo>
                      <a:pt x="0" y="1412360"/>
                    </a:lnTo>
                    <a:lnTo>
                      <a:pt x="0" y="1058622"/>
                    </a:lnTo>
                    <a:lnTo>
                      <a:pt x="17145" y="1060228"/>
                    </a:lnTo>
                    <a:cubicBezTo>
                      <a:pt x="26480" y="1061561"/>
                      <a:pt x="35528" y="1066133"/>
                      <a:pt x="44672" y="1066324"/>
                    </a:cubicBezTo>
                    <a:cubicBezTo>
                      <a:pt x="59055" y="1066610"/>
                      <a:pt x="71819" y="1068419"/>
                      <a:pt x="84677" y="1076230"/>
                    </a:cubicBezTo>
                    <a:cubicBezTo>
                      <a:pt x="104108" y="1087946"/>
                      <a:pt x="120110" y="1082993"/>
                      <a:pt x="132017" y="1064990"/>
                    </a:cubicBezTo>
                    <a:cubicBezTo>
                      <a:pt x="133255" y="1063181"/>
                      <a:pt x="134874" y="1060799"/>
                      <a:pt x="136779" y="1060323"/>
                    </a:cubicBezTo>
                    <a:cubicBezTo>
                      <a:pt x="153639" y="1056132"/>
                      <a:pt x="170974" y="1048131"/>
                      <a:pt x="187547" y="1049179"/>
                    </a:cubicBezTo>
                    <a:cubicBezTo>
                      <a:pt x="216789" y="1051084"/>
                      <a:pt x="244316" y="1048798"/>
                      <a:pt x="270891" y="1036415"/>
                    </a:cubicBezTo>
                    <a:cubicBezTo>
                      <a:pt x="272510" y="1035653"/>
                      <a:pt x="274987" y="1034891"/>
                      <a:pt x="276320" y="1035558"/>
                    </a:cubicBezTo>
                    <a:cubicBezTo>
                      <a:pt x="292322" y="1043845"/>
                      <a:pt x="309848" y="1050417"/>
                      <a:pt x="323755" y="1061561"/>
                    </a:cubicBezTo>
                    <a:cubicBezTo>
                      <a:pt x="336995" y="1072134"/>
                      <a:pt x="352997" y="1072229"/>
                      <a:pt x="361855" y="1057942"/>
                    </a:cubicBezTo>
                    <a:cubicBezTo>
                      <a:pt x="366236" y="1050893"/>
                      <a:pt x="372332" y="1042702"/>
                      <a:pt x="379571" y="1039939"/>
                    </a:cubicBezTo>
                    <a:cubicBezTo>
                      <a:pt x="395954" y="1033653"/>
                      <a:pt x="413481" y="1030414"/>
                      <a:pt x="430530" y="1025747"/>
                    </a:cubicBezTo>
                    <a:cubicBezTo>
                      <a:pt x="451581" y="1020032"/>
                      <a:pt x="472345" y="1020032"/>
                      <a:pt x="493300" y="1027176"/>
                    </a:cubicBezTo>
                    <a:cubicBezTo>
                      <a:pt x="508064" y="1032224"/>
                      <a:pt x="523113" y="1032224"/>
                      <a:pt x="537782" y="1025366"/>
                    </a:cubicBezTo>
                    <a:cubicBezTo>
                      <a:pt x="545687" y="1021652"/>
                      <a:pt x="553784" y="1017842"/>
                      <a:pt x="562166" y="1015746"/>
                    </a:cubicBezTo>
                    <a:cubicBezTo>
                      <a:pt x="567595" y="1014412"/>
                      <a:pt x="573881" y="1015651"/>
                      <a:pt x="579596" y="1016699"/>
                    </a:cubicBezTo>
                    <a:cubicBezTo>
                      <a:pt x="590645" y="1018794"/>
                      <a:pt x="602075" y="1025176"/>
                      <a:pt x="612362" y="1023557"/>
                    </a:cubicBezTo>
                    <a:cubicBezTo>
                      <a:pt x="647891" y="1017842"/>
                      <a:pt x="681419" y="1031272"/>
                      <a:pt x="716090" y="1031653"/>
                    </a:cubicBezTo>
                    <a:cubicBezTo>
                      <a:pt x="731806" y="1031843"/>
                      <a:pt x="747332" y="1034891"/>
                      <a:pt x="758381" y="1018985"/>
                    </a:cubicBezTo>
                    <a:cubicBezTo>
                      <a:pt x="759809" y="1016889"/>
                      <a:pt x="766763" y="1018032"/>
                      <a:pt x="771049" y="1018699"/>
                    </a:cubicBezTo>
                    <a:cubicBezTo>
                      <a:pt x="780574" y="1020128"/>
                      <a:pt x="790004" y="1023747"/>
                      <a:pt x="799433" y="1023652"/>
                    </a:cubicBezTo>
                    <a:cubicBezTo>
                      <a:pt x="818960" y="1023557"/>
                      <a:pt x="838581" y="1022033"/>
                      <a:pt x="858012" y="1020318"/>
                    </a:cubicBezTo>
                    <a:cubicBezTo>
                      <a:pt x="865346" y="1019651"/>
                      <a:pt x="872395" y="1017080"/>
                      <a:pt x="879634" y="1015270"/>
                    </a:cubicBezTo>
                    <a:cubicBezTo>
                      <a:pt x="883634" y="1014222"/>
                      <a:pt x="887921" y="1011460"/>
                      <a:pt x="891635" y="1012031"/>
                    </a:cubicBezTo>
                    <a:cubicBezTo>
                      <a:pt x="913162" y="1015365"/>
                      <a:pt x="932879" y="1007174"/>
                      <a:pt x="953262" y="1003078"/>
                    </a:cubicBezTo>
                    <a:cubicBezTo>
                      <a:pt x="962692" y="1001173"/>
                      <a:pt x="971550" y="996601"/>
                      <a:pt x="980694" y="993458"/>
                    </a:cubicBezTo>
                    <a:cubicBezTo>
                      <a:pt x="983075" y="992600"/>
                      <a:pt x="985742" y="991838"/>
                      <a:pt x="988124" y="992029"/>
                    </a:cubicBezTo>
                    <a:cubicBezTo>
                      <a:pt x="1001744" y="993172"/>
                      <a:pt x="1015270" y="994791"/>
                      <a:pt x="1028795" y="996029"/>
                    </a:cubicBezTo>
                    <a:cubicBezTo>
                      <a:pt x="1041083" y="997172"/>
                      <a:pt x="1053465" y="997553"/>
                      <a:pt x="1059275" y="1011555"/>
                    </a:cubicBezTo>
                    <a:cubicBezTo>
                      <a:pt x="1060133" y="1013746"/>
                      <a:pt x="1062990" y="1015365"/>
                      <a:pt x="1065181" y="1016794"/>
                    </a:cubicBezTo>
                    <a:cubicBezTo>
                      <a:pt x="1098995" y="1038797"/>
                      <a:pt x="1117092" y="1038225"/>
                      <a:pt x="1150144" y="1014984"/>
                    </a:cubicBezTo>
                    <a:cubicBezTo>
                      <a:pt x="1153573" y="1012603"/>
                      <a:pt x="1160907" y="1010888"/>
                      <a:pt x="1163193" y="1012793"/>
                    </a:cubicBezTo>
                    <a:cubicBezTo>
                      <a:pt x="1182624" y="1028605"/>
                      <a:pt x="1203865" y="1026890"/>
                      <a:pt x="1226249" y="1021937"/>
                    </a:cubicBezTo>
                    <a:cubicBezTo>
                      <a:pt x="1232059" y="1020604"/>
                      <a:pt x="1240251" y="1020604"/>
                      <a:pt x="1244632" y="1023747"/>
                    </a:cubicBezTo>
                    <a:cubicBezTo>
                      <a:pt x="1265492" y="1038320"/>
                      <a:pt x="1287876" y="1036225"/>
                      <a:pt x="1310545" y="1031939"/>
                    </a:cubicBezTo>
                    <a:cubicBezTo>
                      <a:pt x="1314069" y="1031272"/>
                      <a:pt x="1318356" y="1027652"/>
                      <a:pt x="1319879" y="1024319"/>
                    </a:cubicBezTo>
                    <a:cubicBezTo>
                      <a:pt x="1325309" y="1012508"/>
                      <a:pt x="1335501" y="1008507"/>
                      <a:pt x="1346740" y="1005173"/>
                    </a:cubicBezTo>
                    <a:cubicBezTo>
                      <a:pt x="1364457" y="999744"/>
                      <a:pt x="1381887" y="993362"/>
                      <a:pt x="1399699" y="988219"/>
                    </a:cubicBezTo>
                    <a:cubicBezTo>
                      <a:pt x="1404081" y="986981"/>
                      <a:pt x="1409510" y="987743"/>
                      <a:pt x="1414082" y="989171"/>
                    </a:cubicBezTo>
                    <a:cubicBezTo>
                      <a:pt x="1429703" y="994029"/>
                      <a:pt x="1439609" y="1006221"/>
                      <a:pt x="1450467" y="1017461"/>
                    </a:cubicBezTo>
                    <a:cubicBezTo>
                      <a:pt x="1455230" y="1022414"/>
                      <a:pt x="1461802" y="1025938"/>
                      <a:pt x="1468184" y="1028795"/>
                    </a:cubicBezTo>
                    <a:cubicBezTo>
                      <a:pt x="1484757" y="1036130"/>
                      <a:pt x="1501712" y="1042702"/>
                      <a:pt x="1518476" y="1049655"/>
                    </a:cubicBezTo>
                    <a:cubicBezTo>
                      <a:pt x="1520095" y="1050322"/>
                      <a:pt x="1521428" y="1052036"/>
                      <a:pt x="1522667" y="1053465"/>
                    </a:cubicBezTo>
                    <a:cubicBezTo>
                      <a:pt x="1535049" y="1068515"/>
                      <a:pt x="1547336" y="1083659"/>
                      <a:pt x="1559814" y="1098709"/>
                    </a:cubicBezTo>
                    <a:cubicBezTo>
                      <a:pt x="1562195" y="1101566"/>
                      <a:pt x="1565625" y="1103662"/>
                      <a:pt x="1568196" y="1106424"/>
                    </a:cubicBezTo>
                    <a:cubicBezTo>
                      <a:pt x="1571816" y="1110234"/>
                      <a:pt x="1576388" y="1113854"/>
                      <a:pt x="1578293" y="1118426"/>
                    </a:cubicBezTo>
                    <a:cubicBezTo>
                      <a:pt x="1584198" y="1132808"/>
                      <a:pt x="1595533" y="1139000"/>
                      <a:pt x="1609820" y="1141667"/>
                    </a:cubicBezTo>
                    <a:cubicBezTo>
                      <a:pt x="1622870" y="1144143"/>
                      <a:pt x="1635919" y="1146239"/>
                      <a:pt x="1648873" y="1149096"/>
                    </a:cubicBezTo>
                    <a:cubicBezTo>
                      <a:pt x="1664684" y="1152525"/>
                      <a:pt x="1680401" y="1156240"/>
                      <a:pt x="1696022" y="1160431"/>
                    </a:cubicBezTo>
                    <a:cubicBezTo>
                      <a:pt x="1702784" y="1162241"/>
                      <a:pt x="1709928" y="1164336"/>
                      <a:pt x="1715739" y="1168051"/>
                    </a:cubicBezTo>
                    <a:cubicBezTo>
                      <a:pt x="1732026" y="1178338"/>
                      <a:pt x="1749457" y="1185291"/>
                      <a:pt x="1768602" y="1182529"/>
                    </a:cubicBezTo>
                    <a:cubicBezTo>
                      <a:pt x="1783937" y="1180338"/>
                      <a:pt x="1796796" y="1185958"/>
                      <a:pt x="1806321" y="1194721"/>
                    </a:cubicBezTo>
                    <a:cubicBezTo>
                      <a:pt x="1823657" y="1210628"/>
                      <a:pt x="1842230" y="1207008"/>
                      <a:pt x="1860709" y="1201865"/>
                    </a:cubicBezTo>
                    <a:cubicBezTo>
                      <a:pt x="1870234" y="1199198"/>
                      <a:pt x="1878044" y="1199579"/>
                      <a:pt x="1887093" y="1202150"/>
                    </a:cubicBezTo>
                    <a:cubicBezTo>
                      <a:pt x="1908048" y="1208151"/>
                      <a:pt x="1922050" y="1224439"/>
                      <a:pt x="1935575" y="1238726"/>
                    </a:cubicBezTo>
                    <a:cubicBezTo>
                      <a:pt x="1947101" y="1250918"/>
                      <a:pt x="1960055" y="1257776"/>
                      <a:pt x="1974247" y="1262920"/>
                    </a:cubicBezTo>
                    <a:cubicBezTo>
                      <a:pt x="1992154" y="1269492"/>
                      <a:pt x="2006346" y="1267016"/>
                      <a:pt x="2014919" y="1251204"/>
                    </a:cubicBezTo>
                    <a:cubicBezTo>
                      <a:pt x="2017300" y="1246727"/>
                      <a:pt x="2021491" y="1241488"/>
                      <a:pt x="2025968" y="1240155"/>
                    </a:cubicBezTo>
                    <a:cubicBezTo>
                      <a:pt x="2047589" y="1233488"/>
                      <a:pt x="2069497" y="1223772"/>
                      <a:pt x="2092643" y="1229678"/>
                    </a:cubicBezTo>
                    <a:cubicBezTo>
                      <a:pt x="2124647" y="1237774"/>
                      <a:pt x="2155889" y="1237298"/>
                      <a:pt x="2187893" y="1229297"/>
                    </a:cubicBezTo>
                    <a:cubicBezTo>
                      <a:pt x="2239804" y="1216343"/>
                      <a:pt x="2291715" y="1202627"/>
                      <a:pt x="2346294" y="1205484"/>
                    </a:cubicBezTo>
                    <a:cubicBezTo>
                      <a:pt x="2355342" y="1205960"/>
                      <a:pt x="2366105" y="1200150"/>
                      <a:pt x="2373916" y="1194435"/>
                    </a:cubicBezTo>
                    <a:cubicBezTo>
                      <a:pt x="2388870" y="1183577"/>
                      <a:pt x="2388203" y="1182719"/>
                      <a:pt x="2404967" y="1191673"/>
                    </a:cubicBezTo>
                    <a:cubicBezTo>
                      <a:pt x="2408968" y="1193864"/>
                      <a:pt x="2413921" y="1195197"/>
                      <a:pt x="2416874" y="1198436"/>
                    </a:cubicBezTo>
                    <a:cubicBezTo>
                      <a:pt x="2431923" y="1214914"/>
                      <a:pt x="2450497" y="1210913"/>
                      <a:pt x="2468975" y="1208532"/>
                    </a:cubicBezTo>
                    <a:cubicBezTo>
                      <a:pt x="2472214" y="1208056"/>
                      <a:pt x="2476119" y="1207389"/>
                      <a:pt x="2478882" y="1208723"/>
                    </a:cubicBezTo>
                    <a:cubicBezTo>
                      <a:pt x="2491359" y="1214723"/>
                      <a:pt x="2501932" y="1212628"/>
                      <a:pt x="2512791" y="1204436"/>
                    </a:cubicBezTo>
                    <a:cubicBezTo>
                      <a:pt x="2522220" y="1197388"/>
                      <a:pt x="2533079" y="1193197"/>
                      <a:pt x="2544223" y="1201960"/>
                    </a:cubicBezTo>
                    <a:cubicBezTo>
                      <a:pt x="2568988" y="1221391"/>
                      <a:pt x="2595467" y="1222343"/>
                      <a:pt x="2623471" y="1210056"/>
                    </a:cubicBezTo>
                    <a:cubicBezTo>
                      <a:pt x="2643473" y="1201293"/>
                      <a:pt x="2663190" y="1199293"/>
                      <a:pt x="2684241" y="1208151"/>
                    </a:cubicBezTo>
                    <a:cubicBezTo>
                      <a:pt x="2692337" y="1211580"/>
                      <a:pt x="2702814" y="1209294"/>
                      <a:pt x="2712244" y="1210056"/>
                    </a:cubicBezTo>
                    <a:cubicBezTo>
                      <a:pt x="2717578" y="1210437"/>
                      <a:pt x="2723484" y="1210532"/>
                      <a:pt x="2728055" y="1212914"/>
                    </a:cubicBezTo>
                    <a:cubicBezTo>
                      <a:pt x="2740248" y="1219010"/>
                      <a:pt x="2751582" y="1226820"/>
                      <a:pt x="2763869" y="1232821"/>
                    </a:cubicBezTo>
                    <a:cubicBezTo>
                      <a:pt x="2769775" y="1235678"/>
                      <a:pt x="2776823" y="1237202"/>
                      <a:pt x="2783491" y="1237298"/>
                    </a:cubicBezTo>
                    <a:cubicBezTo>
                      <a:pt x="2803208" y="1237774"/>
                      <a:pt x="2822925" y="1237774"/>
                      <a:pt x="2842546" y="1236917"/>
                    </a:cubicBezTo>
                    <a:cubicBezTo>
                      <a:pt x="2874931" y="1235583"/>
                      <a:pt x="2907792" y="1235297"/>
                      <a:pt x="2931128" y="1206913"/>
                    </a:cubicBezTo>
                    <a:cubicBezTo>
                      <a:pt x="2933034" y="1204627"/>
                      <a:pt x="2937129" y="1203293"/>
                      <a:pt x="2940368" y="1202912"/>
                    </a:cubicBezTo>
                    <a:cubicBezTo>
                      <a:pt x="2955322" y="1201103"/>
                      <a:pt x="2970657" y="1200912"/>
                      <a:pt x="2985421" y="1197959"/>
                    </a:cubicBezTo>
                    <a:cubicBezTo>
                      <a:pt x="2997232" y="1195578"/>
                      <a:pt x="3007043" y="1196340"/>
                      <a:pt x="3015996" y="1204722"/>
                    </a:cubicBezTo>
                    <a:cubicBezTo>
                      <a:pt x="3027712" y="1215771"/>
                      <a:pt x="3042000" y="1222248"/>
                      <a:pt x="3057621" y="1218724"/>
                    </a:cubicBezTo>
                    <a:cubicBezTo>
                      <a:pt x="3073241" y="1215295"/>
                      <a:pt x="3083528" y="1222724"/>
                      <a:pt x="3095054" y="1230440"/>
                    </a:cubicBezTo>
                    <a:cubicBezTo>
                      <a:pt x="3103436" y="1236059"/>
                      <a:pt x="3112961" y="1243108"/>
                      <a:pt x="3122295" y="1243679"/>
                    </a:cubicBezTo>
                    <a:cubicBezTo>
                      <a:pt x="3143441" y="1244917"/>
                      <a:pt x="3161634" y="1264539"/>
                      <a:pt x="3184589" y="1253395"/>
                    </a:cubicBezTo>
                    <a:cubicBezTo>
                      <a:pt x="3186113" y="1252633"/>
                      <a:pt x="3188875" y="1254538"/>
                      <a:pt x="3191066" y="1255014"/>
                    </a:cubicBezTo>
                    <a:cubicBezTo>
                      <a:pt x="3208592" y="1258634"/>
                      <a:pt x="3225070" y="1255109"/>
                      <a:pt x="3237929" y="1243203"/>
                    </a:cubicBezTo>
                    <a:cubicBezTo>
                      <a:pt x="3254788" y="1227677"/>
                      <a:pt x="3273457" y="1226153"/>
                      <a:pt x="3294221" y="1231202"/>
                    </a:cubicBezTo>
                    <a:cubicBezTo>
                      <a:pt x="3300889" y="1232821"/>
                      <a:pt x="3307557" y="1233964"/>
                      <a:pt x="3314319" y="1235297"/>
                    </a:cubicBezTo>
                    <a:cubicBezTo>
                      <a:pt x="3323463" y="1237202"/>
                      <a:pt x="3332703" y="1239203"/>
                      <a:pt x="3341846" y="1241108"/>
                    </a:cubicBezTo>
                    <a:cubicBezTo>
                      <a:pt x="3350705" y="1243013"/>
                      <a:pt x="3360516" y="1246251"/>
                      <a:pt x="3367373" y="1238060"/>
                    </a:cubicBezTo>
                    <a:cubicBezTo>
                      <a:pt x="3373279" y="1231011"/>
                      <a:pt x="3377470" y="1231678"/>
                      <a:pt x="3382899" y="1237774"/>
                    </a:cubicBezTo>
                    <a:cubicBezTo>
                      <a:pt x="3401759" y="1259110"/>
                      <a:pt x="3424619" y="1272445"/>
                      <a:pt x="3453765" y="1273397"/>
                    </a:cubicBezTo>
                    <a:cubicBezTo>
                      <a:pt x="3459766" y="1273588"/>
                      <a:pt x="3465862" y="1274921"/>
                      <a:pt x="3471767" y="1276350"/>
                    </a:cubicBezTo>
                    <a:cubicBezTo>
                      <a:pt x="3475387" y="1277207"/>
                      <a:pt x="3479769" y="1278160"/>
                      <a:pt x="3481959" y="1280732"/>
                    </a:cubicBezTo>
                    <a:cubicBezTo>
                      <a:pt x="3499009" y="1300353"/>
                      <a:pt x="3520250" y="1313974"/>
                      <a:pt x="3543396" y="1324928"/>
                    </a:cubicBezTo>
                    <a:cubicBezTo>
                      <a:pt x="3551682" y="1328833"/>
                      <a:pt x="3560541" y="1332738"/>
                      <a:pt x="3569494" y="1333881"/>
                    </a:cubicBezTo>
                    <a:cubicBezTo>
                      <a:pt x="3578828" y="1335024"/>
                      <a:pt x="3588639" y="1333119"/>
                      <a:pt x="3598164" y="1332071"/>
                    </a:cubicBezTo>
                    <a:cubicBezTo>
                      <a:pt x="3603784" y="1331500"/>
                      <a:pt x="3610261" y="1331595"/>
                      <a:pt x="3614738" y="1328833"/>
                    </a:cubicBezTo>
                    <a:cubicBezTo>
                      <a:pt x="3628930" y="1320165"/>
                      <a:pt x="3642646" y="1310831"/>
                      <a:pt x="3655886" y="1300734"/>
                    </a:cubicBezTo>
                    <a:cubicBezTo>
                      <a:pt x="3667221" y="1292066"/>
                      <a:pt x="3669507" y="1290828"/>
                      <a:pt x="3679317" y="1301687"/>
                    </a:cubicBezTo>
                    <a:cubicBezTo>
                      <a:pt x="3689414" y="1312831"/>
                      <a:pt x="3701987" y="1318641"/>
                      <a:pt x="3715893" y="1321022"/>
                    </a:cubicBezTo>
                    <a:cubicBezTo>
                      <a:pt x="3737896" y="1324737"/>
                      <a:pt x="3760089" y="1327880"/>
                      <a:pt x="3782282" y="1329690"/>
                    </a:cubicBezTo>
                    <a:cubicBezTo>
                      <a:pt x="3802380" y="1331309"/>
                      <a:pt x="3812000" y="1322546"/>
                      <a:pt x="3816001" y="1302639"/>
                    </a:cubicBezTo>
                    <a:cubicBezTo>
                      <a:pt x="3818287" y="1291590"/>
                      <a:pt x="3821240" y="1279588"/>
                      <a:pt x="3833431" y="1276636"/>
                    </a:cubicBezTo>
                    <a:cubicBezTo>
                      <a:pt x="3853339" y="1271873"/>
                      <a:pt x="3874008" y="1269778"/>
                      <a:pt x="3883819" y="1246442"/>
                    </a:cubicBezTo>
                    <a:cubicBezTo>
                      <a:pt x="3889248" y="1251585"/>
                      <a:pt x="3892582" y="1254633"/>
                      <a:pt x="3895821" y="1257681"/>
                    </a:cubicBezTo>
                    <a:cubicBezTo>
                      <a:pt x="3904774" y="1266158"/>
                      <a:pt x="3923347" y="1269778"/>
                      <a:pt x="3932778" y="1262444"/>
                    </a:cubicBezTo>
                    <a:cubicBezTo>
                      <a:pt x="3946684" y="1251776"/>
                      <a:pt x="3959448" y="1253776"/>
                      <a:pt x="3972782" y="1262063"/>
                    </a:cubicBezTo>
                    <a:cubicBezTo>
                      <a:pt x="3995071" y="1275779"/>
                      <a:pt x="4019931" y="1272635"/>
                      <a:pt x="4042505" y="1267111"/>
                    </a:cubicBezTo>
                    <a:cubicBezTo>
                      <a:pt x="4059555" y="1263015"/>
                      <a:pt x="4077748" y="1255490"/>
                      <a:pt x="4088892" y="1238250"/>
                    </a:cubicBezTo>
                    <a:cubicBezTo>
                      <a:pt x="4092416" y="1232726"/>
                      <a:pt x="4100322" y="1229963"/>
                      <a:pt x="4106609" y="1226344"/>
                    </a:cubicBezTo>
                    <a:cubicBezTo>
                      <a:pt x="4111848" y="1223391"/>
                      <a:pt x="4117372" y="1220629"/>
                      <a:pt x="4123182" y="1218724"/>
                    </a:cubicBezTo>
                    <a:cubicBezTo>
                      <a:pt x="4129373" y="1216628"/>
                      <a:pt x="4136232" y="1213580"/>
                      <a:pt x="4142328" y="1214438"/>
                    </a:cubicBezTo>
                    <a:cubicBezTo>
                      <a:pt x="4160806" y="1216914"/>
                      <a:pt x="4175475" y="1212056"/>
                      <a:pt x="4188524" y="1198245"/>
                    </a:cubicBezTo>
                    <a:cubicBezTo>
                      <a:pt x="4195287" y="1191101"/>
                      <a:pt x="4205288" y="1182434"/>
                      <a:pt x="4213860" y="1182338"/>
                    </a:cubicBezTo>
                    <a:cubicBezTo>
                      <a:pt x="4234720" y="1182053"/>
                      <a:pt x="4252055" y="1175195"/>
                      <a:pt x="4270820" y="1167003"/>
                    </a:cubicBezTo>
                    <a:cubicBezTo>
                      <a:pt x="4282916" y="1161764"/>
                      <a:pt x="4296632" y="1158145"/>
                      <a:pt x="4309587" y="1153287"/>
                    </a:cubicBezTo>
                    <a:cubicBezTo>
                      <a:pt x="4324731" y="1147572"/>
                      <a:pt x="4341210" y="1145477"/>
                      <a:pt x="4350449" y="1129665"/>
                    </a:cubicBezTo>
                    <a:cubicBezTo>
                      <a:pt x="4351496" y="1127951"/>
                      <a:pt x="4354640" y="1127665"/>
                      <a:pt x="4356164" y="1126046"/>
                    </a:cubicBezTo>
                    <a:cubicBezTo>
                      <a:pt x="4361021" y="1121093"/>
                      <a:pt x="4367308" y="1116521"/>
                      <a:pt x="4369880" y="1110520"/>
                    </a:cubicBezTo>
                    <a:cubicBezTo>
                      <a:pt x="4377309" y="1092994"/>
                      <a:pt x="4383119" y="1074896"/>
                      <a:pt x="4389787" y="1057085"/>
                    </a:cubicBezTo>
                    <a:cubicBezTo>
                      <a:pt x="4391216" y="1053275"/>
                      <a:pt x="4392549" y="1048417"/>
                      <a:pt x="4395502" y="1046226"/>
                    </a:cubicBezTo>
                    <a:cubicBezTo>
                      <a:pt x="4412552" y="1033653"/>
                      <a:pt x="4429888" y="1021556"/>
                      <a:pt x="4447413" y="1009650"/>
                    </a:cubicBezTo>
                    <a:cubicBezTo>
                      <a:pt x="4454462" y="1004887"/>
                      <a:pt x="4460367" y="1007555"/>
                      <a:pt x="4466654" y="1013079"/>
                    </a:cubicBezTo>
                    <a:cubicBezTo>
                      <a:pt x="4472750" y="1018318"/>
                      <a:pt x="4480275" y="1023747"/>
                      <a:pt x="4487894" y="1025081"/>
                    </a:cubicBezTo>
                    <a:cubicBezTo>
                      <a:pt x="4503135" y="1027652"/>
                      <a:pt x="4518946" y="1028224"/>
                      <a:pt x="4534472" y="1028224"/>
                    </a:cubicBezTo>
                    <a:cubicBezTo>
                      <a:pt x="4540282" y="1028224"/>
                      <a:pt x="4546473" y="1024795"/>
                      <a:pt x="4551903" y="1022033"/>
                    </a:cubicBezTo>
                    <a:cubicBezTo>
                      <a:pt x="4562189" y="1016794"/>
                      <a:pt x="4571714" y="1009745"/>
                      <a:pt x="4582382" y="1005364"/>
                    </a:cubicBezTo>
                    <a:cubicBezTo>
                      <a:pt x="4594765" y="1000316"/>
                      <a:pt x="4602194" y="992219"/>
                      <a:pt x="4605909" y="979551"/>
                    </a:cubicBezTo>
                    <a:cubicBezTo>
                      <a:pt x="4611434" y="960692"/>
                      <a:pt x="4624579" y="947547"/>
                      <a:pt x="4640104" y="936879"/>
                    </a:cubicBezTo>
                    <a:cubicBezTo>
                      <a:pt x="4659821" y="923258"/>
                      <a:pt x="4683348" y="923925"/>
                      <a:pt x="4705731" y="920591"/>
                    </a:cubicBezTo>
                    <a:cubicBezTo>
                      <a:pt x="4714304" y="919353"/>
                      <a:pt x="4723162" y="918305"/>
                      <a:pt x="4730973" y="915162"/>
                    </a:cubicBezTo>
                    <a:cubicBezTo>
                      <a:pt x="4760595" y="903351"/>
                      <a:pt x="4790218" y="892112"/>
                      <a:pt x="4822794" y="892397"/>
                    </a:cubicBezTo>
                    <a:cubicBezTo>
                      <a:pt x="4825460" y="892397"/>
                      <a:pt x="4828128" y="892112"/>
                      <a:pt x="4830794" y="891635"/>
                    </a:cubicBezTo>
                    <a:cubicBezTo>
                      <a:pt x="4853940" y="887730"/>
                      <a:pt x="4877848" y="886206"/>
                      <a:pt x="4894421" y="865442"/>
                    </a:cubicBezTo>
                    <a:cubicBezTo>
                      <a:pt x="4897469" y="861632"/>
                      <a:pt x="4904422" y="860489"/>
                      <a:pt x="4909756" y="858964"/>
                    </a:cubicBezTo>
                    <a:cubicBezTo>
                      <a:pt x="4918996" y="856488"/>
                      <a:pt x="4925188" y="851440"/>
                      <a:pt x="4928521" y="842391"/>
                    </a:cubicBezTo>
                    <a:cubicBezTo>
                      <a:pt x="4934141" y="826770"/>
                      <a:pt x="4940808" y="811435"/>
                      <a:pt x="4945857" y="795623"/>
                    </a:cubicBezTo>
                    <a:cubicBezTo>
                      <a:pt x="4949381" y="784765"/>
                      <a:pt x="4955953" y="778764"/>
                      <a:pt x="4966145" y="774287"/>
                    </a:cubicBezTo>
                    <a:cubicBezTo>
                      <a:pt x="4971860" y="771811"/>
                      <a:pt x="4976813" y="766382"/>
                      <a:pt x="4980909" y="761333"/>
                    </a:cubicBezTo>
                    <a:cubicBezTo>
                      <a:pt x="4985862" y="755237"/>
                      <a:pt x="4988433" y="747141"/>
                      <a:pt x="4993862" y="741712"/>
                    </a:cubicBezTo>
                    <a:cubicBezTo>
                      <a:pt x="5007102" y="728186"/>
                      <a:pt x="5011198" y="713232"/>
                      <a:pt x="5006816" y="694754"/>
                    </a:cubicBezTo>
                    <a:cubicBezTo>
                      <a:pt x="5002911" y="678371"/>
                      <a:pt x="5013198" y="656463"/>
                      <a:pt x="5026724" y="653129"/>
                    </a:cubicBezTo>
                    <a:cubicBezTo>
                      <a:pt x="5041678" y="649414"/>
                      <a:pt x="5051965" y="640271"/>
                      <a:pt x="5062538" y="630079"/>
                    </a:cubicBezTo>
                    <a:cubicBezTo>
                      <a:pt x="5068443" y="624364"/>
                      <a:pt x="5076730" y="619411"/>
                      <a:pt x="5084731" y="617982"/>
                    </a:cubicBezTo>
                    <a:cubicBezTo>
                      <a:pt x="5115116" y="612458"/>
                      <a:pt x="5143786" y="619220"/>
                      <a:pt x="5172647" y="630174"/>
                    </a:cubicBezTo>
                    <a:cubicBezTo>
                      <a:pt x="5191506" y="637318"/>
                      <a:pt x="5212461" y="639223"/>
                      <a:pt x="5232654" y="642080"/>
                    </a:cubicBezTo>
                    <a:cubicBezTo>
                      <a:pt x="5238941" y="642937"/>
                      <a:pt x="5246942" y="641033"/>
                      <a:pt x="5252371" y="637508"/>
                    </a:cubicBezTo>
                    <a:cubicBezTo>
                      <a:pt x="5271421" y="625316"/>
                      <a:pt x="5290376" y="612743"/>
                      <a:pt x="5308092" y="598646"/>
                    </a:cubicBezTo>
                    <a:cubicBezTo>
                      <a:pt x="5324571" y="585407"/>
                      <a:pt x="5343144" y="579882"/>
                      <a:pt x="5363147" y="581311"/>
                    </a:cubicBezTo>
                    <a:cubicBezTo>
                      <a:pt x="5377720" y="582359"/>
                      <a:pt x="5390864" y="579977"/>
                      <a:pt x="5404580" y="576358"/>
                    </a:cubicBezTo>
                    <a:cubicBezTo>
                      <a:pt x="5416010" y="573310"/>
                      <a:pt x="5428583" y="571214"/>
                      <a:pt x="5440203" y="572548"/>
                    </a:cubicBezTo>
                    <a:cubicBezTo>
                      <a:pt x="5456491" y="574453"/>
                      <a:pt x="5469922" y="571691"/>
                      <a:pt x="5482971" y="561880"/>
                    </a:cubicBezTo>
                    <a:cubicBezTo>
                      <a:pt x="5489924" y="556641"/>
                      <a:pt x="5498878" y="553879"/>
                      <a:pt x="5507165" y="550259"/>
                    </a:cubicBezTo>
                    <a:cubicBezTo>
                      <a:pt x="5519928" y="544640"/>
                      <a:pt x="5533168" y="539877"/>
                      <a:pt x="5545645" y="533591"/>
                    </a:cubicBezTo>
                    <a:cubicBezTo>
                      <a:pt x="5559076" y="526923"/>
                      <a:pt x="5571363" y="517684"/>
                      <a:pt x="5585079" y="511969"/>
                    </a:cubicBezTo>
                    <a:cubicBezTo>
                      <a:pt x="5599843" y="505778"/>
                      <a:pt x="5609368" y="496348"/>
                      <a:pt x="5615368" y="481679"/>
                    </a:cubicBezTo>
                    <a:cubicBezTo>
                      <a:pt x="5619179" y="472440"/>
                      <a:pt x="5624417" y="462629"/>
                      <a:pt x="5631656" y="456152"/>
                    </a:cubicBezTo>
                    <a:cubicBezTo>
                      <a:pt x="5646611" y="442913"/>
                      <a:pt x="5664136" y="432625"/>
                      <a:pt x="5679377" y="419576"/>
                    </a:cubicBezTo>
                    <a:cubicBezTo>
                      <a:pt x="5700808" y="401288"/>
                      <a:pt x="5720620" y="381857"/>
                      <a:pt x="5722525" y="350615"/>
                    </a:cubicBezTo>
                    <a:cubicBezTo>
                      <a:pt x="5723572" y="333375"/>
                      <a:pt x="5732716" y="326041"/>
                      <a:pt x="5749576" y="321945"/>
                    </a:cubicBezTo>
                    <a:cubicBezTo>
                      <a:pt x="5755195" y="320612"/>
                      <a:pt x="5763197" y="318040"/>
                      <a:pt x="5764911" y="313849"/>
                    </a:cubicBezTo>
                    <a:cubicBezTo>
                      <a:pt x="5770054" y="301371"/>
                      <a:pt x="5780722" y="298895"/>
                      <a:pt x="5791009" y="293942"/>
                    </a:cubicBezTo>
                    <a:cubicBezTo>
                      <a:pt x="5797201" y="290989"/>
                      <a:pt x="5804821" y="285179"/>
                      <a:pt x="5806440" y="279178"/>
                    </a:cubicBezTo>
                    <a:cubicBezTo>
                      <a:pt x="5813107" y="254889"/>
                      <a:pt x="5831395" y="240602"/>
                      <a:pt x="5848636" y="224885"/>
                    </a:cubicBezTo>
                    <a:cubicBezTo>
                      <a:pt x="5853684" y="220218"/>
                      <a:pt x="5859113" y="214884"/>
                      <a:pt x="5861590" y="208788"/>
                    </a:cubicBezTo>
                    <a:cubicBezTo>
                      <a:pt x="5866829" y="195643"/>
                      <a:pt x="5874639" y="186118"/>
                      <a:pt x="5888355" y="181166"/>
                    </a:cubicBezTo>
                    <a:cubicBezTo>
                      <a:pt x="5892736" y="179642"/>
                      <a:pt x="5896737" y="176117"/>
                      <a:pt x="5900071" y="172784"/>
                    </a:cubicBezTo>
                    <a:cubicBezTo>
                      <a:pt x="5907215" y="165545"/>
                      <a:pt x="5913215" y="157067"/>
                      <a:pt x="5920740" y="150305"/>
                    </a:cubicBezTo>
                    <a:cubicBezTo>
                      <a:pt x="5939885" y="132874"/>
                      <a:pt x="5958840" y="115729"/>
                      <a:pt x="5969985" y="91345"/>
                    </a:cubicBezTo>
                    <a:cubicBezTo>
                      <a:pt x="5975413" y="79439"/>
                      <a:pt x="5981605" y="66485"/>
                      <a:pt x="5991130" y="58293"/>
                    </a:cubicBezTo>
                    <a:cubicBezTo>
                      <a:pt x="6003227" y="47911"/>
                      <a:pt x="6019133" y="42005"/>
                      <a:pt x="6033325" y="33909"/>
                    </a:cubicBezTo>
                    <a:cubicBezTo>
                      <a:pt x="6040469" y="29813"/>
                      <a:pt x="6047137" y="24860"/>
                      <a:pt x="6054376" y="20955"/>
                    </a:cubicBezTo>
                    <a:cubicBezTo>
                      <a:pt x="6067234" y="14097"/>
                      <a:pt x="6080379" y="7715"/>
                      <a:pt x="6095524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48" name="Freeform: Shape 47">
                <a:extLst>
                  <a:ext uri="{FF2B5EF4-FFF2-40B4-BE49-F238E27FC236}">
                    <a16:creationId xmlns:a16="http://schemas.microsoft.com/office/drawing/2014/main" id="{8C875950-A52D-453F-A602-3E58AD414ECF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44" y="3296011"/>
                <a:ext cx="12191456" cy="2849975"/>
              </a:xfrm>
              <a:custGeom>
                <a:avLst/>
                <a:gdLst>
                  <a:gd name="connsiteX0" fmla="*/ 6095524 w 6095524"/>
                  <a:gd name="connsiteY0" fmla="*/ 0 h 1424940"/>
                  <a:gd name="connsiteX1" fmla="*/ 6095524 w 6095524"/>
                  <a:gd name="connsiteY1" fmla="*/ 17431 h 1424940"/>
                  <a:gd name="connsiteX2" fmla="*/ 6095524 w 6095524"/>
                  <a:gd name="connsiteY2" fmla="*/ 216290 h 1424940"/>
                  <a:gd name="connsiteX3" fmla="*/ 6079998 w 6095524"/>
                  <a:gd name="connsiteY3" fmla="*/ 230600 h 1424940"/>
                  <a:gd name="connsiteX4" fmla="*/ 6012751 w 6095524"/>
                  <a:gd name="connsiteY4" fmla="*/ 260699 h 1424940"/>
                  <a:gd name="connsiteX5" fmla="*/ 5992749 w 6095524"/>
                  <a:gd name="connsiteY5" fmla="*/ 268700 h 1424940"/>
                  <a:gd name="connsiteX6" fmla="*/ 5910358 w 6095524"/>
                  <a:gd name="connsiteY6" fmla="*/ 320231 h 1424940"/>
                  <a:gd name="connsiteX7" fmla="*/ 5835777 w 6095524"/>
                  <a:gd name="connsiteY7" fmla="*/ 383953 h 1424940"/>
                  <a:gd name="connsiteX8" fmla="*/ 5781008 w 6095524"/>
                  <a:gd name="connsiteY8" fmla="*/ 459581 h 1424940"/>
                  <a:gd name="connsiteX9" fmla="*/ 5765673 w 6095524"/>
                  <a:gd name="connsiteY9" fmla="*/ 477584 h 1424940"/>
                  <a:gd name="connsiteX10" fmla="*/ 5723763 w 6095524"/>
                  <a:gd name="connsiteY10" fmla="*/ 500158 h 1424940"/>
                  <a:gd name="connsiteX11" fmla="*/ 5686711 w 6095524"/>
                  <a:gd name="connsiteY11" fmla="*/ 517112 h 1424940"/>
                  <a:gd name="connsiteX12" fmla="*/ 5659850 w 6095524"/>
                  <a:gd name="connsiteY12" fmla="*/ 535877 h 1424940"/>
                  <a:gd name="connsiteX13" fmla="*/ 5637181 w 6095524"/>
                  <a:gd name="connsiteY13" fmla="*/ 553117 h 1424940"/>
                  <a:gd name="connsiteX14" fmla="*/ 5585841 w 6095524"/>
                  <a:gd name="connsiteY14" fmla="*/ 597694 h 1424940"/>
                  <a:gd name="connsiteX15" fmla="*/ 5528977 w 6095524"/>
                  <a:gd name="connsiteY15" fmla="*/ 635318 h 1424940"/>
                  <a:gd name="connsiteX16" fmla="*/ 5483256 w 6095524"/>
                  <a:gd name="connsiteY16" fmla="*/ 681419 h 1424940"/>
                  <a:gd name="connsiteX17" fmla="*/ 5464397 w 6095524"/>
                  <a:gd name="connsiteY17" fmla="*/ 706374 h 1424940"/>
                  <a:gd name="connsiteX18" fmla="*/ 5424773 w 6095524"/>
                  <a:gd name="connsiteY18" fmla="*/ 723424 h 1424940"/>
                  <a:gd name="connsiteX19" fmla="*/ 5381815 w 6095524"/>
                  <a:gd name="connsiteY19" fmla="*/ 750094 h 1424940"/>
                  <a:gd name="connsiteX20" fmla="*/ 5351335 w 6095524"/>
                  <a:gd name="connsiteY20" fmla="*/ 776573 h 1424940"/>
                  <a:gd name="connsiteX21" fmla="*/ 5327809 w 6095524"/>
                  <a:gd name="connsiteY21" fmla="*/ 794290 h 1424940"/>
                  <a:gd name="connsiteX22" fmla="*/ 5294566 w 6095524"/>
                  <a:gd name="connsiteY22" fmla="*/ 812102 h 1424940"/>
                  <a:gd name="connsiteX23" fmla="*/ 5261229 w 6095524"/>
                  <a:gd name="connsiteY23" fmla="*/ 835438 h 1424940"/>
                  <a:gd name="connsiteX24" fmla="*/ 5245037 w 6095524"/>
                  <a:gd name="connsiteY24" fmla="*/ 849821 h 1424940"/>
                  <a:gd name="connsiteX25" fmla="*/ 5213699 w 6095524"/>
                  <a:gd name="connsiteY25" fmla="*/ 873728 h 1424940"/>
                  <a:gd name="connsiteX26" fmla="*/ 5181409 w 6095524"/>
                  <a:gd name="connsiteY26" fmla="*/ 896017 h 1424940"/>
                  <a:gd name="connsiteX27" fmla="*/ 5120735 w 6095524"/>
                  <a:gd name="connsiteY27" fmla="*/ 921544 h 1424940"/>
                  <a:gd name="connsiteX28" fmla="*/ 5065490 w 6095524"/>
                  <a:gd name="connsiteY28" fmla="*/ 959072 h 1424940"/>
                  <a:gd name="connsiteX29" fmla="*/ 5021675 w 6095524"/>
                  <a:gd name="connsiteY29" fmla="*/ 986504 h 1424940"/>
                  <a:gd name="connsiteX30" fmla="*/ 4996148 w 6095524"/>
                  <a:gd name="connsiteY30" fmla="*/ 1004507 h 1424940"/>
                  <a:gd name="connsiteX31" fmla="*/ 4949285 w 6095524"/>
                  <a:gd name="connsiteY31" fmla="*/ 1044702 h 1424940"/>
                  <a:gd name="connsiteX32" fmla="*/ 4876609 w 6095524"/>
                  <a:gd name="connsiteY32" fmla="*/ 1086993 h 1424940"/>
                  <a:gd name="connsiteX33" fmla="*/ 4832699 w 6095524"/>
                  <a:gd name="connsiteY33" fmla="*/ 1109853 h 1424940"/>
                  <a:gd name="connsiteX34" fmla="*/ 4738211 w 6095524"/>
                  <a:gd name="connsiteY34" fmla="*/ 1144334 h 1424940"/>
                  <a:gd name="connsiteX35" fmla="*/ 4707731 w 6095524"/>
                  <a:gd name="connsiteY35" fmla="*/ 1156621 h 1424940"/>
                  <a:gd name="connsiteX36" fmla="*/ 4672870 w 6095524"/>
                  <a:gd name="connsiteY36" fmla="*/ 1164717 h 1424940"/>
                  <a:gd name="connsiteX37" fmla="*/ 4616863 w 6095524"/>
                  <a:gd name="connsiteY37" fmla="*/ 1183862 h 1424940"/>
                  <a:gd name="connsiteX38" fmla="*/ 4507516 w 6095524"/>
                  <a:gd name="connsiteY38" fmla="*/ 1216819 h 1424940"/>
                  <a:gd name="connsiteX39" fmla="*/ 4483513 w 6095524"/>
                  <a:gd name="connsiteY39" fmla="*/ 1221867 h 1424940"/>
                  <a:gd name="connsiteX40" fmla="*/ 4422362 w 6095524"/>
                  <a:gd name="connsiteY40" fmla="*/ 1243108 h 1424940"/>
                  <a:gd name="connsiteX41" fmla="*/ 4385691 w 6095524"/>
                  <a:gd name="connsiteY41" fmla="*/ 1257395 h 1424940"/>
                  <a:gd name="connsiteX42" fmla="*/ 4355306 w 6095524"/>
                  <a:gd name="connsiteY42" fmla="*/ 1265587 h 1424940"/>
                  <a:gd name="connsiteX43" fmla="*/ 4328446 w 6095524"/>
                  <a:gd name="connsiteY43" fmla="*/ 1269397 h 1424940"/>
                  <a:gd name="connsiteX44" fmla="*/ 4257770 w 6095524"/>
                  <a:gd name="connsiteY44" fmla="*/ 1288256 h 1424940"/>
                  <a:gd name="connsiteX45" fmla="*/ 4229576 w 6095524"/>
                  <a:gd name="connsiteY45" fmla="*/ 1295686 h 1424940"/>
                  <a:gd name="connsiteX46" fmla="*/ 4156424 w 6095524"/>
                  <a:gd name="connsiteY46" fmla="*/ 1321213 h 1424940"/>
                  <a:gd name="connsiteX47" fmla="*/ 4094416 w 6095524"/>
                  <a:gd name="connsiteY47" fmla="*/ 1338072 h 1424940"/>
                  <a:gd name="connsiteX48" fmla="*/ 4068509 w 6095524"/>
                  <a:gd name="connsiteY48" fmla="*/ 1346168 h 1424940"/>
                  <a:gd name="connsiteX49" fmla="*/ 4009263 w 6095524"/>
                  <a:gd name="connsiteY49" fmla="*/ 1359694 h 1424940"/>
                  <a:gd name="connsiteX50" fmla="*/ 3975735 w 6095524"/>
                  <a:gd name="connsiteY50" fmla="*/ 1369219 h 1424940"/>
                  <a:gd name="connsiteX51" fmla="*/ 3893915 w 6095524"/>
                  <a:gd name="connsiteY51" fmla="*/ 1379982 h 1424940"/>
                  <a:gd name="connsiteX52" fmla="*/ 3809428 w 6095524"/>
                  <a:gd name="connsiteY52" fmla="*/ 1390364 h 1424940"/>
                  <a:gd name="connsiteX53" fmla="*/ 3763042 w 6095524"/>
                  <a:gd name="connsiteY53" fmla="*/ 1393793 h 1424940"/>
                  <a:gd name="connsiteX54" fmla="*/ 3722561 w 6095524"/>
                  <a:gd name="connsiteY54" fmla="*/ 1399223 h 1424940"/>
                  <a:gd name="connsiteX55" fmla="*/ 3687318 w 6095524"/>
                  <a:gd name="connsiteY55" fmla="*/ 1402652 h 1424940"/>
                  <a:gd name="connsiteX56" fmla="*/ 3631216 w 6095524"/>
                  <a:gd name="connsiteY56" fmla="*/ 1409605 h 1424940"/>
                  <a:gd name="connsiteX57" fmla="*/ 3607880 w 6095524"/>
                  <a:gd name="connsiteY57" fmla="*/ 1411415 h 1424940"/>
                  <a:gd name="connsiteX58" fmla="*/ 3552825 w 6095524"/>
                  <a:gd name="connsiteY58" fmla="*/ 1411319 h 1424940"/>
                  <a:gd name="connsiteX59" fmla="*/ 3533680 w 6095524"/>
                  <a:gd name="connsiteY59" fmla="*/ 1410367 h 1424940"/>
                  <a:gd name="connsiteX60" fmla="*/ 3496818 w 6095524"/>
                  <a:gd name="connsiteY60" fmla="*/ 1398556 h 1424940"/>
                  <a:gd name="connsiteX61" fmla="*/ 3492437 w 6095524"/>
                  <a:gd name="connsiteY61" fmla="*/ 1397699 h 1424940"/>
                  <a:gd name="connsiteX62" fmla="*/ 3468243 w 6095524"/>
                  <a:gd name="connsiteY62" fmla="*/ 1393031 h 1424940"/>
                  <a:gd name="connsiteX63" fmla="*/ 3455003 w 6095524"/>
                  <a:gd name="connsiteY63" fmla="*/ 1391507 h 1424940"/>
                  <a:gd name="connsiteX64" fmla="*/ 3404711 w 6095524"/>
                  <a:gd name="connsiteY64" fmla="*/ 1381792 h 1424940"/>
                  <a:gd name="connsiteX65" fmla="*/ 3375756 w 6095524"/>
                  <a:gd name="connsiteY65" fmla="*/ 1377220 h 1424940"/>
                  <a:gd name="connsiteX66" fmla="*/ 3352324 w 6095524"/>
                  <a:gd name="connsiteY66" fmla="*/ 1377887 h 1424940"/>
                  <a:gd name="connsiteX67" fmla="*/ 3311176 w 6095524"/>
                  <a:gd name="connsiteY67" fmla="*/ 1378744 h 1424940"/>
                  <a:gd name="connsiteX68" fmla="*/ 3298031 w 6095524"/>
                  <a:gd name="connsiteY68" fmla="*/ 1380935 h 1424940"/>
                  <a:gd name="connsiteX69" fmla="*/ 3238595 w 6095524"/>
                  <a:gd name="connsiteY69" fmla="*/ 1374648 h 1424940"/>
                  <a:gd name="connsiteX70" fmla="*/ 3204686 w 6095524"/>
                  <a:gd name="connsiteY70" fmla="*/ 1374172 h 1424940"/>
                  <a:gd name="connsiteX71" fmla="*/ 3166491 w 6095524"/>
                  <a:gd name="connsiteY71" fmla="*/ 1366361 h 1424940"/>
                  <a:gd name="connsiteX72" fmla="*/ 3155347 w 6095524"/>
                  <a:gd name="connsiteY72" fmla="*/ 1366742 h 1424940"/>
                  <a:gd name="connsiteX73" fmla="*/ 3142869 w 6095524"/>
                  <a:gd name="connsiteY73" fmla="*/ 1367409 h 1424940"/>
                  <a:gd name="connsiteX74" fmla="*/ 3104578 w 6095524"/>
                  <a:gd name="connsiteY74" fmla="*/ 1367981 h 1424940"/>
                  <a:gd name="connsiteX75" fmla="*/ 3081337 w 6095524"/>
                  <a:gd name="connsiteY75" fmla="*/ 1370838 h 1424940"/>
                  <a:gd name="connsiteX76" fmla="*/ 3037047 w 6095524"/>
                  <a:gd name="connsiteY76" fmla="*/ 1369124 h 1424940"/>
                  <a:gd name="connsiteX77" fmla="*/ 3020663 w 6095524"/>
                  <a:gd name="connsiteY77" fmla="*/ 1371600 h 1424940"/>
                  <a:gd name="connsiteX78" fmla="*/ 2979230 w 6095524"/>
                  <a:gd name="connsiteY78" fmla="*/ 1371886 h 1424940"/>
                  <a:gd name="connsiteX79" fmla="*/ 2942082 w 6095524"/>
                  <a:gd name="connsiteY79" fmla="*/ 1370457 h 1424940"/>
                  <a:gd name="connsiteX80" fmla="*/ 2906268 w 6095524"/>
                  <a:gd name="connsiteY80" fmla="*/ 1371219 h 1424940"/>
                  <a:gd name="connsiteX81" fmla="*/ 2880646 w 6095524"/>
                  <a:gd name="connsiteY81" fmla="*/ 1374362 h 1424940"/>
                  <a:gd name="connsiteX82" fmla="*/ 2852833 w 6095524"/>
                  <a:gd name="connsiteY82" fmla="*/ 1376267 h 1424940"/>
                  <a:gd name="connsiteX83" fmla="*/ 2776157 w 6095524"/>
                  <a:gd name="connsiteY83" fmla="*/ 1387602 h 1424940"/>
                  <a:gd name="connsiteX84" fmla="*/ 2761965 w 6095524"/>
                  <a:gd name="connsiteY84" fmla="*/ 1384840 h 1424940"/>
                  <a:gd name="connsiteX85" fmla="*/ 2681383 w 6095524"/>
                  <a:gd name="connsiteY85" fmla="*/ 1382268 h 1424940"/>
                  <a:gd name="connsiteX86" fmla="*/ 2663857 w 6095524"/>
                  <a:gd name="connsiteY86" fmla="*/ 1382459 h 1424940"/>
                  <a:gd name="connsiteX87" fmla="*/ 2616803 w 6095524"/>
                  <a:gd name="connsiteY87" fmla="*/ 1371219 h 1424940"/>
                  <a:gd name="connsiteX88" fmla="*/ 2544223 w 6095524"/>
                  <a:gd name="connsiteY88" fmla="*/ 1389031 h 1424940"/>
                  <a:gd name="connsiteX89" fmla="*/ 2476309 w 6095524"/>
                  <a:gd name="connsiteY89" fmla="*/ 1411319 h 1424940"/>
                  <a:gd name="connsiteX90" fmla="*/ 2467737 w 6095524"/>
                  <a:gd name="connsiteY90" fmla="*/ 1414177 h 1424940"/>
                  <a:gd name="connsiteX91" fmla="*/ 2443353 w 6095524"/>
                  <a:gd name="connsiteY91" fmla="*/ 1419035 h 1424940"/>
                  <a:gd name="connsiteX92" fmla="*/ 2413159 w 6095524"/>
                  <a:gd name="connsiteY92" fmla="*/ 1420749 h 1424940"/>
                  <a:gd name="connsiteX93" fmla="*/ 2374868 w 6095524"/>
                  <a:gd name="connsiteY93" fmla="*/ 1424940 h 1424940"/>
                  <a:gd name="connsiteX94" fmla="*/ 2344198 w 6095524"/>
                  <a:gd name="connsiteY94" fmla="*/ 1419701 h 1424940"/>
                  <a:gd name="connsiteX95" fmla="*/ 2301335 w 6095524"/>
                  <a:gd name="connsiteY95" fmla="*/ 1411891 h 1424940"/>
                  <a:gd name="connsiteX96" fmla="*/ 2260949 w 6095524"/>
                  <a:gd name="connsiteY96" fmla="*/ 1404461 h 1424940"/>
                  <a:gd name="connsiteX97" fmla="*/ 2248186 w 6095524"/>
                  <a:gd name="connsiteY97" fmla="*/ 1413224 h 1424940"/>
                  <a:gd name="connsiteX98" fmla="*/ 2228469 w 6095524"/>
                  <a:gd name="connsiteY98" fmla="*/ 1420844 h 1424940"/>
                  <a:gd name="connsiteX99" fmla="*/ 2206562 w 6095524"/>
                  <a:gd name="connsiteY99" fmla="*/ 1411700 h 1424940"/>
                  <a:gd name="connsiteX100" fmla="*/ 2155317 w 6095524"/>
                  <a:gd name="connsiteY100" fmla="*/ 1392746 h 1424940"/>
                  <a:gd name="connsiteX101" fmla="*/ 2122932 w 6095524"/>
                  <a:gd name="connsiteY101" fmla="*/ 1391888 h 1424940"/>
                  <a:gd name="connsiteX102" fmla="*/ 2052542 w 6095524"/>
                  <a:gd name="connsiteY102" fmla="*/ 1383792 h 1424940"/>
                  <a:gd name="connsiteX103" fmla="*/ 2006537 w 6095524"/>
                  <a:gd name="connsiteY103" fmla="*/ 1372267 h 1424940"/>
                  <a:gd name="connsiteX104" fmla="*/ 1973486 w 6095524"/>
                  <a:gd name="connsiteY104" fmla="*/ 1359218 h 1424940"/>
                  <a:gd name="connsiteX105" fmla="*/ 1926146 w 6095524"/>
                  <a:gd name="connsiteY105" fmla="*/ 1342168 h 1424940"/>
                  <a:gd name="connsiteX106" fmla="*/ 1878616 w 6095524"/>
                  <a:gd name="connsiteY106" fmla="*/ 1333310 h 1424940"/>
                  <a:gd name="connsiteX107" fmla="*/ 1844231 w 6095524"/>
                  <a:gd name="connsiteY107" fmla="*/ 1322165 h 1424940"/>
                  <a:gd name="connsiteX108" fmla="*/ 1802225 w 6095524"/>
                  <a:gd name="connsiteY108" fmla="*/ 1314545 h 1424940"/>
                  <a:gd name="connsiteX109" fmla="*/ 1766983 w 6095524"/>
                  <a:gd name="connsiteY109" fmla="*/ 1314260 h 1424940"/>
                  <a:gd name="connsiteX110" fmla="*/ 1711738 w 6095524"/>
                  <a:gd name="connsiteY110" fmla="*/ 1315593 h 1424940"/>
                  <a:gd name="connsiteX111" fmla="*/ 1644111 w 6095524"/>
                  <a:gd name="connsiteY111" fmla="*/ 1292543 h 1424940"/>
                  <a:gd name="connsiteX112" fmla="*/ 1616774 w 6095524"/>
                  <a:gd name="connsiteY112" fmla="*/ 1287399 h 1424940"/>
                  <a:gd name="connsiteX113" fmla="*/ 1591056 w 6095524"/>
                  <a:gd name="connsiteY113" fmla="*/ 1285018 h 1424940"/>
                  <a:gd name="connsiteX114" fmla="*/ 1536478 w 6095524"/>
                  <a:gd name="connsiteY114" fmla="*/ 1269683 h 1424940"/>
                  <a:gd name="connsiteX115" fmla="*/ 1514285 w 6095524"/>
                  <a:gd name="connsiteY115" fmla="*/ 1264634 h 1424940"/>
                  <a:gd name="connsiteX116" fmla="*/ 1483233 w 6095524"/>
                  <a:gd name="connsiteY116" fmla="*/ 1264730 h 1424940"/>
                  <a:gd name="connsiteX117" fmla="*/ 1426750 w 6095524"/>
                  <a:gd name="connsiteY117" fmla="*/ 1257681 h 1424940"/>
                  <a:gd name="connsiteX118" fmla="*/ 1370362 w 6095524"/>
                  <a:gd name="connsiteY118" fmla="*/ 1237107 h 1424940"/>
                  <a:gd name="connsiteX119" fmla="*/ 1346454 w 6095524"/>
                  <a:gd name="connsiteY119" fmla="*/ 1239107 h 1424940"/>
                  <a:gd name="connsiteX120" fmla="*/ 1337882 w 6095524"/>
                  <a:gd name="connsiteY120" fmla="*/ 1238631 h 1424940"/>
                  <a:gd name="connsiteX121" fmla="*/ 1260825 w 6095524"/>
                  <a:gd name="connsiteY121" fmla="*/ 1227296 h 1424940"/>
                  <a:gd name="connsiteX122" fmla="*/ 1253109 w 6095524"/>
                  <a:gd name="connsiteY122" fmla="*/ 1226058 h 1424940"/>
                  <a:gd name="connsiteX123" fmla="*/ 1216915 w 6095524"/>
                  <a:gd name="connsiteY123" fmla="*/ 1215962 h 1424940"/>
                  <a:gd name="connsiteX124" fmla="*/ 1125664 w 6095524"/>
                  <a:gd name="connsiteY124" fmla="*/ 1209675 h 1424940"/>
                  <a:gd name="connsiteX125" fmla="*/ 1120045 w 6095524"/>
                  <a:gd name="connsiteY125" fmla="*/ 1208913 h 1424940"/>
                  <a:gd name="connsiteX126" fmla="*/ 1089469 w 6095524"/>
                  <a:gd name="connsiteY126" fmla="*/ 1213961 h 1424940"/>
                  <a:gd name="connsiteX127" fmla="*/ 1074325 w 6095524"/>
                  <a:gd name="connsiteY127" fmla="*/ 1221105 h 1424940"/>
                  <a:gd name="connsiteX128" fmla="*/ 1050703 w 6095524"/>
                  <a:gd name="connsiteY128" fmla="*/ 1228535 h 1424940"/>
                  <a:gd name="connsiteX129" fmla="*/ 1026700 w 6095524"/>
                  <a:gd name="connsiteY129" fmla="*/ 1231297 h 1424940"/>
                  <a:gd name="connsiteX130" fmla="*/ 986409 w 6095524"/>
                  <a:gd name="connsiteY130" fmla="*/ 1220057 h 1424940"/>
                  <a:gd name="connsiteX131" fmla="*/ 971741 w 6095524"/>
                  <a:gd name="connsiteY131" fmla="*/ 1218914 h 1424940"/>
                  <a:gd name="connsiteX132" fmla="*/ 939070 w 6095524"/>
                  <a:gd name="connsiteY132" fmla="*/ 1213485 h 1424940"/>
                  <a:gd name="connsiteX133" fmla="*/ 910495 w 6095524"/>
                  <a:gd name="connsiteY133" fmla="*/ 1213866 h 1424940"/>
                  <a:gd name="connsiteX134" fmla="*/ 887540 w 6095524"/>
                  <a:gd name="connsiteY134" fmla="*/ 1222534 h 1424940"/>
                  <a:gd name="connsiteX135" fmla="*/ 854202 w 6095524"/>
                  <a:gd name="connsiteY135" fmla="*/ 1224248 h 1424940"/>
                  <a:gd name="connsiteX136" fmla="*/ 832675 w 6095524"/>
                  <a:gd name="connsiteY136" fmla="*/ 1217962 h 1424940"/>
                  <a:gd name="connsiteX137" fmla="*/ 828294 w 6095524"/>
                  <a:gd name="connsiteY137" fmla="*/ 1217105 h 1424940"/>
                  <a:gd name="connsiteX138" fmla="*/ 772001 w 6095524"/>
                  <a:gd name="connsiteY138" fmla="*/ 1216723 h 1424940"/>
                  <a:gd name="connsiteX139" fmla="*/ 701707 w 6095524"/>
                  <a:gd name="connsiteY139" fmla="*/ 1235678 h 1424940"/>
                  <a:gd name="connsiteX140" fmla="*/ 690086 w 6095524"/>
                  <a:gd name="connsiteY140" fmla="*/ 1239679 h 1424940"/>
                  <a:gd name="connsiteX141" fmla="*/ 633412 w 6095524"/>
                  <a:gd name="connsiteY141" fmla="*/ 1246632 h 1424940"/>
                  <a:gd name="connsiteX142" fmla="*/ 603028 w 6095524"/>
                  <a:gd name="connsiteY142" fmla="*/ 1253681 h 1424940"/>
                  <a:gd name="connsiteX143" fmla="*/ 581120 w 6095524"/>
                  <a:gd name="connsiteY143" fmla="*/ 1254062 h 1424940"/>
                  <a:gd name="connsiteX144" fmla="*/ 554642 w 6095524"/>
                  <a:gd name="connsiteY144" fmla="*/ 1266539 h 1424940"/>
                  <a:gd name="connsiteX145" fmla="*/ 545973 w 6095524"/>
                  <a:gd name="connsiteY145" fmla="*/ 1271969 h 1424940"/>
                  <a:gd name="connsiteX146" fmla="*/ 535591 w 6095524"/>
                  <a:gd name="connsiteY146" fmla="*/ 1275207 h 1424940"/>
                  <a:gd name="connsiteX147" fmla="*/ 488538 w 6095524"/>
                  <a:gd name="connsiteY147" fmla="*/ 1285494 h 1424940"/>
                  <a:gd name="connsiteX148" fmla="*/ 480155 w 6095524"/>
                  <a:gd name="connsiteY148" fmla="*/ 1291304 h 1424940"/>
                  <a:gd name="connsiteX149" fmla="*/ 474535 w 6095524"/>
                  <a:gd name="connsiteY149" fmla="*/ 1294924 h 1424940"/>
                  <a:gd name="connsiteX150" fmla="*/ 428816 w 6095524"/>
                  <a:gd name="connsiteY150" fmla="*/ 1301020 h 1424940"/>
                  <a:gd name="connsiteX151" fmla="*/ 400241 w 6095524"/>
                  <a:gd name="connsiteY151" fmla="*/ 1318260 h 1424940"/>
                  <a:gd name="connsiteX152" fmla="*/ 392431 w 6095524"/>
                  <a:gd name="connsiteY152" fmla="*/ 1325594 h 1424940"/>
                  <a:gd name="connsiteX153" fmla="*/ 365093 w 6095524"/>
                  <a:gd name="connsiteY153" fmla="*/ 1336643 h 1424940"/>
                  <a:gd name="connsiteX154" fmla="*/ 273177 w 6095524"/>
                  <a:gd name="connsiteY154" fmla="*/ 1357884 h 1424940"/>
                  <a:gd name="connsiteX155" fmla="*/ 246888 w 6095524"/>
                  <a:gd name="connsiteY155" fmla="*/ 1350359 h 1424940"/>
                  <a:gd name="connsiteX156" fmla="*/ 196977 w 6095524"/>
                  <a:gd name="connsiteY156" fmla="*/ 1370552 h 1424940"/>
                  <a:gd name="connsiteX157" fmla="*/ 153352 w 6095524"/>
                  <a:gd name="connsiteY157" fmla="*/ 1381982 h 1424940"/>
                  <a:gd name="connsiteX158" fmla="*/ 137160 w 6095524"/>
                  <a:gd name="connsiteY158" fmla="*/ 1384745 h 1424940"/>
                  <a:gd name="connsiteX159" fmla="*/ 85917 w 6095524"/>
                  <a:gd name="connsiteY159" fmla="*/ 1389793 h 1424940"/>
                  <a:gd name="connsiteX160" fmla="*/ 59532 w 6095524"/>
                  <a:gd name="connsiteY160" fmla="*/ 1401223 h 1424940"/>
                  <a:gd name="connsiteX161" fmla="*/ 30325 w 6095524"/>
                  <a:gd name="connsiteY161" fmla="*/ 1409974 h 1424940"/>
                  <a:gd name="connsiteX162" fmla="*/ 0 w 6095524"/>
                  <a:gd name="connsiteY162" fmla="*/ 1412360 h 1424940"/>
                  <a:gd name="connsiteX163" fmla="*/ 0 w 6095524"/>
                  <a:gd name="connsiteY163" fmla="*/ 1058622 h 1424940"/>
                  <a:gd name="connsiteX164" fmla="*/ 17145 w 6095524"/>
                  <a:gd name="connsiteY164" fmla="*/ 1060228 h 1424940"/>
                  <a:gd name="connsiteX165" fmla="*/ 44672 w 6095524"/>
                  <a:gd name="connsiteY165" fmla="*/ 1066324 h 1424940"/>
                  <a:gd name="connsiteX166" fmla="*/ 84677 w 6095524"/>
                  <a:gd name="connsiteY166" fmla="*/ 1076230 h 1424940"/>
                  <a:gd name="connsiteX167" fmla="*/ 132017 w 6095524"/>
                  <a:gd name="connsiteY167" fmla="*/ 1064990 h 1424940"/>
                  <a:gd name="connsiteX168" fmla="*/ 136779 w 6095524"/>
                  <a:gd name="connsiteY168" fmla="*/ 1060323 h 1424940"/>
                  <a:gd name="connsiteX169" fmla="*/ 187547 w 6095524"/>
                  <a:gd name="connsiteY169" fmla="*/ 1049179 h 1424940"/>
                  <a:gd name="connsiteX170" fmla="*/ 270891 w 6095524"/>
                  <a:gd name="connsiteY170" fmla="*/ 1036415 h 1424940"/>
                  <a:gd name="connsiteX171" fmla="*/ 276320 w 6095524"/>
                  <a:gd name="connsiteY171" fmla="*/ 1035558 h 1424940"/>
                  <a:gd name="connsiteX172" fmla="*/ 323755 w 6095524"/>
                  <a:gd name="connsiteY172" fmla="*/ 1061561 h 1424940"/>
                  <a:gd name="connsiteX173" fmla="*/ 361855 w 6095524"/>
                  <a:gd name="connsiteY173" fmla="*/ 1057942 h 1424940"/>
                  <a:gd name="connsiteX174" fmla="*/ 379571 w 6095524"/>
                  <a:gd name="connsiteY174" fmla="*/ 1039939 h 1424940"/>
                  <a:gd name="connsiteX175" fmla="*/ 430530 w 6095524"/>
                  <a:gd name="connsiteY175" fmla="*/ 1025747 h 1424940"/>
                  <a:gd name="connsiteX176" fmla="*/ 493300 w 6095524"/>
                  <a:gd name="connsiteY176" fmla="*/ 1027176 h 1424940"/>
                  <a:gd name="connsiteX177" fmla="*/ 537782 w 6095524"/>
                  <a:gd name="connsiteY177" fmla="*/ 1025366 h 1424940"/>
                  <a:gd name="connsiteX178" fmla="*/ 562166 w 6095524"/>
                  <a:gd name="connsiteY178" fmla="*/ 1015746 h 1424940"/>
                  <a:gd name="connsiteX179" fmla="*/ 579596 w 6095524"/>
                  <a:gd name="connsiteY179" fmla="*/ 1016699 h 1424940"/>
                  <a:gd name="connsiteX180" fmla="*/ 612362 w 6095524"/>
                  <a:gd name="connsiteY180" fmla="*/ 1023557 h 1424940"/>
                  <a:gd name="connsiteX181" fmla="*/ 716090 w 6095524"/>
                  <a:gd name="connsiteY181" fmla="*/ 1031653 h 1424940"/>
                  <a:gd name="connsiteX182" fmla="*/ 758381 w 6095524"/>
                  <a:gd name="connsiteY182" fmla="*/ 1018985 h 1424940"/>
                  <a:gd name="connsiteX183" fmla="*/ 771049 w 6095524"/>
                  <a:gd name="connsiteY183" fmla="*/ 1018699 h 1424940"/>
                  <a:gd name="connsiteX184" fmla="*/ 799433 w 6095524"/>
                  <a:gd name="connsiteY184" fmla="*/ 1023652 h 1424940"/>
                  <a:gd name="connsiteX185" fmla="*/ 858012 w 6095524"/>
                  <a:gd name="connsiteY185" fmla="*/ 1020318 h 1424940"/>
                  <a:gd name="connsiteX186" fmla="*/ 879634 w 6095524"/>
                  <a:gd name="connsiteY186" fmla="*/ 1015270 h 1424940"/>
                  <a:gd name="connsiteX187" fmla="*/ 891635 w 6095524"/>
                  <a:gd name="connsiteY187" fmla="*/ 1012031 h 1424940"/>
                  <a:gd name="connsiteX188" fmla="*/ 953262 w 6095524"/>
                  <a:gd name="connsiteY188" fmla="*/ 1003078 h 1424940"/>
                  <a:gd name="connsiteX189" fmla="*/ 980694 w 6095524"/>
                  <a:gd name="connsiteY189" fmla="*/ 993458 h 1424940"/>
                  <a:gd name="connsiteX190" fmla="*/ 988124 w 6095524"/>
                  <a:gd name="connsiteY190" fmla="*/ 992029 h 1424940"/>
                  <a:gd name="connsiteX191" fmla="*/ 1028795 w 6095524"/>
                  <a:gd name="connsiteY191" fmla="*/ 996029 h 1424940"/>
                  <a:gd name="connsiteX192" fmla="*/ 1059275 w 6095524"/>
                  <a:gd name="connsiteY192" fmla="*/ 1011555 h 1424940"/>
                  <a:gd name="connsiteX193" fmla="*/ 1065181 w 6095524"/>
                  <a:gd name="connsiteY193" fmla="*/ 1016794 h 1424940"/>
                  <a:gd name="connsiteX194" fmla="*/ 1150144 w 6095524"/>
                  <a:gd name="connsiteY194" fmla="*/ 1014984 h 1424940"/>
                  <a:gd name="connsiteX195" fmla="*/ 1163193 w 6095524"/>
                  <a:gd name="connsiteY195" fmla="*/ 1012793 h 1424940"/>
                  <a:gd name="connsiteX196" fmla="*/ 1226249 w 6095524"/>
                  <a:gd name="connsiteY196" fmla="*/ 1021937 h 1424940"/>
                  <a:gd name="connsiteX197" fmla="*/ 1244632 w 6095524"/>
                  <a:gd name="connsiteY197" fmla="*/ 1023747 h 1424940"/>
                  <a:gd name="connsiteX198" fmla="*/ 1310545 w 6095524"/>
                  <a:gd name="connsiteY198" fmla="*/ 1031939 h 1424940"/>
                  <a:gd name="connsiteX199" fmla="*/ 1319879 w 6095524"/>
                  <a:gd name="connsiteY199" fmla="*/ 1024319 h 1424940"/>
                  <a:gd name="connsiteX200" fmla="*/ 1346740 w 6095524"/>
                  <a:gd name="connsiteY200" fmla="*/ 1005173 h 1424940"/>
                  <a:gd name="connsiteX201" fmla="*/ 1399699 w 6095524"/>
                  <a:gd name="connsiteY201" fmla="*/ 988219 h 1424940"/>
                  <a:gd name="connsiteX202" fmla="*/ 1414082 w 6095524"/>
                  <a:gd name="connsiteY202" fmla="*/ 989171 h 1424940"/>
                  <a:gd name="connsiteX203" fmla="*/ 1450467 w 6095524"/>
                  <a:gd name="connsiteY203" fmla="*/ 1017461 h 1424940"/>
                  <a:gd name="connsiteX204" fmla="*/ 1468184 w 6095524"/>
                  <a:gd name="connsiteY204" fmla="*/ 1028795 h 1424940"/>
                  <a:gd name="connsiteX205" fmla="*/ 1518476 w 6095524"/>
                  <a:gd name="connsiteY205" fmla="*/ 1049655 h 1424940"/>
                  <a:gd name="connsiteX206" fmla="*/ 1522667 w 6095524"/>
                  <a:gd name="connsiteY206" fmla="*/ 1053465 h 1424940"/>
                  <a:gd name="connsiteX207" fmla="*/ 1559814 w 6095524"/>
                  <a:gd name="connsiteY207" fmla="*/ 1098709 h 1424940"/>
                  <a:gd name="connsiteX208" fmla="*/ 1568196 w 6095524"/>
                  <a:gd name="connsiteY208" fmla="*/ 1106424 h 1424940"/>
                  <a:gd name="connsiteX209" fmla="*/ 1578293 w 6095524"/>
                  <a:gd name="connsiteY209" fmla="*/ 1118426 h 1424940"/>
                  <a:gd name="connsiteX210" fmla="*/ 1609820 w 6095524"/>
                  <a:gd name="connsiteY210" fmla="*/ 1141667 h 1424940"/>
                  <a:gd name="connsiteX211" fmla="*/ 1648873 w 6095524"/>
                  <a:gd name="connsiteY211" fmla="*/ 1149096 h 1424940"/>
                  <a:gd name="connsiteX212" fmla="*/ 1696022 w 6095524"/>
                  <a:gd name="connsiteY212" fmla="*/ 1160431 h 1424940"/>
                  <a:gd name="connsiteX213" fmla="*/ 1715739 w 6095524"/>
                  <a:gd name="connsiteY213" fmla="*/ 1168051 h 1424940"/>
                  <a:gd name="connsiteX214" fmla="*/ 1768602 w 6095524"/>
                  <a:gd name="connsiteY214" fmla="*/ 1182529 h 1424940"/>
                  <a:gd name="connsiteX215" fmla="*/ 1806321 w 6095524"/>
                  <a:gd name="connsiteY215" fmla="*/ 1194721 h 1424940"/>
                  <a:gd name="connsiteX216" fmla="*/ 1860709 w 6095524"/>
                  <a:gd name="connsiteY216" fmla="*/ 1201865 h 1424940"/>
                  <a:gd name="connsiteX217" fmla="*/ 1887093 w 6095524"/>
                  <a:gd name="connsiteY217" fmla="*/ 1202150 h 1424940"/>
                  <a:gd name="connsiteX218" fmla="*/ 1935575 w 6095524"/>
                  <a:gd name="connsiteY218" fmla="*/ 1238726 h 1424940"/>
                  <a:gd name="connsiteX219" fmla="*/ 1974247 w 6095524"/>
                  <a:gd name="connsiteY219" fmla="*/ 1262920 h 1424940"/>
                  <a:gd name="connsiteX220" fmla="*/ 2014919 w 6095524"/>
                  <a:gd name="connsiteY220" fmla="*/ 1251204 h 1424940"/>
                  <a:gd name="connsiteX221" fmla="*/ 2025968 w 6095524"/>
                  <a:gd name="connsiteY221" fmla="*/ 1240155 h 1424940"/>
                  <a:gd name="connsiteX222" fmla="*/ 2092643 w 6095524"/>
                  <a:gd name="connsiteY222" fmla="*/ 1229678 h 1424940"/>
                  <a:gd name="connsiteX223" fmla="*/ 2187893 w 6095524"/>
                  <a:gd name="connsiteY223" fmla="*/ 1229297 h 1424940"/>
                  <a:gd name="connsiteX224" fmla="*/ 2346294 w 6095524"/>
                  <a:gd name="connsiteY224" fmla="*/ 1205484 h 1424940"/>
                  <a:gd name="connsiteX225" fmla="*/ 2373916 w 6095524"/>
                  <a:gd name="connsiteY225" fmla="*/ 1194435 h 1424940"/>
                  <a:gd name="connsiteX226" fmla="*/ 2404967 w 6095524"/>
                  <a:gd name="connsiteY226" fmla="*/ 1191673 h 1424940"/>
                  <a:gd name="connsiteX227" fmla="*/ 2416874 w 6095524"/>
                  <a:gd name="connsiteY227" fmla="*/ 1198436 h 1424940"/>
                  <a:gd name="connsiteX228" fmla="*/ 2468975 w 6095524"/>
                  <a:gd name="connsiteY228" fmla="*/ 1208532 h 1424940"/>
                  <a:gd name="connsiteX229" fmla="*/ 2478882 w 6095524"/>
                  <a:gd name="connsiteY229" fmla="*/ 1208723 h 1424940"/>
                  <a:gd name="connsiteX230" fmla="*/ 2512791 w 6095524"/>
                  <a:gd name="connsiteY230" fmla="*/ 1204436 h 1424940"/>
                  <a:gd name="connsiteX231" fmla="*/ 2544223 w 6095524"/>
                  <a:gd name="connsiteY231" fmla="*/ 1201960 h 1424940"/>
                  <a:gd name="connsiteX232" fmla="*/ 2623471 w 6095524"/>
                  <a:gd name="connsiteY232" fmla="*/ 1210056 h 1424940"/>
                  <a:gd name="connsiteX233" fmla="*/ 2684241 w 6095524"/>
                  <a:gd name="connsiteY233" fmla="*/ 1208151 h 1424940"/>
                  <a:gd name="connsiteX234" fmla="*/ 2712244 w 6095524"/>
                  <a:gd name="connsiteY234" fmla="*/ 1210056 h 1424940"/>
                  <a:gd name="connsiteX235" fmla="*/ 2728055 w 6095524"/>
                  <a:gd name="connsiteY235" fmla="*/ 1212914 h 1424940"/>
                  <a:gd name="connsiteX236" fmla="*/ 2763869 w 6095524"/>
                  <a:gd name="connsiteY236" fmla="*/ 1232821 h 1424940"/>
                  <a:gd name="connsiteX237" fmla="*/ 2783491 w 6095524"/>
                  <a:gd name="connsiteY237" fmla="*/ 1237298 h 1424940"/>
                  <a:gd name="connsiteX238" fmla="*/ 2842546 w 6095524"/>
                  <a:gd name="connsiteY238" fmla="*/ 1236917 h 1424940"/>
                  <a:gd name="connsiteX239" fmla="*/ 2931128 w 6095524"/>
                  <a:gd name="connsiteY239" fmla="*/ 1206913 h 1424940"/>
                  <a:gd name="connsiteX240" fmla="*/ 2940368 w 6095524"/>
                  <a:gd name="connsiteY240" fmla="*/ 1202912 h 1424940"/>
                  <a:gd name="connsiteX241" fmla="*/ 2985421 w 6095524"/>
                  <a:gd name="connsiteY241" fmla="*/ 1197959 h 1424940"/>
                  <a:gd name="connsiteX242" fmla="*/ 3015996 w 6095524"/>
                  <a:gd name="connsiteY242" fmla="*/ 1204722 h 1424940"/>
                  <a:gd name="connsiteX243" fmla="*/ 3057621 w 6095524"/>
                  <a:gd name="connsiteY243" fmla="*/ 1218724 h 1424940"/>
                  <a:gd name="connsiteX244" fmla="*/ 3095054 w 6095524"/>
                  <a:gd name="connsiteY244" fmla="*/ 1230440 h 1424940"/>
                  <a:gd name="connsiteX245" fmla="*/ 3122295 w 6095524"/>
                  <a:gd name="connsiteY245" fmla="*/ 1243679 h 1424940"/>
                  <a:gd name="connsiteX246" fmla="*/ 3184589 w 6095524"/>
                  <a:gd name="connsiteY246" fmla="*/ 1253395 h 1424940"/>
                  <a:gd name="connsiteX247" fmla="*/ 3191066 w 6095524"/>
                  <a:gd name="connsiteY247" fmla="*/ 1255014 h 1424940"/>
                  <a:gd name="connsiteX248" fmla="*/ 3237929 w 6095524"/>
                  <a:gd name="connsiteY248" fmla="*/ 1243203 h 1424940"/>
                  <a:gd name="connsiteX249" fmla="*/ 3294221 w 6095524"/>
                  <a:gd name="connsiteY249" fmla="*/ 1231202 h 1424940"/>
                  <a:gd name="connsiteX250" fmla="*/ 3314319 w 6095524"/>
                  <a:gd name="connsiteY250" fmla="*/ 1235297 h 1424940"/>
                  <a:gd name="connsiteX251" fmla="*/ 3341846 w 6095524"/>
                  <a:gd name="connsiteY251" fmla="*/ 1241108 h 1424940"/>
                  <a:gd name="connsiteX252" fmla="*/ 3367373 w 6095524"/>
                  <a:gd name="connsiteY252" fmla="*/ 1238060 h 1424940"/>
                  <a:gd name="connsiteX253" fmla="*/ 3382899 w 6095524"/>
                  <a:gd name="connsiteY253" fmla="*/ 1237774 h 1424940"/>
                  <a:gd name="connsiteX254" fmla="*/ 3453765 w 6095524"/>
                  <a:gd name="connsiteY254" fmla="*/ 1273397 h 1424940"/>
                  <a:gd name="connsiteX255" fmla="*/ 3471767 w 6095524"/>
                  <a:gd name="connsiteY255" fmla="*/ 1276350 h 1424940"/>
                  <a:gd name="connsiteX256" fmla="*/ 3481959 w 6095524"/>
                  <a:gd name="connsiteY256" fmla="*/ 1280732 h 1424940"/>
                  <a:gd name="connsiteX257" fmla="*/ 3543396 w 6095524"/>
                  <a:gd name="connsiteY257" fmla="*/ 1324928 h 1424940"/>
                  <a:gd name="connsiteX258" fmla="*/ 3569494 w 6095524"/>
                  <a:gd name="connsiteY258" fmla="*/ 1333881 h 1424940"/>
                  <a:gd name="connsiteX259" fmla="*/ 3598164 w 6095524"/>
                  <a:gd name="connsiteY259" fmla="*/ 1332071 h 1424940"/>
                  <a:gd name="connsiteX260" fmla="*/ 3614738 w 6095524"/>
                  <a:gd name="connsiteY260" fmla="*/ 1328833 h 1424940"/>
                  <a:gd name="connsiteX261" fmla="*/ 3655886 w 6095524"/>
                  <a:gd name="connsiteY261" fmla="*/ 1300734 h 1424940"/>
                  <a:gd name="connsiteX262" fmla="*/ 3679317 w 6095524"/>
                  <a:gd name="connsiteY262" fmla="*/ 1301687 h 1424940"/>
                  <a:gd name="connsiteX263" fmla="*/ 3715893 w 6095524"/>
                  <a:gd name="connsiteY263" fmla="*/ 1321022 h 1424940"/>
                  <a:gd name="connsiteX264" fmla="*/ 3782282 w 6095524"/>
                  <a:gd name="connsiteY264" fmla="*/ 1329690 h 1424940"/>
                  <a:gd name="connsiteX265" fmla="*/ 3816001 w 6095524"/>
                  <a:gd name="connsiteY265" fmla="*/ 1302639 h 1424940"/>
                  <a:gd name="connsiteX266" fmla="*/ 3833431 w 6095524"/>
                  <a:gd name="connsiteY266" fmla="*/ 1276636 h 1424940"/>
                  <a:gd name="connsiteX267" fmla="*/ 3883819 w 6095524"/>
                  <a:gd name="connsiteY267" fmla="*/ 1246442 h 1424940"/>
                  <a:gd name="connsiteX268" fmla="*/ 3895821 w 6095524"/>
                  <a:gd name="connsiteY268" fmla="*/ 1257681 h 1424940"/>
                  <a:gd name="connsiteX269" fmla="*/ 3932778 w 6095524"/>
                  <a:gd name="connsiteY269" fmla="*/ 1262444 h 1424940"/>
                  <a:gd name="connsiteX270" fmla="*/ 3972782 w 6095524"/>
                  <a:gd name="connsiteY270" fmla="*/ 1262063 h 1424940"/>
                  <a:gd name="connsiteX271" fmla="*/ 4042505 w 6095524"/>
                  <a:gd name="connsiteY271" fmla="*/ 1267111 h 1424940"/>
                  <a:gd name="connsiteX272" fmla="*/ 4088892 w 6095524"/>
                  <a:gd name="connsiteY272" fmla="*/ 1238250 h 1424940"/>
                  <a:gd name="connsiteX273" fmla="*/ 4106609 w 6095524"/>
                  <a:gd name="connsiteY273" fmla="*/ 1226344 h 1424940"/>
                  <a:gd name="connsiteX274" fmla="*/ 4123182 w 6095524"/>
                  <a:gd name="connsiteY274" fmla="*/ 1218724 h 1424940"/>
                  <a:gd name="connsiteX275" fmla="*/ 4142328 w 6095524"/>
                  <a:gd name="connsiteY275" fmla="*/ 1214438 h 1424940"/>
                  <a:gd name="connsiteX276" fmla="*/ 4188524 w 6095524"/>
                  <a:gd name="connsiteY276" fmla="*/ 1198245 h 1424940"/>
                  <a:gd name="connsiteX277" fmla="*/ 4213860 w 6095524"/>
                  <a:gd name="connsiteY277" fmla="*/ 1182338 h 1424940"/>
                  <a:gd name="connsiteX278" fmla="*/ 4270820 w 6095524"/>
                  <a:gd name="connsiteY278" fmla="*/ 1167003 h 1424940"/>
                  <a:gd name="connsiteX279" fmla="*/ 4309587 w 6095524"/>
                  <a:gd name="connsiteY279" fmla="*/ 1153287 h 1424940"/>
                  <a:gd name="connsiteX280" fmla="*/ 4350449 w 6095524"/>
                  <a:gd name="connsiteY280" fmla="*/ 1129665 h 1424940"/>
                  <a:gd name="connsiteX281" fmla="*/ 4356164 w 6095524"/>
                  <a:gd name="connsiteY281" fmla="*/ 1126046 h 1424940"/>
                  <a:gd name="connsiteX282" fmla="*/ 4369880 w 6095524"/>
                  <a:gd name="connsiteY282" fmla="*/ 1110520 h 1424940"/>
                  <a:gd name="connsiteX283" fmla="*/ 4389787 w 6095524"/>
                  <a:gd name="connsiteY283" fmla="*/ 1057085 h 1424940"/>
                  <a:gd name="connsiteX284" fmla="*/ 4395502 w 6095524"/>
                  <a:gd name="connsiteY284" fmla="*/ 1046226 h 1424940"/>
                  <a:gd name="connsiteX285" fmla="*/ 4447413 w 6095524"/>
                  <a:gd name="connsiteY285" fmla="*/ 1009650 h 1424940"/>
                  <a:gd name="connsiteX286" fmla="*/ 4466654 w 6095524"/>
                  <a:gd name="connsiteY286" fmla="*/ 1013079 h 1424940"/>
                  <a:gd name="connsiteX287" fmla="*/ 4487894 w 6095524"/>
                  <a:gd name="connsiteY287" fmla="*/ 1025081 h 1424940"/>
                  <a:gd name="connsiteX288" fmla="*/ 4534472 w 6095524"/>
                  <a:gd name="connsiteY288" fmla="*/ 1028224 h 1424940"/>
                  <a:gd name="connsiteX289" fmla="*/ 4551903 w 6095524"/>
                  <a:gd name="connsiteY289" fmla="*/ 1022033 h 1424940"/>
                  <a:gd name="connsiteX290" fmla="*/ 4582382 w 6095524"/>
                  <a:gd name="connsiteY290" fmla="*/ 1005364 h 1424940"/>
                  <a:gd name="connsiteX291" fmla="*/ 4605909 w 6095524"/>
                  <a:gd name="connsiteY291" fmla="*/ 979551 h 1424940"/>
                  <a:gd name="connsiteX292" fmla="*/ 4640104 w 6095524"/>
                  <a:gd name="connsiteY292" fmla="*/ 936879 h 1424940"/>
                  <a:gd name="connsiteX293" fmla="*/ 4705731 w 6095524"/>
                  <a:gd name="connsiteY293" fmla="*/ 920591 h 1424940"/>
                  <a:gd name="connsiteX294" fmla="*/ 4730973 w 6095524"/>
                  <a:gd name="connsiteY294" fmla="*/ 915162 h 1424940"/>
                  <a:gd name="connsiteX295" fmla="*/ 4822794 w 6095524"/>
                  <a:gd name="connsiteY295" fmla="*/ 892397 h 1424940"/>
                  <a:gd name="connsiteX296" fmla="*/ 4830794 w 6095524"/>
                  <a:gd name="connsiteY296" fmla="*/ 891635 h 1424940"/>
                  <a:gd name="connsiteX297" fmla="*/ 4894421 w 6095524"/>
                  <a:gd name="connsiteY297" fmla="*/ 865442 h 1424940"/>
                  <a:gd name="connsiteX298" fmla="*/ 4909756 w 6095524"/>
                  <a:gd name="connsiteY298" fmla="*/ 858964 h 1424940"/>
                  <a:gd name="connsiteX299" fmla="*/ 4928521 w 6095524"/>
                  <a:gd name="connsiteY299" fmla="*/ 842391 h 1424940"/>
                  <a:gd name="connsiteX300" fmla="*/ 4945857 w 6095524"/>
                  <a:gd name="connsiteY300" fmla="*/ 795623 h 1424940"/>
                  <a:gd name="connsiteX301" fmla="*/ 4966145 w 6095524"/>
                  <a:gd name="connsiteY301" fmla="*/ 774287 h 1424940"/>
                  <a:gd name="connsiteX302" fmla="*/ 4980909 w 6095524"/>
                  <a:gd name="connsiteY302" fmla="*/ 761333 h 1424940"/>
                  <a:gd name="connsiteX303" fmla="*/ 4993862 w 6095524"/>
                  <a:gd name="connsiteY303" fmla="*/ 741712 h 1424940"/>
                  <a:gd name="connsiteX304" fmla="*/ 5006816 w 6095524"/>
                  <a:gd name="connsiteY304" fmla="*/ 694754 h 1424940"/>
                  <a:gd name="connsiteX305" fmla="*/ 5026724 w 6095524"/>
                  <a:gd name="connsiteY305" fmla="*/ 653129 h 1424940"/>
                  <a:gd name="connsiteX306" fmla="*/ 5062538 w 6095524"/>
                  <a:gd name="connsiteY306" fmla="*/ 630079 h 1424940"/>
                  <a:gd name="connsiteX307" fmla="*/ 5084731 w 6095524"/>
                  <a:gd name="connsiteY307" fmla="*/ 617982 h 1424940"/>
                  <a:gd name="connsiteX308" fmla="*/ 5172647 w 6095524"/>
                  <a:gd name="connsiteY308" fmla="*/ 630174 h 1424940"/>
                  <a:gd name="connsiteX309" fmla="*/ 5232654 w 6095524"/>
                  <a:gd name="connsiteY309" fmla="*/ 642080 h 1424940"/>
                  <a:gd name="connsiteX310" fmla="*/ 5252371 w 6095524"/>
                  <a:gd name="connsiteY310" fmla="*/ 637508 h 1424940"/>
                  <a:gd name="connsiteX311" fmla="*/ 5308092 w 6095524"/>
                  <a:gd name="connsiteY311" fmla="*/ 598646 h 1424940"/>
                  <a:gd name="connsiteX312" fmla="*/ 5363147 w 6095524"/>
                  <a:gd name="connsiteY312" fmla="*/ 581311 h 1424940"/>
                  <a:gd name="connsiteX313" fmla="*/ 5404580 w 6095524"/>
                  <a:gd name="connsiteY313" fmla="*/ 576358 h 1424940"/>
                  <a:gd name="connsiteX314" fmla="*/ 5440203 w 6095524"/>
                  <a:gd name="connsiteY314" fmla="*/ 572548 h 1424940"/>
                  <a:gd name="connsiteX315" fmla="*/ 5482971 w 6095524"/>
                  <a:gd name="connsiteY315" fmla="*/ 561880 h 1424940"/>
                  <a:gd name="connsiteX316" fmla="*/ 5507165 w 6095524"/>
                  <a:gd name="connsiteY316" fmla="*/ 550259 h 1424940"/>
                  <a:gd name="connsiteX317" fmla="*/ 5545645 w 6095524"/>
                  <a:gd name="connsiteY317" fmla="*/ 533591 h 1424940"/>
                  <a:gd name="connsiteX318" fmla="*/ 5585079 w 6095524"/>
                  <a:gd name="connsiteY318" fmla="*/ 511969 h 1424940"/>
                  <a:gd name="connsiteX319" fmla="*/ 5615368 w 6095524"/>
                  <a:gd name="connsiteY319" fmla="*/ 481679 h 1424940"/>
                  <a:gd name="connsiteX320" fmla="*/ 5631656 w 6095524"/>
                  <a:gd name="connsiteY320" fmla="*/ 456152 h 1424940"/>
                  <a:gd name="connsiteX321" fmla="*/ 5679377 w 6095524"/>
                  <a:gd name="connsiteY321" fmla="*/ 419576 h 1424940"/>
                  <a:gd name="connsiteX322" fmla="*/ 5722525 w 6095524"/>
                  <a:gd name="connsiteY322" fmla="*/ 350615 h 1424940"/>
                  <a:gd name="connsiteX323" fmla="*/ 5749576 w 6095524"/>
                  <a:gd name="connsiteY323" fmla="*/ 321945 h 1424940"/>
                  <a:gd name="connsiteX324" fmla="*/ 5764911 w 6095524"/>
                  <a:gd name="connsiteY324" fmla="*/ 313849 h 1424940"/>
                  <a:gd name="connsiteX325" fmla="*/ 5791009 w 6095524"/>
                  <a:gd name="connsiteY325" fmla="*/ 293942 h 1424940"/>
                  <a:gd name="connsiteX326" fmla="*/ 5806440 w 6095524"/>
                  <a:gd name="connsiteY326" fmla="*/ 279178 h 1424940"/>
                  <a:gd name="connsiteX327" fmla="*/ 5848636 w 6095524"/>
                  <a:gd name="connsiteY327" fmla="*/ 224885 h 1424940"/>
                  <a:gd name="connsiteX328" fmla="*/ 5861590 w 6095524"/>
                  <a:gd name="connsiteY328" fmla="*/ 208788 h 1424940"/>
                  <a:gd name="connsiteX329" fmla="*/ 5888355 w 6095524"/>
                  <a:gd name="connsiteY329" fmla="*/ 181166 h 1424940"/>
                  <a:gd name="connsiteX330" fmla="*/ 5900071 w 6095524"/>
                  <a:gd name="connsiteY330" fmla="*/ 172784 h 1424940"/>
                  <a:gd name="connsiteX331" fmla="*/ 5920740 w 6095524"/>
                  <a:gd name="connsiteY331" fmla="*/ 150305 h 1424940"/>
                  <a:gd name="connsiteX332" fmla="*/ 5969985 w 6095524"/>
                  <a:gd name="connsiteY332" fmla="*/ 91345 h 1424940"/>
                  <a:gd name="connsiteX333" fmla="*/ 5991130 w 6095524"/>
                  <a:gd name="connsiteY333" fmla="*/ 58293 h 1424940"/>
                  <a:gd name="connsiteX334" fmla="*/ 6033325 w 6095524"/>
                  <a:gd name="connsiteY334" fmla="*/ 33909 h 1424940"/>
                  <a:gd name="connsiteX335" fmla="*/ 6054376 w 6095524"/>
                  <a:gd name="connsiteY335" fmla="*/ 20955 h 1424940"/>
                  <a:gd name="connsiteX336" fmla="*/ 6095524 w 6095524"/>
                  <a:gd name="connsiteY336" fmla="*/ 0 h 14249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  <a:cxn ang="0">
                    <a:pos x="connsiteX289" y="connsiteY289"/>
                  </a:cxn>
                  <a:cxn ang="0">
                    <a:pos x="connsiteX290" y="connsiteY290"/>
                  </a:cxn>
                  <a:cxn ang="0">
                    <a:pos x="connsiteX291" y="connsiteY291"/>
                  </a:cxn>
                  <a:cxn ang="0">
                    <a:pos x="connsiteX292" y="connsiteY292"/>
                  </a:cxn>
                  <a:cxn ang="0">
                    <a:pos x="connsiteX293" y="connsiteY293"/>
                  </a:cxn>
                  <a:cxn ang="0">
                    <a:pos x="connsiteX294" y="connsiteY294"/>
                  </a:cxn>
                  <a:cxn ang="0">
                    <a:pos x="connsiteX295" y="connsiteY295"/>
                  </a:cxn>
                  <a:cxn ang="0">
                    <a:pos x="connsiteX296" y="connsiteY296"/>
                  </a:cxn>
                  <a:cxn ang="0">
                    <a:pos x="connsiteX297" y="connsiteY297"/>
                  </a:cxn>
                  <a:cxn ang="0">
                    <a:pos x="connsiteX298" y="connsiteY298"/>
                  </a:cxn>
                  <a:cxn ang="0">
                    <a:pos x="connsiteX299" y="connsiteY299"/>
                  </a:cxn>
                  <a:cxn ang="0">
                    <a:pos x="connsiteX300" y="connsiteY300"/>
                  </a:cxn>
                  <a:cxn ang="0">
                    <a:pos x="connsiteX301" y="connsiteY301"/>
                  </a:cxn>
                  <a:cxn ang="0">
                    <a:pos x="connsiteX302" y="connsiteY302"/>
                  </a:cxn>
                  <a:cxn ang="0">
                    <a:pos x="connsiteX303" y="connsiteY303"/>
                  </a:cxn>
                  <a:cxn ang="0">
                    <a:pos x="connsiteX304" y="connsiteY304"/>
                  </a:cxn>
                  <a:cxn ang="0">
                    <a:pos x="connsiteX305" y="connsiteY305"/>
                  </a:cxn>
                  <a:cxn ang="0">
                    <a:pos x="connsiteX306" y="connsiteY306"/>
                  </a:cxn>
                  <a:cxn ang="0">
                    <a:pos x="connsiteX307" y="connsiteY307"/>
                  </a:cxn>
                  <a:cxn ang="0">
                    <a:pos x="connsiteX308" y="connsiteY308"/>
                  </a:cxn>
                  <a:cxn ang="0">
                    <a:pos x="connsiteX309" y="connsiteY309"/>
                  </a:cxn>
                  <a:cxn ang="0">
                    <a:pos x="connsiteX310" y="connsiteY310"/>
                  </a:cxn>
                  <a:cxn ang="0">
                    <a:pos x="connsiteX311" y="connsiteY311"/>
                  </a:cxn>
                  <a:cxn ang="0">
                    <a:pos x="connsiteX312" y="connsiteY312"/>
                  </a:cxn>
                  <a:cxn ang="0">
                    <a:pos x="connsiteX313" y="connsiteY313"/>
                  </a:cxn>
                  <a:cxn ang="0">
                    <a:pos x="connsiteX314" y="connsiteY314"/>
                  </a:cxn>
                  <a:cxn ang="0">
                    <a:pos x="connsiteX315" y="connsiteY315"/>
                  </a:cxn>
                  <a:cxn ang="0">
                    <a:pos x="connsiteX316" y="connsiteY316"/>
                  </a:cxn>
                  <a:cxn ang="0">
                    <a:pos x="connsiteX317" y="connsiteY317"/>
                  </a:cxn>
                  <a:cxn ang="0">
                    <a:pos x="connsiteX318" y="connsiteY318"/>
                  </a:cxn>
                  <a:cxn ang="0">
                    <a:pos x="connsiteX319" y="connsiteY319"/>
                  </a:cxn>
                  <a:cxn ang="0">
                    <a:pos x="connsiteX320" y="connsiteY320"/>
                  </a:cxn>
                  <a:cxn ang="0">
                    <a:pos x="connsiteX321" y="connsiteY321"/>
                  </a:cxn>
                  <a:cxn ang="0">
                    <a:pos x="connsiteX322" y="connsiteY322"/>
                  </a:cxn>
                  <a:cxn ang="0">
                    <a:pos x="connsiteX323" y="connsiteY323"/>
                  </a:cxn>
                  <a:cxn ang="0">
                    <a:pos x="connsiteX324" y="connsiteY324"/>
                  </a:cxn>
                  <a:cxn ang="0">
                    <a:pos x="connsiteX325" y="connsiteY325"/>
                  </a:cxn>
                  <a:cxn ang="0">
                    <a:pos x="connsiteX326" y="connsiteY326"/>
                  </a:cxn>
                  <a:cxn ang="0">
                    <a:pos x="connsiteX327" y="connsiteY327"/>
                  </a:cxn>
                  <a:cxn ang="0">
                    <a:pos x="connsiteX328" y="connsiteY328"/>
                  </a:cxn>
                  <a:cxn ang="0">
                    <a:pos x="connsiteX329" y="connsiteY329"/>
                  </a:cxn>
                  <a:cxn ang="0">
                    <a:pos x="connsiteX330" y="connsiteY330"/>
                  </a:cxn>
                  <a:cxn ang="0">
                    <a:pos x="connsiteX331" y="connsiteY331"/>
                  </a:cxn>
                  <a:cxn ang="0">
                    <a:pos x="connsiteX332" y="connsiteY332"/>
                  </a:cxn>
                  <a:cxn ang="0">
                    <a:pos x="connsiteX333" y="connsiteY333"/>
                  </a:cxn>
                  <a:cxn ang="0">
                    <a:pos x="connsiteX334" y="connsiteY334"/>
                  </a:cxn>
                  <a:cxn ang="0">
                    <a:pos x="connsiteX335" y="connsiteY335"/>
                  </a:cxn>
                  <a:cxn ang="0">
                    <a:pos x="connsiteX336" y="connsiteY336"/>
                  </a:cxn>
                </a:cxnLst>
                <a:rect l="l" t="t" r="r" b="b"/>
                <a:pathLst>
                  <a:path w="6095524" h="1424940">
                    <a:moveTo>
                      <a:pt x="6095524" y="0"/>
                    </a:moveTo>
                    <a:cubicBezTo>
                      <a:pt x="6095524" y="7811"/>
                      <a:pt x="6095524" y="12573"/>
                      <a:pt x="6095524" y="17431"/>
                    </a:cubicBezTo>
                    <a:lnTo>
                      <a:pt x="6095524" y="216290"/>
                    </a:lnTo>
                    <a:lnTo>
                      <a:pt x="6079998" y="230600"/>
                    </a:lnTo>
                    <a:cubicBezTo>
                      <a:pt x="6058567" y="241363"/>
                      <a:pt x="6035706" y="251079"/>
                      <a:pt x="6012751" y="260699"/>
                    </a:cubicBezTo>
                    <a:cubicBezTo>
                      <a:pt x="6006084" y="263462"/>
                      <a:pt x="5998749" y="264986"/>
                      <a:pt x="5992749" y="268700"/>
                    </a:cubicBezTo>
                    <a:cubicBezTo>
                      <a:pt x="5965126" y="285655"/>
                      <a:pt x="5938361" y="303943"/>
                      <a:pt x="5910358" y="320231"/>
                    </a:cubicBezTo>
                    <a:cubicBezTo>
                      <a:pt x="5881497" y="337090"/>
                      <a:pt x="5855684" y="356997"/>
                      <a:pt x="5835777" y="383953"/>
                    </a:cubicBezTo>
                    <a:cubicBezTo>
                      <a:pt x="5817298" y="409004"/>
                      <a:pt x="5799391" y="434435"/>
                      <a:pt x="5781008" y="459581"/>
                    </a:cubicBezTo>
                    <a:cubicBezTo>
                      <a:pt x="5776341" y="465963"/>
                      <a:pt x="5772054" y="473488"/>
                      <a:pt x="5765673" y="477584"/>
                    </a:cubicBezTo>
                    <a:cubicBezTo>
                      <a:pt x="5752433" y="486156"/>
                      <a:pt x="5737955" y="493109"/>
                      <a:pt x="5723763" y="500158"/>
                    </a:cubicBezTo>
                    <a:cubicBezTo>
                      <a:pt x="5711571" y="506159"/>
                      <a:pt x="5698617" y="510635"/>
                      <a:pt x="5686711" y="517112"/>
                    </a:cubicBezTo>
                    <a:cubicBezTo>
                      <a:pt x="5677186" y="522256"/>
                      <a:pt x="5668708" y="529400"/>
                      <a:pt x="5659850" y="535877"/>
                    </a:cubicBezTo>
                    <a:cubicBezTo>
                      <a:pt x="5652135" y="541496"/>
                      <a:pt x="5643658" y="546354"/>
                      <a:pt x="5637181" y="553117"/>
                    </a:cubicBezTo>
                    <a:cubicBezTo>
                      <a:pt x="5621369" y="569500"/>
                      <a:pt x="5605462" y="585597"/>
                      <a:pt x="5585841" y="597694"/>
                    </a:cubicBezTo>
                    <a:cubicBezTo>
                      <a:pt x="5566505" y="609695"/>
                      <a:pt x="5548217" y="623126"/>
                      <a:pt x="5528977" y="635318"/>
                    </a:cubicBezTo>
                    <a:cubicBezTo>
                      <a:pt x="5510117" y="647224"/>
                      <a:pt x="5493067" y="660273"/>
                      <a:pt x="5483256" y="681419"/>
                    </a:cubicBezTo>
                    <a:cubicBezTo>
                      <a:pt x="5478875" y="690753"/>
                      <a:pt x="5472684" y="700945"/>
                      <a:pt x="5464397" y="706374"/>
                    </a:cubicBezTo>
                    <a:cubicBezTo>
                      <a:pt x="5452586" y="714089"/>
                      <a:pt x="5437632" y="716852"/>
                      <a:pt x="5424773" y="723424"/>
                    </a:cubicBezTo>
                    <a:cubicBezTo>
                      <a:pt x="5409628" y="731139"/>
                      <a:pt x="5392103" y="737807"/>
                      <a:pt x="5381815" y="750094"/>
                    </a:cubicBezTo>
                    <a:cubicBezTo>
                      <a:pt x="5372671" y="761048"/>
                      <a:pt x="5363432" y="769620"/>
                      <a:pt x="5351335" y="776573"/>
                    </a:cubicBezTo>
                    <a:cubicBezTo>
                      <a:pt x="5342858" y="781431"/>
                      <a:pt x="5336572" y="790289"/>
                      <a:pt x="5327809" y="794290"/>
                    </a:cubicBezTo>
                    <a:cubicBezTo>
                      <a:pt x="5316284" y="799624"/>
                      <a:pt x="5304663" y="803815"/>
                      <a:pt x="5294566" y="812102"/>
                    </a:cubicBezTo>
                    <a:cubicBezTo>
                      <a:pt x="5284089" y="820674"/>
                      <a:pt x="5272183" y="827437"/>
                      <a:pt x="5261229" y="835438"/>
                    </a:cubicBezTo>
                    <a:cubicBezTo>
                      <a:pt x="5255419" y="839724"/>
                      <a:pt x="5250656" y="845344"/>
                      <a:pt x="5245037" y="849821"/>
                    </a:cubicBezTo>
                    <a:cubicBezTo>
                      <a:pt x="5234750" y="858012"/>
                      <a:pt x="5224272" y="866013"/>
                      <a:pt x="5213699" y="873728"/>
                    </a:cubicBezTo>
                    <a:cubicBezTo>
                      <a:pt x="5203127" y="881444"/>
                      <a:pt x="5193030" y="890397"/>
                      <a:pt x="5181409" y="896017"/>
                    </a:cubicBezTo>
                    <a:cubicBezTo>
                      <a:pt x="5161598" y="905542"/>
                      <a:pt x="5139976" y="911257"/>
                      <a:pt x="5120735" y="921544"/>
                    </a:cubicBezTo>
                    <a:cubicBezTo>
                      <a:pt x="5101209" y="932021"/>
                      <a:pt x="5082826" y="945166"/>
                      <a:pt x="5065490" y="959072"/>
                    </a:cubicBezTo>
                    <a:cubicBezTo>
                      <a:pt x="5051774" y="970026"/>
                      <a:pt x="5038916" y="980885"/>
                      <a:pt x="5021675" y="986504"/>
                    </a:cubicBezTo>
                    <a:cubicBezTo>
                      <a:pt x="5012055" y="989648"/>
                      <a:pt x="5001959" y="996506"/>
                      <a:pt x="4996148" y="1004507"/>
                    </a:cubicBezTo>
                    <a:cubicBezTo>
                      <a:pt x="4983575" y="1021937"/>
                      <a:pt x="4967478" y="1034225"/>
                      <a:pt x="4949285" y="1044702"/>
                    </a:cubicBezTo>
                    <a:cubicBezTo>
                      <a:pt x="4924996" y="1058799"/>
                      <a:pt x="4900993" y="1073182"/>
                      <a:pt x="4876609" y="1086993"/>
                    </a:cubicBezTo>
                    <a:cubicBezTo>
                      <a:pt x="4862227" y="1095185"/>
                      <a:pt x="4847940" y="1103852"/>
                      <a:pt x="4832699" y="1109853"/>
                    </a:cubicBezTo>
                    <a:cubicBezTo>
                      <a:pt x="4801553" y="1122236"/>
                      <a:pt x="4769644" y="1132808"/>
                      <a:pt x="4738211" y="1144334"/>
                    </a:cubicBezTo>
                    <a:cubicBezTo>
                      <a:pt x="4727924" y="1148048"/>
                      <a:pt x="4718209" y="1153382"/>
                      <a:pt x="4707731" y="1156621"/>
                    </a:cubicBezTo>
                    <a:cubicBezTo>
                      <a:pt x="4696396" y="1160145"/>
                      <a:pt x="4684205" y="1161193"/>
                      <a:pt x="4672870" y="1164717"/>
                    </a:cubicBezTo>
                    <a:cubicBezTo>
                      <a:pt x="4654010" y="1170527"/>
                      <a:pt x="4635722" y="1177957"/>
                      <a:pt x="4616863" y="1183862"/>
                    </a:cubicBezTo>
                    <a:cubicBezTo>
                      <a:pt x="4580477" y="1195197"/>
                      <a:pt x="4543996" y="1206056"/>
                      <a:pt x="4507516" y="1216819"/>
                    </a:cubicBezTo>
                    <a:cubicBezTo>
                      <a:pt x="4499706" y="1219105"/>
                      <a:pt x="4491228" y="1219391"/>
                      <a:pt x="4483513" y="1221867"/>
                    </a:cubicBezTo>
                    <a:cubicBezTo>
                      <a:pt x="4463034" y="1228535"/>
                      <a:pt x="4442650" y="1235773"/>
                      <a:pt x="4422362" y="1243108"/>
                    </a:cubicBezTo>
                    <a:cubicBezTo>
                      <a:pt x="4410075" y="1247585"/>
                      <a:pt x="4398073" y="1253109"/>
                      <a:pt x="4385691" y="1257395"/>
                    </a:cubicBezTo>
                    <a:cubicBezTo>
                      <a:pt x="4375785" y="1260824"/>
                      <a:pt x="4365593" y="1263491"/>
                      <a:pt x="4355306" y="1265587"/>
                    </a:cubicBezTo>
                    <a:cubicBezTo>
                      <a:pt x="4346448" y="1267397"/>
                      <a:pt x="4337209" y="1267206"/>
                      <a:pt x="4328446" y="1269397"/>
                    </a:cubicBezTo>
                    <a:cubicBezTo>
                      <a:pt x="4304728" y="1275302"/>
                      <a:pt x="4281297" y="1281970"/>
                      <a:pt x="4257770" y="1288256"/>
                    </a:cubicBezTo>
                    <a:cubicBezTo>
                      <a:pt x="4248341" y="1290733"/>
                      <a:pt x="4238720" y="1292543"/>
                      <a:pt x="4229576" y="1295686"/>
                    </a:cubicBezTo>
                    <a:cubicBezTo>
                      <a:pt x="4205097" y="1303973"/>
                      <a:pt x="4180999" y="1313402"/>
                      <a:pt x="4156424" y="1321213"/>
                    </a:cubicBezTo>
                    <a:cubicBezTo>
                      <a:pt x="4136041" y="1327690"/>
                      <a:pt x="4115086" y="1332357"/>
                      <a:pt x="4094416" y="1338072"/>
                    </a:cubicBezTo>
                    <a:cubicBezTo>
                      <a:pt x="4085653" y="1340549"/>
                      <a:pt x="4077271" y="1344073"/>
                      <a:pt x="4068509" y="1346168"/>
                    </a:cubicBezTo>
                    <a:cubicBezTo>
                      <a:pt x="4048887" y="1350931"/>
                      <a:pt x="4028980" y="1354931"/>
                      <a:pt x="4009263" y="1359694"/>
                    </a:cubicBezTo>
                    <a:cubicBezTo>
                      <a:pt x="3998023" y="1362456"/>
                      <a:pt x="3987165" y="1367409"/>
                      <a:pt x="3975735" y="1369219"/>
                    </a:cubicBezTo>
                    <a:cubicBezTo>
                      <a:pt x="3948589" y="1373505"/>
                      <a:pt x="3921252" y="1376553"/>
                      <a:pt x="3893915" y="1379982"/>
                    </a:cubicBezTo>
                    <a:cubicBezTo>
                      <a:pt x="3865722" y="1383506"/>
                      <a:pt x="3837623" y="1387221"/>
                      <a:pt x="3809428" y="1390364"/>
                    </a:cubicBezTo>
                    <a:cubicBezTo>
                      <a:pt x="3793998" y="1391984"/>
                      <a:pt x="3778472" y="1392269"/>
                      <a:pt x="3763042" y="1393793"/>
                    </a:cubicBezTo>
                    <a:cubicBezTo>
                      <a:pt x="3749516" y="1395127"/>
                      <a:pt x="3736086" y="1397603"/>
                      <a:pt x="3722561" y="1399223"/>
                    </a:cubicBezTo>
                    <a:cubicBezTo>
                      <a:pt x="3710845" y="1400556"/>
                      <a:pt x="3699034" y="1401318"/>
                      <a:pt x="3687318" y="1402652"/>
                    </a:cubicBezTo>
                    <a:cubicBezTo>
                      <a:pt x="3668554" y="1404842"/>
                      <a:pt x="3649885" y="1407319"/>
                      <a:pt x="3631216" y="1409605"/>
                    </a:cubicBezTo>
                    <a:cubicBezTo>
                      <a:pt x="3623406" y="1410462"/>
                      <a:pt x="3615214" y="1412843"/>
                      <a:pt x="3607880" y="1411415"/>
                    </a:cubicBezTo>
                    <a:cubicBezTo>
                      <a:pt x="3589401" y="1407795"/>
                      <a:pt x="3571208" y="1408843"/>
                      <a:pt x="3552825" y="1411319"/>
                    </a:cubicBezTo>
                    <a:cubicBezTo>
                      <a:pt x="3546539" y="1412177"/>
                      <a:pt x="3539776" y="1411986"/>
                      <a:pt x="3533680" y="1410367"/>
                    </a:cubicBezTo>
                    <a:cubicBezTo>
                      <a:pt x="3521202" y="1407128"/>
                      <a:pt x="3509106" y="1402556"/>
                      <a:pt x="3496818" y="1398556"/>
                    </a:cubicBezTo>
                    <a:cubicBezTo>
                      <a:pt x="3495484" y="1398080"/>
                      <a:pt x="3493865" y="1397984"/>
                      <a:pt x="3492437" y="1397699"/>
                    </a:cubicBezTo>
                    <a:cubicBezTo>
                      <a:pt x="3484340" y="1396079"/>
                      <a:pt x="3476340" y="1394460"/>
                      <a:pt x="3468243" y="1393031"/>
                    </a:cubicBezTo>
                    <a:cubicBezTo>
                      <a:pt x="3463862" y="1392269"/>
                      <a:pt x="3459385" y="1392174"/>
                      <a:pt x="3455003" y="1391507"/>
                    </a:cubicBezTo>
                    <a:cubicBezTo>
                      <a:pt x="3438049" y="1388840"/>
                      <a:pt x="3419380" y="1393317"/>
                      <a:pt x="3404711" y="1381792"/>
                    </a:cubicBezTo>
                    <a:cubicBezTo>
                      <a:pt x="3395186" y="1374362"/>
                      <a:pt x="3385947" y="1376077"/>
                      <a:pt x="3375756" y="1377220"/>
                    </a:cubicBezTo>
                    <a:cubicBezTo>
                      <a:pt x="3368040" y="1378077"/>
                      <a:pt x="3360134" y="1377791"/>
                      <a:pt x="3352324" y="1377887"/>
                    </a:cubicBezTo>
                    <a:cubicBezTo>
                      <a:pt x="3338608" y="1378172"/>
                      <a:pt x="3324892" y="1378268"/>
                      <a:pt x="3311176" y="1378744"/>
                    </a:cubicBezTo>
                    <a:cubicBezTo>
                      <a:pt x="3306794" y="1378934"/>
                      <a:pt x="3302318" y="1381316"/>
                      <a:pt x="3298031" y="1380935"/>
                    </a:cubicBezTo>
                    <a:cubicBezTo>
                      <a:pt x="3278219" y="1379125"/>
                      <a:pt x="3258407" y="1376267"/>
                      <a:pt x="3238595" y="1374648"/>
                    </a:cubicBezTo>
                    <a:cubicBezTo>
                      <a:pt x="3227356" y="1373696"/>
                      <a:pt x="3215830" y="1375505"/>
                      <a:pt x="3204686" y="1374172"/>
                    </a:cubicBezTo>
                    <a:cubicBezTo>
                      <a:pt x="3191828" y="1372648"/>
                      <a:pt x="3179255" y="1368743"/>
                      <a:pt x="3166491" y="1366361"/>
                    </a:cubicBezTo>
                    <a:cubicBezTo>
                      <a:pt x="3162967" y="1365695"/>
                      <a:pt x="3159062" y="1366552"/>
                      <a:pt x="3155347" y="1366742"/>
                    </a:cubicBezTo>
                    <a:cubicBezTo>
                      <a:pt x="3151156" y="1366933"/>
                      <a:pt x="3147060" y="1367314"/>
                      <a:pt x="3142869" y="1367409"/>
                    </a:cubicBezTo>
                    <a:cubicBezTo>
                      <a:pt x="3130105" y="1367600"/>
                      <a:pt x="3117342" y="1367314"/>
                      <a:pt x="3104578" y="1367981"/>
                    </a:cubicBezTo>
                    <a:cubicBezTo>
                      <a:pt x="3096768" y="1368362"/>
                      <a:pt x="3088577" y="1372267"/>
                      <a:pt x="3081337" y="1370838"/>
                    </a:cubicBezTo>
                    <a:cubicBezTo>
                      <a:pt x="3066574" y="1368076"/>
                      <a:pt x="3051810" y="1374267"/>
                      <a:pt x="3037047" y="1369124"/>
                    </a:cubicBezTo>
                    <a:cubicBezTo>
                      <a:pt x="3032474" y="1367600"/>
                      <a:pt x="3026188" y="1371410"/>
                      <a:pt x="3020663" y="1371600"/>
                    </a:cubicBezTo>
                    <a:cubicBezTo>
                      <a:pt x="3006852" y="1372076"/>
                      <a:pt x="2993041" y="1371981"/>
                      <a:pt x="2979230" y="1371886"/>
                    </a:cubicBezTo>
                    <a:cubicBezTo>
                      <a:pt x="2966847" y="1371791"/>
                      <a:pt x="2953988" y="1373124"/>
                      <a:pt x="2942082" y="1370457"/>
                    </a:cubicBezTo>
                    <a:cubicBezTo>
                      <a:pt x="2929604" y="1367600"/>
                      <a:pt x="2918365" y="1367981"/>
                      <a:pt x="2906268" y="1371219"/>
                    </a:cubicBezTo>
                    <a:cubicBezTo>
                      <a:pt x="2897981" y="1373410"/>
                      <a:pt x="2889218" y="1373696"/>
                      <a:pt x="2880646" y="1374362"/>
                    </a:cubicBezTo>
                    <a:cubicBezTo>
                      <a:pt x="2871407" y="1375124"/>
                      <a:pt x="2861215" y="1373124"/>
                      <a:pt x="2852833" y="1376267"/>
                    </a:cubicBezTo>
                    <a:cubicBezTo>
                      <a:pt x="2827877" y="1385602"/>
                      <a:pt x="2802255" y="1387602"/>
                      <a:pt x="2776157" y="1387602"/>
                    </a:cubicBezTo>
                    <a:cubicBezTo>
                      <a:pt x="2771394" y="1387602"/>
                      <a:pt x="2766536" y="1386269"/>
                      <a:pt x="2761965" y="1384840"/>
                    </a:cubicBezTo>
                    <a:cubicBezTo>
                      <a:pt x="2735294" y="1376267"/>
                      <a:pt x="2708529" y="1377029"/>
                      <a:pt x="2681383" y="1382268"/>
                    </a:cubicBezTo>
                    <a:cubicBezTo>
                      <a:pt x="2675763" y="1383411"/>
                      <a:pt x="2669477" y="1383602"/>
                      <a:pt x="2663857" y="1382459"/>
                    </a:cubicBezTo>
                    <a:cubicBezTo>
                      <a:pt x="2648045" y="1379125"/>
                      <a:pt x="2632710" y="1373600"/>
                      <a:pt x="2616803" y="1371219"/>
                    </a:cubicBezTo>
                    <a:cubicBezTo>
                      <a:pt x="2590515" y="1367314"/>
                      <a:pt x="2567750" y="1380458"/>
                      <a:pt x="2544223" y="1389031"/>
                    </a:cubicBezTo>
                    <a:cubicBezTo>
                      <a:pt x="2521839" y="1397127"/>
                      <a:pt x="2502789" y="1415415"/>
                      <a:pt x="2476309" y="1411319"/>
                    </a:cubicBezTo>
                    <a:cubicBezTo>
                      <a:pt x="2473643" y="1410938"/>
                      <a:pt x="2470690" y="1413510"/>
                      <a:pt x="2467737" y="1414177"/>
                    </a:cubicBezTo>
                    <a:cubicBezTo>
                      <a:pt x="2459641" y="1415987"/>
                      <a:pt x="2451545" y="1418177"/>
                      <a:pt x="2443353" y="1419035"/>
                    </a:cubicBezTo>
                    <a:cubicBezTo>
                      <a:pt x="2433352" y="1420178"/>
                      <a:pt x="2423160" y="1419797"/>
                      <a:pt x="2413159" y="1420749"/>
                    </a:cubicBezTo>
                    <a:cubicBezTo>
                      <a:pt x="2400300" y="1421892"/>
                      <a:pt x="2387632" y="1424940"/>
                      <a:pt x="2374868" y="1424940"/>
                    </a:cubicBezTo>
                    <a:cubicBezTo>
                      <a:pt x="2364581" y="1424940"/>
                      <a:pt x="2354389" y="1421416"/>
                      <a:pt x="2344198" y="1419701"/>
                    </a:cubicBezTo>
                    <a:cubicBezTo>
                      <a:pt x="2329815" y="1417320"/>
                      <a:pt x="2314003" y="1417987"/>
                      <a:pt x="2301335" y="1411891"/>
                    </a:cubicBezTo>
                    <a:cubicBezTo>
                      <a:pt x="2287810" y="1405414"/>
                      <a:pt x="2274951" y="1402461"/>
                      <a:pt x="2260949" y="1404461"/>
                    </a:cubicBezTo>
                    <a:cubicBezTo>
                      <a:pt x="2256282" y="1405128"/>
                      <a:pt x="2250281" y="1409129"/>
                      <a:pt x="2248186" y="1413224"/>
                    </a:cubicBezTo>
                    <a:cubicBezTo>
                      <a:pt x="2243518" y="1422368"/>
                      <a:pt x="2237137" y="1423988"/>
                      <a:pt x="2228469" y="1420844"/>
                    </a:cubicBezTo>
                    <a:cubicBezTo>
                      <a:pt x="2220944" y="1418177"/>
                      <a:pt x="2211705" y="1416844"/>
                      <a:pt x="2206562" y="1411700"/>
                    </a:cubicBezTo>
                    <a:cubicBezTo>
                      <a:pt x="2191988" y="1397127"/>
                      <a:pt x="2173414" y="1396651"/>
                      <a:pt x="2155317" y="1392746"/>
                    </a:cubicBezTo>
                    <a:cubicBezTo>
                      <a:pt x="2144269" y="1390364"/>
                      <a:pt x="2133981" y="1390269"/>
                      <a:pt x="2122932" y="1391888"/>
                    </a:cubicBezTo>
                    <a:cubicBezTo>
                      <a:pt x="2098930" y="1395508"/>
                      <a:pt x="2075593" y="1390364"/>
                      <a:pt x="2052542" y="1383792"/>
                    </a:cubicBezTo>
                    <a:cubicBezTo>
                      <a:pt x="2037302" y="1379411"/>
                      <a:pt x="2021681" y="1376744"/>
                      <a:pt x="2006537" y="1372267"/>
                    </a:cubicBezTo>
                    <a:cubicBezTo>
                      <a:pt x="1995202" y="1368838"/>
                      <a:pt x="1983868" y="1364742"/>
                      <a:pt x="1973486" y="1359218"/>
                    </a:cubicBezTo>
                    <a:cubicBezTo>
                      <a:pt x="1958435" y="1351121"/>
                      <a:pt x="1945292" y="1338929"/>
                      <a:pt x="1926146" y="1342168"/>
                    </a:cubicBezTo>
                    <a:cubicBezTo>
                      <a:pt x="1909286" y="1345025"/>
                      <a:pt x="1894047" y="1339025"/>
                      <a:pt x="1878616" y="1333310"/>
                    </a:cubicBezTo>
                    <a:cubicBezTo>
                      <a:pt x="1867281" y="1329119"/>
                      <a:pt x="1855948" y="1324832"/>
                      <a:pt x="1844231" y="1322165"/>
                    </a:cubicBezTo>
                    <a:cubicBezTo>
                      <a:pt x="1830324" y="1319022"/>
                      <a:pt x="1814608" y="1320356"/>
                      <a:pt x="1802225" y="1314545"/>
                    </a:cubicBezTo>
                    <a:cubicBezTo>
                      <a:pt x="1789271" y="1308449"/>
                      <a:pt x="1778509" y="1312545"/>
                      <a:pt x="1766983" y="1314260"/>
                    </a:cubicBezTo>
                    <a:cubicBezTo>
                      <a:pt x="1748600" y="1316927"/>
                      <a:pt x="1730311" y="1321880"/>
                      <a:pt x="1711738" y="1315593"/>
                    </a:cubicBezTo>
                    <a:cubicBezTo>
                      <a:pt x="1689164" y="1307973"/>
                      <a:pt x="1666780" y="1299782"/>
                      <a:pt x="1644111" y="1292543"/>
                    </a:cubicBezTo>
                    <a:cubicBezTo>
                      <a:pt x="1635347" y="1289780"/>
                      <a:pt x="1625919" y="1288637"/>
                      <a:pt x="1616774" y="1287399"/>
                    </a:cubicBezTo>
                    <a:cubicBezTo>
                      <a:pt x="1608107" y="1286351"/>
                      <a:pt x="1597725" y="1289018"/>
                      <a:pt x="1591056" y="1285018"/>
                    </a:cubicBezTo>
                    <a:cubicBezTo>
                      <a:pt x="1573911" y="1274731"/>
                      <a:pt x="1556291" y="1269683"/>
                      <a:pt x="1536478" y="1269683"/>
                    </a:cubicBezTo>
                    <a:cubicBezTo>
                      <a:pt x="1529048" y="1269683"/>
                      <a:pt x="1521809" y="1265396"/>
                      <a:pt x="1514285" y="1264634"/>
                    </a:cubicBezTo>
                    <a:cubicBezTo>
                      <a:pt x="1503997" y="1263682"/>
                      <a:pt x="1492186" y="1261110"/>
                      <a:pt x="1483233" y="1264730"/>
                    </a:cubicBezTo>
                    <a:cubicBezTo>
                      <a:pt x="1462183" y="1273302"/>
                      <a:pt x="1445134" y="1266158"/>
                      <a:pt x="1426750" y="1257681"/>
                    </a:cubicBezTo>
                    <a:cubicBezTo>
                      <a:pt x="1408652" y="1249299"/>
                      <a:pt x="1389602" y="1242632"/>
                      <a:pt x="1370362" y="1237107"/>
                    </a:cubicBezTo>
                    <a:cubicBezTo>
                      <a:pt x="1363123" y="1235107"/>
                      <a:pt x="1354456" y="1238441"/>
                      <a:pt x="1346454" y="1239107"/>
                    </a:cubicBezTo>
                    <a:cubicBezTo>
                      <a:pt x="1343596" y="1239298"/>
                      <a:pt x="1340453" y="1239584"/>
                      <a:pt x="1337882" y="1238631"/>
                    </a:cubicBezTo>
                    <a:cubicBezTo>
                      <a:pt x="1313022" y="1229487"/>
                      <a:pt x="1287780" y="1222534"/>
                      <a:pt x="1260825" y="1227296"/>
                    </a:cubicBezTo>
                    <a:cubicBezTo>
                      <a:pt x="1258349" y="1227773"/>
                      <a:pt x="1255586" y="1226725"/>
                      <a:pt x="1253109" y="1226058"/>
                    </a:cubicBezTo>
                    <a:cubicBezTo>
                      <a:pt x="1241012" y="1222629"/>
                      <a:pt x="1229201" y="1217200"/>
                      <a:pt x="1216915" y="1215962"/>
                    </a:cubicBezTo>
                    <a:cubicBezTo>
                      <a:pt x="1186625" y="1212914"/>
                      <a:pt x="1156146" y="1211675"/>
                      <a:pt x="1125664" y="1209675"/>
                    </a:cubicBezTo>
                    <a:cubicBezTo>
                      <a:pt x="1123759" y="1209580"/>
                      <a:pt x="1121759" y="1209580"/>
                      <a:pt x="1120045" y="1208913"/>
                    </a:cubicBezTo>
                    <a:cubicBezTo>
                      <a:pt x="1108805" y="1204817"/>
                      <a:pt x="1098995" y="1206151"/>
                      <a:pt x="1089469" y="1213961"/>
                    </a:cubicBezTo>
                    <a:cubicBezTo>
                      <a:pt x="1085278" y="1217390"/>
                      <a:pt x="1079563" y="1219200"/>
                      <a:pt x="1074325" y="1221105"/>
                    </a:cubicBezTo>
                    <a:cubicBezTo>
                      <a:pt x="1066609" y="1223963"/>
                      <a:pt x="1058704" y="1226725"/>
                      <a:pt x="1050703" y="1228535"/>
                    </a:cubicBezTo>
                    <a:cubicBezTo>
                      <a:pt x="1042797" y="1230249"/>
                      <a:pt x="1034320" y="1232630"/>
                      <a:pt x="1026700" y="1231297"/>
                    </a:cubicBezTo>
                    <a:cubicBezTo>
                      <a:pt x="1012984" y="1228916"/>
                      <a:pt x="999934" y="1223582"/>
                      <a:pt x="986409" y="1220057"/>
                    </a:cubicBezTo>
                    <a:cubicBezTo>
                      <a:pt x="981742" y="1218819"/>
                      <a:pt x="976598" y="1219010"/>
                      <a:pt x="971741" y="1218914"/>
                    </a:cubicBezTo>
                    <a:cubicBezTo>
                      <a:pt x="960596" y="1218629"/>
                      <a:pt x="949166" y="1221391"/>
                      <a:pt x="939070" y="1213485"/>
                    </a:cubicBezTo>
                    <a:cubicBezTo>
                      <a:pt x="929736" y="1206056"/>
                      <a:pt x="920305" y="1208246"/>
                      <a:pt x="910495" y="1213866"/>
                    </a:cubicBezTo>
                    <a:cubicBezTo>
                      <a:pt x="903446" y="1217867"/>
                      <a:pt x="895446" y="1221010"/>
                      <a:pt x="887540" y="1222534"/>
                    </a:cubicBezTo>
                    <a:cubicBezTo>
                      <a:pt x="876681" y="1224629"/>
                      <a:pt x="865918" y="1225487"/>
                      <a:pt x="854202" y="1224248"/>
                    </a:cubicBezTo>
                    <a:cubicBezTo>
                      <a:pt x="845915" y="1223391"/>
                      <a:pt x="839152" y="1223010"/>
                      <a:pt x="832675" y="1217962"/>
                    </a:cubicBezTo>
                    <a:cubicBezTo>
                      <a:pt x="831628" y="1217200"/>
                      <a:pt x="829723" y="1217009"/>
                      <a:pt x="828294" y="1217105"/>
                    </a:cubicBezTo>
                    <a:cubicBezTo>
                      <a:pt x="809530" y="1218724"/>
                      <a:pt x="790956" y="1217867"/>
                      <a:pt x="772001" y="1216723"/>
                    </a:cubicBezTo>
                    <a:cubicBezTo>
                      <a:pt x="747904" y="1215200"/>
                      <a:pt x="722566" y="1219676"/>
                      <a:pt x="701707" y="1235678"/>
                    </a:cubicBezTo>
                    <a:cubicBezTo>
                      <a:pt x="698659" y="1238060"/>
                      <a:pt x="694087" y="1239107"/>
                      <a:pt x="690086" y="1239679"/>
                    </a:cubicBezTo>
                    <a:cubicBezTo>
                      <a:pt x="671227" y="1242155"/>
                      <a:pt x="652272" y="1243870"/>
                      <a:pt x="633412" y="1246632"/>
                    </a:cubicBezTo>
                    <a:cubicBezTo>
                      <a:pt x="623125" y="1248156"/>
                      <a:pt x="612362" y="1249490"/>
                      <a:pt x="603028" y="1253681"/>
                    </a:cubicBezTo>
                    <a:cubicBezTo>
                      <a:pt x="593885" y="1257776"/>
                      <a:pt x="586549" y="1262634"/>
                      <a:pt x="581120" y="1254062"/>
                    </a:cubicBezTo>
                    <a:cubicBezTo>
                      <a:pt x="571406" y="1258634"/>
                      <a:pt x="562927" y="1262444"/>
                      <a:pt x="554642" y="1266539"/>
                    </a:cubicBezTo>
                    <a:cubicBezTo>
                      <a:pt x="551593" y="1268063"/>
                      <a:pt x="549021" y="1270540"/>
                      <a:pt x="545973" y="1271969"/>
                    </a:cubicBezTo>
                    <a:cubicBezTo>
                      <a:pt x="542734" y="1273493"/>
                      <a:pt x="539115" y="1274445"/>
                      <a:pt x="535591" y="1275207"/>
                    </a:cubicBezTo>
                    <a:cubicBezTo>
                      <a:pt x="519874" y="1278636"/>
                      <a:pt x="504158" y="1281779"/>
                      <a:pt x="488538" y="1285494"/>
                    </a:cubicBezTo>
                    <a:cubicBezTo>
                      <a:pt x="485489" y="1286256"/>
                      <a:pt x="482917" y="1289304"/>
                      <a:pt x="480155" y="1291304"/>
                    </a:cubicBezTo>
                    <a:cubicBezTo>
                      <a:pt x="478345" y="1292638"/>
                      <a:pt x="476536" y="1294638"/>
                      <a:pt x="474535" y="1294924"/>
                    </a:cubicBezTo>
                    <a:cubicBezTo>
                      <a:pt x="459295" y="1297210"/>
                      <a:pt x="444151" y="1299877"/>
                      <a:pt x="428816" y="1301020"/>
                    </a:cubicBezTo>
                    <a:cubicBezTo>
                      <a:pt x="415957" y="1301972"/>
                      <a:pt x="403574" y="1301687"/>
                      <a:pt x="400241" y="1318260"/>
                    </a:cubicBezTo>
                    <a:cubicBezTo>
                      <a:pt x="399669" y="1321118"/>
                      <a:pt x="395573" y="1324166"/>
                      <a:pt x="392431" y="1325594"/>
                    </a:cubicBezTo>
                    <a:cubicBezTo>
                      <a:pt x="383477" y="1329690"/>
                      <a:pt x="373951" y="1332452"/>
                      <a:pt x="365093" y="1336643"/>
                    </a:cubicBezTo>
                    <a:cubicBezTo>
                      <a:pt x="336042" y="1350645"/>
                      <a:pt x="305658" y="1359503"/>
                      <a:pt x="273177" y="1357884"/>
                    </a:cubicBezTo>
                    <a:cubicBezTo>
                      <a:pt x="263081" y="1357408"/>
                      <a:pt x="253270" y="1352264"/>
                      <a:pt x="246888" y="1350359"/>
                    </a:cubicBezTo>
                    <a:cubicBezTo>
                      <a:pt x="228506" y="1357884"/>
                      <a:pt x="213075" y="1365123"/>
                      <a:pt x="196977" y="1370552"/>
                    </a:cubicBezTo>
                    <a:cubicBezTo>
                      <a:pt x="182785" y="1375410"/>
                      <a:pt x="167926" y="1378458"/>
                      <a:pt x="153352" y="1381982"/>
                    </a:cubicBezTo>
                    <a:cubicBezTo>
                      <a:pt x="148018" y="1383316"/>
                      <a:pt x="142589" y="1384078"/>
                      <a:pt x="137160" y="1384745"/>
                    </a:cubicBezTo>
                    <a:cubicBezTo>
                      <a:pt x="120206" y="1386840"/>
                      <a:pt x="102489" y="1381792"/>
                      <a:pt x="85917" y="1389793"/>
                    </a:cubicBezTo>
                    <a:cubicBezTo>
                      <a:pt x="77248" y="1393984"/>
                      <a:pt x="68675" y="1399032"/>
                      <a:pt x="59532" y="1401223"/>
                    </a:cubicBezTo>
                    <a:cubicBezTo>
                      <a:pt x="49721" y="1403604"/>
                      <a:pt x="40124" y="1407319"/>
                      <a:pt x="30325" y="1409974"/>
                    </a:cubicBezTo>
                    <a:lnTo>
                      <a:pt x="0" y="1412360"/>
                    </a:lnTo>
                    <a:lnTo>
                      <a:pt x="0" y="1058622"/>
                    </a:lnTo>
                    <a:lnTo>
                      <a:pt x="17145" y="1060228"/>
                    </a:lnTo>
                    <a:cubicBezTo>
                      <a:pt x="26480" y="1061561"/>
                      <a:pt x="35528" y="1066133"/>
                      <a:pt x="44672" y="1066324"/>
                    </a:cubicBezTo>
                    <a:cubicBezTo>
                      <a:pt x="59055" y="1066610"/>
                      <a:pt x="71819" y="1068419"/>
                      <a:pt x="84677" y="1076230"/>
                    </a:cubicBezTo>
                    <a:cubicBezTo>
                      <a:pt x="104108" y="1087946"/>
                      <a:pt x="120110" y="1082993"/>
                      <a:pt x="132017" y="1064990"/>
                    </a:cubicBezTo>
                    <a:cubicBezTo>
                      <a:pt x="133255" y="1063181"/>
                      <a:pt x="134874" y="1060799"/>
                      <a:pt x="136779" y="1060323"/>
                    </a:cubicBezTo>
                    <a:cubicBezTo>
                      <a:pt x="153639" y="1056132"/>
                      <a:pt x="170974" y="1048131"/>
                      <a:pt x="187547" y="1049179"/>
                    </a:cubicBezTo>
                    <a:cubicBezTo>
                      <a:pt x="216789" y="1051084"/>
                      <a:pt x="244316" y="1048798"/>
                      <a:pt x="270891" y="1036415"/>
                    </a:cubicBezTo>
                    <a:cubicBezTo>
                      <a:pt x="272510" y="1035653"/>
                      <a:pt x="274987" y="1034891"/>
                      <a:pt x="276320" y="1035558"/>
                    </a:cubicBezTo>
                    <a:cubicBezTo>
                      <a:pt x="292322" y="1043845"/>
                      <a:pt x="309848" y="1050417"/>
                      <a:pt x="323755" y="1061561"/>
                    </a:cubicBezTo>
                    <a:cubicBezTo>
                      <a:pt x="336995" y="1072134"/>
                      <a:pt x="352997" y="1072229"/>
                      <a:pt x="361855" y="1057942"/>
                    </a:cubicBezTo>
                    <a:cubicBezTo>
                      <a:pt x="366236" y="1050893"/>
                      <a:pt x="372332" y="1042702"/>
                      <a:pt x="379571" y="1039939"/>
                    </a:cubicBezTo>
                    <a:cubicBezTo>
                      <a:pt x="395954" y="1033653"/>
                      <a:pt x="413481" y="1030414"/>
                      <a:pt x="430530" y="1025747"/>
                    </a:cubicBezTo>
                    <a:cubicBezTo>
                      <a:pt x="451581" y="1020032"/>
                      <a:pt x="472345" y="1020032"/>
                      <a:pt x="493300" y="1027176"/>
                    </a:cubicBezTo>
                    <a:cubicBezTo>
                      <a:pt x="508064" y="1032224"/>
                      <a:pt x="523113" y="1032224"/>
                      <a:pt x="537782" y="1025366"/>
                    </a:cubicBezTo>
                    <a:cubicBezTo>
                      <a:pt x="545687" y="1021652"/>
                      <a:pt x="553784" y="1017842"/>
                      <a:pt x="562166" y="1015746"/>
                    </a:cubicBezTo>
                    <a:cubicBezTo>
                      <a:pt x="567595" y="1014412"/>
                      <a:pt x="573881" y="1015651"/>
                      <a:pt x="579596" y="1016699"/>
                    </a:cubicBezTo>
                    <a:cubicBezTo>
                      <a:pt x="590645" y="1018794"/>
                      <a:pt x="602075" y="1025176"/>
                      <a:pt x="612362" y="1023557"/>
                    </a:cubicBezTo>
                    <a:cubicBezTo>
                      <a:pt x="647891" y="1017842"/>
                      <a:pt x="681419" y="1031272"/>
                      <a:pt x="716090" y="1031653"/>
                    </a:cubicBezTo>
                    <a:cubicBezTo>
                      <a:pt x="731806" y="1031843"/>
                      <a:pt x="747332" y="1034891"/>
                      <a:pt x="758381" y="1018985"/>
                    </a:cubicBezTo>
                    <a:cubicBezTo>
                      <a:pt x="759809" y="1016889"/>
                      <a:pt x="766763" y="1018032"/>
                      <a:pt x="771049" y="1018699"/>
                    </a:cubicBezTo>
                    <a:cubicBezTo>
                      <a:pt x="780574" y="1020128"/>
                      <a:pt x="790004" y="1023747"/>
                      <a:pt x="799433" y="1023652"/>
                    </a:cubicBezTo>
                    <a:cubicBezTo>
                      <a:pt x="818960" y="1023557"/>
                      <a:pt x="838581" y="1022033"/>
                      <a:pt x="858012" y="1020318"/>
                    </a:cubicBezTo>
                    <a:cubicBezTo>
                      <a:pt x="865346" y="1019651"/>
                      <a:pt x="872395" y="1017080"/>
                      <a:pt x="879634" y="1015270"/>
                    </a:cubicBezTo>
                    <a:cubicBezTo>
                      <a:pt x="883634" y="1014222"/>
                      <a:pt x="887921" y="1011460"/>
                      <a:pt x="891635" y="1012031"/>
                    </a:cubicBezTo>
                    <a:cubicBezTo>
                      <a:pt x="913162" y="1015365"/>
                      <a:pt x="932879" y="1007174"/>
                      <a:pt x="953262" y="1003078"/>
                    </a:cubicBezTo>
                    <a:cubicBezTo>
                      <a:pt x="962692" y="1001173"/>
                      <a:pt x="971550" y="996601"/>
                      <a:pt x="980694" y="993458"/>
                    </a:cubicBezTo>
                    <a:cubicBezTo>
                      <a:pt x="983075" y="992600"/>
                      <a:pt x="985742" y="991838"/>
                      <a:pt x="988124" y="992029"/>
                    </a:cubicBezTo>
                    <a:cubicBezTo>
                      <a:pt x="1001744" y="993172"/>
                      <a:pt x="1015270" y="994791"/>
                      <a:pt x="1028795" y="996029"/>
                    </a:cubicBezTo>
                    <a:cubicBezTo>
                      <a:pt x="1041083" y="997172"/>
                      <a:pt x="1053465" y="997553"/>
                      <a:pt x="1059275" y="1011555"/>
                    </a:cubicBezTo>
                    <a:cubicBezTo>
                      <a:pt x="1060133" y="1013746"/>
                      <a:pt x="1062990" y="1015365"/>
                      <a:pt x="1065181" y="1016794"/>
                    </a:cubicBezTo>
                    <a:cubicBezTo>
                      <a:pt x="1098995" y="1038797"/>
                      <a:pt x="1117092" y="1038225"/>
                      <a:pt x="1150144" y="1014984"/>
                    </a:cubicBezTo>
                    <a:cubicBezTo>
                      <a:pt x="1153573" y="1012603"/>
                      <a:pt x="1160907" y="1010888"/>
                      <a:pt x="1163193" y="1012793"/>
                    </a:cubicBezTo>
                    <a:cubicBezTo>
                      <a:pt x="1182624" y="1028605"/>
                      <a:pt x="1203865" y="1026890"/>
                      <a:pt x="1226249" y="1021937"/>
                    </a:cubicBezTo>
                    <a:cubicBezTo>
                      <a:pt x="1232059" y="1020604"/>
                      <a:pt x="1240251" y="1020604"/>
                      <a:pt x="1244632" y="1023747"/>
                    </a:cubicBezTo>
                    <a:cubicBezTo>
                      <a:pt x="1265492" y="1038320"/>
                      <a:pt x="1287876" y="1036225"/>
                      <a:pt x="1310545" y="1031939"/>
                    </a:cubicBezTo>
                    <a:cubicBezTo>
                      <a:pt x="1314069" y="1031272"/>
                      <a:pt x="1318356" y="1027652"/>
                      <a:pt x="1319879" y="1024319"/>
                    </a:cubicBezTo>
                    <a:cubicBezTo>
                      <a:pt x="1325309" y="1012508"/>
                      <a:pt x="1335501" y="1008507"/>
                      <a:pt x="1346740" y="1005173"/>
                    </a:cubicBezTo>
                    <a:cubicBezTo>
                      <a:pt x="1364457" y="999744"/>
                      <a:pt x="1381887" y="993362"/>
                      <a:pt x="1399699" y="988219"/>
                    </a:cubicBezTo>
                    <a:cubicBezTo>
                      <a:pt x="1404081" y="986981"/>
                      <a:pt x="1409510" y="987743"/>
                      <a:pt x="1414082" y="989171"/>
                    </a:cubicBezTo>
                    <a:cubicBezTo>
                      <a:pt x="1429703" y="994029"/>
                      <a:pt x="1439609" y="1006221"/>
                      <a:pt x="1450467" y="1017461"/>
                    </a:cubicBezTo>
                    <a:cubicBezTo>
                      <a:pt x="1455230" y="1022414"/>
                      <a:pt x="1461802" y="1025938"/>
                      <a:pt x="1468184" y="1028795"/>
                    </a:cubicBezTo>
                    <a:cubicBezTo>
                      <a:pt x="1484757" y="1036130"/>
                      <a:pt x="1501712" y="1042702"/>
                      <a:pt x="1518476" y="1049655"/>
                    </a:cubicBezTo>
                    <a:cubicBezTo>
                      <a:pt x="1520095" y="1050322"/>
                      <a:pt x="1521428" y="1052036"/>
                      <a:pt x="1522667" y="1053465"/>
                    </a:cubicBezTo>
                    <a:cubicBezTo>
                      <a:pt x="1535049" y="1068515"/>
                      <a:pt x="1547336" y="1083659"/>
                      <a:pt x="1559814" y="1098709"/>
                    </a:cubicBezTo>
                    <a:cubicBezTo>
                      <a:pt x="1562195" y="1101566"/>
                      <a:pt x="1565625" y="1103662"/>
                      <a:pt x="1568196" y="1106424"/>
                    </a:cubicBezTo>
                    <a:cubicBezTo>
                      <a:pt x="1571816" y="1110234"/>
                      <a:pt x="1576388" y="1113854"/>
                      <a:pt x="1578293" y="1118426"/>
                    </a:cubicBezTo>
                    <a:cubicBezTo>
                      <a:pt x="1584198" y="1132808"/>
                      <a:pt x="1595533" y="1139000"/>
                      <a:pt x="1609820" y="1141667"/>
                    </a:cubicBezTo>
                    <a:cubicBezTo>
                      <a:pt x="1622870" y="1144143"/>
                      <a:pt x="1635919" y="1146239"/>
                      <a:pt x="1648873" y="1149096"/>
                    </a:cubicBezTo>
                    <a:cubicBezTo>
                      <a:pt x="1664684" y="1152525"/>
                      <a:pt x="1680401" y="1156240"/>
                      <a:pt x="1696022" y="1160431"/>
                    </a:cubicBezTo>
                    <a:cubicBezTo>
                      <a:pt x="1702784" y="1162241"/>
                      <a:pt x="1709928" y="1164336"/>
                      <a:pt x="1715739" y="1168051"/>
                    </a:cubicBezTo>
                    <a:cubicBezTo>
                      <a:pt x="1732026" y="1178338"/>
                      <a:pt x="1749457" y="1185291"/>
                      <a:pt x="1768602" y="1182529"/>
                    </a:cubicBezTo>
                    <a:cubicBezTo>
                      <a:pt x="1783937" y="1180338"/>
                      <a:pt x="1796796" y="1185958"/>
                      <a:pt x="1806321" y="1194721"/>
                    </a:cubicBezTo>
                    <a:cubicBezTo>
                      <a:pt x="1823657" y="1210628"/>
                      <a:pt x="1842230" y="1207008"/>
                      <a:pt x="1860709" y="1201865"/>
                    </a:cubicBezTo>
                    <a:cubicBezTo>
                      <a:pt x="1870234" y="1199198"/>
                      <a:pt x="1878044" y="1199579"/>
                      <a:pt x="1887093" y="1202150"/>
                    </a:cubicBezTo>
                    <a:cubicBezTo>
                      <a:pt x="1908048" y="1208151"/>
                      <a:pt x="1922050" y="1224439"/>
                      <a:pt x="1935575" y="1238726"/>
                    </a:cubicBezTo>
                    <a:cubicBezTo>
                      <a:pt x="1947101" y="1250918"/>
                      <a:pt x="1960055" y="1257776"/>
                      <a:pt x="1974247" y="1262920"/>
                    </a:cubicBezTo>
                    <a:cubicBezTo>
                      <a:pt x="1992154" y="1269492"/>
                      <a:pt x="2006346" y="1267016"/>
                      <a:pt x="2014919" y="1251204"/>
                    </a:cubicBezTo>
                    <a:cubicBezTo>
                      <a:pt x="2017300" y="1246727"/>
                      <a:pt x="2021491" y="1241488"/>
                      <a:pt x="2025968" y="1240155"/>
                    </a:cubicBezTo>
                    <a:cubicBezTo>
                      <a:pt x="2047589" y="1233488"/>
                      <a:pt x="2069497" y="1223772"/>
                      <a:pt x="2092643" y="1229678"/>
                    </a:cubicBezTo>
                    <a:cubicBezTo>
                      <a:pt x="2124647" y="1237774"/>
                      <a:pt x="2155889" y="1237298"/>
                      <a:pt x="2187893" y="1229297"/>
                    </a:cubicBezTo>
                    <a:cubicBezTo>
                      <a:pt x="2239804" y="1216343"/>
                      <a:pt x="2291715" y="1202627"/>
                      <a:pt x="2346294" y="1205484"/>
                    </a:cubicBezTo>
                    <a:cubicBezTo>
                      <a:pt x="2355342" y="1205960"/>
                      <a:pt x="2366105" y="1200150"/>
                      <a:pt x="2373916" y="1194435"/>
                    </a:cubicBezTo>
                    <a:cubicBezTo>
                      <a:pt x="2388870" y="1183577"/>
                      <a:pt x="2388203" y="1182719"/>
                      <a:pt x="2404967" y="1191673"/>
                    </a:cubicBezTo>
                    <a:cubicBezTo>
                      <a:pt x="2408968" y="1193864"/>
                      <a:pt x="2413921" y="1195197"/>
                      <a:pt x="2416874" y="1198436"/>
                    </a:cubicBezTo>
                    <a:cubicBezTo>
                      <a:pt x="2431923" y="1214914"/>
                      <a:pt x="2450497" y="1210913"/>
                      <a:pt x="2468975" y="1208532"/>
                    </a:cubicBezTo>
                    <a:cubicBezTo>
                      <a:pt x="2472214" y="1208056"/>
                      <a:pt x="2476119" y="1207389"/>
                      <a:pt x="2478882" y="1208723"/>
                    </a:cubicBezTo>
                    <a:cubicBezTo>
                      <a:pt x="2491359" y="1214723"/>
                      <a:pt x="2501932" y="1212628"/>
                      <a:pt x="2512791" y="1204436"/>
                    </a:cubicBezTo>
                    <a:cubicBezTo>
                      <a:pt x="2522220" y="1197388"/>
                      <a:pt x="2533079" y="1193197"/>
                      <a:pt x="2544223" y="1201960"/>
                    </a:cubicBezTo>
                    <a:cubicBezTo>
                      <a:pt x="2568988" y="1221391"/>
                      <a:pt x="2595467" y="1222343"/>
                      <a:pt x="2623471" y="1210056"/>
                    </a:cubicBezTo>
                    <a:cubicBezTo>
                      <a:pt x="2643473" y="1201293"/>
                      <a:pt x="2663190" y="1199293"/>
                      <a:pt x="2684241" y="1208151"/>
                    </a:cubicBezTo>
                    <a:cubicBezTo>
                      <a:pt x="2692337" y="1211580"/>
                      <a:pt x="2702814" y="1209294"/>
                      <a:pt x="2712244" y="1210056"/>
                    </a:cubicBezTo>
                    <a:cubicBezTo>
                      <a:pt x="2717578" y="1210437"/>
                      <a:pt x="2723484" y="1210532"/>
                      <a:pt x="2728055" y="1212914"/>
                    </a:cubicBezTo>
                    <a:cubicBezTo>
                      <a:pt x="2740248" y="1219010"/>
                      <a:pt x="2751582" y="1226820"/>
                      <a:pt x="2763869" y="1232821"/>
                    </a:cubicBezTo>
                    <a:cubicBezTo>
                      <a:pt x="2769775" y="1235678"/>
                      <a:pt x="2776823" y="1237202"/>
                      <a:pt x="2783491" y="1237298"/>
                    </a:cubicBezTo>
                    <a:cubicBezTo>
                      <a:pt x="2803208" y="1237774"/>
                      <a:pt x="2822925" y="1237774"/>
                      <a:pt x="2842546" y="1236917"/>
                    </a:cubicBezTo>
                    <a:cubicBezTo>
                      <a:pt x="2874931" y="1235583"/>
                      <a:pt x="2907792" y="1235297"/>
                      <a:pt x="2931128" y="1206913"/>
                    </a:cubicBezTo>
                    <a:cubicBezTo>
                      <a:pt x="2933034" y="1204627"/>
                      <a:pt x="2937129" y="1203293"/>
                      <a:pt x="2940368" y="1202912"/>
                    </a:cubicBezTo>
                    <a:cubicBezTo>
                      <a:pt x="2955322" y="1201103"/>
                      <a:pt x="2970657" y="1200912"/>
                      <a:pt x="2985421" y="1197959"/>
                    </a:cubicBezTo>
                    <a:cubicBezTo>
                      <a:pt x="2997232" y="1195578"/>
                      <a:pt x="3007043" y="1196340"/>
                      <a:pt x="3015996" y="1204722"/>
                    </a:cubicBezTo>
                    <a:cubicBezTo>
                      <a:pt x="3027712" y="1215771"/>
                      <a:pt x="3042000" y="1222248"/>
                      <a:pt x="3057621" y="1218724"/>
                    </a:cubicBezTo>
                    <a:cubicBezTo>
                      <a:pt x="3073241" y="1215295"/>
                      <a:pt x="3083528" y="1222724"/>
                      <a:pt x="3095054" y="1230440"/>
                    </a:cubicBezTo>
                    <a:cubicBezTo>
                      <a:pt x="3103436" y="1236059"/>
                      <a:pt x="3112961" y="1243108"/>
                      <a:pt x="3122295" y="1243679"/>
                    </a:cubicBezTo>
                    <a:cubicBezTo>
                      <a:pt x="3143441" y="1244917"/>
                      <a:pt x="3161634" y="1264539"/>
                      <a:pt x="3184589" y="1253395"/>
                    </a:cubicBezTo>
                    <a:cubicBezTo>
                      <a:pt x="3186113" y="1252633"/>
                      <a:pt x="3188875" y="1254538"/>
                      <a:pt x="3191066" y="1255014"/>
                    </a:cubicBezTo>
                    <a:cubicBezTo>
                      <a:pt x="3208592" y="1258634"/>
                      <a:pt x="3225070" y="1255109"/>
                      <a:pt x="3237929" y="1243203"/>
                    </a:cubicBezTo>
                    <a:cubicBezTo>
                      <a:pt x="3254788" y="1227677"/>
                      <a:pt x="3273457" y="1226153"/>
                      <a:pt x="3294221" y="1231202"/>
                    </a:cubicBezTo>
                    <a:cubicBezTo>
                      <a:pt x="3300889" y="1232821"/>
                      <a:pt x="3307557" y="1233964"/>
                      <a:pt x="3314319" y="1235297"/>
                    </a:cubicBezTo>
                    <a:cubicBezTo>
                      <a:pt x="3323463" y="1237202"/>
                      <a:pt x="3332703" y="1239203"/>
                      <a:pt x="3341846" y="1241108"/>
                    </a:cubicBezTo>
                    <a:cubicBezTo>
                      <a:pt x="3350705" y="1243013"/>
                      <a:pt x="3360516" y="1246251"/>
                      <a:pt x="3367373" y="1238060"/>
                    </a:cubicBezTo>
                    <a:cubicBezTo>
                      <a:pt x="3373279" y="1231011"/>
                      <a:pt x="3377470" y="1231678"/>
                      <a:pt x="3382899" y="1237774"/>
                    </a:cubicBezTo>
                    <a:cubicBezTo>
                      <a:pt x="3401759" y="1259110"/>
                      <a:pt x="3424619" y="1272445"/>
                      <a:pt x="3453765" y="1273397"/>
                    </a:cubicBezTo>
                    <a:cubicBezTo>
                      <a:pt x="3459766" y="1273588"/>
                      <a:pt x="3465862" y="1274921"/>
                      <a:pt x="3471767" y="1276350"/>
                    </a:cubicBezTo>
                    <a:cubicBezTo>
                      <a:pt x="3475387" y="1277207"/>
                      <a:pt x="3479769" y="1278160"/>
                      <a:pt x="3481959" y="1280732"/>
                    </a:cubicBezTo>
                    <a:cubicBezTo>
                      <a:pt x="3499009" y="1300353"/>
                      <a:pt x="3520250" y="1313974"/>
                      <a:pt x="3543396" y="1324928"/>
                    </a:cubicBezTo>
                    <a:cubicBezTo>
                      <a:pt x="3551682" y="1328833"/>
                      <a:pt x="3560541" y="1332738"/>
                      <a:pt x="3569494" y="1333881"/>
                    </a:cubicBezTo>
                    <a:cubicBezTo>
                      <a:pt x="3578828" y="1335024"/>
                      <a:pt x="3588639" y="1333119"/>
                      <a:pt x="3598164" y="1332071"/>
                    </a:cubicBezTo>
                    <a:cubicBezTo>
                      <a:pt x="3603784" y="1331500"/>
                      <a:pt x="3610261" y="1331595"/>
                      <a:pt x="3614738" y="1328833"/>
                    </a:cubicBezTo>
                    <a:cubicBezTo>
                      <a:pt x="3628930" y="1320165"/>
                      <a:pt x="3642646" y="1310831"/>
                      <a:pt x="3655886" y="1300734"/>
                    </a:cubicBezTo>
                    <a:cubicBezTo>
                      <a:pt x="3667221" y="1292066"/>
                      <a:pt x="3669507" y="1290828"/>
                      <a:pt x="3679317" y="1301687"/>
                    </a:cubicBezTo>
                    <a:cubicBezTo>
                      <a:pt x="3689414" y="1312831"/>
                      <a:pt x="3701987" y="1318641"/>
                      <a:pt x="3715893" y="1321022"/>
                    </a:cubicBezTo>
                    <a:cubicBezTo>
                      <a:pt x="3737896" y="1324737"/>
                      <a:pt x="3760089" y="1327880"/>
                      <a:pt x="3782282" y="1329690"/>
                    </a:cubicBezTo>
                    <a:cubicBezTo>
                      <a:pt x="3802380" y="1331309"/>
                      <a:pt x="3812000" y="1322546"/>
                      <a:pt x="3816001" y="1302639"/>
                    </a:cubicBezTo>
                    <a:cubicBezTo>
                      <a:pt x="3818287" y="1291590"/>
                      <a:pt x="3821240" y="1279588"/>
                      <a:pt x="3833431" y="1276636"/>
                    </a:cubicBezTo>
                    <a:cubicBezTo>
                      <a:pt x="3853339" y="1271873"/>
                      <a:pt x="3874008" y="1269778"/>
                      <a:pt x="3883819" y="1246442"/>
                    </a:cubicBezTo>
                    <a:cubicBezTo>
                      <a:pt x="3889248" y="1251585"/>
                      <a:pt x="3892582" y="1254633"/>
                      <a:pt x="3895821" y="1257681"/>
                    </a:cubicBezTo>
                    <a:cubicBezTo>
                      <a:pt x="3904774" y="1266158"/>
                      <a:pt x="3923347" y="1269778"/>
                      <a:pt x="3932778" y="1262444"/>
                    </a:cubicBezTo>
                    <a:cubicBezTo>
                      <a:pt x="3946684" y="1251776"/>
                      <a:pt x="3959448" y="1253776"/>
                      <a:pt x="3972782" y="1262063"/>
                    </a:cubicBezTo>
                    <a:cubicBezTo>
                      <a:pt x="3995071" y="1275779"/>
                      <a:pt x="4019931" y="1272635"/>
                      <a:pt x="4042505" y="1267111"/>
                    </a:cubicBezTo>
                    <a:cubicBezTo>
                      <a:pt x="4059555" y="1263015"/>
                      <a:pt x="4077748" y="1255490"/>
                      <a:pt x="4088892" y="1238250"/>
                    </a:cubicBezTo>
                    <a:cubicBezTo>
                      <a:pt x="4092416" y="1232726"/>
                      <a:pt x="4100322" y="1229963"/>
                      <a:pt x="4106609" y="1226344"/>
                    </a:cubicBezTo>
                    <a:cubicBezTo>
                      <a:pt x="4111848" y="1223391"/>
                      <a:pt x="4117372" y="1220629"/>
                      <a:pt x="4123182" y="1218724"/>
                    </a:cubicBezTo>
                    <a:cubicBezTo>
                      <a:pt x="4129373" y="1216628"/>
                      <a:pt x="4136232" y="1213580"/>
                      <a:pt x="4142328" y="1214438"/>
                    </a:cubicBezTo>
                    <a:cubicBezTo>
                      <a:pt x="4160806" y="1216914"/>
                      <a:pt x="4175475" y="1212056"/>
                      <a:pt x="4188524" y="1198245"/>
                    </a:cubicBezTo>
                    <a:cubicBezTo>
                      <a:pt x="4195287" y="1191101"/>
                      <a:pt x="4205288" y="1182434"/>
                      <a:pt x="4213860" y="1182338"/>
                    </a:cubicBezTo>
                    <a:cubicBezTo>
                      <a:pt x="4234720" y="1182053"/>
                      <a:pt x="4252055" y="1175195"/>
                      <a:pt x="4270820" y="1167003"/>
                    </a:cubicBezTo>
                    <a:cubicBezTo>
                      <a:pt x="4282916" y="1161764"/>
                      <a:pt x="4296632" y="1158145"/>
                      <a:pt x="4309587" y="1153287"/>
                    </a:cubicBezTo>
                    <a:cubicBezTo>
                      <a:pt x="4324731" y="1147572"/>
                      <a:pt x="4341210" y="1145477"/>
                      <a:pt x="4350449" y="1129665"/>
                    </a:cubicBezTo>
                    <a:cubicBezTo>
                      <a:pt x="4351496" y="1127951"/>
                      <a:pt x="4354640" y="1127665"/>
                      <a:pt x="4356164" y="1126046"/>
                    </a:cubicBezTo>
                    <a:cubicBezTo>
                      <a:pt x="4361021" y="1121093"/>
                      <a:pt x="4367308" y="1116521"/>
                      <a:pt x="4369880" y="1110520"/>
                    </a:cubicBezTo>
                    <a:cubicBezTo>
                      <a:pt x="4377309" y="1092994"/>
                      <a:pt x="4383119" y="1074896"/>
                      <a:pt x="4389787" y="1057085"/>
                    </a:cubicBezTo>
                    <a:cubicBezTo>
                      <a:pt x="4391216" y="1053275"/>
                      <a:pt x="4392549" y="1048417"/>
                      <a:pt x="4395502" y="1046226"/>
                    </a:cubicBezTo>
                    <a:cubicBezTo>
                      <a:pt x="4412552" y="1033653"/>
                      <a:pt x="4429888" y="1021556"/>
                      <a:pt x="4447413" y="1009650"/>
                    </a:cubicBezTo>
                    <a:cubicBezTo>
                      <a:pt x="4454462" y="1004887"/>
                      <a:pt x="4460367" y="1007555"/>
                      <a:pt x="4466654" y="1013079"/>
                    </a:cubicBezTo>
                    <a:cubicBezTo>
                      <a:pt x="4472750" y="1018318"/>
                      <a:pt x="4480275" y="1023747"/>
                      <a:pt x="4487894" y="1025081"/>
                    </a:cubicBezTo>
                    <a:cubicBezTo>
                      <a:pt x="4503135" y="1027652"/>
                      <a:pt x="4518946" y="1028224"/>
                      <a:pt x="4534472" y="1028224"/>
                    </a:cubicBezTo>
                    <a:cubicBezTo>
                      <a:pt x="4540282" y="1028224"/>
                      <a:pt x="4546473" y="1024795"/>
                      <a:pt x="4551903" y="1022033"/>
                    </a:cubicBezTo>
                    <a:cubicBezTo>
                      <a:pt x="4562189" y="1016794"/>
                      <a:pt x="4571714" y="1009745"/>
                      <a:pt x="4582382" y="1005364"/>
                    </a:cubicBezTo>
                    <a:cubicBezTo>
                      <a:pt x="4594765" y="1000316"/>
                      <a:pt x="4602194" y="992219"/>
                      <a:pt x="4605909" y="979551"/>
                    </a:cubicBezTo>
                    <a:cubicBezTo>
                      <a:pt x="4611434" y="960692"/>
                      <a:pt x="4624579" y="947547"/>
                      <a:pt x="4640104" y="936879"/>
                    </a:cubicBezTo>
                    <a:cubicBezTo>
                      <a:pt x="4659821" y="923258"/>
                      <a:pt x="4683348" y="923925"/>
                      <a:pt x="4705731" y="920591"/>
                    </a:cubicBezTo>
                    <a:cubicBezTo>
                      <a:pt x="4714304" y="919353"/>
                      <a:pt x="4723162" y="918305"/>
                      <a:pt x="4730973" y="915162"/>
                    </a:cubicBezTo>
                    <a:cubicBezTo>
                      <a:pt x="4760595" y="903351"/>
                      <a:pt x="4790218" y="892112"/>
                      <a:pt x="4822794" y="892397"/>
                    </a:cubicBezTo>
                    <a:cubicBezTo>
                      <a:pt x="4825460" y="892397"/>
                      <a:pt x="4828128" y="892112"/>
                      <a:pt x="4830794" y="891635"/>
                    </a:cubicBezTo>
                    <a:cubicBezTo>
                      <a:pt x="4853940" y="887730"/>
                      <a:pt x="4877848" y="886206"/>
                      <a:pt x="4894421" y="865442"/>
                    </a:cubicBezTo>
                    <a:cubicBezTo>
                      <a:pt x="4897469" y="861632"/>
                      <a:pt x="4904422" y="860489"/>
                      <a:pt x="4909756" y="858964"/>
                    </a:cubicBezTo>
                    <a:cubicBezTo>
                      <a:pt x="4918996" y="856488"/>
                      <a:pt x="4925188" y="851440"/>
                      <a:pt x="4928521" y="842391"/>
                    </a:cubicBezTo>
                    <a:cubicBezTo>
                      <a:pt x="4934141" y="826770"/>
                      <a:pt x="4940808" y="811435"/>
                      <a:pt x="4945857" y="795623"/>
                    </a:cubicBezTo>
                    <a:cubicBezTo>
                      <a:pt x="4949381" y="784765"/>
                      <a:pt x="4955953" y="778764"/>
                      <a:pt x="4966145" y="774287"/>
                    </a:cubicBezTo>
                    <a:cubicBezTo>
                      <a:pt x="4971860" y="771811"/>
                      <a:pt x="4976813" y="766382"/>
                      <a:pt x="4980909" y="761333"/>
                    </a:cubicBezTo>
                    <a:cubicBezTo>
                      <a:pt x="4985862" y="755237"/>
                      <a:pt x="4988433" y="747141"/>
                      <a:pt x="4993862" y="741712"/>
                    </a:cubicBezTo>
                    <a:cubicBezTo>
                      <a:pt x="5007102" y="728186"/>
                      <a:pt x="5011198" y="713232"/>
                      <a:pt x="5006816" y="694754"/>
                    </a:cubicBezTo>
                    <a:cubicBezTo>
                      <a:pt x="5002911" y="678371"/>
                      <a:pt x="5013198" y="656463"/>
                      <a:pt x="5026724" y="653129"/>
                    </a:cubicBezTo>
                    <a:cubicBezTo>
                      <a:pt x="5041678" y="649414"/>
                      <a:pt x="5051965" y="640271"/>
                      <a:pt x="5062538" y="630079"/>
                    </a:cubicBezTo>
                    <a:cubicBezTo>
                      <a:pt x="5068443" y="624364"/>
                      <a:pt x="5076730" y="619411"/>
                      <a:pt x="5084731" y="617982"/>
                    </a:cubicBezTo>
                    <a:cubicBezTo>
                      <a:pt x="5115116" y="612458"/>
                      <a:pt x="5143786" y="619220"/>
                      <a:pt x="5172647" y="630174"/>
                    </a:cubicBezTo>
                    <a:cubicBezTo>
                      <a:pt x="5191506" y="637318"/>
                      <a:pt x="5212461" y="639223"/>
                      <a:pt x="5232654" y="642080"/>
                    </a:cubicBezTo>
                    <a:cubicBezTo>
                      <a:pt x="5238941" y="642937"/>
                      <a:pt x="5246942" y="641033"/>
                      <a:pt x="5252371" y="637508"/>
                    </a:cubicBezTo>
                    <a:cubicBezTo>
                      <a:pt x="5271421" y="625316"/>
                      <a:pt x="5290376" y="612743"/>
                      <a:pt x="5308092" y="598646"/>
                    </a:cubicBezTo>
                    <a:cubicBezTo>
                      <a:pt x="5324571" y="585407"/>
                      <a:pt x="5343144" y="579882"/>
                      <a:pt x="5363147" y="581311"/>
                    </a:cubicBezTo>
                    <a:cubicBezTo>
                      <a:pt x="5377720" y="582359"/>
                      <a:pt x="5390864" y="579977"/>
                      <a:pt x="5404580" y="576358"/>
                    </a:cubicBezTo>
                    <a:cubicBezTo>
                      <a:pt x="5416010" y="573310"/>
                      <a:pt x="5428583" y="571214"/>
                      <a:pt x="5440203" y="572548"/>
                    </a:cubicBezTo>
                    <a:cubicBezTo>
                      <a:pt x="5456491" y="574453"/>
                      <a:pt x="5469922" y="571691"/>
                      <a:pt x="5482971" y="561880"/>
                    </a:cubicBezTo>
                    <a:cubicBezTo>
                      <a:pt x="5489924" y="556641"/>
                      <a:pt x="5498878" y="553879"/>
                      <a:pt x="5507165" y="550259"/>
                    </a:cubicBezTo>
                    <a:cubicBezTo>
                      <a:pt x="5519928" y="544640"/>
                      <a:pt x="5533168" y="539877"/>
                      <a:pt x="5545645" y="533591"/>
                    </a:cubicBezTo>
                    <a:cubicBezTo>
                      <a:pt x="5559076" y="526923"/>
                      <a:pt x="5571363" y="517684"/>
                      <a:pt x="5585079" y="511969"/>
                    </a:cubicBezTo>
                    <a:cubicBezTo>
                      <a:pt x="5599843" y="505778"/>
                      <a:pt x="5609368" y="496348"/>
                      <a:pt x="5615368" y="481679"/>
                    </a:cubicBezTo>
                    <a:cubicBezTo>
                      <a:pt x="5619179" y="472440"/>
                      <a:pt x="5624417" y="462629"/>
                      <a:pt x="5631656" y="456152"/>
                    </a:cubicBezTo>
                    <a:cubicBezTo>
                      <a:pt x="5646611" y="442913"/>
                      <a:pt x="5664136" y="432625"/>
                      <a:pt x="5679377" y="419576"/>
                    </a:cubicBezTo>
                    <a:cubicBezTo>
                      <a:pt x="5700808" y="401288"/>
                      <a:pt x="5720620" y="381857"/>
                      <a:pt x="5722525" y="350615"/>
                    </a:cubicBezTo>
                    <a:cubicBezTo>
                      <a:pt x="5723572" y="333375"/>
                      <a:pt x="5732716" y="326041"/>
                      <a:pt x="5749576" y="321945"/>
                    </a:cubicBezTo>
                    <a:cubicBezTo>
                      <a:pt x="5755195" y="320612"/>
                      <a:pt x="5763197" y="318040"/>
                      <a:pt x="5764911" y="313849"/>
                    </a:cubicBezTo>
                    <a:cubicBezTo>
                      <a:pt x="5770054" y="301371"/>
                      <a:pt x="5780722" y="298895"/>
                      <a:pt x="5791009" y="293942"/>
                    </a:cubicBezTo>
                    <a:cubicBezTo>
                      <a:pt x="5797201" y="290989"/>
                      <a:pt x="5804821" y="285179"/>
                      <a:pt x="5806440" y="279178"/>
                    </a:cubicBezTo>
                    <a:cubicBezTo>
                      <a:pt x="5813107" y="254889"/>
                      <a:pt x="5831395" y="240602"/>
                      <a:pt x="5848636" y="224885"/>
                    </a:cubicBezTo>
                    <a:cubicBezTo>
                      <a:pt x="5853684" y="220218"/>
                      <a:pt x="5859113" y="214884"/>
                      <a:pt x="5861590" y="208788"/>
                    </a:cubicBezTo>
                    <a:cubicBezTo>
                      <a:pt x="5866829" y="195643"/>
                      <a:pt x="5874639" y="186118"/>
                      <a:pt x="5888355" y="181166"/>
                    </a:cubicBezTo>
                    <a:cubicBezTo>
                      <a:pt x="5892736" y="179642"/>
                      <a:pt x="5896737" y="176117"/>
                      <a:pt x="5900071" y="172784"/>
                    </a:cubicBezTo>
                    <a:cubicBezTo>
                      <a:pt x="5907215" y="165545"/>
                      <a:pt x="5913215" y="157067"/>
                      <a:pt x="5920740" y="150305"/>
                    </a:cubicBezTo>
                    <a:cubicBezTo>
                      <a:pt x="5939885" y="132874"/>
                      <a:pt x="5958840" y="115729"/>
                      <a:pt x="5969985" y="91345"/>
                    </a:cubicBezTo>
                    <a:cubicBezTo>
                      <a:pt x="5975413" y="79439"/>
                      <a:pt x="5981605" y="66485"/>
                      <a:pt x="5991130" y="58293"/>
                    </a:cubicBezTo>
                    <a:cubicBezTo>
                      <a:pt x="6003227" y="47911"/>
                      <a:pt x="6019133" y="42005"/>
                      <a:pt x="6033325" y="33909"/>
                    </a:cubicBezTo>
                    <a:cubicBezTo>
                      <a:pt x="6040469" y="29813"/>
                      <a:pt x="6047137" y="24860"/>
                      <a:pt x="6054376" y="20955"/>
                    </a:cubicBezTo>
                    <a:cubicBezTo>
                      <a:pt x="6067234" y="14097"/>
                      <a:pt x="6080379" y="7715"/>
                      <a:pt x="6095524" y="0"/>
                    </a:cubicBezTo>
                    <a:close/>
                  </a:path>
                </a:pathLst>
              </a:custGeom>
              <a:blipFill>
                <a:blip r:embed="rId2">
                  <a:alphaModFix amt="57000"/>
                </a:blip>
                <a:tile tx="0" ty="0" sx="100000" sy="100000" flip="none" algn="tl"/>
              </a:blip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F19EFE3B-48D8-2F5F-0F0B-855BE0CD1D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9175" y="1354819"/>
            <a:ext cx="5240881" cy="2411014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7200" kern="1200">
                <a:solidFill>
                  <a:schemeClr val="bg1"/>
                </a:solidFill>
                <a:latin typeface="+mj-lt"/>
                <a:ea typeface="+mj-ea"/>
                <a:cs typeface="+mj-cs"/>
              </a:rPr>
              <a:t>Valuation Analysis</a:t>
            </a:r>
          </a:p>
        </p:txBody>
      </p:sp>
      <p:pic>
        <p:nvPicPr>
          <p:cNvPr id="3" name="Picture 2" descr="Statistics minimal vector line icon on 3d button isolated on black  background premium vector | Premium Vector">
            <a:extLst>
              <a:ext uri="{FF2B5EF4-FFF2-40B4-BE49-F238E27FC236}">
                <a16:creationId xmlns:a16="http://schemas.microsoft.com/office/drawing/2014/main" id="{682C2B7D-F6BC-2517-D50A-6E20D7BF98E1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r="-2" b="-2"/>
          <a:stretch>
            <a:fillRect/>
          </a:stretch>
        </p:blipFill>
        <p:spPr>
          <a:xfrm>
            <a:off x="835024" y="1429488"/>
            <a:ext cx="3287655" cy="32876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353207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27117D-B1CC-ABA7-48CE-A086620341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/>
          <a:lstStyle/>
          <a:p>
            <a:pPr algn="ctr"/>
            <a:r>
              <a:rPr lang="en-US">
                <a:solidFill>
                  <a:schemeClr val="bg1"/>
                </a:solidFill>
              </a:rPr>
              <a:t>P/E – Comm Services Sector vs S&amp;P 500</a:t>
            </a:r>
          </a:p>
        </p:txBody>
      </p:sp>
      <p:pic>
        <p:nvPicPr>
          <p:cNvPr id="4" name="Picture 3" descr="A graph of a stock market&#10;&#10;AI-generated content may be incorrect.">
            <a:extLst>
              <a:ext uri="{FF2B5EF4-FFF2-40B4-BE49-F238E27FC236}">
                <a16:creationId xmlns:a16="http://schemas.microsoft.com/office/drawing/2014/main" id="{ED4AE13F-3B9D-D552-4FB7-38CB18BBF84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44" y="1164581"/>
            <a:ext cx="12189156" cy="56934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910552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2644FF-070A-3E35-992A-598F283859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/>
          <a:lstStyle/>
          <a:p>
            <a:pPr algn="ctr"/>
            <a:r>
              <a:rPr lang="en-US">
                <a:solidFill>
                  <a:schemeClr val="bg1"/>
                </a:solidFill>
              </a:rPr>
              <a:t>P/S – Comm Services Sector vs S&amp;P 500</a:t>
            </a:r>
          </a:p>
        </p:txBody>
      </p:sp>
      <p:pic>
        <p:nvPicPr>
          <p:cNvPr id="4" name="Picture 3" descr="A graph of stock market&#10;&#10;AI-generated content may be incorrect.">
            <a:extLst>
              <a:ext uri="{FF2B5EF4-FFF2-40B4-BE49-F238E27FC236}">
                <a16:creationId xmlns:a16="http://schemas.microsoft.com/office/drawing/2014/main" id="{C6F262AC-761C-D3B2-97C5-6C227B20DC2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099227"/>
            <a:ext cx="12303413" cy="57587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865066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DABD8B-C6B8-7A19-B4D8-B3895146BB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1534" y="-198657"/>
            <a:ext cx="6831658" cy="1650322"/>
          </a:xfrm>
        </p:spPr>
        <p:txBody>
          <a:bodyPr anchor="b">
            <a:normAutofit/>
          </a:bodyPr>
          <a:lstStyle/>
          <a:p>
            <a:r>
              <a:rPr lang="en-US" sz="3200">
                <a:solidFill>
                  <a:schemeClr val="bg1"/>
                </a:solidFill>
              </a:rPr>
              <a:t>Communications Services Overview </a:t>
            </a:r>
          </a:p>
        </p:txBody>
      </p:sp>
      <p:grpSp>
        <p:nvGrpSpPr>
          <p:cNvPr id="28" name="Group 27">
            <a:extLst>
              <a:ext uri="{FF2B5EF4-FFF2-40B4-BE49-F238E27FC236}">
                <a16:creationId xmlns:a16="http://schemas.microsoft.com/office/drawing/2014/main" id="{BC054689-56EC-BBEF-17D5-3FAEAFF5C3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2068638" y="0"/>
            <a:ext cx="123362" cy="6858000"/>
            <a:chOff x="12068638" y="0"/>
            <a:chExt cx="123362" cy="6858000"/>
          </a:xfrm>
        </p:grpSpPr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8D84F49E-6627-6F97-5C42-38166C79C7D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2068638" y="0"/>
              <a:ext cx="123362" cy="6858000"/>
            </a:xfrm>
            <a:prstGeom prst="rect">
              <a:avLst/>
            </a:prstGeom>
            <a:gradFill>
              <a:gsLst>
                <a:gs pos="0">
                  <a:schemeClr val="accent2"/>
                </a:gs>
                <a:gs pos="100000">
                  <a:schemeClr val="accent5"/>
                </a:gs>
              </a:gsLst>
              <a:lin ang="1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60E6611D-1F85-FC1B-8175-3F6F70729D7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2068638" y="3527553"/>
              <a:ext cx="123362" cy="3330447"/>
            </a:xfrm>
            <a:prstGeom prst="rect">
              <a:avLst/>
            </a:prstGeom>
            <a:gradFill>
              <a:gsLst>
                <a:gs pos="27000">
                  <a:schemeClr val="accent5">
                    <a:alpha val="0"/>
                  </a:schemeClr>
                </a:gs>
                <a:gs pos="100000">
                  <a:schemeClr val="accent5">
                    <a:lumMod val="60000"/>
                    <a:lumOff val="40000"/>
                  </a:schemeClr>
                </a:gs>
              </a:gsLst>
              <a:lin ang="6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aphicFrame>
        <p:nvGraphicFramePr>
          <p:cNvPr id="23" name="Content Placeholder 2">
            <a:extLst>
              <a:ext uri="{FF2B5EF4-FFF2-40B4-BE49-F238E27FC236}">
                <a16:creationId xmlns:a16="http://schemas.microsoft.com/office/drawing/2014/main" id="{75AF054C-D71D-CC3E-8FDD-C5E8835D75C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56210639"/>
              </p:ext>
            </p:extLst>
          </p:nvPr>
        </p:nvGraphicFramePr>
        <p:xfrm>
          <a:off x="461535" y="1677334"/>
          <a:ext cx="7415414" cy="40179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34" name="Picture 33" descr="Strategy Study: The AT&amp;T Growth Study">
            <a:extLst>
              <a:ext uri="{FF2B5EF4-FFF2-40B4-BE49-F238E27FC236}">
                <a16:creationId xmlns:a16="http://schemas.microsoft.com/office/drawing/2014/main" id="{207F0688-5882-DBD3-A86D-31EB3EE0A84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345180" y="4450023"/>
            <a:ext cx="3042030" cy="1802074"/>
          </a:xfrm>
          <a:prstGeom prst="rect">
            <a:avLst/>
          </a:prstGeom>
        </p:spPr>
      </p:pic>
      <p:pic>
        <p:nvPicPr>
          <p:cNvPr id="41" name="Picture 40" descr="Google In Black Background With Smokes HD Google Wallpapers | HD Wallpapers  | ID #62110">
            <a:extLst>
              <a:ext uri="{FF2B5EF4-FFF2-40B4-BE49-F238E27FC236}">
                <a16:creationId xmlns:a16="http://schemas.microsoft.com/office/drawing/2014/main" id="{6182F06B-747B-D7DC-BEFD-3164F0D5C5C9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729955" y="2907052"/>
            <a:ext cx="2743200" cy="1543050"/>
          </a:xfrm>
          <a:prstGeom prst="rect">
            <a:avLst/>
          </a:prstGeom>
        </p:spPr>
      </p:pic>
      <p:pic>
        <p:nvPicPr>
          <p:cNvPr id="54" name="Picture 53" descr="Meta Social Media Symbol Logo Design Vector Illustration With Black  Background 26135319 Vector Art at Vecteezy">
            <a:extLst>
              <a:ext uri="{FF2B5EF4-FFF2-40B4-BE49-F238E27FC236}">
                <a16:creationId xmlns:a16="http://schemas.microsoft.com/office/drawing/2014/main" id="{9F18732A-DBA3-AE83-470A-A62D69E4BA34}"/>
              </a:ext>
            </a:extLst>
          </p:cNvPr>
          <p:cNvPicPr>
            <a:picLocks noChangeAspect="1"/>
          </p:cNvPicPr>
          <p:nvPr/>
        </p:nvPicPr>
        <p:blipFill>
          <a:blip r:embed="rId9"/>
          <a:srcRect l="12726" t="695" r="15128" b="108"/>
          <a:stretch>
            <a:fillRect/>
          </a:stretch>
        </p:blipFill>
        <p:spPr>
          <a:xfrm>
            <a:off x="9149073" y="513357"/>
            <a:ext cx="1602902" cy="1275150"/>
          </a:xfrm>
          <a:prstGeom prst="rect">
            <a:avLst/>
          </a:prstGeom>
        </p:spPr>
      </p:pic>
      <p:pic>
        <p:nvPicPr>
          <p:cNvPr id="73" name="Picture 72" descr="Netflix | Brand Assets | Logos">
            <a:extLst>
              <a:ext uri="{FF2B5EF4-FFF2-40B4-BE49-F238E27FC236}">
                <a16:creationId xmlns:a16="http://schemas.microsoft.com/office/drawing/2014/main" id="{53EE07B3-EAF4-6D37-EEF9-98C63D7B7714}"/>
              </a:ext>
            </a:extLst>
          </p:cNvPr>
          <p:cNvPicPr>
            <a:picLocks noChangeAspect="1"/>
          </p:cNvPicPr>
          <p:nvPr/>
        </p:nvPicPr>
        <p:blipFill>
          <a:blip r:embed="rId10"/>
          <a:srcRect l="18478" t="31719" r="19429" b="30382"/>
          <a:stretch>
            <a:fillRect/>
          </a:stretch>
        </p:blipFill>
        <p:spPr>
          <a:xfrm>
            <a:off x="8652431" y="1717343"/>
            <a:ext cx="2598371" cy="12887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913193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A87787-A5B1-A9CE-52C7-E9287F514D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/>
          <a:lstStyle/>
          <a:p>
            <a:pPr algn="ctr"/>
            <a:r>
              <a:rPr lang="en-US">
                <a:solidFill>
                  <a:schemeClr val="bg1"/>
                </a:solidFill>
              </a:rPr>
              <a:t>P/B – Comm Services Sector vs S&amp;P 500</a:t>
            </a:r>
          </a:p>
        </p:txBody>
      </p:sp>
      <p:pic>
        <p:nvPicPr>
          <p:cNvPr id="4" name="Picture 3" descr="A graph with red and white lines&#10;&#10;AI-generated content may be incorrect.">
            <a:extLst>
              <a:ext uri="{FF2B5EF4-FFF2-40B4-BE49-F238E27FC236}">
                <a16:creationId xmlns:a16="http://schemas.microsoft.com/office/drawing/2014/main" id="{2E6D24D3-DDB9-3341-C88C-D9899756367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159" y="1139568"/>
            <a:ext cx="12164841" cy="57184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283119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829B20-A601-0F87-631D-E717882407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/>
          <a:lstStyle/>
          <a:p>
            <a:pPr algn="ctr"/>
            <a:r>
              <a:rPr lang="en-US">
                <a:solidFill>
                  <a:schemeClr val="bg1"/>
                </a:solidFill>
              </a:rPr>
              <a:t>P/CF – Comm Services Sector vs S&amp;P 500</a:t>
            </a:r>
          </a:p>
        </p:txBody>
      </p:sp>
      <p:pic>
        <p:nvPicPr>
          <p:cNvPr id="4" name="Picture 3" descr="A graph with red and white lines&#10;&#10;AI-generated content may be incorrect.">
            <a:extLst>
              <a:ext uri="{FF2B5EF4-FFF2-40B4-BE49-F238E27FC236}">
                <a16:creationId xmlns:a16="http://schemas.microsoft.com/office/drawing/2014/main" id="{392AD86D-AD05-25A2-10B1-CE8D877C3E1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110294"/>
            <a:ext cx="12241768" cy="57477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296099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7778D54-CA9D-F8F1-0F98-3365C8E383F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9384DE-5947-059F-5D39-D212DC7DE9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/>
          <a:lstStyle/>
          <a:p>
            <a:pPr algn="ctr"/>
            <a:r>
              <a:rPr lang="en-US">
                <a:solidFill>
                  <a:schemeClr val="bg1"/>
                </a:solidFill>
              </a:rPr>
              <a:t>P/E Among Stocks in Comm Services Sector</a:t>
            </a:r>
          </a:p>
        </p:txBody>
      </p:sp>
      <p:pic>
        <p:nvPicPr>
          <p:cNvPr id="5" name="Picture 4" descr="A graph of different colored lines&#10;&#10;AI-generated content may be incorrect.">
            <a:extLst>
              <a:ext uri="{FF2B5EF4-FFF2-40B4-BE49-F238E27FC236}">
                <a16:creationId xmlns:a16="http://schemas.microsoft.com/office/drawing/2014/main" id="{CDB8B533-F641-7216-8571-902BF52DA8C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150193"/>
            <a:ext cx="12226894" cy="57078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938024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EEB1F74-2EFE-E065-690C-432A00B357B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CE16AF-75DF-F1A1-75E5-6CDFB6B88E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/>
          <a:lstStyle/>
          <a:p>
            <a:pPr algn="ctr"/>
            <a:r>
              <a:rPr lang="en-US">
                <a:solidFill>
                  <a:schemeClr val="bg1"/>
                </a:solidFill>
              </a:rPr>
              <a:t>P/S Among Stocks in Comm Services Sector</a:t>
            </a:r>
          </a:p>
        </p:txBody>
      </p:sp>
      <p:pic>
        <p:nvPicPr>
          <p:cNvPr id="5" name="Picture 4" descr="A graph of different colored lines&#10;&#10;AI-generated content may be incorrect.">
            <a:extLst>
              <a:ext uri="{FF2B5EF4-FFF2-40B4-BE49-F238E27FC236}">
                <a16:creationId xmlns:a16="http://schemas.microsoft.com/office/drawing/2014/main" id="{C79D31DB-4D19-57A9-33DF-72D60040B8F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174497"/>
            <a:ext cx="12192000" cy="56835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82161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6F26F9E-0D04-E6EB-3CD9-1B478910E2B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78C148-A1B0-488F-FD21-94FEA07AD5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/>
          <a:lstStyle/>
          <a:p>
            <a:pPr algn="ctr"/>
            <a:r>
              <a:rPr lang="en-US">
                <a:solidFill>
                  <a:schemeClr val="bg1"/>
                </a:solidFill>
              </a:rPr>
              <a:t>P/B Among Stocks in Comm Services Sector</a:t>
            </a:r>
          </a:p>
        </p:txBody>
      </p:sp>
      <p:pic>
        <p:nvPicPr>
          <p:cNvPr id="5" name="Picture 4" descr="A graph of different colored lines&#10;&#10;AI-generated content may be incorrect.">
            <a:extLst>
              <a:ext uri="{FF2B5EF4-FFF2-40B4-BE49-F238E27FC236}">
                <a16:creationId xmlns:a16="http://schemas.microsoft.com/office/drawing/2014/main" id="{91E2A36F-7067-9BD7-00E1-0180754F457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157007"/>
            <a:ext cx="12192000" cy="57009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379133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E5ACBC1-5FC3-306F-C64D-6C3A93555C0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A1AFE8-CEA1-6863-9090-C960824A83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/>
          <a:lstStyle/>
          <a:p>
            <a:pPr algn="ctr"/>
            <a:r>
              <a:rPr lang="en-US">
                <a:solidFill>
                  <a:schemeClr val="bg1"/>
                </a:solidFill>
              </a:rPr>
              <a:t>P/CF Among Stocks in Comm Services Sector</a:t>
            </a:r>
          </a:p>
        </p:txBody>
      </p:sp>
      <p:pic>
        <p:nvPicPr>
          <p:cNvPr id="5" name="Picture 4" descr="A graph of different colored lines&#10;&#10;AI-generated content may be incorrect.">
            <a:extLst>
              <a:ext uri="{FF2B5EF4-FFF2-40B4-BE49-F238E27FC236}">
                <a16:creationId xmlns:a16="http://schemas.microsoft.com/office/drawing/2014/main" id="{418C54F1-BAB9-0174-80E3-C6EA6426BA2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188699"/>
            <a:ext cx="12182978" cy="56693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670211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519025-74F8-09AD-0782-3B7D0F4070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>
                <a:solidFill>
                  <a:schemeClr val="bg1"/>
                </a:solidFill>
              </a:rPr>
              <a:t>Technical Analysis – RSI</a:t>
            </a:r>
            <a:endParaRPr lang="en-US"/>
          </a:p>
        </p:txBody>
      </p:sp>
      <p:pic>
        <p:nvPicPr>
          <p:cNvPr id="3" name="Picture 2" descr="A graph on a screen&#10;&#10;AI-generated content may be incorrect.">
            <a:extLst>
              <a:ext uri="{FF2B5EF4-FFF2-40B4-BE49-F238E27FC236}">
                <a16:creationId xmlns:a16="http://schemas.microsoft.com/office/drawing/2014/main" id="{9507119F-1DC6-FCCE-84AD-86C5DA4286C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583" y="1904731"/>
            <a:ext cx="12125151" cy="4953269"/>
          </a:xfrm>
          <a:prstGeom prst="rect">
            <a:avLst/>
          </a:prstGeom>
        </p:spPr>
      </p:pic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DFD88502-AD2C-253D-EBD1-8E6946BBC0E6}"/>
              </a:ext>
            </a:extLst>
          </p:cNvPr>
          <p:cNvCxnSpPr>
            <a:cxnSpLocks/>
          </p:cNvCxnSpPr>
          <p:nvPr/>
        </p:nvCxnSpPr>
        <p:spPr>
          <a:xfrm>
            <a:off x="1354238" y="3252486"/>
            <a:ext cx="9999562" cy="0"/>
          </a:xfrm>
          <a:prstGeom prst="line">
            <a:avLst/>
          </a:prstGeom>
          <a:ln w="28575">
            <a:solidFill>
              <a:srgbClr val="FFC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3132095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5491CC1-8103-4393-D9AD-CB941FBB768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A076EA-775B-5249-A1C2-AF32842A1D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>
                <a:solidFill>
                  <a:schemeClr val="bg1"/>
                </a:solidFill>
              </a:rPr>
              <a:t>Technical Analysis – Moving Averages</a:t>
            </a:r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ECB87F2-4A41-7F8F-59DA-5018FCE1830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835383"/>
            <a:ext cx="12192000" cy="5001520"/>
          </a:xfrm>
          <a:prstGeom prst="rect">
            <a:avLst/>
          </a:prstGeom>
        </p:spPr>
      </p:pic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767BA7C8-2B61-913E-9BAD-A0D8CD52D7B7}"/>
              </a:ext>
            </a:extLst>
          </p:cNvPr>
          <p:cNvCxnSpPr>
            <a:cxnSpLocks/>
          </p:cNvCxnSpPr>
          <p:nvPr/>
        </p:nvCxnSpPr>
        <p:spPr>
          <a:xfrm>
            <a:off x="1435881" y="4295149"/>
            <a:ext cx="9999562" cy="0"/>
          </a:xfrm>
          <a:prstGeom prst="line">
            <a:avLst/>
          </a:prstGeom>
          <a:ln w="28575">
            <a:solidFill>
              <a:srgbClr val="FFC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2115857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5FEF463D-EE6B-46FF-B7C7-74B09A96C8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11A27B3A-460C-4100-99B5-817F25979F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827089" y="1498602"/>
            <a:ext cx="4403345" cy="3940174"/>
            <a:chOff x="827089" y="1498602"/>
            <a:chExt cx="4403345" cy="3940174"/>
          </a:xfrm>
          <a:effectLst>
            <a:outerShdw blurRad="381000" dist="152400" dir="5400000" algn="ctr" rotWithShape="0">
              <a:srgbClr val="000000">
                <a:alpha val="10000"/>
              </a:srgbClr>
            </a:outerShdw>
          </a:effectLst>
        </p:grpSpPr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35450488-7F33-43E4-B4DA-CAB50A1CC38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27089" y="1498602"/>
              <a:ext cx="4403345" cy="3940174"/>
            </a:xfrm>
            <a:custGeom>
              <a:avLst/>
              <a:gdLst>
                <a:gd name="connsiteX0" fmla="*/ 0 w 5260975"/>
                <a:gd name="connsiteY0" fmla="*/ 0 h 4707593"/>
                <a:gd name="connsiteX1" fmla="*/ 5260975 w 5260975"/>
                <a:gd name="connsiteY1" fmla="*/ 0 h 4707593"/>
                <a:gd name="connsiteX2" fmla="*/ 5260975 w 5260975"/>
                <a:gd name="connsiteY2" fmla="*/ 3296937 h 4707593"/>
                <a:gd name="connsiteX3" fmla="*/ 5260975 w 5260975"/>
                <a:gd name="connsiteY3" fmla="*/ 3518571 h 4707593"/>
                <a:gd name="connsiteX4" fmla="*/ 5226504 w 5260975"/>
                <a:gd name="connsiteY4" fmla="*/ 3534000 h 4707593"/>
                <a:gd name="connsiteX5" fmla="*/ 5206341 w 5260975"/>
                <a:gd name="connsiteY5" fmla="*/ 3542065 h 4707593"/>
                <a:gd name="connsiteX6" fmla="*/ 5123287 w 5260975"/>
                <a:gd name="connsiteY6" fmla="*/ 3594010 h 4707593"/>
                <a:gd name="connsiteX7" fmla="*/ 5048107 w 5260975"/>
                <a:gd name="connsiteY7" fmla="*/ 3658244 h 4707593"/>
                <a:gd name="connsiteX8" fmla="*/ 4992899 w 5260975"/>
                <a:gd name="connsiteY8" fmla="*/ 3734479 h 4707593"/>
                <a:gd name="connsiteX9" fmla="*/ 4977440 w 5260975"/>
                <a:gd name="connsiteY9" fmla="*/ 3752627 h 4707593"/>
                <a:gd name="connsiteX10" fmla="*/ 4935194 w 5260975"/>
                <a:gd name="connsiteY10" fmla="*/ 3775382 h 4707593"/>
                <a:gd name="connsiteX11" fmla="*/ 4897844 w 5260975"/>
                <a:gd name="connsiteY11" fmla="*/ 3792472 h 4707593"/>
                <a:gd name="connsiteX12" fmla="*/ 4870767 w 5260975"/>
                <a:gd name="connsiteY12" fmla="*/ 3811388 h 4707593"/>
                <a:gd name="connsiteX13" fmla="*/ 4847917 w 5260975"/>
                <a:gd name="connsiteY13" fmla="*/ 3828767 h 4707593"/>
                <a:gd name="connsiteX14" fmla="*/ 4796163 w 5260975"/>
                <a:gd name="connsiteY14" fmla="*/ 3873702 h 4707593"/>
                <a:gd name="connsiteX15" fmla="*/ 4738843 w 5260975"/>
                <a:gd name="connsiteY15" fmla="*/ 3911628 h 4707593"/>
                <a:gd name="connsiteX16" fmla="*/ 4692755 w 5260975"/>
                <a:gd name="connsiteY16" fmla="*/ 3958099 h 4707593"/>
                <a:gd name="connsiteX17" fmla="*/ 4673744 w 5260975"/>
                <a:gd name="connsiteY17" fmla="*/ 3983255 h 4707593"/>
                <a:gd name="connsiteX18" fmla="*/ 4633801 w 5260975"/>
                <a:gd name="connsiteY18" fmla="*/ 4000442 h 4707593"/>
                <a:gd name="connsiteX19" fmla="*/ 4590499 w 5260975"/>
                <a:gd name="connsiteY19" fmla="*/ 4027326 h 4707593"/>
                <a:gd name="connsiteX20" fmla="*/ 4559773 w 5260975"/>
                <a:gd name="connsiteY20" fmla="*/ 4054018 h 4707593"/>
                <a:gd name="connsiteX21" fmla="*/ 4536059 w 5260975"/>
                <a:gd name="connsiteY21" fmla="*/ 4071877 h 4707593"/>
                <a:gd name="connsiteX22" fmla="*/ 4502550 w 5260975"/>
                <a:gd name="connsiteY22" fmla="*/ 4089832 h 4707593"/>
                <a:gd name="connsiteX23" fmla="*/ 4468944 w 5260975"/>
                <a:gd name="connsiteY23" fmla="*/ 4113356 h 4707593"/>
                <a:gd name="connsiteX24" fmla="*/ 4452623 w 5260975"/>
                <a:gd name="connsiteY24" fmla="*/ 4127854 h 4707593"/>
                <a:gd name="connsiteX25" fmla="*/ 4421032 w 5260975"/>
                <a:gd name="connsiteY25" fmla="*/ 4151953 h 4707593"/>
                <a:gd name="connsiteX26" fmla="*/ 4388483 w 5260975"/>
                <a:gd name="connsiteY26" fmla="*/ 4174421 h 4707593"/>
                <a:gd name="connsiteX27" fmla="*/ 4327321 w 5260975"/>
                <a:gd name="connsiteY27" fmla="*/ 4200153 h 4707593"/>
                <a:gd name="connsiteX28" fmla="*/ 4271633 w 5260975"/>
                <a:gd name="connsiteY28" fmla="*/ 4237983 h 4707593"/>
                <a:gd name="connsiteX29" fmla="*/ 4227465 w 5260975"/>
                <a:gd name="connsiteY29" fmla="*/ 4265635 h 4707593"/>
                <a:gd name="connsiteX30" fmla="*/ 4201733 w 5260975"/>
                <a:gd name="connsiteY30" fmla="*/ 4283783 h 4707593"/>
                <a:gd name="connsiteX31" fmla="*/ 4154494 w 5260975"/>
                <a:gd name="connsiteY31" fmla="*/ 4324301 h 4707593"/>
                <a:gd name="connsiteX32" fmla="*/ 4081234 w 5260975"/>
                <a:gd name="connsiteY32" fmla="*/ 4366931 h 4707593"/>
                <a:gd name="connsiteX33" fmla="*/ 4036971 w 5260975"/>
                <a:gd name="connsiteY33" fmla="*/ 4389975 h 4707593"/>
                <a:gd name="connsiteX34" fmla="*/ 3941725 w 5260975"/>
                <a:gd name="connsiteY34" fmla="*/ 4424733 h 4707593"/>
                <a:gd name="connsiteX35" fmla="*/ 3910999 w 5260975"/>
                <a:gd name="connsiteY35" fmla="*/ 4437119 h 4707593"/>
                <a:gd name="connsiteX36" fmla="*/ 3875859 w 5260975"/>
                <a:gd name="connsiteY36" fmla="*/ 4445280 h 4707593"/>
                <a:gd name="connsiteX37" fmla="*/ 3819401 w 5260975"/>
                <a:gd name="connsiteY37" fmla="*/ 4464579 h 4707593"/>
                <a:gd name="connsiteX38" fmla="*/ 3709176 w 5260975"/>
                <a:gd name="connsiteY38" fmla="*/ 4497800 h 4707593"/>
                <a:gd name="connsiteX39" fmla="*/ 3684981 w 5260975"/>
                <a:gd name="connsiteY39" fmla="*/ 4502889 h 4707593"/>
                <a:gd name="connsiteX40" fmla="*/ 3623338 w 5260975"/>
                <a:gd name="connsiteY40" fmla="*/ 4524300 h 4707593"/>
                <a:gd name="connsiteX41" fmla="*/ 3586373 w 5260975"/>
                <a:gd name="connsiteY41" fmla="*/ 4538702 h 4707593"/>
                <a:gd name="connsiteX42" fmla="*/ 3555743 w 5260975"/>
                <a:gd name="connsiteY42" fmla="*/ 4546960 h 4707593"/>
                <a:gd name="connsiteX43" fmla="*/ 3528667 w 5260975"/>
                <a:gd name="connsiteY43" fmla="*/ 4550801 h 4707593"/>
                <a:gd name="connsiteX44" fmla="*/ 3457424 w 5260975"/>
                <a:gd name="connsiteY44" fmla="*/ 4569811 h 4707593"/>
                <a:gd name="connsiteX45" fmla="*/ 3429003 w 5260975"/>
                <a:gd name="connsiteY45" fmla="*/ 4577301 h 4707593"/>
                <a:gd name="connsiteX46" fmla="*/ 3355264 w 5260975"/>
                <a:gd name="connsiteY46" fmla="*/ 4603033 h 4707593"/>
                <a:gd name="connsiteX47" fmla="*/ 3292757 w 5260975"/>
                <a:gd name="connsiteY47" fmla="*/ 4620027 h 4707593"/>
                <a:gd name="connsiteX48" fmla="*/ 3266643 w 5260975"/>
                <a:gd name="connsiteY48" fmla="*/ 4628188 h 4707593"/>
                <a:gd name="connsiteX49" fmla="*/ 3206921 w 5260975"/>
                <a:gd name="connsiteY49" fmla="*/ 4641823 h 4707593"/>
                <a:gd name="connsiteX50" fmla="*/ 3173123 w 5260975"/>
                <a:gd name="connsiteY50" fmla="*/ 4651425 h 4707593"/>
                <a:gd name="connsiteX51" fmla="*/ 3090646 w 5260975"/>
                <a:gd name="connsiteY51" fmla="*/ 4662274 h 4707593"/>
                <a:gd name="connsiteX52" fmla="*/ 3005480 w 5260975"/>
                <a:gd name="connsiteY52" fmla="*/ 4672739 h 4707593"/>
                <a:gd name="connsiteX53" fmla="*/ 2958721 w 5260975"/>
                <a:gd name="connsiteY53" fmla="*/ 4676196 h 4707593"/>
                <a:gd name="connsiteX54" fmla="*/ 2917915 w 5260975"/>
                <a:gd name="connsiteY54" fmla="*/ 4681670 h 4707593"/>
                <a:gd name="connsiteX55" fmla="*/ 2882389 w 5260975"/>
                <a:gd name="connsiteY55" fmla="*/ 4685126 h 4707593"/>
                <a:gd name="connsiteX56" fmla="*/ 2825837 w 5260975"/>
                <a:gd name="connsiteY56" fmla="*/ 4692135 h 4707593"/>
                <a:gd name="connsiteX57" fmla="*/ 2802313 w 5260975"/>
                <a:gd name="connsiteY57" fmla="*/ 4693960 h 4707593"/>
                <a:gd name="connsiteX58" fmla="*/ 2746816 w 5260975"/>
                <a:gd name="connsiteY58" fmla="*/ 4693863 h 4707593"/>
                <a:gd name="connsiteX59" fmla="*/ 2727517 w 5260975"/>
                <a:gd name="connsiteY59" fmla="*/ 4692903 h 4707593"/>
                <a:gd name="connsiteX60" fmla="*/ 2690359 w 5260975"/>
                <a:gd name="connsiteY60" fmla="*/ 4680997 h 4707593"/>
                <a:gd name="connsiteX61" fmla="*/ 2685943 w 5260975"/>
                <a:gd name="connsiteY61" fmla="*/ 4680133 h 4707593"/>
                <a:gd name="connsiteX62" fmla="*/ 2661554 w 5260975"/>
                <a:gd name="connsiteY62" fmla="*/ 4675428 h 4707593"/>
                <a:gd name="connsiteX63" fmla="*/ 2648208 w 5260975"/>
                <a:gd name="connsiteY63" fmla="*/ 4673892 h 4707593"/>
                <a:gd name="connsiteX64" fmla="*/ 2597512 w 5260975"/>
                <a:gd name="connsiteY64" fmla="*/ 4664099 h 4707593"/>
                <a:gd name="connsiteX65" fmla="*/ 2568324 w 5260975"/>
                <a:gd name="connsiteY65" fmla="*/ 4659490 h 4707593"/>
                <a:gd name="connsiteX66" fmla="*/ 2544704 w 5260975"/>
                <a:gd name="connsiteY66" fmla="*/ 4660162 h 4707593"/>
                <a:gd name="connsiteX67" fmla="*/ 2503225 w 5260975"/>
                <a:gd name="connsiteY67" fmla="*/ 4661026 h 4707593"/>
                <a:gd name="connsiteX68" fmla="*/ 2489975 w 5260975"/>
                <a:gd name="connsiteY68" fmla="*/ 4663235 h 4707593"/>
                <a:gd name="connsiteX69" fmla="*/ 2430061 w 5260975"/>
                <a:gd name="connsiteY69" fmla="*/ 4656897 h 4707593"/>
                <a:gd name="connsiteX70" fmla="*/ 2395880 w 5260975"/>
                <a:gd name="connsiteY70" fmla="*/ 4656417 h 4707593"/>
                <a:gd name="connsiteX71" fmla="*/ 2357378 w 5260975"/>
                <a:gd name="connsiteY71" fmla="*/ 4648544 h 4707593"/>
                <a:gd name="connsiteX72" fmla="*/ 2346145 w 5260975"/>
                <a:gd name="connsiteY72" fmla="*/ 4648928 h 4707593"/>
                <a:gd name="connsiteX73" fmla="*/ 2333567 w 5260975"/>
                <a:gd name="connsiteY73" fmla="*/ 4649600 h 4707593"/>
                <a:gd name="connsiteX74" fmla="*/ 2294968 w 5260975"/>
                <a:gd name="connsiteY74" fmla="*/ 4650177 h 4707593"/>
                <a:gd name="connsiteX75" fmla="*/ 2271540 w 5260975"/>
                <a:gd name="connsiteY75" fmla="*/ 4653057 h 4707593"/>
                <a:gd name="connsiteX76" fmla="*/ 2226895 w 5260975"/>
                <a:gd name="connsiteY76" fmla="*/ 4651329 h 4707593"/>
                <a:gd name="connsiteX77" fmla="*/ 2210379 w 5260975"/>
                <a:gd name="connsiteY77" fmla="*/ 4653825 h 4707593"/>
                <a:gd name="connsiteX78" fmla="*/ 2168613 w 5260975"/>
                <a:gd name="connsiteY78" fmla="*/ 4654113 h 4707593"/>
                <a:gd name="connsiteX79" fmla="*/ 2131167 w 5260975"/>
                <a:gd name="connsiteY79" fmla="*/ 4652673 h 4707593"/>
                <a:gd name="connsiteX80" fmla="*/ 2095065 w 5260975"/>
                <a:gd name="connsiteY80" fmla="*/ 4653441 h 4707593"/>
                <a:gd name="connsiteX81" fmla="*/ 2069237 w 5260975"/>
                <a:gd name="connsiteY81" fmla="*/ 4656609 h 4707593"/>
                <a:gd name="connsiteX82" fmla="*/ 2041201 w 5260975"/>
                <a:gd name="connsiteY82" fmla="*/ 4658529 h 4707593"/>
                <a:gd name="connsiteX83" fmla="*/ 1963909 w 5260975"/>
                <a:gd name="connsiteY83" fmla="*/ 4669955 h 4707593"/>
                <a:gd name="connsiteX84" fmla="*/ 1949603 w 5260975"/>
                <a:gd name="connsiteY84" fmla="*/ 4667171 h 4707593"/>
                <a:gd name="connsiteX85" fmla="*/ 1868373 w 5260975"/>
                <a:gd name="connsiteY85" fmla="*/ 4664578 h 4707593"/>
                <a:gd name="connsiteX86" fmla="*/ 1850707 w 5260975"/>
                <a:gd name="connsiteY86" fmla="*/ 4664771 h 4707593"/>
                <a:gd name="connsiteX87" fmla="*/ 1803275 w 5260975"/>
                <a:gd name="connsiteY87" fmla="*/ 4653441 h 4707593"/>
                <a:gd name="connsiteX88" fmla="*/ 1730112 w 5260975"/>
                <a:gd name="connsiteY88" fmla="*/ 4671396 h 4707593"/>
                <a:gd name="connsiteX89" fmla="*/ 1661652 w 5260975"/>
                <a:gd name="connsiteY89" fmla="*/ 4693863 h 4707593"/>
                <a:gd name="connsiteX90" fmla="*/ 1653011 w 5260975"/>
                <a:gd name="connsiteY90" fmla="*/ 4696744 h 4707593"/>
                <a:gd name="connsiteX91" fmla="*/ 1628431 w 5260975"/>
                <a:gd name="connsiteY91" fmla="*/ 4701641 h 4707593"/>
                <a:gd name="connsiteX92" fmla="*/ 1597995 w 5260975"/>
                <a:gd name="connsiteY92" fmla="*/ 4703369 h 4707593"/>
                <a:gd name="connsiteX93" fmla="*/ 1559396 w 5260975"/>
                <a:gd name="connsiteY93" fmla="*/ 4707593 h 4707593"/>
                <a:gd name="connsiteX94" fmla="*/ 1528480 w 5260975"/>
                <a:gd name="connsiteY94" fmla="*/ 4702312 h 4707593"/>
                <a:gd name="connsiteX95" fmla="*/ 1485272 w 5260975"/>
                <a:gd name="connsiteY95" fmla="*/ 4694439 h 4707593"/>
                <a:gd name="connsiteX96" fmla="*/ 1444562 w 5260975"/>
                <a:gd name="connsiteY96" fmla="*/ 4686950 h 4707593"/>
                <a:gd name="connsiteX97" fmla="*/ 1431696 w 5260975"/>
                <a:gd name="connsiteY97" fmla="*/ 4695783 h 4707593"/>
                <a:gd name="connsiteX98" fmla="*/ 1411821 w 5260975"/>
                <a:gd name="connsiteY98" fmla="*/ 4703464 h 4707593"/>
                <a:gd name="connsiteX99" fmla="*/ 1389738 w 5260975"/>
                <a:gd name="connsiteY99" fmla="*/ 4694247 h 4707593"/>
                <a:gd name="connsiteX100" fmla="*/ 1338081 w 5260975"/>
                <a:gd name="connsiteY100" fmla="*/ 4675141 h 4707593"/>
                <a:gd name="connsiteX101" fmla="*/ 1305436 w 5260975"/>
                <a:gd name="connsiteY101" fmla="*/ 4674276 h 4707593"/>
                <a:gd name="connsiteX102" fmla="*/ 1234481 w 5260975"/>
                <a:gd name="connsiteY102" fmla="*/ 4666115 h 4707593"/>
                <a:gd name="connsiteX103" fmla="*/ 1188106 w 5260975"/>
                <a:gd name="connsiteY103" fmla="*/ 4654497 h 4707593"/>
                <a:gd name="connsiteX104" fmla="*/ 1154790 w 5260975"/>
                <a:gd name="connsiteY104" fmla="*/ 4641343 h 4707593"/>
                <a:gd name="connsiteX105" fmla="*/ 1107069 w 5260975"/>
                <a:gd name="connsiteY105" fmla="*/ 4624156 h 4707593"/>
                <a:gd name="connsiteX106" fmla="*/ 1059158 w 5260975"/>
                <a:gd name="connsiteY106" fmla="*/ 4615227 h 4707593"/>
                <a:gd name="connsiteX107" fmla="*/ 1024496 w 5260975"/>
                <a:gd name="connsiteY107" fmla="*/ 4603993 h 4707593"/>
                <a:gd name="connsiteX108" fmla="*/ 982153 w 5260975"/>
                <a:gd name="connsiteY108" fmla="*/ 4596311 h 4707593"/>
                <a:gd name="connsiteX109" fmla="*/ 946628 w 5260975"/>
                <a:gd name="connsiteY109" fmla="*/ 4596024 h 4707593"/>
                <a:gd name="connsiteX110" fmla="*/ 890939 w 5260975"/>
                <a:gd name="connsiteY110" fmla="*/ 4597368 h 4707593"/>
                <a:gd name="connsiteX111" fmla="*/ 822769 w 5260975"/>
                <a:gd name="connsiteY111" fmla="*/ 4574133 h 4707593"/>
                <a:gd name="connsiteX112" fmla="*/ 795212 w 5260975"/>
                <a:gd name="connsiteY112" fmla="*/ 4568947 h 4707593"/>
                <a:gd name="connsiteX113" fmla="*/ 769288 w 5260975"/>
                <a:gd name="connsiteY113" fmla="*/ 4566547 h 4707593"/>
                <a:gd name="connsiteX114" fmla="*/ 714271 w 5260975"/>
                <a:gd name="connsiteY114" fmla="*/ 4551089 h 4707593"/>
                <a:gd name="connsiteX115" fmla="*/ 691900 w 5260975"/>
                <a:gd name="connsiteY115" fmla="*/ 4545999 h 4707593"/>
                <a:gd name="connsiteX116" fmla="*/ 660598 w 5260975"/>
                <a:gd name="connsiteY116" fmla="*/ 4546096 h 4707593"/>
                <a:gd name="connsiteX117" fmla="*/ 603662 w 5260975"/>
                <a:gd name="connsiteY117" fmla="*/ 4538991 h 4707593"/>
                <a:gd name="connsiteX118" fmla="*/ 546821 w 5260975"/>
                <a:gd name="connsiteY118" fmla="*/ 4518251 h 4707593"/>
                <a:gd name="connsiteX119" fmla="*/ 522721 w 5260975"/>
                <a:gd name="connsiteY119" fmla="*/ 4520267 h 4707593"/>
                <a:gd name="connsiteX120" fmla="*/ 514080 w 5260975"/>
                <a:gd name="connsiteY120" fmla="*/ 4519788 h 4707593"/>
                <a:gd name="connsiteX121" fmla="*/ 436404 w 5260975"/>
                <a:gd name="connsiteY121" fmla="*/ 4508361 h 4707593"/>
                <a:gd name="connsiteX122" fmla="*/ 428626 w 5260975"/>
                <a:gd name="connsiteY122" fmla="*/ 4507114 h 4707593"/>
                <a:gd name="connsiteX123" fmla="*/ 392141 w 5260975"/>
                <a:gd name="connsiteY123" fmla="*/ 4496936 h 4707593"/>
                <a:gd name="connsiteX124" fmla="*/ 300157 w 5260975"/>
                <a:gd name="connsiteY124" fmla="*/ 4490599 h 4707593"/>
                <a:gd name="connsiteX125" fmla="*/ 294493 w 5260975"/>
                <a:gd name="connsiteY125" fmla="*/ 4489831 h 4707593"/>
                <a:gd name="connsiteX126" fmla="*/ 263671 w 5260975"/>
                <a:gd name="connsiteY126" fmla="*/ 4494919 h 4707593"/>
                <a:gd name="connsiteX127" fmla="*/ 248406 w 5260975"/>
                <a:gd name="connsiteY127" fmla="*/ 4502121 h 4707593"/>
                <a:gd name="connsiteX128" fmla="*/ 224594 w 5260975"/>
                <a:gd name="connsiteY128" fmla="*/ 4509610 h 4707593"/>
                <a:gd name="connsiteX129" fmla="*/ 200398 w 5260975"/>
                <a:gd name="connsiteY129" fmla="*/ 4512395 h 4707593"/>
                <a:gd name="connsiteX130" fmla="*/ 159783 w 5260975"/>
                <a:gd name="connsiteY130" fmla="*/ 4501064 h 4707593"/>
                <a:gd name="connsiteX131" fmla="*/ 144997 w 5260975"/>
                <a:gd name="connsiteY131" fmla="*/ 4499912 h 4707593"/>
                <a:gd name="connsiteX132" fmla="*/ 112064 w 5260975"/>
                <a:gd name="connsiteY132" fmla="*/ 4494440 h 4707593"/>
                <a:gd name="connsiteX133" fmla="*/ 83259 w 5260975"/>
                <a:gd name="connsiteY133" fmla="*/ 4494824 h 4707593"/>
                <a:gd name="connsiteX134" fmla="*/ 60120 w 5260975"/>
                <a:gd name="connsiteY134" fmla="*/ 4503561 h 4707593"/>
                <a:gd name="connsiteX135" fmla="*/ 26514 w 5260975"/>
                <a:gd name="connsiteY135" fmla="*/ 4505289 h 4707593"/>
                <a:gd name="connsiteX136" fmla="*/ 4814 w 5260975"/>
                <a:gd name="connsiteY136" fmla="*/ 4498952 h 4707593"/>
                <a:gd name="connsiteX137" fmla="*/ 398 w 5260975"/>
                <a:gd name="connsiteY137" fmla="*/ 4498089 h 4707593"/>
                <a:gd name="connsiteX138" fmla="*/ 0 w 5260975"/>
                <a:gd name="connsiteY138" fmla="*/ 4498087 h 47075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</a:cxnLst>
              <a:rect l="l" t="t" r="r" b="b"/>
              <a:pathLst>
                <a:path w="5260975" h="4707593">
                  <a:moveTo>
                    <a:pt x="0" y="0"/>
                  </a:moveTo>
                  <a:lnTo>
                    <a:pt x="5260975" y="0"/>
                  </a:lnTo>
                  <a:lnTo>
                    <a:pt x="5260975" y="3296937"/>
                  </a:lnTo>
                  <a:lnTo>
                    <a:pt x="5260975" y="3518571"/>
                  </a:lnTo>
                  <a:lnTo>
                    <a:pt x="5226504" y="3534000"/>
                  </a:lnTo>
                  <a:cubicBezTo>
                    <a:pt x="5219783" y="3536785"/>
                    <a:pt x="5212389" y="3538321"/>
                    <a:pt x="5206341" y="3542065"/>
                  </a:cubicBezTo>
                  <a:cubicBezTo>
                    <a:pt x="5178495" y="3559156"/>
                    <a:pt x="5151515" y="3577591"/>
                    <a:pt x="5123287" y="3594010"/>
                  </a:cubicBezTo>
                  <a:cubicBezTo>
                    <a:pt x="5094195" y="3611004"/>
                    <a:pt x="5068175" y="3631071"/>
                    <a:pt x="5048107" y="3658244"/>
                  </a:cubicBezTo>
                  <a:cubicBezTo>
                    <a:pt x="5029480" y="3683496"/>
                    <a:pt x="5011429" y="3709131"/>
                    <a:pt x="4992899" y="3734479"/>
                  </a:cubicBezTo>
                  <a:cubicBezTo>
                    <a:pt x="4988194" y="3740912"/>
                    <a:pt x="4983874" y="3748498"/>
                    <a:pt x="4977440" y="3752627"/>
                  </a:cubicBezTo>
                  <a:cubicBezTo>
                    <a:pt x="4964094" y="3761268"/>
                    <a:pt x="4949500" y="3768277"/>
                    <a:pt x="4935194" y="3775382"/>
                  </a:cubicBezTo>
                  <a:cubicBezTo>
                    <a:pt x="4922903" y="3781431"/>
                    <a:pt x="4909846" y="3785943"/>
                    <a:pt x="4897844" y="3792472"/>
                  </a:cubicBezTo>
                  <a:cubicBezTo>
                    <a:pt x="4888243" y="3797658"/>
                    <a:pt x="4879697" y="3804859"/>
                    <a:pt x="4870767" y="3811388"/>
                  </a:cubicBezTo>
                  <a:cubicBezTo>
                    <a:pt x="4862990" y="3817052"/>
                    <a:pt x="4854445" y="3821949"/>
                    <a:pt x="4847917" y="3828767"/>
                  </a:cubicBezTo>
                  <a:cubicBezTo>
                    <a:pt x="4831977" y="3845281"/>
                    <a:pt x="4815942" y="3861508"/>
                    <a:pt x="4796163" y="3873702"/>
                  </a:cubicBezTo>
                  <a:cubicBezTo>
                    <a:pt x="4776672" y="3885799"/>
                    <a:pt x="4758237" y="3899338"/>
                    <a:pt x="4738843" y="3911628"/>
                  </a:cubicBezTo>
                  <a:cubicBezTo>
                    <a:pt x="4719831" y="3923630"/>
                    <a:pt x="4702645" y="3936783"/>
                    <a:pt x="4692755" y="3958099"/>
                  </a:cubicBezTo>
                  <a:cubicBezTo>
                    <a:pt x="4688339" y="3967508"/>
                    <a:pt x="4682097" y="3977782"/>
                    <a:pt x="4673744" y="3983255"/>
                  </a:cubicBezTo>
                  <a:cubicBezTo>
                    <a:pt x="4661838" y="3991032"/>
                    <a:pt x="4646764" y="3993817"/>
                    <a:pt x="4633801" y="4000442"/>
                  </a:cubicBezTo>
                  <a:cubicBezTo>
                    <a:pt x="4618535" y="4008219"/>
                    <a:pt x="4600869" y="4014940"/>
                    <a:pt x="4590499" y="4027326"/>
                  </a:cubicBezTo>
                  <a:cubicBezTo>
                    <a:pt x="4581281" y="4038368"/>
                    <a:pt x="4571968" y="4047009"/>
                    <a:pt x="4559773" y="4054018"/>
                  </a:cubicBezTo>
                  <a:cubicBezTo>
                    <a:pt x="4551229" y="4058915"/>
                    <a:pt x="4544892" y="4067844"/>
                    <a:pt x="4536059" y="4071877"/>
                  </a:cubicBezTo>
                  <a:cubicBezTo>
                    <a:pt x="4524442" y="4077254"/>
                    <a:pt x="4512727" y="4081479"/>
                    <a:pt x="4502550" y="4089832"/>
                  </a:cubicBezTo>
                  <a:cubicBezTo>
                    <a:pt x="4491987" y="4098473"/>
                    <a:pt x="4479986" y="4105290"/>
                    <a:pt x="4468944" y="4113356"/>
                  </a:cubicBezTo>
                  <a:cubicBezTo>
                    <a:pt x="4463087" y="4117676"/>
                    <a:pt x="4458286" y="4123341"/>
                    <a:pt x="4452623" y="4127854"/>
                  </a:cubicBezTo>
                  <a:cubicBezTo>
                    <a:pt x="4442252" y="4136111"/>
                    <a:pt x="4431690" y="4144176"/>
                    <a:pt x="4421032" y="4151953"/>
                  </a:cubicBezTo>
                  <a:cubicBezTo>
                    <a:pt x="4410375" y="4159731"/>
                    <a:pt x="4400197" y="4168756"/>
                    <a:pt x="4388483" y="4174421"/>
                  </a:cubicBezTo>
                  <a:cubicBezTo>
                    <a:pt x="4368513" y="4184023"/>
                    <a:pt x="4346717" y="4189784"/>
                    <a:pt x="4327321" y="4200153"/>
                  </a:cubicBezTo>
                  <a:cubicBezTo>
                    <a:pt x="4307639" y="4210714"/>
                    <a:pt x="4289107" y="4223965"/>
                    <a:pt x="4271633" y="4237983"/>
                  </a:cubicBezTo>
                  <a:cubicBezTo>
                    <a:pt x="4257807" y="4249025"/>
                    <a:pt x="4244845" y="4259971"/>
                    <a:pt x="4227465" y="4265635"/>
                  </a:cubicBezTo>
                  <a:cubicBezTo>
                    <a:pt x="4217768" y="4268804"/>
                    <a:pt x="4207591" y="4275717"/>
                    <a:pt x="4201733" y="4283783"/>
                  </a:cubicBezTo>
                  <a:cubicBezTo>
                    <a:pt x="4189059" y="4301353"/>
                    <a:pt x="4172833" y="4313739"/>
                    <a:pt x="4154494" y="4324301"/>
                  </a:cubicBezTo>
                  <a:cubicBezTo>
                    <a:pt x="4130010" y="4338511"/>
                    <a:pt x="4105814" y="4353009"/>
                    <a:pt x="4081234" y="4366931"/>
                  </a:cubicBezTo>
                  <a:cubicBezTo>
                    <a:pt x="4066737" y="4375189"/>
                    <a:pt x="4052335" y="4383926"/>
                    <a:pt x="4036971" y="4389975"/>
                  </a:cubicBezTo>
                  <a:cubicBezTo>
                    <a:pt x="4005575" y="4402457"/>
                    <a:pt x="3973410" y="4413114"/>
                    <a:pt x="3941725" y="4424733"/>
                  </a:cubicBezTo>
                  <a:cubicBezTo>
                    <a:pt x="3931355" y="4428477"/>
                    <a:pt x="3921561" y="4433854"/>
                    <a:pt x="3910999" y="4437119"/>
                  </a:cubicBezTo>
                  <a:cubicBezTo>
                    <a:pt x="3899573" y="4440671"/>
                    <a:pt x="3887285" y="4441727"/>
                    <a:pt x="3875859" y="4445280"/>
                  </a:cubicBezTo>
                  <a:cubicBezTo>
                    <a:pt x="3856847" y="4451136"/>
                    <a:pt x="3838412" y="4458626"/>
                    <a:pt x="3819401" y="4464579"/>
                  </a:cubicBezTo>
                  <a:cubicBezTo>
                    <a:pt x="3782723" y="4476005"/>
                    <a:pt x="3745949" y="4486951"/>
                    <a:pt x="3709176" y="4497800"/>
                  </a:cubicBezTo>
                  <a:cubicBezTo>
                    <a:pt x="3701303" y="4500105"/>
                    <a:pt x="3692757" y="4500393"/>
                    <a:pt x="3684981" y="4502889"/>
                  </a:cubicBezTo>
                  <a:cubicBezTo>
                    <a:pt x="3664337" y="4509610"/>
                    <a:pt x="3643789" y="4516907"/>
                    <a:pt x="3623338" y="4524300"/>
                  </a:cubicBezTo>
                  <a:cubicBezTo>
                    <a:pt x="3610953" y="4528813"/>
                    <a:pt x="3598854" y="4534382"/>
                    <a:pt x="3586373" y="4538702"/>
                  </a:cubicBezTo>
                  <a:cubicBezTo>
                    <a:pt x="3576387" y="4542159"/>
                    <a:pt x="3566113" y="4544847"/>
                    <a:pt x="3555743" y="4546960"/>
                  </a:cubicBezTo>
                  <a:cubicBezTo>
                    <a:pt x="3546814" y="4548785"/>
                    <a:pt x="3537501" y="4548592"/>
                    <a:pt x="3528667" y="4550801"/>
                  </a:cubicBezTo>
                  <a:cubicBezTo>
                    <a:pt x="3504759" y="4556753"/>
                    <a:pt x="3481140" y="4563475"/>
                    <a:pt x="3457424" y="4569811"/>
                  </a:cubicBezTo>
                  <a:cubicBezTo>
                    <a:pt x="3447919" y="4572308"/>
                    <a:pt x="3438221" y="4574133"/>
                    <a:pt x="3429003" y="4577301"/>
                  </a:cubicBezTo>
                  <a:cubicBezTo>
                    <a:pt x="3404327" y="4585654"/>
                    <a:pt x="3380036" y="4595159"/>
                    <a:pt x="3355264" y="4603033"/>
                  </a:cubicBezTo>
                  <a:cubicBezTo>
                    <a:pt x="3334717" y="4609562"/>
                    <a:pt x="3313593" y="4614266"/>
                    <a:pt x="3292757" y="4620027"/>
                  </a:cubicBezTo>
                  <a:cubicBezTo>
                    <a:pt x="3283924" y="4622524"/>
                    <a:pt x="3275475" y="4626077"/>
                    <a:pt x="3266643" y="4628188"/>
                  </a:cubicBezTo>
                  <a:cubicBezTo>
                    <a:pt x="3246863" y="4632990"/>
                    <a:pt x="3226796" y="4637022"/>
                    <a:pt x="3206921" y="4641823"/>
                  </a:cubicBezTo>
                  <a:cubicBezTo>
                    <a:pt x="3195590" y="4644607"/>
                    <a:pt x="3184645" y="4649600"/>
                    <a:pt x="3173123" y="4651425"/>
                  </a:cubicBezTo>
                  <a:cubicBezTo>
                    <a:pt x="3145759" y="4655745"/>
                    <a:pt x="3118203" y="4658817"/>
                    <a:pt x="3090646" y="4662274"/>
                  </a:cubicBezTo>
                  <a:cubicBezTo>
                    <a:pt x="3062227" y="4665826"/>
                    <a:pt x="3033902" y="4669571"/>
                    <a:pt x="3005480" y="4672739"/>
                  </a:cubicBezTo>
                  <a:cubicBezTo>
                    <a:pt x="2989926" y="4674372"/>
                    <a:pt x="2974275" y="4674660"/>
                    <a:pt x="2958721" y="4676196"/>
                  </a:cubicBezTo>
                  <a:cubicBezTo>
                    <a:pt x="2945087" y="4677541"/>
                    <a:pt x="2931549" y="4680037"/>
                    <a:pt x="2917915" y="4681670"/>
                  </a:cubicBezTo>
                  <a:cubicBezTo>
                    <a:pt x="2906105" y="4683013"/>
                    <a:pt x="2894199" y="4683781"/>
                    <a:pt x="2882389" y="4685126"/>
                  </a:cubicBezTo>
                  <a:cubicBezTo>
                    <a:pt x="2863475" y="4687334"/>
                    <a:pt x="2844655" y="4689831"/>
                    <a:pt x="2825837" y="4692135"/>
                  </a:cubicBezTo>
                  <a:cubicBezTo>
                    <a:pt x="2817964" y="4692999"/>
                    <a:pt x="2809706" y="4695399"/>
                    <a:pt x="2802313" y="4693960"/>
                  </a:cubicBezTo>
                  <a:cubicBezTo>
                    <a:pt x="2783686" y="4690310"/>
                    <a:pt x="2765347" y="4691367"/>
                    <a:pt x="2746816" y="4693863"/>
                  </a:cubicBezTo>
                  <a:cubicBezTo>
                    <a:pt x="2740479" y="4694728"/>
                    <a:pt x="2733662" y="4694535"/>
                    <a:pt x="2727517" y="4692903"/>
                  </a:cubicBezTo>
                  <a:cubicBezTo>
                    <a:pt x="2714939" y="4689638"/>
                    <a:pt x="2702745" y="4685029"/>
                    <a:pt x="2690359" y="4680997"/>
                  </a:cubicBezTo>
                  <a:cubicBezTo>
                    <a:pt x="2689014" y="4680517"/>
                    <a:pt x="2687382" y="4680421"/>
                    <a:pt x="2685943" y="4680133"/>
                  </a:cubicBezTo>
                  <a:cubicBezTo>
                    <a:pt x="2677781" y="4678500"/>
                    <a:pt x="2669717" y="4676868"/>
                    <a:pt x="2661554" y="4675428"/>
                  </a:cubicBezTo>
                  <a:cubicBezTo>
                    <a:pt x="2657138" y="4674660"/>
                    <a:pt x="2652625" y="4674564"/>
                    <a:pt x="2648208" y="4673892"/>
                  </a:cubicBezTo>
                  <a:cubicBezTo>
                    <a:pt x="2631118" y="4671203"/>
                    <a:pt x="2612299" y="4675716"/>
                    <a:pt x="2597512" y="4664099"/>
                  </a:cubicBezTo>
                  <a:cubicBezTo>
                    <a:pt x="2587911" y="4656609"/>
                    <a:pt x="2578597" y="4658338"/>
                    <a:pt x="2568324" y="4659490"/>
                  </a:cubicBezTo>
                  <a:cubicBezTo>
                    <a:pt x="2560547" y="4660354"/>
                    <a:pt x="2552577" y="4660065"/>
                    <a:pt x="2544704" y="4660162"/>
                  </a:cubicBezTo>
                  <a:cubicBezTo>
                    <a:pt x="2530878" y="4660449"/>
                    <a:pt x="2517052" y="4660546"/>
                    <a:pt x="2503225" y="4661026"/>
                  </a:cubicBezTo>
                  <a:cubicBezTo>
                    <a:pt x="2498808" y="4661218"/>
                    <a:pt x="2494297" y="4663619"/>
                    <a:pt x="2489975" y="4663235"/>
                  </a:cubicBezTo>
                  <a:cubicBezTo>
                    <a:pt x="2470004" y="4661410"/>
                    <a:pt x="2450033" y="4658529"/>
                    <a:pt x="2430061" y="4656897"/>
                  </a:cubicBezTo>
                  <a:cubicBezTo>
                    <a:pt x="2418732" y="4655938"/>
                    <a:pt x="2407114" y="4657761"/>
                    <a:pt x="2395880" y="4656417"/>
                  </a:cubicBezTo>
                  <a:cubicBezTo>
                    <a:pt x="2382919" y="4654881"/>
                    <a:pt x="2370245" y="4650945"/>
                    <a:pt x="2357378" y="4648544"/>
                  </a:cubicBezTo>
                  <a:cubicBezTo>
                    <a:pt x="2353826" y="4647872"/>
                    <a:pt x="2349889" y="4648736"/>
                    <a:pt x="2346145" y="4648928"/>
                  </a:cubicBezTo>
                  <a:cubicBezTo>
                    <a:pt x="2341920" y="4649120"/>
                    <a:pt x="2337791" y="4649504"/>
                    <a:pt x="2333567" y="4649600"/>
                  </a:cubicBezTo>
                  <a:cubicBezTo>
                    <a:pt x="2320700" y="4649793"/>
                    <a:pt x="2307835" y="4649504"/>
                    <a:pt x="2294968" y="4650177"/>
                  </a:cubicBezTo>
                  <a:cubicBezTo>
                    <a:pt x="2287095" y="4650561"/>
                    <a:pt x="2278839" y="4654497"/>
                    <a:pt x="2271540" y="4653057"/>
                  </a:cubicBezTo>
                  <a:cubicBezTo>
                    <a:pt x="2256659" y="4650272"/>
                    <a:pt x="2241776" y="4656513"/>
                    <a:pt x="2226895" y="4651329"/>
                  </a:cubicBezTo>
                  <a:cubicBezTo>
                    <a:pt x="2222285" y="4649793"/>
                    <a:pt x="2215948" y="4653633"/>
                    <a:pt x="2210379" y="4653825"/>
                  </a:cubicBezTo>
                  <a:cubicBezTo>
                    <a:pt x="2196457" y="4654305"/>
                    <a:pt x="2182535" y="4654209"/>
                    <a:pt x="2168613" y="4654113"/>
                  </a:cubicBezTo>
                  <a:cubicBezTo>
                    <a:pt x="2156131" y="4654017"/>
                    <a:pt x="2143168" y="4655361"/>
                    <a:pt x="2131167" y="4652673"/>
                  </a:cubicBezTo>
                  <a:cubicBezTo>
                    <a:pt x="2118588" y="4649793"/>
                    <a:pt x="2107259" y="4650177"/>
                    <a:pt x="2095065" y="4653441"/>
                  </a:cubicBezTo>
                  <a:cubicBezTo>
                    <a:pt x="2086711" y="4655649"/>
                    <a:pt x="2077878" y="4655938"/>
                    <a:pt x="2069237" y="4656609"/>
                  </a:cubicBezTo>
                  <a:cubicBezTo>
                    <a:pt x="2059924" y="4657377"/>
                    <a:pt x="2049650" y="4655361"/>
                    <a:pt x="2041201" y="4658529"/>
                  </a:cubicBezTo>
                  <a:cubicBezTo>
                    <a:pt x="2016044" y="4667939"/>
                    <a:pt x="1990216" y="4669955"/>
                    <a:pt x="1963909" y="4669955"/>
                  </a:cubicBezTo>
                  <a:cubicBezTo>
                    <a:pt x="1959107" y="4669955"/>
                    <a:pt x="1954210" y="4668612"/>
                    <a:pt x="1949603" y="4667171"/>
                  </a:cubicBezTo>
                  <a:cubicBezTo>
                    <a:pt x="1922717" y="4658529"/>
                    <a:pt x="1895737" y="4659297"/>
                    <a:pt x="1868373" y="4664578"/>
                  </a:cubicBezTo>
                  <a:cubicBezTo>
                    <a:pt x="1862708" y="4665731"/>
                    <a:pt x="1856372" y="4665923"/>
                    <a:pt x="1850707" y="4664771"/>
                  </a:cubicBezTo>
                  <a:cubicBezTo>
                    <a:pt x="1834768" y="4661410"/>
                    <a:pt x="1819309" y="4655841"/>
                    <a:pt x="1803275" y="4653441"/>
                  </a:cubicBezTo>
                  <a:cubicBezTo>
                    <a:pt x="1776775" y="4649504"/>
                    <a:pt x="1753828" y="4662754"/>
                    <a:pt x="1730112" y="4671396"/>
                  </a:cubicBezTo>
                  <a:cubicBezTo>
                    <a:pt x="1707548" y="4679557"/>
                    <a:pt x="1688345" y="4697992"/>
                    <a:pt x="1661652" y="4693863"/>
                  </a:cubicBezTo>
                  <a:cubicBezTo>
                    <a:pt x="1658965" y="4693479"/>
                    <a:pt x="1655988" y="4696071"/>
                    <a:pt x="1653011" y="4696744"/>
                  </a:cubicBezTo>
                  <a:cubicBezTo>
                    <a:pt x="1644850" y="4698568"/>
                    <a:pt x="1636689" y="4700776"/>
                    <a:pt x="1628431" y="4701641"/>
                  </a:cubicBezTo>
                  <a:cubicBezTo>
                    <a:pt x="1618350" y="4702793"/>
                    <a:pt x="1608076" y="4702409"/>
                    <a:pt x="1597995" y="4703369"/>
                  </a:cubicBezTo>
                  <a:cubicBezTo>
                    <a:pt x="1585032" y="4704521"/>
                    <a:pt x="1572263" y="4707593"/>
                    <a:pt x="1559396" y="4707593"/>
                  </a:cubicBezTo>
                  <a:cubicBezTo>
                    <a:pt x="1549026" y="4707593"/>
                    <a:pt x="1538753" y="4704041"/>
                    <a:pt x="1528480" y="4702312"/>
                  </a:cubicBezTo>
                  <a:cubicBezTo>
                    <a:pt x="1513981" y="4699912"/>
                    <a:pt x="1498042" y="4700584"/>
                    <a:pt x="1485272" y="4694439"/>
                  </a:cubicBezTo>
                  <a:cubicBezTo>
                    <a:pt x="1471639" y="4687910"/>
                    <a:pt x="1458676" y="4684934"/>
                    <a:pt x="1444562" y="4686950"/>
                  </a:cubicBezTo>
                  <a:cubicBezTo>
                    <a:pt x="1439857" y="4687622"/>
                    <a:pt x="1433808" y="4691655"/>
                    <a:pt x="1431696" y="4695783"/>
                  </a:cubicBezTo>
                  <a:cubicBezTo>
                    <a:pt x="1426991" y="4705001"/>
                    <a:pt x="1420559" y="4706634"/>
                    <a:pt x="1411821" y="4703464"/>
                  </a:cubicBezTo>
                  <a:cubicBezTo>
                    <a:pt x="1404236" y="4700776"/>
                    <a:pt x="1394922" y="4699432"/>
                    <a:pt x="1389738" y="4694247"/>
                  </a:cubicBezTo>
                  <a:cubicBezTo>
                    <a:pt x="1375047" y="4679557"/>
                    <a:pt x="1356324" y="4679077"/>
                    <a:pt x="1338081" y="4675141"/>
                  </a:cubicBezTo>
                  <a:cubicBezTo>
                    <a:pt x="1326945" y="4672739"/>
                    <a:pt x="1316574" y="4672644"/>
                    <a:pt x="1305436" y="4674276"/>
                  </a:cubicBezTo>
                  <a:cubicBezTo>
                    <a:pt x="1281241" y="4677925"/>
                    <a:pt x="1257717" y="4672739"/>
                    <a:pt x="1234481" y="4666115"/>
                  </a:cubicBezTo>
                  <a:cubicBezTo>
                    <a:pt x="1219118" y="4661698"/>
                    <a:pt x="1203372" y="4659010"/>
                    <a:pt x="1188106" y="4654497"/>
                  </a:cubicBezTo>
                  <a:cubicBezTo>
                    <a:pt x="1176680" y="4651041"/>
                    <a:pt x="1165255" y="4646912"/>
                    <a:pt x="1154790" y="4641343"/>
                  </a:cubicBezTo>
                  <a:cubicBezTo>
                    <a:pt x="1139618" y="4633181"/>
                    <a:pt x="1126369" y="4620891"/>
                    <a:pt x="1107069" y="4624156"/>
                  </a:cubicBezTo>
                  <a:cubicBezTo>
                    <a:pt x="1090074" y="4627036"/>
                    <a:pt x="1074713" y="4620988"/>
                    <a:pt x="1059158" y="4615227"/>
                  </a:cubicBezTo>
                  <a:cubicBezTo>
                    <a:pt x="1047732" y="4611002"/>
                    <a:pt x="1036308" y="4606681"/>
                    <a:pt x="1024496" y="4603993"/>
                  </a:cubicBezTo>
                  <a:cubicBezTo>
                    <a:pt x="1010478" y="4600824"/>
                    <a:pt x="994635" y="4602169"/>
                    <a:pt x="982153" y="4596311"/>
                  </a:cubicBezTo>
                  <a:cubicBezTo>
                    <a:pt x="969095" y="4590166"/>
                    <a:pt x="958246" y="4594295"/>
                    <a:pt x="946628" y="4596024"/>
                  </a:cubicBezTo>
                  <a:cubicBezTo>
                    <a:pt x="928097" y="4598712"/>
                    <a:pt x="909661" y="4603705"/>
                    <a:pt x="890939" y="4597368"/>
                  </a:cubicBezTo>
                  <a:cubicBezTo>
                    <a:pt x="868184" y="4589687"/>
                    <a:pt x="845620" y="4581430"/>
                    <a:pt x="822769" y="4574133"/>
                  </a:cubicBezTo>
                  <a:cubicBezTo>
                    <a:pt x="813934" y="4571347"/>
                    <a:pt x="804431" y="4570195"/>
                    <a:pt x="795212" y="4568947"/>
                  </a:cubicBezTo>
                  <a:cubicBezTo>
                    <a:pt x="786476" y="4567891"/>
                    <a:pt x="776010" y="4570579"/>
                    <a:pt x="769288" y="4566547"/>
                  </a:cubicBezTo>
                  <a:cubicBezTo>
                    <a:pt x="752005" y="4556178"/>
                    <a:pt x="734243" y="4551089"/>
                    <a:pt x="714271" y="4551089"/>
                  </a:cubicBezTo>
                  <a:cubicBezTo>
                    <a:pt x="706781" y="4551089"/>
                    <a:pt x="699484" y="4546768"/>
                    <a:pt x="691900" y="4545999"/>
                  </a:cubicBezTo>
                  <a:cubicBezTo>
                    <a:pt x="681529" y="4545040"/>
                    <a:pt x="669623" y="4542447"/>
                    <a:pt x="660598" y="4546096"/>
                  </a:cubicBezTo>
                  <a:cubicBezTo>
                    <a:pt x="639379" y="4554737"/>
                    <a:pt x="622193" y="4547536"/>
                    <a:pt x="603662" y="4538991"/>
                  </a:cubicBezTo>
                  <a:cubicBezTo>
                    <a:pt x="585418" y="4530541"/>
                    <a:pt x="566215" y="4523821"/>
                    <a:pt x="546821" y="4518251"/>
                  </a:cubicBezTo>
                  <a:cubicBezTo>
                    <a:pt x="539524" y="4516235"/>
                    <a:pt x="530787" y="4519596"/>
                    <a:pt x="522721" y="4520267"/>
                  </a:cubicBezTo>
                  <a:cubicBezTo>
                    <a:pt x="519840" y="4520460"/>
                    <a:pt x="516671" y="4520748"/>
                    <a:pt x="514080" y="4519788"/>
                  </a:cubicBezTo>
                  <a:cubicBezTo>
                    <a:pt x="489020" y="4510570"/>
                    <a:pt x="463575" y="4503561"/>
                    <a:pt x="436404" y="4508361"/>
                  </a:cubicBezTo>
                  <a:cubicBezTo>
                    <a:pt x="433908" y="4508842"/>
                    <a:pt x="431123" y="4507786"/>
                    <a:pt x="428626" y="4507114"/>
                  </a:cubicBezTo>
                  <a:cubicBezTo>
                    <a:pt x="416432" y="4503657"/>
                    <a:pt x="404526" y="4498184"/>
                    <a:pt x="392141" y="4496936"/>
                  </a:cubicBezTo>
                  <a:cubicBezTo>
                    <a:pt x="361608" y="4493864"/>
                    <a:pt x="330884" y="4492615"/>
                    <a:pt x="300157" y="4490599"/>
                  </a:cubicBezTo>
                  <a:cubicBezTo>
                    <a:pt x="298237" y="4490503"/>
                    <a:pt x="296221" y="4490503"/>
                    <a:pt x="294493" y="4489831"/>
                  </a:cubicBezTo>
                  <a:cubicBezTo>
                    <a:pt x="283163" y="4485702"/>
                    <a:pt x="273274" y="4487047"/>
                    <a:pt x="263671" y="4494919"/>
                  </a:cubicBezTo>
                  <a:cubicBezTo>
                    <a:pt x="259447" y="4498376"/>
                    <a:pt x="253686" y="4500200"/>
                    <a:pt x="248406" y="4502121"/>
                  </a:cubicBezTo>
                  <a:cubicBezTo>
                    <a:pt x="240628" y="4505002"/>
                    <a:pt x="232659" y="4507786"/>
                    <a:pt x="224594" y="4509610"/>
                  </a:cubicBezTo>
                  <a:cubicBezTo>
                    <a:pt x="216624" y="4511338"/>
                    <a:pt x="208079" y="4513738"/>
                    <a:pt x="200398" y="4512395"/>
                  </a:cubicBezTo>
                  <a:cubicBezTo>
                    <a:pt x="186572" y="4509994"/>
                    <a:pt x="173417" y="4504618"/>
                    <a:pt x="159783" y="4501064"/>
                  </a:cubicBezTo>
                  <a:cubicBezTo>
                    <a:pt x="155079" y="4499816"/>
                    <a:pt x="149893" y="4500009"/>
                    <a:pt x="144997" y="4499912"/>
                  </a:cubicBezTo>
                  <a:cubicBezTo>
                    <a:pt x="133763" y="4499625"/>
                    <a:pt x="122241" y="4502409"/>
                    <a:pt x="112064" y="4494440"/>
                  </a:cubicBezTo>
                  <a:cubicBezTo>
                    <a:pt x="102655" y="4486951"/>
                    <a:pt x="93148" y="4489158"/>
                    <a:pt x="83259" y="4494824"/>
                  </a:cubicBezTo>
                  <a:cubicBezTo>
                    <a:pt x="76154" y="4498857"/>
                    <a:pt x="68090" y="4502025"/>
                    <a:pt x="60120" y="4503561"/>
                  </a:cubicBezTo>
                  <a:cubicBezTo>
                    <a:pt x="49174" y="4505673"/>
                    <a:pt x="38324" y="4506538"/>
                    <a:pt x="26514" y="4505289"/>
                  </a:cubicBezTo>
                  <a:cubicBezTo>
                    <a:pt x="18161" y="4504425"/>
                    <a:pt x="11343" y="4504041"/>
                    <a:pt x="4814" y="4498952"/>
                  </a:cubicBezTo>
                  <a:cubicBezTo>
                    <a:pt x="3759" y="4498184"/>
                    <a:pt x="1839" y="4497992"/>
                    <a:pt x="398" y="4498089"/>
                  </a:cubicBezTo>
                  <a:lnTo>
                    <a:pt x="0" y="4498087"/>
                  </a:lnTo>
                  <a:close/>
                </a:path>
              </a:pathLst>
            </a:custGeom>
            <a:solidFill>
              <a:schemeClr val="tx1"/>
            </a:soli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>
                <a:solidFill>
                  <a:schemeClr val="lt1">
                    <a:alpha val="14000"/>
                  </a:schemeClr>
                </a:solidFill>
              </a:endParaRPr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EE5154B2-BEF9-4C08-B6B1-9DED9F17C4B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27089" y="1498602"/>
              <a:ext cx="4403345" cy="3940174"/>
            </a:xfrm>
            <a:custGeom>
              <a:avLst/>
              <a:gdLst>
                <a:gd name="connsiteX0" fmla="*/ 0 w 5260975"/>
                <a:gd name="connsiteY0" fmla="*/ 0 h 4707593"/>
                <a:gd name="connsiteX1" fmla="*/ 5260975 w 5260975"/>
                <a:gd name="connsiteY1" fmla="*/ 0 h 4707593"/>
                <a:gd name="connsiteX2" fmla="*/ 5260975 w 5260975"/>
                <a:gd name="connsiteY2" fmla="*/ 3296937 h 4707593"/>
                <a:gd name="connsiteX3" fmla="*/ 5260975 w 5260975"/>
                <a:gd name="connsiteY3" fmla="*/ 3518571 h 4707593"/>
                <a:gd name="connsiteX4" fmla="*/ 5226504 w 5260975"/>
                <a:gd name="connsiteY4" fmla="*/ 3534000 h 4707593"/>
                <a:gd name="connsiteX5" fmla="*/ 5206341 w 5260975"/>
                <a:gd name="connsiteY5" fmla="*/ 3542065 h 4707593"/>
                <a:gd name="connsiteX6" fmla="*/ 5123287 w 5260975"/>
                <a:gd name="connsiteY6" fmla="*/ 3594010 h 4707593"/>
                <a:gd name="connsiteX7" fmla="*/ 5048107 w 5260975"/>
                <a:gd name="connsiteY7" fmla="*/ 3658244 h 4707593"/>
                <a:gd name="connsiteX8" fmla="*/ 4992899 w 5260975"/>
                <a:gd name="connsiteY8" fmla="*/ 3734479 h 4707593"/>
                <a:gd name="connsiteX9" fmla="*/ 4977440 w 5260975"/>
                <a:gd name="connsiteY9" fmla="*/ 3752627 h 4707593"/>
                <a:gd name="connsiteX10" fmla="*/ 4935194 w 5260975"/>
                <a:gd name="connsiteY10" fmla="*/ 3775382 h 4707593"/>
                <a:gd name="connsiteX11" fmla="*/ 4897844 w 5260975"/>
                <a:gd name="connsiteY11" fmla="*/ 3792472 h 4707593"/>
                <a:gd name="connsiteX12" fmla="*/ 4870767 w 5260975"/>
                <a:gd name="connsiteY12" fmla="*/ 3811388 h 4707593"/>
                <a:gd name="connsiteX13" fmla="*/ 4847917 w 5260975"/>
                <a:gd name="connsiteY13" fmla="*/ 3828767 h 4707593"/>
                <a:gd name="connsiteX14" fmla="*/ 4796163 w 5260975"/>
                <a:gd name="connsiteY14" fmla="*/ 3873702 h 4707593"/>
                <a:gd name="connsiteX15" fmla="*/ 4738843 w 5260975"/>
                <a:gd name="connsiteY15" fmla="*/ 3911628 h 4707593"/>
                <a:gd name="connsiteX16" fmla="*/ 4692755 w 5260975"/>
                <a:gd name="connsiteY16" fmla="*/ 3958099 h 4707593"/>
                <a:gd name="connsiteX17" fmla="*/ 4673744 w 5260975"/>
                <a:gd name="connsiteY17" fmla="*/ 3983255 h 4707593"/>
                <a:gd name="connsiteX18" fmla="*/ 4633801 w 5260975"/>
                <a:gd name="connsiteY18" fmla="*/ 4000442 h 4707593"/>
                <a:gd name="connsiteX19" fmla="*/ 4590499 w 5260975"/>
                <a:gd name="connsiteY19" fmla="*/ 4027326 h 4707593"/>
                <a:gd name="connsiteX20" fmla="*/ 4559773 w 5260975"/>
                <a:gd name="connsiteY20" fmla="*/ 4054018 h 4707593"/>
                <a:gd name="connsiteX21" fmla="*/ 4536059 w 5260975"/>
                <a:gd name="connsiteY21" fmla="*/ 4071877 h 4707593"/>
                <a:gd name="connsiteX22" fmla="*/ 4502550 w 5260975"/>
                <a:gd name="connsiteY22" fmla="*/ 4089832 h 4707593"/>
                <a:gd name="connsiteX23" fmla="*/ 4468944 w 5260975"/>
                <a:gd name="connsiteY23" fmla="*/ 4113356 h 4707593"/>
                <a:gd name="connsiteX24" fmla="*/ 4452623 w 5260975"/>
                <a:gd name="connsiteY24" fmla="*/ 4127854 h 4707593"/>
                <a:gd name="connsiteX25" fmla="*/ 4421032 w 5260975"/>
                <a:gd name="connsiteY25" fmla="*/ 4151953 h 4707593"/>
                <a:gd name="connsiteX26" fmla="*/ 4388483 w 5260975"/>
                <a:gd name="connsiteY26" fmla="*/ 4174421 h 4707593"/>
                <a:gd name="connsiteX27" fmla="*/ 4327321 w 5260975"/>
                <a:gd name="connsiteY27" fmla="*/ 4200153 h 4707593"/>
                <a:gd name="connsiteX28" fmla="*/ 4271633 w 5260975"/>
                <a:gd name="connsiteY28" fmla="*/ 4237983 h 4707593"/>
                <a:gd name="connsiteX29" fmla="*/ 4227465 w 5260975"/>
                <a:gd name="connsiteY29" fmla="*/ 4265635 h 4707593"/>
                <a:gd name="connsiteX30" fmla="*/ 4201733 w 5260975"/>
                <a:gd name="connsiteY30" fmla="*/ 4283783 h 4707593"/>
                <a:gd name="connsiteX31" fmla="*/ 4154494 w 5260975"/>
                <a:gd name="connsiteY31" fmla="*/ 4324301 h 4707593"/>
                <a:gd name="connsiteX32" fmla="*/ 4081234 w 5260975"/>
                <a:gd name="connsiteY32" fmla="*/ 4366931 h 4707593"/>
                <a:gd name="connsiteX33" fmla="*/ 4036971 w 5260975"/>
                <a:gd name="connsiteY33" fmla="*/ 4389975 h 4707593"/>
                <a:gd name="connsiteX34" fmla="*/ 3941725 w 5260975"/>
                <a:gd name="connsiteY34" fmla="*/ 4424733 h 4707593"/>
                <a:gd name="connsiteX35" fmla="*/ 3910999 w 5260975"/>
                <a:gd name="connsiteY35" fmla="*/ 4437119 h 4707593"/>
                <a:gd name="connsiteX36" fmla="*/ 3875859 w 5260975"/>
                <a:gd name="connsiteY36" fmla="*/ 4445280 h 4707593"/>
                <a:gd name="connsiteX37" fmla="*/ 3819401 w 5260975"/>
                <a:gd name="connsiteY37" fmla="*/ 4464579 h 4707593"/>
                <a:gd name="connsiteX38" fmla="*/ 3709176 w 5260975"/>
                <a:gd name="connsiteY38" fmla="*/ 4497800 h 4707593"/>
                <a:gd name="connsiteX39" fmla="*/ 3684981 w 5260975"/>
                <a:gd name="connsiteY39" fmla="*/ 4502889 h 4707593"/>
                <a:gd name="connsiteX40" fmla="*/ 3623338 w 5260975"/>
                <a:gd name="connsiteY40" fmla="*/ 4524300 h 4707593"/>
                <a:gd name="connsiteX41" fmla="*/ 3586373 w 5260975"/>
                <a:gd name="connsiteY41" fmla="*/ 4538702 h 4707593"/>
                <a:gd name="connsiteX42" fmla="*/ 3555743 w 5260975"/>
                <a:gd name="connsiteY42" fmla="*/ 4546960 h 4707593"/>
                <a:gd name="connsiteX43" fmla="*/ 3528667 w 5260975"/>
                <a:gd name="connsiteY43" fmla="*/ 4550801 h 4707593"/>
                <a:gd name="connsiteX44" fmla="*/ 3457424 w 5260975"/>
                <a:gd name="connsiteY44" fmla="*/ 4569811 h 4707593"/>
                <a:gd name="connsiteX45" fmla="*/ 3429003 w 5260975"/>
                <a:gd name="connsiteY45" fmla="*/ 4577301 h 4707593"/>
                <a:gd name="connsiteX46" fmla="*/ 3355264 w 5260975"/>
                <a:gd name="connsiteY46" fmla="*/ 4603033 h 4707593"/>
                <a:gd name="connsiteX47" fmla="*/ 3292757 w 5260975"/>
                <a:gd name="connsiteY47" fmla="*/ 4620027 h 4707593"/>
                <a:gd name="connsiteX48" fmla="*/ 3266643 w 5260975"/>
                <a:gd name="connsiteY48" fmla="*/ 4628188 h 4707593"/>
                <a:gd name="connsiteX49" fmla="*/ 3206921 w 5260975"/>
                <a:gd name="connsiteY49" fmla="*/ 4641823 h 4707593"/>
                <a:gd name="connsiteX50" fmla="*/ 3173123 w 5260975"/>
                <a:gd name="connsiteY50" fmla="*/ 4651425 h 4707593"/>
                <a:gd name="connsiteX51" fmla="*/ 3090646 w 5260975"/>
                <a:gd name="connsiteY51" fmla="*/ 4662274 h 4707593"/>
                <a:gd name="connsiteX52" fmla="*/ 3005480 w 5260975"/>
                <a:gd name="connsiteY52" fmla="*/ 4672739 h 4707593"/>
                <a:gd name="connsiteX53" fmla="*/ 2958721 w 5260975"/>
                <a:gd name="connsiteY53" fmla="*/ 4676196 h 4707593"/>
                <a:gd name="connsiteX54" fmla="*/ 2917915 w 5260975"/>
                <a:gd name="connsiteY54" fmla="*/ 4681670 h 4707593"/>
                <a:gd name="connsiteX55" fmla="*/ 2882389 w 5260975"/>
                <a:gd name="connsiteY55" fmla="*/ 4685126 h 4707593"/>
                <a:gd name="connsiteX56" fmla="*/ 2825837 w 5260975"/>
                <a:gd name="connsiteY56" fmla="*/ 4692135 h 4707593"/>
                <a:gd name="connsiteX57" fmla="*/ 2802313 w 5260975"/>
                <a:gd name="connsiteY57" fmla="*/ 4693960 h 4707593"/>
                <a:gd name="connsiteX58" fmla="*/ 2746816 w 5260975"/>
                <a:gd name="connsiteY58" fmla="*/ 4693863 h 4707593"/>
                <a:gd name="connsiteX59" fmla="*/ 2727517 w 5260975"/>
                <a:gd name="connsiteY59" fmla="*/ 4692903 h 4707593"/>
                <a:gd name="connsiteX60" fmla="*/ 2690359 w 5260975"/>
                <a:gd name="connsiteY60" fmla="*/ 4680997 h 4707593"/>
                <a:gd name="connsiteX61" fmla="*/ 2685943 w 5260975"/>
                <a:gd name="connsiteY61" fmla="*/ 4680133 h 4707593"/>
                <a:gd name="connsiteX62" fmla="*/ 2661554 w 5260975"/>
                <a:gd name="connsiteY62" fmla="*/ 4675428 h 4707593"/>
                <a:gd name="connsiteX63" fmla="*/ 2648208 w 5260975"/>
                <a:gd name="connsiteY63" fmla="*/ 4673892 h 4707593"/>
                <a:gd name="connsiteX64" fmla="*/ 2597512 w 5260975"/>
                <a:gd name="connsiteY64" fmla="*/ 4664099 h 4707593"/>
                <a:gd name="connsiteX65" fmla="*/ 2568324 w 5260975"/>
                <a:gd name="connsiteY65" fmla="*/ 4659490 h 4707593"/>
                <a:gd name="connsiteX66" fmla="*/ 2544704 w 5260975"/>
                <a:gd name="connsiteY66" fmla="*/ 4660162 h 4707593"/>
                <a:gd name="connsiteX67" fmla="*/ 2503225 w 5260975"/>
                <a:gd name="connsiteY67" fmla="*/ 4661026 h 4707593"/>
                <a:gd name="connsiteX68" fmla="*/ 2489975 w 5260975"/>
                <a:gd name="connsiteY68" fmla="*/ 4663235 h 4707593"/>
                <a:gd name="connsiteX69" fmla="*/ 2430061 w 5260975"/>
                <a:gd name="connsiteY69" fmla="*/ 4656897 h 4707593"/>
                <a:gd name="connsiteX70" fmla="*/ 2395880 w 5260975"/>
                <a:gd name="connsiteY70" fmla="*/ 4656417 h 4707593"/>
                <a:gd name="connsiteX71" fmla="*/ 2357378 w 5260975"/>
                <a:gd name="connsiteY71" fmla="*/ 4648544 h 4707593"/>
                <a:gd name="connsiteX72" fmla="*/ 2346145 w 5260975"/>
                <a:gd name="connsiteY72" fmla="*/ 4648928 h 4707593"/>
                <a:gd name="connsiteX73" fmla="*/ 2333567 w 5260975"/>
                <a:gd name="connsiteY73" fmla="*/ 4649600 h 4707593"/>
                <a:gd name="connsiteX74" fmla="*/ 2294968 w 5260975"/>
                <a:gd name="connsiteY74" fmla="*/ 4650177 h 4707593"/>
                <a:gd name="connsiteX75" fmla="*/ 2271540 w 5260975"/>
                <a:gd name="connsiteY75" fmla="*/ 4653057 h 4707593"/>
                <a:gd name="connsiteX76" fmla="*/ 2226895 w 5260975"/>
                <a:gd name="connsiteY76" fmla="*/ 4651329 h 4707593"/>
                <a:gd name="connsiteX77" fmla="*/ 2210379 w 5260975"/>
                <a:gd name="connsiteY77" fmla="*/ 4653825 h 4707593"/>
                <a:gd name="connsiteX78" fmla="*/ 2168613 w 5260975"/>
                <a:gd name="connsiteY78" fmla="*/ 4654113 h 4707593"/>
                <a:gd name="connsiteX79" fmla="*/ 2131167 w 5260975"/>
                <a:gd name="connsiteY79" fmla="*/ 4652673 h 4707593"/>
                <a:gd name="connsiteX80" fmla="*/ 2095065 w 5260975"/>
                <a:gd name="connsiteY80" fmla="*/ 4653441 h 4707593"/>
                <a:gd name="connsiteX81" fmla="*/ 2069237 w 5260975"/>
                <a:gd name="connsiteY81" fmla="*/ 4656609 h 4707593"/>
                <a:gd name="connsiteX82" fmla="*/ 2041201 w 5260975"/>
                <a:gd name="connsiteY82" fmla="*/ 4658529 h 4707593"/>
                <a:gd name="connsiteX83" fmla="*/ 1963909 w 5260975"/>
                <a:gd name="connsiteY83" fmla="*/ 4669955 h 4707593"/>
                <a:gd name="connsiteX84" fmla="*/ 1949603 w 5260975"/>
                <a:gd name="connsiteY84" fmla="*/ 4667171 h 4707593"/>
                <a:gd name="connsiteX85" fmla="*/ 1868373 w 5260975"/>
                <a:gd name="connsiteY85" fmla="*/ 4664578 h 4707593"/>
                <a:gd name="connsiteX86" fmla="*/ 1850707 w 5260975"/>
                <a:gd name="connsiteY86" fmla="*/ 4664771 h 4707593"/>
                <a:gd name="connsiteX87" fmla="*/ 1803275 w 5260975"/>
                <a:gd name="connsiteY87" fmla="*/ 4653441 h 4707593"/>
                <a:gd name="connsiteX88" fmla="*/ 1730112 w 5260975"/>
                <a:gd name="connsiteY88" fmla="*/ 4671396 h 4707593"/>
                <a:gd name="connsiteX89" fmla="*/ 1661652 w 5260975"/>
                <a:gd name="connsiteY89" fmla="*/ 4693863 h 4707593"/>
                <a:gd name="connsiteX90" fmla="*/ 1653011 w 5260975"/>
                <a:gd name="connsiteY90" fmla="*/ 4696744 h 4707593"/>
                <a:gd name="connsiteX91" fmla="*/ 1628431 w 5260975"/>
                <a:gd name="connsiteY91" fmla="*/ 4701641 h 4707593"/>
                <a:gd name="connsiteX92" fmla="*/ 1597995 w 5260975"/>
                <a:gd name="connsiteY92" fmla="*/ 4703369 h 4707593"/>
                <a:gd name="connsiteX93" fmla="*/ 1559396 w 5260975"/>
                <a:gd name="connsiteY93" fmla="*/ 4707593 h 4707593"/>
                <a:gd name="connsiteX94" fmla="*/ 1528480 w 5260975"/>
                <a:gd name="connsiteY94" fmla="*/ 4702312 h 4707593"/>
                <a:gd name="connsiteX95" fmla="*/ 1485272 w 5260975"/>
                <a:gd name="connsiteY95" fmla="*/ 4694439 h 4707593"/>
                <a:gd name="connsiteX96" fmla="*/ 1444562 w 5260975"/>
                <a:gd name="connsiteY96" fmla="*/ 4686950 h 4707593"/>
                <a:gd name="connsiteX97" fmla="*/ 1431696 w 5260975"/>
                <a:gd name="connsiteY97" fmla="*/ 4695783 h 4707593"/>
                <a:gd name="connsiteX98" fmla="*/ 1411821 w 5260975"/>
                <a:gd name="connsiteY98" fmla="*/ 4703464 h 4707593"/>
                <a:gd name="connsiteX99" fmla="*/ 1389738 w 5260975"/>
                <a:gd name="connsiteY99" fmla="*/ 4694247 h 4707593"/>
                <a:gd name="connsiteX100" fmla="*/ 1338081 w 5260975"/>
                <a:gd name="connsiteY100" fmla="*/ 4675141 h 4707593"/>
                <a:gd name="connsiteX101" fmla="*/ 1305436 w 5260975"/>
                <a:gd name="connsiteY101" fmla="*/ 4674276 h 4707593"/>
                <a:gd name="connsiteX102" fmla="*/ 1234481 w 5260975"/>
                <a:gd name="connsiteY102" fmla="*/ 4666115 h 4707593"/>
                <a:gd name="connsiteX103" fmla="*/ 1188106 w 5260975"/>
                <a:gd name="connsiteY103" fmla="*/ 4654497 h 4707593"/>
                <a:gd name="connsiteX104" fmla="*/ 1154790 w 5260975"/>
                <a:gd name="connsiteY104" fmla="*/ 4641343 h 4707593"/>
                <a:gd name="connsiteX105" fmla="*/ 1107069 w 5260975"/>
                <a:gd name="connsiteY105" fmla="*/ 4624156 h 4707593"/>
                <a:gd name="connsiteX106" fmla="*/ 1059158 w 5260975"/>
                <a:gd name="connsiteY106" fmla="*/ 4615227 h 4707593"/>
                <a:gd name="connsiteX107" fmla="*/ 1024496 w 5260975"/>
                <a:gd name="connsiteY107" fmla="*/ 4603993 h 4707593"/>
                <a:gd name="connsiteX108" fmla="*/ 982153 w 5260975"/>
                <a:gd name="connsiteY108" fmla="*/ 4596311 h 4707593"/>
                <a:gd name="connsiteX109" fmla="*/ 946628 w 5260975"/>
                <a:gd name="connsiteY109" fmla="*/ 4596024 h 4707593"/>
                <a:gd name="connsiteX110" fmla="*/ 890939 w 5260975"/>
                <a:gd name="connsiteY110" fmla="*/ 4597368 h 4707593"/>
                <a:gd name="connsiteX111" fmla="*/ 822769 w 5260975"/>
                <a:gd name="connsiteY111" fmla="*/ 4574133 h 4707593"/>
                <a:gd name="connsiteX112" fmla="*/ 795212 w 5260975"/>
                <a:gd name="connsiteY112" fmla="*/ 4568947 h 4707593"/>
                <a:gd name="connsiteX113" fmla="*/ 769288 w 5260975"/>
                <a:gd name="connsiteY113" fmla="*/ 4566547 h 4707593"/>
                <a:gd name="connsiteX114" fmla="*/ 714271 w 5260975"/>
                <a:gd name="connsiteY114" fmla="*/ 4551089 h 4707593"/>
                <a:gd name="connsiteX115" fmla="*/ 691900 w 5260975"/>
                <a:gd name="connsiteY115" fmla="*/ 4545999 h 4707593"/>
                <a:gd name="connsiteX116" fmla="*/ 660598 w 5260975"/>
                <a:gd name="connsiteY116" fmla="*/ 4546096 h 4707593"/>
                <a:gd name="connsiteX117" fmla="*/ 603662 w 5260975"/>
                <a:gd name="connsiteY117" fmla="*/ 4538991 h 4707593"/>
                <a:gd name="connsiteX118" fmla="*/ 546821 w 5260975"/>
                <a:gd name="connsiteY118" fmla="*/ 4518251 h 4707593"/>
                <a:gd name="connsiteX119" fmla="*/ 522721 w 5260975"/>
                <a:gd name="connsiteY119" fmla="*/ 4520267 h 4707593"/>
                <a:gd name="connsiteX120" fmla="*/ 514080 w 5260975"/>
                <a:gd name="connsiteY120" fmla="*/ 4519788 h 4707593"/>
                <a:gd name="connsiteX121" fmla="*/ 436404 w 5260975"/>
                <a:gd name="connsiteY121" fmla="*/ 4508361 h 4707593"/>
                <a:gd name="connsiteX122" fmla="*/ 428626 w 5260975"/>
                <a:gd name="connsiteY122" fmla="*/ 4507114 h 4707593"/>
                <a:gd name="connsiteX123" fmla="*/ 392141 w 5260975"/>
                <a:gd name="connsiteY123" fmla="*/ 4496936 h 4707593"/>
                <a:gd name="connsiteX124" fmla="*/ 300157 w 5260975"/>
                <a:gd name="connsiteY124" fmla="*/ 4490599 h 4707593"/>
                <a:gd name="connsiteX125" fmla="*/ 294493 w 5260975"/>
                <a:gd name="connsiteY125" fmla="*/ 4489831 h 4707593"/>
                <a:gd name="connsiteX126" fmla="*/ 263671 w 5260975"/>
                <a:gd name="connsiteY126" fmla="*/ 4494919 h 4707593"/>
                <a:gd name="connsiteX127" fmla="*/ 248406 w 5260975"/>
                <a:gd name="connsiteY127" fmla="*/ 4502121 h 4707593"/>
                <a:gd name="connsiteX128" fmla="*/ 224594 w 5260975"/>
                <a:gd name="connsiteY128" fmla="*/ 4509610 h 4707593"/>
                <a:gd name="connsiteX129" fmla="*/ 200398 w 5260975"/>
                <a:gd name="connsiteY129" fmla="*/ 4512395 h 4707593"/>
                <a:gd name="connsiteX130" fmla="*/ 159783 w 5260975"/>
                <a:gd name="connsiteY130" fmla="*/ 4501064 h 4707593"/>
                <a:gd name="connsiteX131" fmla="*/ 144997 w 5260975"/>
                <a:gd name="connsiteY131" fmla="*/ 4499912 h 4707593"/>
                <a:gd name="connsiteX132" fmla="*/ 112064 w 5260975"/>
                <a:gd name="connsiteY132" fmla="*/ 4494440 h 4707593"/>
                <a:gd name="connsiteX133" fmla="*/ 83259 w 5260975"/>
                <a:gd name="connsiteY133" fmla="*/ 4494824 h 4707593"/>
                <a:gd name="connsiteX134" fmla="*/ 60120 w 5260975"/>
                <a:gd name="connsiteY134" fmla="*/ 4503561 h 4707593"/>
                <a:gd name="connsiteX135" fmla="*/ 26514 w 5260975"/>
                <a:gd name="connsiteY135" fmla="*/ 4505289 h 4707593"/>
                <a:gd name="connsiteX136" fmla="*/ 4814 w 5260975"/>
                <a:gd name="connsiteY136" fmla="*/ 4498952 h 4707593"/>
                <a:gd name="connsiteX137" fmla="*/ 398 w 5260975"/>
                <a:gd name="connsiteY137" fmla="*/ 4498089 h 4707593"/>
                <a:gd name="connsiteX138" fmla="*/ 0 w 5260975"/>
                <a:gd name="connsiteY138" fmla="*/ 4498087 h 47075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</a:cxnLst>
              <a:rect l="l" t="t" r="r" b="b"/>
              <a:pathLst>
                <a:path w="5260975" h="4707593">
                  <a:moveTo>
                    <a:pt x="0" y="0"/>
                  </a:moveTo>
                  <a:lnTo>
                    <a:pt x="5260975" y="0"/>
                  </a:lnTo>
                  <a:lnTo>
                    <a:pt x="5260975" y="3296937"/>
                  </a:lnTo>
                  <a:lnTo>
                    <a:pt x="5260975" y="3518571"/>
                  </a:lnTo>
                  <a:lnTo>
                    <a:pt x="5226504" y="3534000"/>
                  </a:lnTo>
                  <a:cubicBezTo>
                    <a:pt x="5219783" y="3536785"/>
                    <a:pt x="5212389" y="3538321"/>
                    <a:pt x="5206341" y="3542065"/>
                  </a:cubicBezTo>
                  <a:cubicBezTo>
                    <a:pt x="5178495" y="3559156"/>
                    <a:pt x="5151515" y="3577591"/>
                    <a:pt x="5123287" y="3594010"/>
                  </a:cubicBezTo>
                  <a:cubicBezTo>
                    <a:pt x="5094195" y="3611004"/>
                    <a:pt x="5068175" y="3631071"/>
                    <a:pt x="5048107" y="3658244"/>
                  </a:cubicBezTo>
                  <a:cubicBezTo>
                    <a:pt x="5029480" y="3683496"/>
                    <a:pt x="5011429" y="3709131"/>
                    <a:pt x="4992899" y="3734479"/>
                  </a:cubicBezTo>
                  <a:cubicBezTo>
                    <a:pt x="4988194" y="3740912"/>
                    <a:pt x="4983874" y="3748498"/>
                    <a:pt x="4977440" y="3752627"/>
                  </a:cubicBezTo>
                  <a:cubicBezTo>
                    <a:pt x="4964094" y="3761268"/>
                    <a:pt x="4949500" y="3768277"/>
                    <a:pt x="4935194" y="3775382"/>
                  </a:cubicBezTo>
                  <a:cubicBezTo>
                    <a:pt x="4922903" y="3781431"/>
                    <a:pt x="4909846" y="3785943"/>
                    <a:pt x="4897844" y="3792472"/>
                  </a:cubicBezTo>
                  <a:cubicBezTo>
                    <a:pt x="4888243" y="3797658"/>
                    <a:pt x="4879697" y="3804859"/>
                    <a:pt x="4870767" y="3811388"/>
                  </a:cubicBezTo>
                  <a:cubicBezTo>
                    <a:pt x="4862990" y="3817052"/>
                    <a:pt x="4854445" y="3821949"/>
                    <a:pt x="4847917" y="3828767"/>
                  </a:cubicBezTo>
                  <a:cubicBezTo>
                    <a:pt x="4831977" y="3845281"/>
                    <a:pt x="4815942" y="3861508"/>
                    <a:pt x="4796163" y="3873702"/>
                  </a:cubicBezTo>
                  <a:cubicBezTo>
                    <a:pt x="4776672" y="3885799"/>
                    <a:pt x="4758237" y="3899338"/>
                    <a:pt x="4738843" y="3911628"/>
                  </a:cubicBezTo>
                  <a:cubicBezTo>
                    <a:pt x="4719831" y="3923630"/>
                    <a:pt x="4702645" y="3936783"/>
                    <a:pt x="4692755" y="3958099"/>
                  </a:cubicBezTo>
                  <a:cubicBezTo>
                    <a:pt x="4688339" y="3967508"/>
                    <a:pt x="4682097" y="3977782"/>
                    <a:pt x="4673744" y="3983255"/>
                  </a:cubicBezTo>
                  <a:cubicBezTo>
                    <a:pt x="4661838" y="3991032"/>
                    <a:pt x="4646764" y="3993817"/>
                    <a:pt x="4633801" y="4000442"/>
                  </a:cubicBezTo>
                  <a:cubicBezTo>
                    <a:pt x="4618535" y="4008219"/>
                    <a:pt x="4600869" y="4014940"/>
                    <a:pt x="4590499" y="4027326"/>
                  </a:cubicBezTo>
                  <a:cubicBezTo>
                    <a:pt x="4581281" y="4038368"/>
                    <a:pt x="4571968" y="4047009"/>
                    <a:pt x="4559773" y="4054018"/>
                  </a:cubicBezTo>
                  <a:cubicBezTo>
                    <a:pt x="4551229" y="4058915"/>
                    <a:pt x="4544892" y="4067844"/>
                    <a:pt x="4536059" y="4071877"/>
                  </a:cubicBezTo>
                  <a:cubicBezTo>
                    <a:pt x="4524442" y="4077254"/>
                    <a:pt x="4512727" y="4081479"/>
                    <a:pt x="4502550" y="4089832"/>
                  </a:cubicBezTo>
                  <a:cubicBezTo>
                    <a:pt x="4491987" y="4098473"/>
                    <a:pt x="4479986" y="4105290"/>
                    <a:pt x="4468944" y="4113356"/>
                  </a:cubicBezTo>
                  <a:cubicBezTo>
                    <a:pt x="4463087" y="4117676"/>
                    <a:pt x="4458286" y="4123341"/>
                    <a:pt x="4452623" y="4127854"/>
                  </a:cubicBezTo>
                  <a:cubicBezTo>
                    <a:pt x="4442252" y="4136111"/>
                    <a:pt x="4431690" y="4144176"/>
                    <a:pt x="4421032" y="4151953"/>
                  </a:cubicBezTo>
                  <a:cubicBezTo>
                    <a:pt x="4410375" y="4159731"/>
                    <a:pt x="4400197" y="4168756"/>
                    <a:pt x="4388483" y="4174421"/>
                  </a:cubicBezTo>
                  <a:cubicBezTo>
                    <a:pt x="4368513" y="4184023"/>
                    <a:pt x="4346717" y="4189784"/>
                    <a:pt x="4327321" y="4200153"/>
                  </a:cubicBezTo>
                  <a:cubicBezTo>
                    <a:pt x="4307639" y="4210714"/>
                    <a:pt x="4289107" y="4223965"/>
                    <a:pt x="4271633" y="4237983"/>
                  </a:cubicBezTo>
                  <a:cubicBezTo>
                    <a:pt x="4257807" y="4249025"/>
                    <a:pt x="4244845" y="4259971"/>
                    <a:pt x="4227465" y="4265635"/>
                  </a:cubicBezTo>
                  <a:cubicBezTo>
                    <a:pt x="4217768" y="4268804"/>
                    <a:pt x="4207591" y="4275717"/>
                    <a:pt x="4201733" y="4283783"/>
                  </a:cubicBezTo>
                  <a:cubicBezTo>
                    <a:pt x="4189059" y="4301353"/>
                    <a:pt x="4172833" y="4313739"/>
                    <a:pt x="4154494" y="4324301"/>
                  </a:cubicBezTo>
                  <a:cubicBezTo>
                    <a:pt x="4130010" y="4338511"/>
                    <a:pt x="4105814" y="4353009"/>
                    <a:pt x="4081234" y="4366931"/>
                  </a:cubicBezTo>
                  <a:cubicBezTo>
                    <a:pt x="4066737" y="4375189"/>
                    <a:pt x="4052335" y="4383926"/>
                    <a:pt x="4036971" y="4389975"/>
                  </a:cubicBezTo>
                  <a:cubicBezTo>
                    <a:pt x="4005575" y="4402457"/>
                    <a:pt x="3973410" y="4413114"/>
                    <a:pt x="3941725" y="4424733"/>
                  </a:cubicBezTo>
                  <a:cubicBezTo>
                    <a:pt x="3931355" y="4428477"/>
                    <a:pt x="3921561" y="4433854"/>
                    <a:pt x="3910999" y="4437119"/>
                  </a:cubicBezTo>
                  <a:cubicBezTo>
                    <a:pt x="3899573" y="4440671"/>
                    <a:pt x="3887285" y="4441727"/>
                    <a:pt x="3875859" y="4445280"/>
                  </a:cubicBezTo>
                  <a:cubicBezTo>
                    <a:pt x="3856847" y="4451136"/>
                    <a:pt x="3838412" y="4458626"/>
                    <a:pt x="3819401" y="4464579"/>
                  </a:cubicBezTo>
                  <a:cubicBezTo>
                    <a:pt x="3782723" y="4476005"/>
                    <a:pt x="3745949" y="4486951"/>
                    <a:pt x="3709176" y="4497800"/>
                  </a:cubicBezTo>
                  <a:cubicBezTo>
                    <a:pt x="3701303" y="4500105"/>
                    <a:pt x="3692757" y="4500393"/>
                    <a:pt x="3684981" y="4502889"/>
                  </a:cubicBezTo>
                  <a:cubicBezTo>
                    <a:pt x="3664337" y="4509610"/>
                    <a:pt x="3643789" y="4516907"/>
                    <a:pt x="3623338" y="4524300"/>
                  </a:cubicBezTo>
                  <a:cubicBezTo>
                    <a:pt x="3610953" y="4528813"/>
                    <a:pt x="3598854" y="4534382"/>
                    <a:pt x="3586373" y="4538702"/>
                  </a:cubicBezTo>
                  <a:cubicBezTo>
                    <a:pt x="3576387" y="4542159"/>
                    <a:pt x="3566113" y="4544847"/>
                    <a:pt x="3555743" y="4546960"/>
                  </a:cubicBezTo>
                  <a:cubicBezTo>
                    <a:pt x="3546814" y="4548785"/>
                    <a:pt x="3537501" y="4548592"/>
                    <a:pt x="3528667" y="4550801"/>
                  </a:cubicBezTo>
                  <a:cubicBezTo>
                    <a:pt x="3504759" y="4556753"/>
                    <a:pt x="3481140" y="4563475"/>
                    <a:pt x="3457424" y="4569811"/>
                  </a:cubicBezTo>
                  <a:cubicBezTo>
                    <a:pt x="3447919" y="4572308"/>
                    <a:pt x="3438221" y="4574133"/>
                    <a:pt x="3429003" y="4577301"/>
                  </a:cubicBezTo>
                  <a:cubicBezTo>
                    <a:pt x="3404327" y="4585654"/>
                    <a:pt x="3380036" y="4595159"/>
                    <a:pt x="3355264" y="4603033"/>
                  </a:cubicBezTo>
                  <a:cubicBezTo>
                    <a:pt x="3334717" y="4609562"/>
                    <a:pt x="3313593" y="4614266"/>
                    <a:pt x="3292757" y="4620027"/>
                  </a:cubicBezTo>
                  <a:cubicBezTo>
                    <a:pt x="3283924" y="4622524"/>
                    <a:pt x="3275475" y="4626077"/>
                    <a:pt x="3266643" y="4628188"/>
                  </a:cubicBezTo>
                  <a:cubicBezTo>
                    <a:pt x="3246863" y="4632990"/>
                    <a:pt x="3226796" y="4637022"/>
                    <a:pt x="3206921" y="4641823"/>
                  </a:cubicBezTo>
                  <a:cubicBezTo>
                    <a:pt x="3195590" y="4644607"/>
                    <a:pt x="3184645" y="4649600"/>
                    <a:pt x="3173123" y="4651425"/>
                  </a:cubicBezTo>
                  <a:cubicBezTo>
                    <a:pt x="3145759" y="4655745"/>
                    <a:pt x="3118203" y="4658817"/>
                    <a:pt x="3090646" y="4662274"/>
                  </a:cubicBezTo>
                  <a:cubicBezTo>
                    <a:pt x="3062227" y="4665826"/>
                    <a:pt x="3033902" y="4669571"/>
                    <a:pt x="3005480" y="4672739"/>
                  </a:cubicBezTo>
                  <a:cubicBezTo>
                    <a:pt x="2989926" y="4674372"/>
                    <a:pt x="2974275" y="4674660"/>
                    <a:pt x="2958721" y="4676196"/>
                  </a:cubicBezTo>
                  <a:cubicBezTo>
                    <a:pt x="2945087" y="4677541"/>
                    <a:pt x="2931549" y="4680037"/>
                    <a:pt x="2917915" y="4681670"/>
                  </a:cubicBezTo>
                  <a:cubicBezTo>
                    <a:pt x="2906105" y="4683013"/>
                    <a:pt x="2894199" y="4683781"/>
                    <a:pt x="2882389" y="4685126"/>
                  </a:cubicBezTo>
                  <a:cubicBezTo>
                    <a:pt x="2863475" y="4687334"/>
                    <a:pt x="2844655" y="4689831"/>
                    <a:pt x="2825837" y="4692135"/>
                  </a:cubicBezTo>
                  <a:cubicBezTo>
                    <a:pt x="2817964" y="4692999"/>
                    <a:pt x="2809706" y="4695399"/>
                    <a:pt x="2802313" y="4693960"/>
                  </a:cubicBezTo>
                  <a:cubicBezTo>
                    <a:pt x="2783686" y="4690310"/>
                    <a:pt x="2765347" y="4691367"/>
                    <a:pt x="2746816" y="4693863"/>
                  </a:cubicBezTo>
                  <a:cubicBezTo>
                    <a:pt x="2740479" y="4694728"/>
                    <a:pt x="2733662" y="4694535"/>
                    <a:pt x="2727517" y="4692903"/>
                  </a:cubicBezTo>
                  <a:cubicBezTo>
                    <a:pt x="2714939" y="4689638"/>
                    <a:pt x="2702745" y="4685029"/>
                    <a:pt x="2690359" y="4680997"/>
                  </a:cubicBezTo>
                  <a:cubicBezTo>
                    <a:pt x="2689014" y="4680517"/>
                    <a:pt x="2687382" y="4680421"/>
                    <a:pt x="2685943" y="4680133"/>
                  </a:cubicBezTo>
                  <a:cubicBezTo>
                    <a:pt x="2677781" y="4678500"/>
                    <a:pt x="2669717" y="4676868"/>
                    <a:pt x="2661554" y="4675428"/>
                  </a:cubicBezTo>
                  <a:cubicBezTo>
                    <a:pt x="2657138" y="4674660"/>
                    <a:pt x="2652625" y="4674564"/>
                    <a:pt x="2648208" y="4673892"/>
                  </a:cubicBezTo>
                  <a:cubicBezTo>
                    <a:pt x="2631118" y="4671203"/>
                    <a:pt x="2612299" y="4675716"/>
                    <a:pt x="2597512" y="4664099"/>
                  </a:cubicBezTo>
                  <a:cubicBezTo>
                    <a:pt x="2587911" y="4656609"/>
                    <a:pt x="2578597" y="4658338"/>
                    <a:pt x="2568324" y="4659490"/>
                  </a:cubicBezTo>
                  <a:cubicBezTo>
                    <a:pt x="2560547" y="4660354"/>
                    <a:pt x="2552577" y="4660065"/>
                    <a:pt x="2544704" y="4660162"/>
                  </a:cubicBezTo>
                  <a:cubicBezTo>
                    <a:pt x="2530878" y="4660449"/>
                    <a:pt x="2517052" y="4660546"/>
                    <a:pt x="2503225" y="4661026"/>
                  </a:cubicBezTo>
                  <a:cubicBezTo>
                    <a:pt x="2498808" y="4661218"/>
                    <a:pt x="2494297" y="4663619"/>
                    <a:pt x="2489975" y="4663235"/>
                  </a:cubicBezTo>
                  <a:cubicBezTo>
                    <a:pt x="2470004" y="4661410"/>
                    <a:pt x="2450033" y="4658529"/>
                    <a:pt x="2430061" y="4656897"/>
                  </a:cubicBezTo>
                  <a:cubicBezTo>
                    <a:pt x="2418732" y="4655938"/>
                    <a:pt x="2407114" y="4657761"/>
                    <a:pt x="2395880" y="4656417"/>
                  </a:cubicBezTo>
                  <a:cubicBezTo>
                    <a:pt x="2382919" y="4654881"/>
                    <a:pt x="2370245" y="4650945"/>
                    <a:pt x="2357378" y="4648544"/>
                  </a:cubicBezTo>
                  <a:cubicBezTo>
                    <a:pt x="2353826" y="4647872"/>
                    <a:pt x="2349889" y="4648736"/>
                    <a:pt x="2346145" y="4648928"/>
                  </a:cubicBezTo>
                  <a:cubicBezTo>
                    <a:pt x="2341920" y="4649120"/>
                    <a:pt x="2337791" y="4649504"/>
                    <a:pt x="2333567" y="4649600"/>
                  </a:cubicBezTo>
                  <a:cubicBezTo>
                    <a:pt x="2320700" y="4649793"/>
                    <a:pt x="2307835" y="4649504"/>
                    <a:pt x="2294968" y="4650177"/>
                  </a:cubicBezTo>
                  <a:cubicBezTo>
                    <a:pt x="2287095" y="4650561"/>
                    <a:pt x="2278839" y="4654497"/>
                    <a:pt x="2271540" y="4653057"/>
                  </a:cubicBezTo>
                  <a:cubicBezTo>
                    <a:pt x="2256659" y="4650272"/>
                    <a:pt x="2241776" y="4656513"/>
                    <a:pt x="2226895" y="4651329"/>
                  </a:cubicBezTo>
                  <a:cubicBezTo>
                    <a:pt x="2222285" y="4649793"/>
                    <a:pt x="2215948" y="4653633"/>
                    <a:pt x="2210379" y="4653825"/>
                  </a:cubicBezTo>
                  <a:cubicBezTo>
                    <a:pt x="2196457" y="4654305"/>
                    <a:pt x="2182535" y="4654209"/>
                    <a:pt x="2168613" y="4654113"/>
                  </a:cubicBezTo>
                  <a:cubicBezTo>
                    <a:pt x="2156131" y="4654017"/>
                    <a:pt x="2143168" y="4655361"/>
                    <a:pt x="2131167" y="4652673"/>
                  </a:cubicBezTo>
                  <a:cubicBezTo>
                    <a:pt x="2118588" y="4649793"/>
                    <a:pt x="2107259" y="4650177"/>
                    <a:pt x="2095065" y="4653441"/>
                  </a:cubicBezTo>
                  <a:cubicBezTo>
                    <a:pt x="2086711" y="4655649"/>
                    <a:pt x="2077878" y="4655938"/>
                    <a:pt x="2069237" y="4656609"/>
                  </a:cubicBezTo>
                  <a:cubicBezTo>
                    <a:pt x="2059924" y="4657377"/>
                    <a:pt x="2049650" y="4655361"/>
                    <a:pt x="2041201" y="4658529"/>
                  </a:cubicBezTo>
                  <a:cubicBezTo>
                    <a:pt x="2016044" y="4667939"/>
                    <a:pt x="1990216" y="4669955"/>
                    <a:pt x="1963909" y="4669955"/>
                  </a:cubicBezTo>
                  <a:cubicBezTo>
                    <a:pt x="1959107" y="4669955"/>
                    <a:pt x="1954210" y="4668612"/>
                    <a:pt x="1949603" y="4667171"/>
                  </a:cubicBezTo>
                  <a:cubicBezTo>
                    <a:pt x="1922717" y="4658529"/>
                    <a:pt x="1895737" y="4659297"/>
                    <a:pt x="1868373" y="4664578"/>
                  </a:cubicBezTo>
                  <a:cubicBezTo>
                    <a:pt x="1862708" y="4665731"/>
                    <a:pt x="1856372" y="4665923"/>
                    <a:pt x="1850707" y="4664771"/>
                  </a:cubicBezTo>
                  <a:cubicBezTo>
                    <a:pt x="1834768" y="4661410"/>
                    <a:pt x="1819309" y="4655841"/>
                    <a:pt x="1803275" y="4653441"/>
                  </a:cubicBezTo>
                  <a:cubicBezTo>
                    <a:pt x="1776775" y="4649504"/>
                    <a:pt x="1753828" y="4662754"/>
                    <a:pt x="1730112" y="4671396"/>
                  </a:cubicBezTo>
                  <a:cubicBezTo>
                    <a:pt x="1707548" y="4679557"/>
                    <a:pt x="1688345" y="4697992"/>
                    <a:pt x="1661652" y="4693863"/>
                  </a:cubicBezTo>
                  <a:cubicBezTo>
                    <a:pt x="1658965" y="4693479"/>
                    <a:pt x="1655988" y="4696071"/>
                    <a:pt x="1653011" y="4696744"/>
                  </a:cubicBezTo>
                  <a:cubicBezTo>
                    <a:pt x="1644850" y="4698568"/>
                    <a:pt x="1636689" y="4700776"/>
                    <a:pt x="1628431" y="4701641"/>
                  </a:cubicBezTo>
                  <a:cubicBezTo>
                    <a:pt x="1618350" y="4702793"/>
                    <a:pt x="1608076" y="4702409"/>
                    <a:pt x="1597995" y="4703369"/>
                  </a:cubicBezTo>
                  <a:cubicBezTo>
                    <a:pt x="1585032" y="4704521"/>
                    <a:pt x="1572263" y="4707593"/>
                    <a:pt x="1559396" y="4707593"/>
                  </a:cubicBezTo>
                  <a:cubicBezTo>
                    <a:pt x="1549026" y="4707593"/>
                    <a:pt x="1538753" y="4704041"/>
                    <a:pt x="1528480" y="4702312"/>
                  </a:cubicBezTo>
                  <a:cubicBezTo>
                    <a:pt x="1513981" y="4699912"/>
                    <a:pt x="1498042" y="4700584"/>
                    <a:pt x="1485272" y="4694439"/>
                  </a:cubicBezTo>
                  <a:cubicBezTo>
                    <a:pt x="1471639" y="4687910"/>
                    <a:pt x="1458676" y="4684934"/>
                    <a:pt x="1444562" y="4686950"/>
                  </a:cubicBezTo>
                  <a:cubicBezTo>
                    <a:pt x="1439857" y="4687622"/>
                    <a:pt x="1433808" y="4691655"/>
                    <a:pt x="1431696" y="4695783"/>
                  </a:cubicBezTo>
                  <a:cubicBezTo>
                    <a:pt x="1426991" y="4705001"/>
                    <a:pt x="1420559" y="4706634"/>
                    <a:pt x="1411821" y="4703464"/>
                  </a:cubicBezTo>
                  <a:cubicBezTo>
                    <a:pt x="1404236" y="4700776"/>
                    <a:pt x="1394922" y="4699432"/>
                    <a:pt x="1389738" y="4694247"/>
                  </a:cubicBezTo>
                  <a:cubicBezTo>
                    <a:pt x="1375047" y="4679557"/>
                    <a:pt x="1356324" y="4679077"/>
                    <a:pt x="1338081" y="4675141"/>
                  </a:cubicBezTo>
                  <a:cubicBezTo>
                    <a:pt x="1326945" y="4672739"/>
                    <a:pt x="1316574" y="4672644"/>
                    <a:pt x="1305436" y="4674276"/>
                  </a:cubicBezTo>
                  <a:cubicBezTo>
                    <a:pt x="1281241" y="4677925"/>
                    <a:pt x="1257717" y="4672739"/>
                    <a:pt x="1234481" y="4666115"/>
                  </a:cubicBezTo>
                  <a:cubicBezTo>
                    <a:pt x="1219118" y="4661698"/>
                    <a:pt x="1203372" y="4659010"/>
                    <a:pt x="1188106" y="4654497"/>
                  </a:cubicBezTo>
                  <a:cubicBezTo>
                    <a:pt x="1176680" y="4651041"/>
                    <a:pt x="1165255" y="4646912"/>
                    <a:pt x="1154790" y="4641343"/>
                  </a:cubicBezTo>
                  <a:cubicBezTo>
                    <a:pt x="1139618" y="4633181"/>
                    <a:pt x="1126369" y="4620891"/>
                    <a:pt x="1107069" y="4624156"/>
                  </a:cubicBezTo>
                  <a:cubicBezTo>
                    <a:pt x="1090074" y="4627036"/>
                    <a:pt x="1074713" y="4620988"/>
                    <a:pt x="1059158" y="4615227"/>
                  </a:cubicBezTo>
                  <a:cubicBezTo>
                    <a:pt x="1047732" y="4611002"/>
                    <a:pt x="1036308" y="4606681"/>
                    <a:pt x="1024496" y="4603993"/>
                  </a:cubicBezTo>
                  <a:cubicBezTo>
                    <a:pt x="1010478" y="4600824"/>
                    <a:pt x="994635" y="4602169"/>
                    <a:pt x="982153" y="4596311"/>
                  </a:cubicBezTo>
                  <a:cubicBezTo>
                    <a:pt x="969095" y="4590166"/>
                    <a:pt x="958246" y="4594295"/>
                    <a:pt x="946628" y="4596024"/>
                  </a:cubicBezTo>
                  <a:cubicBezTo>
                    <a:pt x="928097" y="4598712"/>
                    <a:pt x="909661" y="4603705"/>
                    <a:pt x="890939" y="4597368"/>
                  </a:cubicBezTo>
                  <a:cubicBezTo>
                    <a:pt x="868184" y="4589687"/>
                    <a:pt x="845620" y="4581430"/>
                    <a:pt x="822769" y="4574133"/>
                  </a:cubicBezTo>
                  <a:cubicBezTo>
                    <a:pt x="813934" y="4571347"/>
                    <a:pt x="804431" y="4570195"/>
                    <a:pt x="795212" y="4568947"/>
                  </a:cubicBezTo>
                  <a:cubicBezTo>
                    <a:pt x="786476" y="4567891"/>
                    <a:pt x="776010" y="4570579"/>
                    <a:pt x="769288" y="4566547"/>
                  </a:cubicBezTo>
                  <a:cubicBezTo>
                    <a:pt x="752005" y="4556178"/>
                    <a:pt x="734243" y="4551089"/>
                    <a:pt x="714271" y="4551089"/>
                  </a:cubicBezTo>
                  <a:cubicBezTo>
                    <a:pt x="706781" y="4551089"/>
                    <a:pt x="699484" y="4546768"/>
                    <a:pt x="691900" y="4545999"/>
                  </a:cubicBezTo>
                  <a:cubicBezTo>
                    <a:pt x="681529" y="4545040"/>
                    <a:pt x="669623" y="4542447"/>
                    <a:pt x="660598" y="4546096"/>
                  </a:cubicBezTo>
                  <a:cubicBezTo>
                    <a:pt x="639379" y="4554737"/>
                    <a:pt x="622193" y="4547536"/>
                    <a:pt x="603662" y="4538991"/>
                  </a:cubicBezTo>
                  <a:cubicBezTo>
                    <a:pt x="585418" y="4530541"/>
                    <a:pt x="566215" y="4523821"/>
                    <a:pt x="546821" y="4518251"/>
                  </a:cubicBezTo>
                  <a:cubicBezTo>
                    <a:pt x="539524" y="4516235"/>
                    <a:pt x="530787" y="4519596"/>
                    <a:pt x="522721" y="4520267"/>
                  </a:cubicBezTo>
                  <a:cubicBezTo>
                    <a:pt x="519840" y="4520460"/>
                    <a:pt x="516671" y="4520748"/>
                    <a:pt x="514080" y="4519788"/>
                  </a:cubicBezTo>
                  <a:cubicBezTo>
                    <a:pt x="489020" y="4510570"/>
                    <a:pt x="463575" y="4503561"/>
                    <a:pt x="436404" y="4508361"/>
                  </a:cubicBezTo>
                  <a:cubicBezTo>
                    <a:pt x="433908" y="4508842"/>
                    <a:pt x="431123" y="4507786"/>
                    <a:pt x="428626" y="4507114"/>
                  </a:cubicBezTo>
                  <a:cubicBezTo>
                    <a:pt x="416432" y="4503657"/>
                    <a:pt x="404526" y="4498184"/>
                    <a:pt x="392141" y="4496936"/>
                  </a:cubicBezTo>
                  <a:cubicBezTo>
                    <a:pt x="361608" y="4493864"/>
                    <a:pt x="330884" y="4492615"/>
                    <a:pt x="300157" y="4490599"/>
                  </a:cubicBezTo>
                  <a:cubicBezTo>
                    <a:pt x="298237" y="4490503"/>
                    <a:pt x="296221" y="4490503"/>
                    <a:pt x="294493" y="4489831"/>
                  </a:cubicBezTo>
                  <a:cubicBezTo>
                    <a:pt x="283163" y="4485702"/>
                    <a:pt x="273274" y="4487047"/>
                    <a:pt x="263671" y="4494919"/>
                  </a:cubicBezTo>
                  <a:cubicBezTo>
                    <a:pt x="259447" y="4498376"/>
                    <a:pt x="253686" y="4500200"/>
                    <a:pt x="248406" y="4502121"/>
                  </a:cubicBezTo>
                  <a:cubicBezTo>
                    <a:pt x="240628" y="4505002"/>
                    <a:pt x="232659" y="4507786"/>
                    <a:pt x="224594" y="4509610"/>
                  </a:cubicBezTo>
                  <a:cubicBezTo>
                    <a:pt x="216624" y="4511338"/>
                    <a:pt x="208079" y="4513738"/>
                    <a:pt x="200398" y="4512395"/>
                  </a:cubicBezTo>
                  <a:cubicBezTo>
                    <a:pt x="186572" y="4509994"/>
                    <a:pt x="173417" y="4504618"/>
                    <a:pt x="159783" y="4501064"/>
                  </a:cubicBezTo>
                  <a:cubicBezTo>
                    <a:pt x="155079" y="4499816"/>
                    <a:pt x="149893" y="4500009"/>
                    <a:pt x="144997" y="4499912"/>
                  </a:cubicBezTo>
                  <a:cubicBezTo>
                    <a:pt x="133763" y="4499625"/>
                    <a:pt x="122241" y="4502409"/>
                    <a:pt x="112064" y="4494440"/>
                  </a:cubicBezTo>
                  <a:cubicBezTo>
                    <a:pt x="102655" y="4486951"/>
                    <a:pt x="93148" y="4489158"/>
                    <a:pt x="83259" y="4494824"/>
                  </a:cubicBezTo>
                  <a:cubicBezTo>
                    <a:pt x="76154" y="4498857"/>
                    <a:pt x="68090" y="4502025"/>
                    <a:pt x="60120" y="4503561"/>
                  </a:cubicBezTo>
                  <a:cubicBezTo>
                    <a:pt x="49174" y="4505673"/>
                    <a:pt x="38324" y="4506538"/>
                    <a:pt x="26514" y="4505289"/>
                  </a:cubicBezTo>
                  <a:cubicBezTo>
                    <a:pt x="18161" y="4504425"/>
                    <a:pt x="11343" y="4504041"/>
                    <a:pt x="4814" y="4498952"/>
                  </a:cubicBezTo>
                  <a:cubicBezTo>
                    <a:pt x="3759" y="4498184"/>
                    <a:pt x="1839" y="4497992"/>
                    <a:pt x="398" y="4498089"/>
                  </a:cubicBezTo>
                  <a:lnTo>
                    <a:pt x="0" y="4498087"/>
                  </a:lnTo>
                  <a:close/>
                </a:path>
              </a:pathLst>
            </a:custGeom>
            <a:solidFill>
              <a:schemeClr val="bg1">
                <a:alpha val="86000"/>
              </a:schemeClr>
            </a:soli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>
                <a:solidFill>
                  <a:schemeClr val="lt1">
                    <a:alpha val="14000"/>
                  </a:schemeClr>
                </a:solidFill>
              </a:endParaRPr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B69F842E-7C4E-BFE7-24FA-F8D58F9BF8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68127" y="2023558"/>
            <a:ext cx="3521265" cy="2491292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40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Valuation Takeaways</a:t>
            </a:r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30B5ED20-499B-41E7-95BE-8BBD313145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27088" y="4258080"/>
            <a:ext cx="4403345" cy="1180695"/>
          </a:xfrm>
          <a:custGeom>
            <a:avLst/>
            <a:gdLst>
              <a:gd name="connsiteX0" fmla="*/ 5260975 w 5260975"/>
              <a:gd name="connsiteY0" fmla="*/ 0 h 1410656"/>
              <a:gd name="connsiteX1" fmla="*/ 5260975 w 5260975"/>
              <a:gd name="connsiteY1" fmla="*/ 221634 h 1410656"/>
              <a:gd name="connsiteX2" fmla="*/ 5226503 w 5260975"/>
              <a:gd name="connsiteY2" fmla="*/ 237063 h 1410656"/>
              <a:gd name="connsiteX3" fmla="*/ 5206341 w 5260975"/>
              <a:gd name="connsiteY3" fmla="*/ 245128 h 1410656"/>
              <a:gd name="connsiteX4" fmla="*/ 5123287 w 5260975"/>
              <a:gd name="connsiteY4" fmla="*/ 297073 h 1410656"/>
              <a:gd name="connsiteX5" fmla="*/ 5048107 w 5260975"/>
              <a:gd name="connsiteY5" fmla="*/ 361307 h 1410656"/>
              <a:gd name="connsiteX6" fmla="*/ 4992899 w 5260975"/>
              <a:gd name="connsiteY6" fmla="*/ 437542 h 1410656"/>
              <a:gd name="connsiteX7" fmla="*/ 4977440 w 5260975"/>
              <a:gd name="connsiteY7" fmla="*/ 455690 h 1410656"/>
              <a:gd name="connsiteX8" fmla="*/ 4935193 w 5260975"/>
              <a:gd name="connsiteY8" fmla="*/ 478445 h 1410656"/>
              <a:gd name="connsiteX9" fmla="*/ 4897844 w 5260975"/>
              <a:gd name="connsiteY9" fmla="*/ 495535 h 1410656"/>
              <a:gd name="connsiteX10" fmla="*/ 4870767 w 5260975"/>
              <a:gd name="connsiteY10" fmla="*/ 514451 h 1410656"/>
              <a:gd name="connsiteX11" fmla="*/ 4847916 w 5260975"/>
              <a:gd name="connsiteY11" fmla="*/ 531830 h 1410656"/>
              <a:gd name="connsiteX12" fmla="*/ 4796163 w 5260975"/>
              <a:gd name="connsiteY12" fmla="*/ 576765 h 1410656"/>
              <a:gd name="connsiteX13" fmla="*/ 4738843 w 5260975"/>
              <a:gd name="connsiteY13" fmla="*/ 614691 h 1410656"/>
              <a:gd name="connsiteX14" fmla="*/ 4692755 w 5260975"/>
              <a:gd name="connsiteY14" fmla="*/ 661162 h 1410656"/>
              <a:gd name="connsiteX15" fmla="*/ 4673744 w 5260975"/>
              <a:gd name="connsiteY15" fmla="*/ 686318 h 1410656"/>
              <a:gd name="connsiteX16" fmla="*/ 4633801 w 5260975"/>
              <a:gd name="connsiteY16" fmla="*/ 703505 h 1410656"/>
              <a:gd name="connsiteX17" fmla="*/ 4590499 w 5260975"/>
              <a:gd name="connsiteY17" fmla="*/ 730389 h 1410656"/>
              <a:gd name="connsiteX18" fmla="*/ 4559773 w 5260975"/>
              <a:gd name="connsiteY18" fmla="*/ 757081 h 1410656"/>
              <a:gd name="connsiteX19" fmla="*/ 4536059 w 5260975"/>
              <a:gd name="connsiteY19" fmla="*/ 774940 h 1410656"/>
              <a:gd name="connsiteX20" fmla="*/ 4502549 w 5260975"/>
              <a:gd name="connsiteY20" fmla="*/ 792895 h 1410656"/>
              <a:gd name="connsiteX21" fmla="*/ 4468944 w 5260975"/>
              <a:gd name="connsiteY21" fmla="*/ 816419 h 1410656"/>
              <a:gd name="connsiteX22" fmla="*/ 4452622 w 5260975"/>
              <a:gd name="connsiteY22" fmla="*/ 830917 h 1410656"/>
              <a:gd name="connsiteX23" fmla="*/ 4421032 w 5260975"/>
              <a:gd name="connsiteY23" fmla="*/ 855016 h 1410656"/>
              <a:gd name="connsiteX24" fmla="*/ 4388483 w 5260975"/>
              <a:gd name="connsiteY24" fmla="*/ 877484 h 1410656"/>
              <a:gd name="connsiteX25" fmla="*/ 4327321 w 5260975"/>
              <a:gd name="connsiteY25" fmla="*/ 903216 h 1410656"/>
              <a:gd name="connsiteX26" fmla="*/ 4271633 w 5260975"/>
              <a:gd name="connsiteY26" fmla="*/ 941046 h 1410656"/>
              <a:gd name="connsiteX27" fmla="*/ 4227465 w 5260975"/>
              <a:gd name="connsiteY27" fmla="*/ 968698 h 1410656"/>
              <a:gd name="connsiteX28" fmla="*/ 4201733 w 5260975"/>
              <a:gd name="connsiteY28" fmla="*/ 986846 h 1410656"/>
              <a:gd name="connsiteX29" fmla="*/ 4154494 w 5260975"/>
              <a:gd name="connsiteY29" fmla="*/ 1027364 h 1410656"/>
              <a:gd name="connsiteX30" fmla="*/ 4081234 w 5260975"/>
              <a:gd name="connsiteY30" fmla="*/ 1069994 h 1410656"/>
              <a:gd name="connsiteX31" fmla="*/ 4036971 w 5260975"/>
              <a:gd name="connsiteY31" fmla="*/ 1093038 h 1410656"/>
              <a:gd name="connsiteX32" fmla="*/ 3941725 w 5260975"/>
              <a:gd name="connsiteY32" fmla="*/ 1127796 h 1410656"/>
              <a:gd name="connsiteX33" fmla="*/ 3910999 w 5260975"/>
              <a:gd name="connsiteY33" fmla="*/ 1140182 h 1410656"/>
              <a:gd name="connsiteX34" fmla="*/ 3875859 w 5260975"/>
              <a:gd name="connsiteY34" fmla="*/ 1148343 h 1410656"/>
              <a:gd name="connsiteX35" fmla="*/ 3819401 w 5260975"/>
              <a:gd name="connsiteY35" fmla="*/ 1167642 h 1410656"/>
              <a:gd name="connsiteX36" fmla="*/ 3709176 w 5260975"/>
              <a:gd name="connsiteY36" fmla="*/ 1200863 h 1410656"/>
              <a:gd name="connsiteX37" fmla="*/ 3684981 w 5260975"/>
              <a:gd name="connsiteY37" fmla="*/ 1205952 h 1410656"/>
              <a:gd name="connsiteX38" fmla="*/ 3623338 w 5260975"/>
              <a:gd name="connsiteY38" fmla="*/ 1227363 h 1410656"/>
              <a:gd name="connsiteX39" fmla="*/ 3586373 w 5260975"/>
              <a:gd name="connsiteY39" fmla="*/ 1241765 h 1410656"/>
              <a:gd name="connsiteX40" fmla="*/ 3555743 w 5260975"/>
              <a:gd name="connsiteY40" fmla="*/ 1250023 h 1410656"/>
              <a:gd name="connsiteX41" fmla="*/ 3528667 w 5260975"/>
              <a:gd name="connsiteY41" fmla="*/ 1253864 h 1410656"/>
              <a:gd name="connsiteX42" fmla="*/ 3457424 w 5260975"/>
              <a:gd name="connsiteY42" fmla="*/ 1272874 h 1410656"/>
              <a:gd name="connsiteX43" fmla="*/ 3429003 w 5260975"/>
              <a:gd name="connsiteY43" fmla="*/ 1280364 h 1410656"/>
              <a:gd name="connsiteX44" fmla="*/ 3355264 w 5260975"/>
              <a:gd name="connsiteY44" fmla="*/ 1306096 h 1410656"/>
              <a:gd name="connsiteX45" fmla="*/ 3292757 w 5260975"/>
              <a:gd name="connsiteY45" fmla="*/ 1323090 h 1410656"/>
              <a:gd name="connsiteX46" fmla="*/ 3266643 w 5260975"/>
              <a:gd name="connsiteY46" fmla="*/ 1331251 h 1410656"/>
              <a:gd name="connsiteX47" fmla="*/ 3206921 w 5260975"/>
              <a:gd name="connsiteY47" fmla="*/ 1344886 h 1410656"/>
              <a:gd name="connsiteX48" fmla="*/ 3173123 w 5260975"/>
              <a:gd name="connsiteY48" fmla="*/ 1354488 h 1410656"/>
              <a:gd name="connsiteX49" fmla="*/ 3090646 w 5260975"/>
              <a:gd name="connsiteY49" fmla="*/ 1365337 h 1410656"/>
              <a:gd name="connsiteX50" fmla="*/ 3005480 w 5260975"/>
              <a:gd name="connsiteY50" fmla="*/ 1375802 h 1410656"/>
              <a:gd name="connsiteX51" fmla="*/ 2958721 w 5260975"/>
              <a:gd name="connsiteY51" fmla="*/ 1379259 h 1410656"/>
              <a:gd name="connsiteX52" fmla="*/ 2917915 w 5260975"/>
              <a:gd name="connsiteY52" fmla="*/ 1384733 h 1410656"/>
              <a:gd name="connsiteX53" fmla="*/ 2882389 w 5260975"/>
              <a:gd name="connsiteY53" fmla="*/ 1388189 h 1410656"/>
              <a:gd name="connsiteX54" fmla="*/ 2825837 w 5260975"/>
              <a:gd name="connsiteY54" fmla="*/ 1395198 h 1410656"/>
              <a:gd name="connsiteX55" fmla="*/ 2802313 w 5260975"/>
              <a:gd name="connsiteY55" fmla="*/ 1397023 h 1410656"/>
              <a:gd name="connsiteX56" fmla="*/ 2746816 w 5260975"/>
              <a:gd name="connsiteY56" fmla="*/ 1396926 h 1410656"/>
              <a:gd name="connsiteX57" fmla="*/ 2727517 w 5260975"/>
              <a:gd name="connsiteY57" fmla="*/ 1395966 h 1410656"/>
              <a:gd name="connsiteX58" fmla="*/ 2690359 w 5260975"/>
              <a:gd name="connsiteY58" fmla="*/ 1384060 h 1410656"/>
              <a:gd name="connsiteX59" fmla="*/ 2685943 w 5260975"/>
              <a:gd name="connsiteY59" fmla="*/ 1383196 h 1410656"/>
              <a:gd name="connsiteX60" fmla="*/ 2661554 w 5260975"/>
              <a:gd name="connsiteY60" fmla="*/ 1378491 h 1410656"/>
              <a:gd name="connsiteX61" fmla="*/ 2648208 w 5260975"/>
              <a:gd name="connsiteY61" fmla="*/ 1376955 h 1410656"/>
              <a:gd name="connsiteX62" fmla="*/ 2597512 w 5260975"/>
              <a:gd name="connsiteY62" fmla="*/ 1367162 h 1410656"/>
              <a:gd name="connsiteX63" fmla="*/ 2568324 w 5260975"/>
              <a:gd name="connsiteY63" fmla="*/ 1362553 h 1410656"/>
              <a:gd name="connsiteX64" fmla="*/ 2544704 w 5260975"/>
              <a:gd name="connsiteY64" fmla="*/ 1363225 h 1410656"/>
              <a:gd name="connsiteX65" fmla="*/ 2503225 w 5260975"/>
              <a:gd name="connsiteY65" fmla="*/ 1364089 h 1410656"/>
              <a:gd name="connsiteX66" fmla="*/ 2489975 w 5260975"/>
              <a:gd name="connsiteY66" fmla="*/ 1366298 h 1410656"/>
              <a:gd name="connsiteX67" fmla="*/ 2430061 w 5260975"/>
              <a:gd name="connsiteY67" fmla="*/ 1359960 h 1410656"/>
              <a:gd name="connsiteX68" fmla="*/ 2395880 w 5260975"/>
              <a:gd name="connsiteY68" fmla="*/ 1359480 h 1410656"/>
              <a:gd name="connsiteX69" fmla="*/ 2357378 w 5260975"/>
              <a:gd name="connsiteY69" fmla="*/ 1351607 h 1410656"/>
              <a:gd name="connsiteX70" fmla="*/ 2346145 w 5260975"/>
              <a:gd name="connsiteY70" fmla="*/ 1351991 h 1410656"/>
              <a:gd name="connsiteX71" fmla="*/ 2333567 w 5260975"/>
              <a:gd name="connsiteY71" fmla="*/ 1352663 h 1410656"/>
              <a:gd name="connsiteX72" fmla="*/ 2294968 w 5260975"/>
              <a:gd name="connsiteY72" fmla="*/ 1353240 h 1410656"/>
              <a:gd name="connsiteX73" fmla="*/ 2271540 w 5260975"/>
              <a:gd name="connsiteY73" fmla="*/ 1356120 h 1410656"/>
              <a:gd name="connsiteX74" fmla="*/ 2226895 w 5260975"/>
              <a:gd name="connsiteY74" fmla="*/ 1354392 h 1410656"/>
              <a:gd name="connsiteX75" fmla="*/ 2210379 w 5260975"/>
              <a:gd name="connsiteY75" fmla="*/ 1356888 h 1410656"/>
              <a:gd name="connsiteX76" fmla="*/ 2168613 w 5260975"/>
              <a:gd name="connsiteY76" fmla="*/ 1357176 h 1410656"/>
              <a:gd name="connsiteX77" fmla="*/ 2131167 w 5260975"/>
              <a:gd name="connsiteY77" fmla="*/ 1355736 h 1410656"/>
              <a:gd name="connsiteX78" fmla="*/ 2095065 w 5260975"/>
              <a:gd name="connsiteY78" fmla="*/ 1356504 h 1410656"/>
              <a:gd name="connsiteX79" fmla="*/ 2069237 w 5260975"/>
              <a:gd name="connsiteY79" fmla="*/ 1359672 h 1410656"/>
              <a:gd name="connsiteX80" fmla="*/ 2041201 w 5260975"/>
              <a:gd name="connsiteY80" fmla="*/ 1361592 h 1410656"/>
              <a:gd name="connsiteX81" fmla="*/ 1963909 w 5260975"/>
              <a:gd name="connsiteY81" fmla="*/ 1373018 h 1410656"/>
              <a:gd name="connsiteX82" fmla="*/ 1949603 w 5260975"/>
              <a:gd name="connsiteY82" fmla="*/ 1370234 h 1410656"/>
              <a:gd name="connsiteX83" fmla="*/ 1868373 w 5260975"/>
              <a:gd name="connsiteY83" fmla="*/ 1367641 h 1410656"/>
              <a:gd name="connsiteX84" fmla="*/ 1850707 w 5260975"/>
              <a:gd name="connsiteY84" fmla="*/ 1367834 h 1410656"/>
              <a:gd name="connsiteX85" fmla="*/ 1803275 w 5260975"/>
              <a:gd name="connsiteY85" fmla="*/ 1356504 h 1410656"/>
              <a:gd name="connsiteX86" fmla="*/ 1730112 w 5260975"/>
              <a:gd name="connsiteY86" fmla="*/ 1374459 h 1410656"/>
              <a:gd name="connsiteX87" fmla="*/ 1661652 w 5260975"/>
              <a:gd name="connsiteY87" fmla="*/ 1396926 h 1410656"/>
              <a:gd name="connsiteX88" fmla="*/ 1653011 w 5260975"/>
              <a:gd name="connsiteY88" fmla="*/ 1399807 h 1410656"/>
              <a:gd name="connsiteX89" fmla="*/ 1628431 w 5260975"/>
              <a:gd name="connsiteY89" fmla="*/ 1404704 h 1410656"/>
              <a:gd name="connsiteX90" fmla="*/ 1597995 w 5260975"/>
              <a:gd name="connsiteY90" fmla="*/ 1406432 h 1410656"/>
              <a:gd name="connsiteX91" fmla="*/ 1559396 w 5260975"/>
              <a:gd name="connsiteY91" fmla="*/ 1410656 h 1410656"/>
              <a:gd name="connsiteX92" fmla="*/ 1528480 w 5260975"/>
              <a:gd name="connsiteY92" fmla="*/ 1405375 h 1410656"/>
              <a:gd name="connsiteX93" fmla="*/ 1485272 w 5260975"/>
              <a:gd name="connsiteY93" fmla="*/ 1397502 h 1410656"/>
              <a:gd name="connsiteX94" fmla="*/ 1444562 w 5260975"/>
              <a:gd name="connsiteY94" fmla="*/ 1390013 h 1410656"/>
              <a:gd name="connsiteX95" fmla="*/ 1431696 w 5260975"/>
              <a:gd name="connsiteY95" fmla="*/ 1398846 h 1410656"/>
              <a:gd name="connsiteX96" fmla="*/ 1411821 w 5260975"/>
              <a:gd name="connsiteY96" fmla="*/ 1406527 h 1410656"/>
              <a:gd name="connsiteX97" fmla="*/ 1389738 w 5260975"/>
              <a:gd name="connsiteY97" fmla="*/ 1397310 h 1410656"/>
              <a:gd name="connsiteX98" fmla="*/ 1338081 w 5260975"/>
              <a:gd name="connsiteY98" fmla="*/ 1378204 h 1410656"/>
              <a:gd name="connsiteX99" fmla="*/ 1305436 w 5260975"/>
              <a:gd name="connsiteY99" fmla="*/ 1377339 h 1410656"/>
              <a:gd name="connsiteX100" fmla="*/ 1234481 w 5260975"/>
              <a:gd name="connsiteY100" fmla="*/ 1369178 h 1410656"/>
              <a:gd name="connsiteX101" fmla="*/ 1188106 w 5260975"/>
              <a:gd name="connsiteY101" fmla="*/ 1357560 h 1410656"/>
              <a:gd name="connsiteX102" fmla="*/ 1154790 w 5260975"/>
              <a:gd name="connsiteY102" fmla="*/ 1344406 h 1410656"/>
              <a:gd name="connsiteX103" fmla="*/ 1107069 w 5260975"/>
              <a:gd name="connsiteY103" fmla="*/ 1327219 h 1410656"/>
              <a:gd name="connsiteX104" fmla="*/ 1059158 w 5260975"/>
              <a:gd name="connsiteY104" fmla="*/ 1318290 h 1410656"/>
              <a:gd name="connsiteX105" fmla="*/ 1024496 w 5260975"/>
              <a:gd name="connsiteY105" fmla="*/ 1307056 h 1410656"/>
              <a:gd name="connsiteX106" fmla="*/ 982153 w 5260975"/>
              <a:gd name="connsiteY106" fmla="*/ 1299374 h 1410656"/>
              <a:gd name="connsiteX107" fmla="*/ 946628 w 5260975"/>
              <a:gd name="connsiteY107" fmla="*/ 1299087 h 1410656"/>
              <a:gd name="connsiteX108" fmla="*/ 890939 w 5260975"/>
              <a:gd name="connsiteY108" fmla="*/ 1300431 h 1410656"/>
              <a:gd name="connsiteX109" fmla="*/ 822769 w 5260975"/>
              <a:gd name="connsiteY109" fmla="*/ 1277196 h 1410656"/>
              <a:gd name="connsiteX110" fmla="*/ 795212 w 5260975"/>
              <a:gd name="connsiteY110" fmla="*/ 1272010 h 1410656"/>
              <a:gd name="connsiteX111" fmla="*/ 769288 w 5260975"/>
              <a:gd name="connsiteY111" fmla="*/ 1269610 h 1410656"/>
              <a:gd name="connsiteX112" fmla="*/ 714271 w 5260975"/>
              <a:gd name="connsiteY112" fmla="*/ 1254152 h 1410656"/>
              <a:gd name="connsiteX113" fmla="*/ 691900 w 5260975"/>
              <a:gd name="connsiteY113" fmla="*/ 1249062 h 1410656"/>
              <a:gd name="connsiteX114" fmla="*/ 660598 w 5260975"/>
              <a:gd name="connsiteY114" fmla="*/ 1249159 h 1410656"/>
              <a:gd name="connsiteX115" fmla="*/ 603662 w 5260975"/>
              <a:gd name="connsiteY115" fmla="*/ 1242054 h 1410656"/>
              <a:gd name="connsiteX116" fmla="*/ 546821 w 5260975"/>
              <a:gd name="connsiteY116" fmla="*/ 1221314 h 1410656"/>
              <a:gd name="connsiteX117" fmla="*/ 522721 w 5260975"/>
              <a:gd name="connsiteY117" fmla="*/ 1223330 h 1410656"/>
              <a:gd name="connsiteX118" fmla="*/ 514080 w 5260975"/>
              <a:gd name="connsiteY118" fmla="*/ 1222851 h 1410656"/>
              <a:gd name="connsiteX119" fmla="*/ 436404 w 5260975"/>
              <a:gd name="connsiteY119" fmla="*/ 1211424 h 1410656"/>
              <a:gd name="connsiteX120" fmla="*/ 428626 w 5260975"/>
              <a:gd name="connsiteY120" fmla="*/ 1210177 h 1410656"/>
              <a:gd name="connsiteX121" fmla="*/ 392141 w 5260975"/>
              <a:gd name="connsiteY121" fmla="*/ 1199999 h 1410656"/>
              <a:gd name="connsiteX122" fmla="*/ 300157 w 5260975"/>
              <a:gd name="connsiteY122" fmla="*/ 1193662 h 1410656"/>
              <a:gd name="connsiteX123" fmla="*/ 294493 w 5260975"/>
              <a:gd name="connsiteY123" fmla="*/ 1192894 h 1410656"/>
              <a:gd name="connsiteX124" fmla="*/ 263671 w 5260975"/>
              <a:gd name="connsiteY124" fmla="*/ 1197982 h 1410656"/>
              <a:gd name="connsiteX125" fmla="*/ 248406 w 5260975"/>
              <a:gd name="connsiteY125" fmla="*/ 1205184 h 1410656"/>
              <a:gd name="connsiteX126" fmla="*/ 224594 w 5260975"/>
              <a:gd name="connsiteY126" fmla="*/ 1212673 h 1410656"/>
              <a:gd name="connsiteX127" fmla="*/ 200398 w 5260975"/>
              <a:gd name="connsiteY127" fmla="*/ 1215458 h 1410656"/>
              <a:gd name="connsiteX128" fmla="*/ 159783 w 5260975"/>
              <a:gd name="connsiteY128" fmla="*/ 1204127 h 1410656"/>
              <a:gd name="connsiteX129" fmla="*/ 144997 w 5260975"/>
              <a:gd name="connsiteY129" fmla="*/ 1202975 h 1410656"/>
              <a:gd name="connsiteX130" fmla="*/ 112064 w 5260975"/>
              <a:gd name="connsiteY130" fmla="*/ 1197503 h 1410656"/>
              <a:gd name="connsiteX131" fmla="*/ 83259 w 5260975"/>
              <a:gd name="connsiteY131" fmla="*/ 1197887 h 1410656"/>
              <a:gd name="connsiteX132" fmla="*/ 60120 w 5260975"/>
              <a:gd name="connsiteY132" fmla="*/ 1206624 h 1410656"/>
              <a:gd name="connsiteX133" fmla="*/ 26514 w 5260975"/>
              <a:gd name="connsiteY133" fmla="*/ 1208352 h 1410656"/>
              <a:gd name="connsiteX134" fmla="*/ 4814 w 5260975"/>
              <a:gd name="connsiteY134" fmla="*/ 1202015 h 1410656"/>
              <a:gd name="connsiteX135" fmla="*/ 398 w 5260975"/>
              <a:gd name="connsiteY135" fmla="*/ 1201152 h 1410656"/>
              <a:gd name="connsiteX136" fmla="*/ 0 w 5260975"/>
              <a:gd name="connsiteY136" fmla="*/ 1201150 h 1410656"/>
              <a:gd name="connsiteX137" fmla="*/ 0 w 5260975"/>
              <a:gd name="connsiteY137" fmla="*/ 1004512 h 1410656"/>
              <a:gd name="connsiteX138" fmla="*/ 30355 w 5260975"/>
              <a:gd name="connsiteY138" fmla="*/ 1002784 h 1410656"/>
              <a:gd name="connsiteX139" fmla="*/ 52151 w 5260975"/>
              <a:gd name="connsiteY139" fmla="*/ 997695 h 1410656"/>
              <a:gd name="connsiteX140" fmla="*/ 64248 w 5260975"/>
              <a:gd name="connsiteY140" fmla="*/ 994430 h 1410656"/>
              <a:gd name="connsiteX141" fmla="*/ 126370 w 5260975"/>
              <a:gd name="connsiteY141" fmla="*/ 985405 h 1410656"/>
              <a:gd name="connsiteX142" fmla="*/ 154022 w 5260975"/>
              <a:gd name="connsiteY142" fmla="*/ 975708 h 1410656"/>
              <a:gd name="connsiteX143" fmla="*/ 161512 w 5260975"/>
              <a:gd name="connsiteY143" fmla="*/ 974268 h 1410656"/>
              <a:gd name="connsiteX144" fmla="*/ 202510 w 5260975"/>
              <a:gd name="connsiteY144" fmla="*/ 978300 h 1410656"/>
              <a:gd name="connsiteX145" fmla="*/ 233235 w 5260975"/>
              <a:gd name="connsiteY145" fmla="*/ 993950 h 1410656"/>
              <a:gd name="connsiteX146" fmla="*/ 239188 w 5260975"/>
              <a:gd name="connsiteY146" fmla="*/ 999231 h 1410656"/>
              <a:gd name="connsiteX147" fmla="*/ 324834 w 5260975"/>
              <a:gd name="connsiteY147" fmla="*/ 997407 h 1410656"/>
              <a:gd name="connsiteX148" fmla="*/ 337987 w 5260975"/>
              <a:gd name="connsiteY148" fmla="*/ 995198 h 1410656"/>
              <a:gd name="connsiteX149" fmla="*/ 401550 w 5260975"/>
              <a:gd name="connsiteY149" fmla="*/ 1004416 h 1410656"/>
              <a:gd name="connsiteX150" fmla="*/ 420081 w 5260975"/>
              <a:gd name="connsiteY150" fmla="*/ 1006240 h 1410656"/>
              <a:gd name="connsiteX151" fmla="*/ 486523 w 5260975"/>
              <a:gd name="connsiteY151" fmla="*/ 1014498 h 1410656"/>
              <a:gd name="connsiteX152" fmla="*/ 495932 w 5260975"/>
              <a:gd name="connsiteY152" fmla="*/ 1006817 h 1410656"/>
              <a:gd name="connsiteX153" fmla="*/ 523009 w 5260975"/>
              <a:gd name="connsiteY153" fmla="*/ 987517 h 1410656"/>
              <a:gd name="connsiteX154" fmla="*/ 576393 w 5260975"/>
              <a:gd name="connsiteY154" fmla="*/ 970427 h 1410656"/>
              <a:gd name="connsiteX155" fmla="*/ 590892 w 5260975"/>
              <a:gd name="connsiteY155" fmla="*/ 971387 h 1410656"/>
              <a:gd name="connsiteX156" fmla="*/ 627569 w 5260975"/>
              <a:gd name="connsiteY156" fmla="*/ 999904 h 1410656"/>
              <a:gd name="connsiteX157" fmla="*/ 645429 w 5260975"/>
              <a:gd name="connsiteY157" fmla="*/ 1011329 h 1410656"/>
              <a:gd name="connsiteX158" fmla="*/ 696125 w 5260975"/>
              <a:gd name="connsiteY158" fmla="*/ 1032356 h 1410656"/>
              <a:gd name="connsiteX159" fmla="*/ 700349 w 5260975"/>
              <a:gd name="connsiteY159" fmla="*/ 1036197 h 1410656"/>
              <a:gd name="connsiteX160" fmla="*/ 737795 w 5260975"/>
              <a:gd name="connsiteY160" fmla="*/ 1081804 h 1410656"/>
              <a:gd name="connsiteX161" fmla="*/ 746244 w 5260975"/>
              <a:gd name="connsiteY161" fmla="*/ 1089581 h 1410656"/>
              <a:gd name="connsiteX162" fmla="*/ 756422 w 5260975"/>
              <a:gd name="connsiteY162" fmla="*/ 1101680 h 1410656"/>
              <a:gd name="connsiteX163" fmla="*/ 788202 w 5260975"/>
              <a:gd name="connsiteY163" fmla="*/ 1125108 h 1410656"/>
              <a:gd name="connsiteX164" fmla="*/ 827569 w 5260975"/>
              <a:gd name="connsiteY164" fmla="*/ 1132596 h 1410656"/>
              <a:gd name="connsiteX165" fmla="*/ 875097 w 5260975"/>
              <a:gd name="connsiteY165" fmla="*/ 1144022 h 1410656"/>
              <a:gd name="connsiteX166" fmla="*/ 894972 w 5260975"/>
              <a:gd name="connsiteY166" fmla="*/ 1151704 h 1410656"/>
              <a:gd name="connsiteX167" fmla="*/ 948260 w 5260975"/>
              <a:gd name="connsiteY167" fmla="*/ 1166298 h 1410656"/>
              <a:gd name="connsiteX168" fmla="*/ 986282 w 5260975"/>
              <a:gd name="connsiteY168" fmla="*/ 1178588 h 1410656"/>
              <a:gd name="connsiteX169" fmla="*/ 1041107 w 5260975"/>
              <a:gd name="connsiteY169" fmla="*/ 1185789 h 1410656"/>
              <a:gd name="connsiteX170" fmla="*/ 1067703 w 5260975"/>
              <a:gd name="connsiteY170" fmla="*/ 1186076 h 1410656"/>
              <a:gd name="connsiteX171" fmla="*/ 1116574 w 5260975"/>
              <a:gd name="connsiteY171" fmla="*/ 1222946 h 1410656"/>
              <a:gd name="connsiteX172" fmla="*/ 1155557 w 5260975"/>
              <a:gd name="connsiteY172" fmla="*/ 1247335 h 1410656"/>
              <a:gd name="connsiteX173" fmla="*/ 1196556 w 5260975"/>
              <a:gd name="connsiteY173" fmla="*/ 1235525 h 1410656"/>
              <a:gd name="connsiteX174" fmla="*/ 1207693 w 5260975"/>
              <a:gd name="connsiteY174" fmla="*/ 1224387 h 1410656"/>
              <a:gd name="connsiteX175" fmla="*/ 1274904 w 5260975"/>
              <a:gd name="connsiteY175" fmla="*/ 1213826 h 1410656"/>
              <a:gd name="connsiteX176" fmla="*/ 1370919 w 5260975"/>
              <a:gd name="connsiteY176" fmla="*/ 1213442 h 1410656"/>
              <a:gd name="connsiteX177" fmla="*/ 1530593 w 5260975"/>
              <a:gd name="connsiteY177" fmla="*/ 1189437 h 1410656"/>
              <a:gd name="connsiteX178" fmla="*/ 1558436 w 5260975"/>
              <a:gd name="connsiteY178" fmla="*/ 1178299 h 1410656"/>
              <a:gd name="connsiteX179" fmla="*/ 1589737 w 5260975"/>
              <a:gd name="connsiteY179" fmla="*/ 1175515 h 1410656"/>
              <a:gd name="connsiteX180" fmla="*/ 1601740 w 5260975"/>
              <a:gd name="connsiteY180" fmla="*/ 1182333 h 1410656"/>
              <a:gd name="connsiteX181" fmla="*/ 1654259 w 5260975"/>
              <a:gd name="connsiteY181" fmla="*/ 1192510 h 1410656"/>
              <a:gd name="connsiteX182" fmla="*/ 1664246 w 5260975"/>
              <a:gd name="connsiteY182" fmla="*/ 1192702 h 1410656"/>
              <a:gd name="connsiteX183" fmla="*/ 1698427 w 5260975"/>
              <a:gd name="connsiteY183" fmla="*/ 1188381 h 1410656"/>
              <a:gd name="connsiteX184" fmla="*/ 1730112 w 5260975"/>
              <a:gd name="connsiteY184" fmla="*/ 1185885 h 1410656"/>
              <a:gd name="connsiteX185" fmla="*/ 1809996 w 5260975"/>
              <a:gd name="connsiteY185" fmla="*/ 1194046 h 1410656"/>
              <a:gd name="connsiteX186" fmla="*/ 1871254 w 5260975"/>
              <a:gd name="connsiteY186" fmla="*/ 1192126 h 1410656"/>
              <a:gd name="connsiteX187" fmla="*/ 1899482 w 5260975"/>
              <a:gd name="connsiteY187" fmla="*/ 1194046 h 1410656"/>
              <a:gd name="connsiteX188" fmla="*/ 1915420 w 5260975"/>
              <a:gd name="connsiteY188" fmla="*/ 1196927 h 1410656"/>
              <a:gd name="connsiteX189" fmla="*/ 1951522 w 5260975"/>
              <a:gd name="connsiteY189" fmla="*/ 1216994 h 1410656"/>
              <a:gd name="connsiteX190" fmla="*/ 1971302 w 5260975"/>
              <a:gd name="connsiteY190" fmla="*/ 1221507 h 1410656"/>
              <a:gd name="connsiteX191" fmla="*/ 2030831 w 5260975"/>
              <a:gd name="connsiteY191" fmla="*/ 1221123 h 1410656"/>
              <a:gd name="connsiteX192" fmla="*/ 2120125 w 5260975"/>
              <a:gd name="connsiteY192" fmla="*/ 1190878 h 1410656"/>
              <a:gd name="connsiteX193" fmla="*/ 2129439 w 5260975"/>
              <a:gd name="connsiteY193" fmla="*/ 1186845 h 1410656"/>
              <a:gd name="connsiteX194" fmla="*/ 2174854 w 5260975"/>
              <a:gd name="connsiteY194" fmla="*/ 1181852 h 1410656"/>
              <a:gd name="connsiteX195" fmla="*/ 2205674 w 5260975"/>
              <a:gd name="connsiteY195" fmla="*/ 1188669 h 1410656"/>
              <a:gd name="connsiteX196" fmla="*/ 2247634 w 5260975"/>
              <a:gd name="connsiteY196" fmla="*/ 1202784 h 1410656"/>
              <a:gd name="connsiteX197" fmla="*/ 2285367 w 5260975"/>
              <a:gd name="connsiteY197" fmla="*/ 1214594 h 1410656"/>
              <a:gd name="connsiteX198" fmla="*/ 2312827 w 5260975"/>
              <a:gd name="connsiteY198" fmla="*/ 1227939 h 1410656"/>
              <a:gd name="connsiteX199" fmla="*/ 2375622 w 5260975"/>
              <a:gd name="connsiteY199" fmla="*/ 1237733 h 1410656"/>
              <a:gd name="connsiteX200" fmla="*/ 2382151 w 5260975"/>
              <a:gd name="connsiteY200" fmla="*/ 1239365 h 1410656"/>
              <a:gd name="connsiteX201" fmla="*/ 2429390 w 5260975"/>
              <a:gd name="connsiteY201" fmla="*/ 1227459 h 1410656"/>
              <a:gd name="connsiteX202" fmla="*/ 2486134 w 5260975"/>
              <a:gd name="connsiteY202" fmla="*/ 1215362 h 1410656"/>
              <a:gd name="connsiteX203" fmla="*/ 2506394 w 5260975"/>
              <a:gd name="connsiteY203" fmla="*/ 1219490 h 1410656"/>
              <a:gd name="connsiteX204" fmla="*/ 2534142 w 5260975"/>
              <a:gd name="connsiteY204" fmla="*/ 1225347 h 1410656"/>
              <a:gd name="connsiteX205" fmla="*/ 2559874 w 5260975"/>
              <a:gd name="connsiteY205" fmla="*/ 1222275 h 1410656"/>
              <a:gd name="connsiteX206" fmla="*/ 2575525 w 5260975"/>
              <a:gd name="connsiteY206" fmla="*/ 1221987 h 1410656"/>
              <a:gd name="connsiteX207" fmla="*/ 2646960 w 5260975"/>
              <a:gd name="connsiteY207" fmla="*/ 1257896 h 1410656"/>
              <a:gd name="connsiteX208" fmla="*/ 2665107 w 5260975"/>
              <a:gd name="connsiteY208" fmla="*/ 1260873 h 1410656"/>
              <a:gd name="connsiteX209" fmla="*/ 2675381 w 5260975"/>
              <a:gd name="connsiteY209" fmla="*/ 1265290 h 1410656"/>
              <a:gd name="connsiteX210" fmla="*/ 2737311 w 5260975"/>
              <a:gd name="connsiteY210" fmla="*/ 1309841 h 1410656"/>
              <a:gd name="connsiteX211" fmla="*/ 2763619 w 5260975"/>
              <a:gd name="connsiteY211" fmla="*/ 1318866 h 1410656"/>
              <a:gd name="connsiteX212" fmla="*/ 2792519 w 5260975"/>
              <a:gd name="connsiteY212" fmla="*/ 1317041 h 1410656"/>
              <a:gd name="connsiteX213" fmla="*/ 2809226 w 5260975"/>
              <a:gd name="connsiteY213" fmla="*/ 1313777 h 1410656"/>
              <a:gd name="connsiteX214" fmla="*/ 2850705 w 5260975"/>
              <a:gd name="connsiteY214" fmla="*/ 1285452 h 1410656"/>
              <a:gd name="connsiteX215" fmla="*/ 2874324 w 5260975"/>
              <a:gd name="connsiteY215" fmla="*/ 1286413 h 1410656"/>
              <a:gd name="connsiteX216" fmla="*/ 2911194 w 5260975"/>
              <a:gd name="connsiteY216" fmla="*/ 1305903 h 1410656"/>
              <a:gd name="connsiteX217" fmla="*/ 2978116 w 5260975"/>
              <a:gd name="connsiteY217" fmla="*/ 1314641 h 1410656"/>
              <a:gd name="connsiteX218" fmla="*/ 3012106 w 5260975"/>
              <a:gd name="connsiteY218" fmla="*/ 1287373 h 1410656"/>
              <a:gd name="connsiteX219" fmla="*/ 3029676 w 5260975"/>
              <a:gd name="connsiteY219" fmla="*/ 1261161 h 1410656"/>
              <a:gd name="connsiteX220" fmla="*/ 3080469 w 5260975"/>
              <a:gd name="connsiteY220" fmla="*/ 1230724 h 1410656"/>
              <a:gd name="connsiteX221" fmla="*/ 3092567 w 5260975"/>
              <a:gd name="connsiteY221" fmla="*/ 1242054 h 1410656"/>
              <a:gd name="connsiteX222" fmla="*/ 3129821 w 5260975"/>
              <a:gd name="connsiteY222" fmla="*/ 1246855 h 1410656"/>
              <a:gd name="connsiteX223" fmla="*/ 3170147 w 5260975"/>
              <a:gd name="connsiteY223" fmla="*/ 1246471 h 1410656"/>
              <a:gd name="connsiteX224" fmla="*/ 3240429 w 5260975"/>
              <a:gd name="connsiteY224" fmla="*/ 1251559 h 1410656"/>
              <a:gd name="connsiteX225" fmla="*/ 3287189 w 5260975"/>
              <a:gd name="connsiteY225" fmla="*/ 1222466 h 1410656"/>
              <a:gd name="connsiteX226" fmla="*/ 3305049 w 5260975"/>
              <a:gd name="connsiteY226" fmla="*/ 1210465 h 1410656"/>
              <a:gd name="connsiteX227" fmla="*/ 3321755 w 5260975"/>
              <a:gd name="connsiteY227" fmla="*/ 1202784 h 1410656"/>
              <a:gd name="connsiteX228" fmla="*/ 3341055 w 5260975"/>
              <a:gd name="connsiteY228" fmla="*/ 1198463 h 1410656"/>
              <a:gd name="connsiteX229" fmla="*/ 3387621 w 5260975"/>
              <a:gd name="connsiteY229" fmla="*/ 1182140 h 1410656"/>
              <a:gd name="connsiteX230" fmla="*/ 3413161 w 5260975"/>
              <a:gd name="connsiteY230" fmla="*/ 1166105 h 1410656"/>
              <a:gd name="connsiteX231" fmla="*/ 3470579 w 5260975"/>
              <a:gd name="connsiteY231" fmla="*/ 1150647 h 1410656"/>
              <a:gd name="connsiteX232" fmla="*/ 3509657 w 5260975"/>
              <a:gd name="connsiteY232" fmla="*/ 1136821 h 1410656"/>
              <a:gd name="connsiteX233" fmla="*/ 3550847 w 5260975"/>
              <a:gd name="connsiteY233" fmla="*/ 1113009 h 1410656"/>
              <a:gd name="connsiteX234" fmla="*/ 3556608 w 5260975"/>
              <a:gd name="connsiteY234" fmla="*/ 1109361 h 1410656"/>
              <a:gd name="connsiteX235" fmla="*/ 3570435 w 5260975"/>
              <a:gd name="connsiteY235" fmla="*/ 1093710 h 1410656"/>
              <a:gd name="connsiteX236" fmla="*/ 3590501 w 5260975"/>
              <a:gd name="connsiteY236" fmla="*/ 1039846 h 1410656"/>
              <a:gd name="connsiteX237" fmla="*/ 3596263 w 5260975"/>
              <a:gd name="connsiteY237" fmla="*/ 1028900 h 1410656"/>
              <a:gd name="connsiteX238" fmla="*/ 3648591 w 5260975"/>
              <a:gd name="connsiteY238" fmla="*/ 992030 h 1410656"/>
              <a:gd name="connsiteX239" fmla="*/ 3667986 w 5260975"/>
              <a:gd name="connsiteY239" fmla="*/ 995487 h 1410656"/>
              <a:gd name="connsiteX240" fmla="*/ 3689397 w 5260975"/>
              <a:gd name="connsiteY240" fmla="*/ 1007585 h 1410656"/>
              <a:gd name="connsiteX241" fmla="*/ 3736349 w 5260975"/>
              <a:gd name="connsiteY241" fmla="*/ 1010753 h 1410656"/>
              <a:gd name="connsiteX242" fmla="*/ 3753919 w 5260975"/>
              <a:gd name="connsiteY242" fmla="*/ 1004513 h 1410656"/>
              <a:gd name="connsiteX243" fmla="*/ 3784643 w 5260975"/>
              <a:gd name="connsiteY243" fmla="*/ 987710 h 1410656"/>
              <a:gd name="connsiteX244" fmla="*/ 3808359 w 5260975"/>
              <a:gd name="connsiteY244" fmla="*/ 961689 h 1410656"/>
              <a:gd name="connsiteX245" fmla="*/ 3842829 w 5260975"/>
              <a:gd name="connsiteY245" fmla="*/ 918674 h 1410656"/>
              <a:gd name="connsiteX246" fmla="*/ 3908983 w 5260975"/>
              <a:gd name="connsiteY246" fmla="*/ 902256 h 1410656"/>
              <a:gd name="connsiteX247" fmla="*/ 3934428 w 5260975"/>
              <a:gd name="connsiteY247" fmla="*/ 896783 h 1410656"/>
              <a:gd name="connsiteX248" fmla="*/ 4026987 w 5260975"/>
              <a:gd name="connsiteY248" fmla="*/ 873835 h 1410656"/>
              <a:gd name="connsiteX249" fmla="*/ 4035051 w 5260975"/>
              <a:gd name="connsiteY249" fmla="*/ 873067 h 1410656"/>
              <a:gd name="connsiteX250" fmla="*/ 4099189 w 5260975"/>
              <a:gd name="connsiteY250" fmla="*/ 846664 h 1410656"/>
              <a:gd name="connsiteX251" fmla="*/ 4114647 w 5260975"/>
              <a:gd name="connsiteY251" fmla="*/ 840134 h 1410656"/>
              <a:gd name="connsiteX252" fmla="*/ 4133563 w 5260975"/>
              <a:gd name="connsiteY252" fmla="*/ 823427 h 1410656"/>
              <a:gd name="connsiteX253" fmla="*/ 4151039 w 5260975"/>
              <a:gd name="connsiteY253" fmla="*/ 776284 h 1410656"/>
              <a:gd name="connsiteX254" fmla="*/ 4171489 w 5260975"/>
              <a:gd name="connsiteY254" fmla="*/ 754776 h 1410656"/>
              <a:gd name="connsiteX255" fmla="*/ 4186372 w 5260975"/>
              <a:gd name="connsiteY255" fmla="*/ 741718 h 1410656"/>
              <a:gd name="connsiteX256" fmla="*/ 4199429 w 5260975"/>
              <a:gd name="connsiteY256" fmla="*/ 721940 h 1410656"/>
              <a:gd name="connsiteX257" fmla="*/ 4212487 w 5260975"/>
              <a:gd name="connsiteY257" fmla="*/ 674604 h 1410656"/>
              <a:gd name="connsiteX258" fmla="*/ 4232555 w 5260975"/>
              <a:gd name="connsiteY258" fmla="*/ 632645 h 1410656"/>
              <a:gd name="connsiteX259" fmla="*/ 4268657 w 5260975"/>
              <a:gd name="connsiteY259" fmla="*/ 609410 h 1410656"/>
              <a:gd name="connsiteX260" fmla="*/ 4291028 w 5260975"/>
              <a:gd name="connsiteY260" fmla="*/ 597216 h 1410656"/>
              <a:gd name="connsiteX261" fmla="*/ 4379651 w 5260975"/>
              <a:gd name="connsiteY261" fmla="*/ 609506 h 1410656"/>
              <a:gd name="connsiteX262" fmla="*/ 4440139 w 5260975"/>
              <a:gd name="connsiteY262" fmla="*/ 621507 h 1410656"/>
              <a:gd name="connsiteX263" fmla="*/ 4460015 w 5260975"/>
              <a:gd name="connsiteY263" fmla="*/ 616899 h 1410656"/>
              <a:gd name="connsiteX264" fmla="*/ 4516183 w 5260975"/>
              <a:gd name="connsiteY264" fmla="*/ 577724 h 1410656"/>
              <a:gd name="connsiteX265" fmla="*/ 4571681 w 5260975"/>
              <a:gd name="connsiteY265" fmla="*/ 560250 h 1410656"/>
              <a:gd name="connsiteX266" fmla="*/ 4613447 w 5260975"/>
              <a:gd name="connsiteY266" fmla="*/ 555257 h 1410656"/>
              <a:gd name="connsiteX267" fmla="*/ 4649355 w 5260975"/>
              <a:gd name="connsiteY267" fmla="*/ 551417 h 1410656"/>
              <a:gd name="connsiteX268" fmla="*/ 4692467 w 5260975"/>
              <a:gd name="connsiteY268" fmla="*/ 540663 h 1410656"/>
              <a:gd name="connsiteX269" fmla="*/ 4716855 w 5260975"/>
              <a:gd name="connsiteY269" fmla="*/ 528949 h 1410656"/>
              <a:gd name="connsiteX270" fmla="*/ 4755645 w 5260975"/>
              <a:gd name="connsiteY270" fmla="*/ 512147 h 1410656"/>
              <a:gd name="connsiteX271" fmla="*/ 4795395 w 5260975"/>
              <a:gd name="connsiteY271" fmla="*/ 490351 h 1410656"/>
              <a:gd name="connsiteX272" fmla="*/ 4825928 w 5260975"/>
              <a:gd name="connsiteY272" fmla="*/ 459818 h 1410656"/>
              <a:gd name="connsiteX273" fmla="*/ 4842347 w 5260975"/>
              <a:gd name="connsiteY273" fmla="*/ 434086 h 1410656"/>
              <a:gd name="connsiteX274" fmla="*/ 4890451 w 5260975"/>
              <a:gd name="connsiteY274" fmla="*/ 397216 h 1410656"/>
              <a:gd name="connsiteX275" fmla="*/ 4933945 w 5260975"/>
              <a:gd name="connsiteY275" fmla="*/ 327701 h 1410656"/>
              <a:gd name="connsiteX276" fmla="*/ 4961214 w 5260975"/>
              <a:gd name="connsiteY276" fmla="*/ 298801 h 1410656"/>
              <a:gd name="connsiteX277" fmla="*/ 4976672 w 5260975"/>
              <a:gd name="connsiteY277" fmla="*/ 290639 h 1410656"/>
              <a:gd name="connsiteX278" fmla="*/ 5002979 w 5260975"/>
              <a:gd name="connsiteY278" fmla="*/ 270573 h 1410656"/>
              <a:gd name="connsiteX279" fmla="*/ 5018535 w 5260975"/>
              <a:gd name="connsiteY279" fmla="*/ 255690 h 1410656"/>
              <a:gd name="connsiteX280" fmla="*/ 5061069 w 5260975"/>
              <a:gd name="connsiteY280" fmla="*/ 200961 h 1410656"/>
              <a:gd name="connsiteX281" fmla="*/ 5074127 w 5260975"/>
              <a:gd name="connsiteY281" fmla="*/ 184735 h 1410656"/>
              <a:gd name="connsiteX282" fmla="*/ 5101108 w 5260975"/>
              <a:gd name="connsiteY282" fmla="*/ 156891 h 1410656"/>
              <a:gd name="connsiteX283" fmla="*/ 5112918 w 5260975"/>
              <a:gd name="connsiteY283" fmla="*/ 148441 h 1410656"/>
              <a:gd name="connsiteX284" fmla="*/ 5133753 w 5260975"/>
              <a:gd name="connsiteY284" fmla="*/ 125782 h 1410656"/>
              <a:gd name="connsiteX285" fmla="*/ 5183393 w 5260975"/>
              <a:gd name="connsiteY285" fmla="*/ 66348 h 1410656"/>
              <a:gd name="connsiteX286" fmla="*/ 5204709 w 5260975"/>
              <a:gd name="connsiteY286" fmla="*/ 33030 h 1410656"/>
              <a:gd name="connsiteX287" fmla="*/ 5247243 w 5260975"/>
              <a:gd name="connsiteY287" fmla="*/ 8451 h 1410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</a:cxnLst>
            <a:rect l="l" t="t" r="r" b="b"/>
            <a:pathLst>
              <a:path w="5260975" h="1410656">
                <a:moveTo>
                  <a:pt x="5260975" y="0"/>
                </a:moveTo>
                <a:lnTo>
                  <a:pt x="5260975" y="221634"/>
                </a:lnTo>
                <a:lnTo>
                  <a:pt x="5226503" y="237063"/>
                </a:lnTo>
                <a:cubicBezTo>
                  <a:pt x="5219783" y="239848"/>
                  <a:pt x="5212389" y="241384"/>
                  <a:pt x="5206341" y="245128"/>
                </a:cubicBezTo>
                <a:cubicBezTo>
                  <a:pt x="5178495" y="262219"/>
                  <a:pt x="5151515" y="280654"/>
                  <a:pt x="5123287" y="297073"/>
                </a:cubicBezTo>
                <a:cubicBezTo>
                  <a:pt x="5094195" y="314067"/>
                  <a:pt x="5068175" y="334134"/>
                  <a:pt x="5048107" y="361307"/>
                </a:cubicBezTo>
                <a:cubicBezTo>
                  <a:pt x="5029480" y="386559"/>
                  <a:pt x="5011429" y="412194"/>
                  <a:pt x="4992899" y="437542"/>
                </a:cubicBezTo>
                <a:cubicBezTo>
                  <a:pt x="4988194" y="443975"/>
                  <a:pt x="4983873" y="451561"/>
                  <a:pt x="4977440" y="455690"/>
                </a:cubicBezTo>
                <a:cubicBezTo>
                  <a:pt x="4964094" y="464331"/>
                  <a:pt x="4949499" y="471340"/>
                  <a:pt x="4935193" y="478445"/>
                </a:cubicBezTo>
                <a:cubicBezTo>
                  <a:pt x="4922903" y="484494"/>
                  <a:pt x="4909845" y="489006"/>
                  <a:pt x="4897844" y="495535"/>
                </a:cubicBezTo>
                <a:cubicBezTo>
                  <a:pt x="4888243" y="500721"/>
                  <a:pt x="4879697" y="507922"/>
                  <a:pt x="4870767" y="514451"/>
                </a:cubicBezTo>
                <a:cubicBezTo>
                  <a:pt x="4862990" y="520115"/>
                  <a:pt x="4854445" y="525012"/>
                  <a:pt x="4847916" y="531830"/>
                </a:cubicBezTo>
                <a:cubicBezTo>
                  <a:pt x="4831977" y="548344"/>
                  <a:pt x="4815942" y="564571"/>
                  <a:pt x="4796163" y="576765"/>
                </a:cubicBezTo>
                <a:cubicBezTo>
                  <a:pt x="4776672" y="588862"/>
                  <a:pt x="4758237" y="602401"/>
                  <a:pt x="4738843" y="614691"/>
                </a:cubicBezTo>
                <a:cubicBezTo>
                  <a:pt x="4719831" y="626693"/>
                  <a:pt x="4702645" y="639846"/>
                  <a:pt x="4692755" y="661162"/>
                </a:cubicBezTo>
                <a:cubicBezTo>
                  <a:pt x="4688339" y="670571"/>
                  <a:pt x="4682097" y="680845"/>
                  <a:pt x="4673744" y="686318"/>
                </a:cubicBezTo>
                <a:cubicBezTo>
                  <a:pt x="4661838" y="694095"/>
                  <a:pt x="4646764" y="696880"/>
                  <a:pt x="4633801" y="703505"/>
                </a:cubicBezTo>
                <a:cubicBezTo>
                  <a:pt x="4618535" y="711282"/>
                  <a:pt x="4600869" y="718003"/>
                  <a:pt x="4590499" y="730389"/>
                </a:cubicBezTo>
                <a:cubicBezTo>
                  <a:pt x="4581281" y="741431"/>
                  <a:pt x="4571968" y="750072"/>
                  <a:pt x="4559773" y="757081"/>
                </a:cubicBezTo>
                <a:cubicBezTo>
                  <a:pt x="4551229" y="761978"/>
                  <a:pt x="4544892" y="770907"/>
                  <a:pt x="4536059" y="774940"/>
                </a:cubicBezTo>
                <a:cubicBezTo>
                  <a:pt x="4524441" y="780317"/>
                  <a:pt x="4512727" y="784542"/>
                  <a:pt x="4502549" y="792895"/>
                </a:cubicBezTo>
                <a:cubicBezTo>
                  <a:pt x="4491987" y="801536"/>
                  <a:pt x="4479986" y="808353"/>
                  <a:pt x="4468944" y="816419"/>
                </a:cubicBezTo>
                <a:cubicBezTo>
                  <a:pt x="4463087" y="820739"/>
                  <a:pt x="4458286" y="826404"/>
                  <a:pt x="4452622" y="830917"/>
                </a:cubicBezTo>
                <a:cubicBezTo>
                  <a:pt x="4442252" y="839174"/>
                  <a:pt x="4431690" y="847239"/>
                  <a:pt x="4421032" y="855016"/>
                </a:cubicBezTo>
                <a:cubicBezTo>
                  <a:pt x="4410375" y="862794"/>
                  <a:pt x="4400197" y="871819"/>
                  <a:pt x="4388483" y="877484"/>
                </a:cubicBezTo>
                <a:cubicBezTo>
                  <a:pt x="4368513" y="887086"/>
                  <a:pt x="4346717" y="892847"/>
                  <a:pt x="4327321" y="903216"/>
                </a:cubicBezTo>
                <a:cubicBezTo>
                  <a:pt x="4307639" y="913777"/>
                  <a:pt x="4289107" y="927028"/>
                  <a:pt x="4271633" y="941046"/>
                </a:cubicBezTo>
                <a:cubicBezTo>
                  <a:pt x="4257807" y="952088"/>
                  <a:pt x="4244845" y="963034"/>
                  <a:pt x="4227465" y="968698"/>
                </a:cubicBezTo>
                <a:cubicBezTo>
                  <a:pt x="4217768" y="971867"/>
                  <a:pt x="4207591" y="978780"/>
                  <a:pt x="4201733" y="986846"/>
                </a:cubicBezTo>
                <a:cubicBezTo>
                  <a:pt x="4189059" y="1004416"/>
                  <a:pt x="4172833" y="1016802"/>
                  <a:pt x="4154494" y="1027364"/>
                </a:cubicBezTo>
                <a:cubicBezTo>
                  <a:pt x="4130010" y="1041574"/>
                  <a:pt x="4105814" y="1056072"/>
                  <a:pt x="4081234" y="1069994"/>
                </a:cubicBezTo>
                <a:cubicBezTo>
                  <a:pt x="4066737" y="1078252"/>
                  <a:pt x="4052335" y="1086989"/>
                  <a:pt x="4036971" y="1093038"/>
                </a:cubicBezTo>
                <a:cubicBezTo>
                  <a:pt x="4005575" y="1105520"/>
                  <a:pt x="3973410" y="1116177"/>
                  <a:pt x="3941725" y="1127796"/>
                </a:cubicBezTo>
                <a:cubicBezTo>
                  <a:pt x="3931355" y="1131540"/>
                  <a:pt x="3921561" y="1136917"/>
                  <a:pt x="3910999" y="1140182"/>
                </a:cubicBezTo>
                <a:cubicBezTo>
                  <a:pt x="3899573" y="1143734"/>
                  <a:pt x="3887285" y="1144790"/>
                  <a:pt x="3875859" y="1148343"/>
                </a:cubicBezTo>
                <a:cubicBezTo>
                  <a:pt x="3856847" y="1154199"/>
                  <a:pt x="3838412" y="1161689"/>
                  <a:pt x="3819401" y="1167642"/>
                </a:cubicBezTo>
                <a:cubicBezTo>
                  <a:pt x="3782723" y="1179068"/>
                  <a:pt x="3745949" y="1190014"/>
                  <a:pt x="3709176" y="1200863"/>
                </a:cubicBezTo>
                <a:cubicBezTo>
                  <a:pt x="3701303" y="1203168"/>
                  <a:pt x="3692757" y="1203456"/>
                  <a:pt x="3684981" y="1205952"/>
                </a:cubicBezTo>
                <a:cubicBezTo>
                  <a:pt x="3664337" y="1212673"/>
                  <a:pt x="3643789" y="1219970"/>
                  <a:pt x="3623338" y="1227363"/>
                </a:cubicBezTo>
                <a:cubicBezTo>
                  <a:pt x="3610953" y="1231876"/>
                  <a:pt x="3598854" y="1237445"/>
                  <a:pt x="3586373" y="1241765"/>
                </a:cubicBezTo>
                <a:cubicBezTo>
                  <a:pt x="3576387" y="1245222"/>
                  <a:pt x="3566113" y="1247910"/>
                  <a:pt x="3555743" y="1250023"/>
                </a:cubicBezTo>
                <a:cubicBezTo>
                  <a:pt x="3546814" y="1251848"/>
                  <a:pt x="3537501" y="1251655"/>
                  <a:pt x="3528667" y="1253864"/>
                </a:cubicBezTo>
                <a:cubicBezTo>
                  <a:pt x="3504759" y="1259816"/>
                  <a:pt x="3481140" y="1266538"/>
                  <a:pt x="3457424" y="1272874"/>
                </a:cubicBezTo>
                <a:cubicBezTo>
                  <a:pt x="3447919" y="1275371"/>
                  <a:pt x="3438221" y="1277196"/>
                  <a:pt x="3429003" y="1280364"/>
                </a:cubicBezTo>
                <a:cubicBezTo>
                  <a:pt x="3404327" y="1288717"/>
                  <a:pt x="3380036" y="1298222"/>
                  <a:pt x="3355264" y="1306096"/>
                </a:cubicBezTo>
                <a:cubicBezTo>
                  <a:pt x="3334717" y="1312625"/>
                  <a:pt x="3313593" y="1317329"/>
                  <a:pt x="3292757" y="1323090"/>
                </a:cubicBezTo>
                <a:cubicBezTo>
                  <a:pt x="3283924" y="1325587"/>
                  <a:pt x="3275475" y="1329140"/>
                  <a:pt x="3266643" y="1331251"/>
                </a:cubicBezTo>
                <a:cubicBezTo>
                  <a:pt x="3246863" y="1336053"/>
                  <a:pt x="3226796" y="1340085"/>
                  <a:pt x="3206921" y="1344886"/>
                </a:cubicBezTo>
                <a:cubicBezTo>
                  <a:pt x="3195590" y="1347670"/>
                  <a:pt x="3184645" y="1352663"/>
                  <a:pt x="3173123" y="1354488"/>
                </a:cubicBezTo>
                <a:cubicBezTo>
                  <a:pt x="3145759" y="1358808"/>
                  <a:pt x="3118203" y="1361880"/>
                  <a:pt x="3090646" y="1365337"/>
                </a:cubicBezTo>
                <a:cubicBezTo>
                  <a:pt x="3062227" y="1368889"/>
                  <a:pt x="3033902" y="1372634"/>
                  <a:pt x="3005480" y="1375802"/>
                </a:cubicBezTo>
                <a:cubicBezTo>
                  <a:pt x="2989926" y="1377435"/>
                  <a:pt x="2974275" y="1377723"/>
                  <a:pt x="2958721" y="1379259"/>
                </a:cubicBezTo>
                <a:cubicBezTo>
                  <a:pt x="2945087" y="1380604"/>
                  <a:pt x="2931549" y="1383100"/>
                  <a:pt x="2917915" y="1384733"/>
                </a:cubicBezTo>
                <a:cubicBezTo>
                  <a:pt x="2906105" y="1386076"/>
                  <a:pt x="2894199" y="1386844"/>
                  <a:pt x="2882389" y="1388189"/>
                </a:cubicBezTo>
                <a:cubicBezTo>
                  <a:pt x="2863475" y="1390397"/>
                  <a:pt x="2844655" y="1392894"/>
                  <a:pt x="2825837" y="1395198"/>
                </a:cubicBezTo>
                <a:cubicBezTo>
                  <a:pt x="2817964" y="1396062"/>
                  <a:pt x="2809706" y="1398462"/>
                  <a:pt x="2802313" y="1397023"/>
                </a:cubicBezTo>
                <a:cubicBezTo>
                  <a:pt x="2783686" y="1393373"/>
                  <a:pt x="2765347" y="1394430"/>
                  <a:pt x="2746816" y="1396926"/>
                </a:cubicBezTo>
                <a:cubicBezTo>
                  <a:pt x="2740479" y="1397791"/>
                  <a:pt x="2733662" y="1397598"/>
                  <a:pt x="2727517" y="1395966"/>
                </a:cubicBezTo>
                <a:cubicBezTo>
                  <a:pt x="2714939" y="1392701"/>
                  <a:pt x="2702745" y="1388092"/>
                  <a:pt x="2690359" y="1384060"/>
                </a:cubicBezTo>
                <a:cubicBezTo>
                  <a:pt x="2689014" y="1383580"/>
                  <a:pt x="2687382" y="1383484"/>
                  <a:pt x="2685943" y="1383196"/>
                </a:cubicBezTo>
                <a:cubicBezTo>
                  <a:pt x="2677781" y="1381563"/>
                  <a:pt x="2669717" y="1379931"/>
                  <a:pt x="2661554" y="1378491"/>
                </a:cubicBezTo>
                <a:cubicBezTo>
                  <a:pt x="2657138" y="1377723"/>
                  <a:pt x="2652625" y="1377627"/>
                  <a:pt x="2648208" y="1376955"/>
                </a:cubicBezTo>
                <a:cubicBezTo>
                  <a:pt x="2631118" y="1374266"/>
                  <a:pt x="2612299" y="1378779"/>
                  <a:pt x="2597512" y="1367162"/>
                </a:cubicBezTo>
                <a:cubicBezTo>
                  <a:pt x="2587911" y="1359672"/>
                  <a:pt x="2578597" y="1361401"/>
                  <a:pt x="2568324" y="1362553"/>
                </a:cubicBezTo>
                <a:cubicBezTo>
                  <a:pt x="2560547" y="1363417"/>
                  <a:pt x="2552577" y="1363128"/>
                  <a:pt x="2544704" y="1363225"/>
                </a:cubicBezTo>
                <a:cubicBezTo>
                  <a:pt x="2530878" y="1363512"/>
                  <a:pt x="2517052" y="1363609"/>
                  <a:pt x="2503225" y="1364089"/>
                </a:cubicBezTo>
                <a:cubicBezTo>
                  <a:pt x="2498808" y="1364281"/>
                  <a:pt x="2494297" y="1366682"/>
                  <a:pt x="2489975" y="1366298"/>
                </a:cubicBezTo>
                <a:cubicBezTo>
                  <a:pt x="2470004" y="1364473"/>
                  <a:pt x="2450033" y="1361592"/>
                  <a:pt x="2430061" y="1359960"/>
                </a:cubicBezTo>
                <a:cubicBezTo>
                  <a:pt x="2418732" y="1359001"/>
                  <a:pt x="2407114" y="1360824"/>
                  <a:pt x="2395880" y="1359480"/>
                </a:cubicBezTo>
                <a:cubicBezTo>
                  <a:pt x="2382919" y="1357944"/>
                  <a:pt x="2370245" y="1354008"/>
                  <a:pt x="2357378" y="1351607"/>
                </a:cubicBezTo>
                <a:cubicBezTo>
                  <a:pt x="2353826" y="1350935"/>
                  <a:pt x="2349889" y="1351799"/>
                  <a:pt x="2346145" y="1351991"/>
                </a:cubicBezTo>
                <a:cubicBezTo>
                  <a:pt x="2341920" y="1352183"/>
                  <a:pt x="2337791" y="1352567"/>
                  <a:pt x="2333567" y="1352663"/>
                </a:cubicBezTo>
                <a:cubicBezTo>
                  <a:pt x="2320700" y="1352856"/>
                  <a:pt x="2307835" y="1352567"/>
                  <a:pt x="2294968" y="1353240"/>
                </a:cubicBezTo>
                <a:cubicBezTo>
                  <a:pt x="2287095" y="1353624"/>
                  <a:pt x="2278839" y="1357560"/>
                  <a:pt x="2271540" y="1356120"/>
                </a:cubicBezTo>
                <a:cubicBezTo>
                  <a:pt x="2256659" y="1353335"/>
                  <a:pt x="2241776" y="1359576"/>
                  <a:pt x="2226895" y="1354392"/>
                </a:cubicBezTo>
                <a:cubicBezTo>
                  <a:pt x="2222285" y="1352856"/>
                  <a:pt x="2215948" y="1356696"/>
                  <a:pt x="2210379" y="1356888"/>
                </a:cubicBezTo>
                <a:cubicBezTo>
                  <a:pt x="2196457" y="1357368"/>
                  <a:pt x="2182535" y="1357272"/>
                  <a:pt x="2168613" y="1357176"/>
                </a:cubicBezTo>
                <a:cubicBezTo>
                  <a:pt x="2156131" y="1357080"/>
                  <a:pt x="2143168" y="1358424"/>
                  <a:pt x="2131167" y="1355736"/>
                </a:cubicBezTo>
                <a:cubicBezTo>
                  <a:pt x="2118588" y="1352856"/>
                  <a:pt x="2107259" y="1353240"/>
                  <a:pt x="2095065" y="1356504"/>
                </a:cubicBezTo>
                <a:cubicBezTo>
                  <a:pt x="2086711" y="1358712"/>
                  <a:pt x="2077878" y="1359001"/>
                  <a:pt x="2069237" y="1359672"/>
                </a:cubicBezTo>
                <a:cubicBezTo>
                  <a:pt x="2059924" y="1360440"/>
                  <a:pt x="2049650" y="1358424"/>
                  <a:pt x="2041201" y="1361592"/>
                </a:cubicBezTo>
                <a:cubicBezTo>
                  <a:pt x="2016044" y="1371002"/>
                  <a:pt x="1990216" y="1373018"/>
                  <a:pt x="1963909" y="1373018"/>
                </a:cubicBezTo>
                <a:cubicBezTo>
                  <a:pt x="1959107" y="1373018"/>
                  <a:pt x="1954210" y="1371675"/>
                  <a:pt x="1949603" y="1370234"/>
                </a:cubicBezTo>
                <a:cubicBezTo>
                  <a:pt x="1922717" y="1361592"/>
                  <a:pt x="1895737" y="1362360"/>
                  <a:pt x="1868373" y="1367641"/>
                </a:cubicBezTo>
                <a:cubicBezTo>
                  <a:pt x="1862708" y="1368794"/>
                  <a:pt x="1856372" y="1368986"/>
                  <a:pt x="1850707" y="1367834"/>
                </a:cubicBezTo>
                <a:cubicBezTo>
                  <a:pt x="1834768" y="1364473"/>
                  <a:pt x="1819309" y="1358904"/>
                  <a:pt x="1803275" y="1356504"/>
                </a:cubicBezTo>
                <a:cubicBezTo>
                  <a:pt x="1776775" y="1352567"/>
                  <a:pt x="1753828" y="1365817"/>
                  <a:pt x="1730112" y="1374459"/>
                </a:cubicBezTo>
                <a:cubicBezTo>
                  <a:pt x="1707548" y="1382620"/>
                  <a:pt x="1688345" y="1401055"/>
                  <a:pt x="1661652" y="1396926"/>
                </a:cubicBezTo>
                <a:cubicBezTo>
                  <a:pt x="1658965" y="1396542"/>
                  <a:pt x="1655988" y="1399134"/>
                  <a:pt x="1653011" y="1399807"/>
                </a:cubicBezTo>
                <a:cubicBezTo>
                  <a:pt x="1644850" y="1401631"/>
                  <a:pt x="1636689" y="1403839"/>
                  <a:pt x="1628431" y="1404704"/>
                </a:cubicBezTo>
                <a:cubicBezTo>
                  <a:pt x="1618350" y="1405856"/>
                  <a:pt x="1608076" y="1405472"/>
                  <a:pt x="1597995" y="1406432"/>
                </a:cubicBezTo>
                <a:cubicBezTo>
                  <a:pt x="1585032" y="1407584"/>
                  <a:pt x="1572263" y="1410656"/>
                  <a:pt x="1559396" y="1410656"/>
                </a:cubicBezTo>
                <a:cubicBezTo>
                  <a:pt x="1549026" y="1410656"/>
                  <a:pt x="1538753" y="1407104"/>
                  <a:pt x="1528480" y="1405375"/>
                </a:cubicBezTo>
                <a:cubicBezTo>
                  <a:pt x="1513981" y="1402975"/>
                  <a:pt x="1498042" y="1403647"/>
                  <a:pt x="1485272" y="1397502"/>
                </a:cubicBezTo>
                <a:cubicBezTo>
                  <a:pt x="1471639" y="1390973"/>
                  <a:pt x="1458676" y="1387997"/>
                  <a:pt x="1444562" y="1390013"/>
                </a:cubicBezTo>
                <a:cubicBezTo>
                  <a:pt x="1439857" y="1390685"/>
                  <a:pt x="1433808" y="1394718"/>
                  <a:pt x="1431696" y="1398846"/>
                </a:cubicBezTo>
                <a:cubicBezTo>
                  <a:pt x="1426991" y="1408064"/>
                  <a:pt x="1420559" y="1409697"/>
                  <a:pt x="1411821" y="1406527"/>
                </a:cubicBezTo>
                <a:cubicBezTo>
                  <a:pt x="1404236" y="1403839"/>
                  <a:pt x="1394922" y="1402495"/>
                  <a:pt x="1389738" y="1397310"/>
                </a:cubicBezTo>
                <a:cubicBezTo>
                  <a:pt x="1375047" y="1382620"/>
                  <a:pt x="1356324" y="1382140"/>
                  <a:pt x="1338081" y="1378204"/>
                </a:cubicBezTo>
                <a:cubicBezTo>
                  <a:pt x="1326945" y="1375802"/>
                  <a:pt x="1316574" y="1375707"/>
                  <a:pt x="1305436" y="1377339"/>
                </a:cubicBezTo>
                <a:cubicBezTo>
                  <a:pt x="1281241" y="1380988"/>
                  <a:pt x="1257717" y="1375802"/>
                  <a:pt x="1234481" y="1369178"/>
                </a:cubicBezTo>
                <a:cubicBezTo>
                  <a:pt x="1219118" y="1364761"/>
                  <a:pt x="1203372" y="1362073"/>
                  <a:pt x="1188106" y="1357560"/>
                </a:cubicBezTo>
                <a:cubicBezTo>
                  <a:pt x="1176680" y="1354104"/>
                  <a:pt x="1165255" y="1349975"/>
                  <a:pt x="1154790" y="1344406"/>
                </a:cubicBezTo>
                <a:cubicBezTo>
                  <a:pt x="1139618" y="1336244"/>
                  <a:pt x="1126369" y="1323954"/>
                  <a:pt x="1107069" y="1327219"/>
                </a:cubicBezTo>
                <a:cubicBezTo>
                  <a:pt x="1090074" y="1330099"/>
                  <a:pt x="1074713" y="1324051"/>
                  <a:pt x="1059158" y="1318290"/>
                </a:cubicBezTo>
                <a:cubicBezTo>
                  <a:pt x="1047732" y="1314065"/>
                  <a:pt x="1036308" y="1309744"/>
                  <a:pt x="1024496" y="1307056"/>
                </a:cubicBezTo>
                <a:cubicBezTo>
                  <a:pt x="1010478" y="1303887"/>
                  <a:pt x="994635" y="1305232"/>
                  <a:pt x="982153" y="1299374"/>
                </a:cubicBezTo>
                <a:cubicBezTo>
                  <a:pt x="969095" y="1293229"/>
                  <a:pt x="958246" y="1297358"/>
                  <a:pt x="946628" y="1299087"/>
                </a:cubicBezTo>
                <a:cubicBezTo>
                  <a:pt x="928097" y="1301775"/>
                  <a:pt x="909661" y="1306768"/>
                  <a:pt x="890939" y="1300431"/>
                </a:cubicBezTo>
                <a:cubicBezTo>
                  <a:pt x="868184" y="1292750"/>
                  <a:pt x="845620" y="1284493"/>
                  <a:pt x="822769" y="1277196"/>
                </a:cubicBezTo>
                <a:cubicBezTo>
                  <a:pt x="813934" y="1274410"/>
                  <a:pt x="804431" y="1273258"/>
                  <a:pt x="795212" y="1272010"/>
                </a:cubicBezTo>
                <a:cubicBezTo>
                  <a:pt x="786476" y="1270954"/>
                  <a:pt x="776010" y="1273642"/>
                  <a:pt x="769288" y="1269610"/>
                </a:cubicBezTo>
                <a:cubicBezTo>
                  <a:pt x="752005" y="1259241"/>
                  <a:pt x="734243" y="1254152"/>
                  <a:pt x="714271" y="1254152"/>
                </a:cubicBezTo>
                <a:cubicBezTo>
                  <a:pt x="706781" y="1254152"/>
                  <a:pt x="699484" y="1249831"/>
                  <a:pt x="691900" y="1249062"/>
                </a:cubicBezTo>
                <a:cubicBezTo>
                  <a:pt x="681529" y="1248103"/>
                  <a:pt x="669623" y="1245510"/>
                  <a:pt x="660598" y="1249159"/>
                </a:cubicBezTo>
                <a:cubicBezTo>
                  <a:pt x="639379" y="1257800"/>
                  <a:pt x="622193" y="1250599"/>
                  <a:pt x="603662" y="1242054"/>
                </a:cubicBezTo>
                <a:cubicBezTo>
                  <a:pt x="585418" y="1233604"/>
                  <a:pt x="566215" y="1226884"/>
                  <a:pt x="546821" y="1221314"/>
                </a:cubicBezTo>
                <a:cubicBezTo>
                  <a:pt x="539524" y="1219298"/>
                  <a:pt x="530787" y="1222659"/>
                  <a:pt x="522721" y="1223330"/>
                </a:cubicBezTo>
                <a:cubicBezTo>
                  <a:pt x="519840" y="1223523"/>
                  <a:pt x="516671" y="1223811"/>
                  <a:pt x="514080" y="1222851"/>
                </a:cubicBezTo>
                <a:cubicBezTo>
                  <a:pt x="489020" y="1213633"/>
                  <a:pt x="463575" y="1206624"/>
                  <a:pt x="436404" y="1211424"/>
                </a:cubicBezTo>
                <a:cubicBezTo>
                  <a:pt x="433908" y="1211905"/>
                  <a:pt x="431123" y="1210849"/>
                  <a:pt x="428626" y="1210177"/>
                </a:cubicBezTo>
                <a:cubicBezTo>
                  <a:pt x="416432" y="1206720"/>
                  <a:pt x="404526" y="1201247"/>
                  <a:pt x="392141" y="1199999"/>
                </a:cubicBezTo>
                <a:cubicBezTo>
                  <a:pt x="361608" y="1196927"/>
                  <a:pt x="330884" y="1195678"/>
                  <a:pt x="300157" y="1193662"/>
                </a:cubicBezTo>
                <a:cubicBezTo>
                  <a:pt x="298237" y="1193566"/>
                  <a:pt x="296221" y="1193566"/>
                  <a:pt x="294493" y="1192894"/>
                </a:cubicBezTo>
                <a:cubicBezTo>
                  <a:pt x="283163" y="1188765"/>
                  <a:pt x="273274" y="1190110"/>
                  <a:pt x="263671" y="1197982"/>
                </a:cubicBezTo>
                <a:cubicBezTo>
                  <a:pt x="259447" y="1201439"/>
                  <a:pt x="253686" y="1203263"/>
                  <a:pt x="248406" y="1205184"/>
                </a:cubicBezTo>
                <a:cubicBezTo>
                  <a:pt x="240628" y="1208065"/>
                  <a:pt x="232659" y="1210849"/>
                  <a:pt x="224594" y="1212673"/>
                </a:cubicBezTo>
                <a:cubicBezTo>
                  <a:pt x="216624" y="1214401"/>
                  <a:pt x="208079" y="1216801"/>
                  <a:pt x="200398" y="1215458"/>
                </a:cubicBezTo>
                <a:cubicBezTo>
                  <a:pt x="186572" y="1213057"/>
                  <a:pt x="173417" y="1207681"/>
                  <a:pt x="159783" y="1204127"/>
                </a:cubicBezTo>
                <a:cubicBezTo>
                  <a:pt x="155079" y="1202879"/>
                  <a:pt x="149893" y="1203072"/>
                  <a:pt x="144997" y="1202975"/>
                </a:cubicBezTo>
                <a:cubicBezTo>
                  <a:pt x="133763" y="1202688"/>
                  <a:pt x="122241" y="1205472"/>
                  <a:pt x="112064" y="1197503"/>
                </a:cubicBezTo>
                <a:cubicBezTo>
                  <a:pt x="102655" y="1190014"/>
                  <a:pt x="93148" y="1192221"/>
                  <a:pt x="83259" y="1197887"/>
                </a:cubicBezTo>
                <a:cubicBezTo>
                  <a:pt x="76154" y="1201920"/>
                  <a:pt x="68090" y="1205088"/>
                  <a:pt x="60120" y="1206624"/>
                </a:cubicBezTo>
                <a:cubicBezTo>
                  <a:pt x="49174" y="1208736"/>
                  <a:pt x="38324" y="1209601"/>
                  <a:pt x="26514" y="1208352"/>
                </a:cubicBezTo>
                <a:cubicBezTo>
                  <a:pt x="18161" y="1207488"/>
                  <a:pt x="11343" y="1207104"/>
                  <a:pt x="4814" y="1202015"/>
                </a:cubicBezTo>
                <a:cubicBezTo>
                  <a:pt x="3759" y="1201247"/>
                  <a:pt x="1839" y="1201055"/>
                  <a:pt x="398" y="1201152"/>
                </a:cubicBezTo>
                <a:lnTo>
                  <a:pt x="0" y="1201150"/>
                </a:lnTo>
                <a:lnTo>
                  <a:pt x="0" y="1004512"/>
                </a:lnTo>
                <a:lnTo>
                  <a:pt x="30355" y="1002784"/>
                </a:lnTo>
                <a:cubicBezTo>
                  <a:pt x="37748" y="1002111"/>
                  <a:pt x="44853" y="999520"/>
                  <a:pt x="52151" y="997695"/>
                </a:cubicBezTo>
                <a:cubicBezTo>
                  <a:pt x="56183" y="996639"/>
                  <a:pt x="60504" y="993855"/>
                  <a:pt x="64248" y="994430"/>
                </a:cubicBezTo>
                <a:cubicBezTo>
                  <a:pt x="85948" y="997791"/>
                  <a:pt x="105823" y="989534"/>
                  <a:pt x="126370" y="985405"/>
                </a:cubicBezTo>
                <a:cubicBezTo>
                  <a:pt x="135876" y="983485"/>
                  <a:pt x="144805" y="978876"/>
                  <a:pt x="154022" y="975708"/>
                </a:cubicBezTo>
                <a:cubicBezTo>
                  <a:pt x="156423" y="974843"/>
                  <a:pt x="159111" y="974075"/>
                  <a:pt x="161512" y="974268"/>
                </a:cubicBezTo>
                <a:cubicBezTo>
                  <a:pt x="175242" y="975420"/>
                  <a:pt x="188876" y="977052"/>
                  <a:pt x="202510" y="978300"/>
                </a:cubicBezTo>
                <a:cubicBezTo>
                  <a:pt x="214896" y="979452"/>
                  <a:pt x="227378" y="979836"/>
                  <a:pt x="233235" y="993950"/>
                </a:cubicBezTo>
                <a:cubicBezTo>
                  <a:pt x="234100" y="996159"/>
                  <a:pt x="236979" y="997791"/>
                  <a:pt x="239188" y="999231"/>
                </a:cubicBezTo>
                <a:cubicBezTo>
                  <a:pt x="273274" y="1021411"/>
                  <a:pt x="291516" y="1020835"/>
                  <a:pt x="324834" y="997407"/>
                </a:cubicBezTo>
                <a:cubicBezTo>
                  <a:pt x="328290" y="995007"/>
                  <a:pt x="335683" y="993278"/>
                  <a:pt x="337987" y="995198"/>
                </a:cubicBezTo>
                <a:cubicBezTo>
                  <a:pt x="357575" y="1011137"/>
                  <a:pt x="378986" y="1009409"/>
                  <a:pt x="401550" y="1004416"/>
                </a:cubicBezTo>
                <a:cubicBezTo>
                  <a:pt x="407407" y="1003072"/>
                  <a:pt x="415664" y="1003072"/>
                  <a:pt x="420081" y="1006240"/>
                </a:cubicBezTo>
                <a:cubicBezTo>
                  <a:pt x="441108" y="1020930"/>
                  <a:pt x="463672" y="1018819"/>
                  <a:pt x="486523" y="1014498"/>
                </a:cubicBezTo>
                <a:cubicBezTo>
                  <a:pt x="490075" y="1013826"/>
                  <a:pt x="494397" y="1010177"/>
                  <a:pt x="495932" y="1006817"/>
                </a:cubicBezTo>
                <a:cubicBezTo>
                  <a:pt x="501406" y="994911"/>
                  <a:pt x="511680" y="990878"/>
                  <a:pt x="523009" y="987517"/>
                </a:cubicBezTo>
                <a:cubicBezTo>
                  <a:pt x="540868" y="982044"/>
                  <a:pt x="558438" y="975611"/>
                  <a:pt x="576393" y="970427"/>
                </a:cubicBezTo>
                <a:cubicBezTo>
                  <a:pt x="580811" y="969179"/>
                  <a:pt x="586283" y="969947"/>
                  <a:pt x="590892" y="971387"/>
                </a:cubicBezTo>
                <a:cubicBezTo>
                  <a:pt x="606638" y="976284"/>
                  <a:pt x="616624" y="988574"/>
                  <a:pt x="627569" y="999904"/>
                </a:cubicBezTo>
                <a:cubicBezTo>
                  <a:pt x="632370" y="1004897"/>
                  <a:pt x="638995" y="1008449"/>
                  <a:pt x="645429" y="1011329"/>
                </a:cubicBezTo>
                <a:cubicBezTo>
                  <a:pt x="662135" y="1018723"/>
                  <a:pt x="679226" y="1025348"/>
                  <a:pt x="696125" y="1032356"/>
                </a:cubicBezTo>
                <a:cubicBezTo>
                  <a:pt x="697757" y="1033029"/>
                  <a:pt x="699100" y="1034757"/>
                  <a:pt x="700349" y="1036197"/>
                </a:cubicBezTo>
                <a:cubicBezTo>
                  <a:pt x="712831" y="1051368"/>
                  <a:pt x="725216" y="1066634"/>
                  <a:pt x="737795" y="1081804"/>
                </a:cubicBezTo>
                <a:cubicBezTo>
                  <a:pt x="740195" y="1084684"/>
                  <a:pt x="743652" y="1086797"/>
                  <a:pt x="746244" y="1089581"/>
                </a:cubicBezTo>
                <a:cubicBezTo>
                  <a:pt x="749893" y="1093422"/>
                  <a:pt x="754502" y="1097071"/>
                  <a:pt x="756422" y="1101680"/>
                </a:cubicBezTo>
                <a:cubicBezTo>
                  <a:pt x="762374" y="1116177"/>
                  <a:pt x="773801" y="1122419"/>
                  <a:pt x="788202" y="1125108"/>
                </a:cubicBezTo>
                <a:cubicBezTo>
                  <a:pt x="801357" y="1127603"/>
                  <a:pt x="814511" y="1129716"/>
                  <a:pt x="827569" y="1132596"/>
                </a:cubicBezTo>
                <a:cubicBezTo>
                  <a:pt x="843507" y="1136053"/>
                  <a:pt x="859350" y="1139798"/>
                  <a:pt x="875097" y="1144022"/>
                </a:cubicBezTo>
                <a:cubicBezTo>
                  <a:pt x="881913" y="1145847"/>
                  <a:pt x="889115" y="1147959"/>
                  <a:pt x="894972" y="1151704"/>
                </a:cubicBezTo>
                <a:cubicBezTo>
                  <a:pt x="911390" y="1162073"/>
                  <a:pt x="928961" y="1169082"/>
                  <a:pt x="948260" y="1166298"/>
                </a:cubicBezTo>
                <a:cubicBezTo>
                  <a:pt x="963718" y="1164089"/>
                  <a:pt x="976680" y="1169754"/>
                  <a:pt x="986282" y="1178588"/>
                </a:cubicBezTo>
                <a:cubicBezTo>
                  <a:pt x="1003757" y="1194623"/>
                  <a:pt x="1022479" y="1190973"/>
                  <a:pt x="1041107" y="1185789"/>
                </a:cubicBezTo>
                <a:cubicBezTo>
                  <a:pt x="1050708" y="1183101"/>
                  <a:pt x="1058581" y="1183485"/>
                  <a:pt x="1067703" y="1186076"/>
                </a:cubicBezTo>
                <a:cubicBezTo>
                  <a:pt x="1088826" y="1192126"/>
                  <a:pt x="1102941" y="1208544"/>
                  <a:pt x="1116574" y="1222946"/>
                </a:cubicBezTo>
                <a:cubicBezTo>
                  <a:pt x="1128193" y="1235236"/>
                  <a:pt x="1141251" y="1242149"/>
                  <a:pt x="1155557" y="1247335"/>
                </a:cubicBezTo>
                <a:cubicBezTo>
                  <a:pt x="1173608" y="1253959"/>
                  <a:pt x="1187914" y="1251464"/>
                  <a:pt x="1196556" y="1235525"/>
                </a:cubicBezTo>
                <a:cubicBezTo>
                  <a:pt x="1198956" y="1231012"/>
                  <a:pt x="1203180" y="1225730"/>
                  <a:pt x="1207693" y="1224387"/>
                </a:cubicBezTo>
                <a:cubicBezTo>
                  <a:pt x="1229488" y="1217666"/>
                  <a:pt x="1251572" y="1207872"/>
                  <a:pt x="1274904" y="1213826"/>
                </a:cubicBezTo>
                <a:cubicBezTo>
                  <a:pt x="1307165" y="1221987"/>
                  <a:pt x="1338658" y="1221507"/>
                  <a:pt x="1370919" y="1213442"/>
                </a:cubicBezTo>
                <a:cubicBezTo>
                  <a:pt x="1423247" y="1200383"/>
                  <a:pt x="1475575" y="1186557"/>
                  <a:pt x="1530593" y="1189437"/>
                </a:cubicBezTo>
                <a:cubicBezTo>
                  <a:pt x="1539713" y="1189917"/>
                  <a:pt x="1550563" y="1184060"/>
                  <a:pt x="1558436" y="1178299"/>
                </a:cubicBezTo>
                <a:cubicBezTo>
                  <a:pt x="1573511" y="1167354"/>
                  <a:pt x="1572838" y="1166489"/>
                  <a:pt x="1589737" y="1175515"/>
                </a:cubicBezTo>
                <a:cubicBezTo>
                  <a:pt x="1593770" y="1177724"/>
                  <a:pt x="1598763" y="1179068"/>
                  <a:pt x="1601740" y="1182333"/>
                </a:cubicBezTo>
                <a:cubicBezTo>
                  <a:pt x="1616909" y="1198943"/>
                  <a:pt x="1635633" y="1194910"/>
                  <a:pt x="1654259" y="1192510"/>
                </a:cubicBezTo>
                <a:cubicBezTo>
                  <a:pt x="1657524" y="1192030"/>
                  <a:pt x="1661460" y="1191358"/>
                  <a:pt x="1664246" y="1192702"/>
                </a:cubicBezTo>
                <a:cubicBezTo>
                  <a:pt x="1676823" y="1198750"/>
                  <a:pt x="1687481" y="1196639"/>
                  <a:pt x="1698427" y="1188381"/>
                </a:cubicBezTo>
                <a:cubicBezTo>
                  <a:pt x="1707932" y="1181276"/>
                  <a:pt x="1718878" y="1177052"/>
                  <a:pt x="1730112" y="1185885"/>
                </a:cubicBezTo>
                <a:cubicBezTo>
                  <a:pt x="1755076" y="1205472"/>
                  <a:pt x="1781767" y="1206432"/>
                  <a:pt x="1809996" y="1194046"/>
                </a:cubicBezTo>
                <a:cubicBezTo>
                  <a:pt x="1830159" y="1185213"/>
                  <a:pt x="1850034" y="1183196"/>
                  <a:pt x="1871254" y="1192126"/>
                </a:cubicBezTo>
                <a:cubicBezTo>
                  <a:pt x="1879415" y="1195582"/>
                  <a:pt x="1889977" y="1193278"/>
                  <a:pt x="1899482" y="1194046"/>
                </a:cubicBezTo>
                <a:cubicBezTo>
                  <a:pt x="1904859" y="1194430"/>
                  <a:pt x="1910813" y="1194526"/>
                  <a:pt x="1915420" y="1196927"/>
                </a:cubicBezTo>
                <a:cubicBezTo>
                  <a:pt x="1927711" y="1203072"/>
                  <a:pt x="1939136" y="1210945"/>
                  <a:pt x="1951522" y="1216994"/>
                </a:cubicBezTo>
                <a:cubicBezTo>
                  <a:pt x="1957475" y="1219874"/>
                  <a:pt x="1964580" y="1221410"/>
                  <a:pt x="1971302" y="1221507"/>
                </a:cubicBezTo>
                <a:cubicBezTo>
                  <a:pt x="1991177" y="1221987"/>
                  <a:pt x="2011052" y="1221987"/>
                  <a:pt x="2030831" y="1221123"/>
                </a:cubicBezTo>
                <a:cubicBezTo>
                  <a:pt x="2063476" y="1219778"/>
                  <a:pt x="2096601" y="1219490"/>
                  <a:pt x="2120125" y="1190878"/>
                </a:cubicBezTo>
                <a:cubicBezTo>
                  <a:pt x="2122046" y="1188573"/>
                  <a:pt x="2126174" y="1187229"/>
                  <a:pt x="2129439" y="1186845"/>
                </a:cubicBezTo>
                <a:cubicBezTo>
                  <a:pt x="2144513" y="1185021"/>
                  <a:pt x="2159971" y="1184828"/>
                  <a:pt x="2174854" y="1181852"/>
                </a:cubicBezTo>
                <a:cubicBezTo>
                  <a:pt x="2186760" y="1179452"/>
                  <a:pt x="2196650" y="1180220"/>
                  <a:pt x="2205674" y="1188669"/>
                </a:cubicBezTo>
                <a:cubicBezTo>
                  <a:pt x="2217485" y="1199807"/>
                  <a:pt x="2231887" y="1206336"/>
                  <a:pt x="2247634" y="1202784"/>
                </a:cubicBezTo>
                <a:cubicBezTo>
                  <a:pt x="2263379" y="1199327"/>
                  <a:pt x="2273749" y="1206816"/>
                  <a:pt x="2285367" y="1214594"/>
                </a:cubicBezTo>
                <a:cubicBezTo>
                  <a:pt x="2293817" y="1220258"/>
                  <a:pt x="2303418" y="1227363"/>
                  <a:pt x="2312827" y="1227939"/>
                </a:cubicBezTo>
                <a:cubicBezTo>
                  <a:pt x="2334143" y="1229187"/>
                  <a:pt x="2352482" y="1248967"/>
                  <a:pt x="2375622" y="1237733"/>
                </a:cubicBezTo>
                <a:cubicBezTo>
                  <a:pt x="2377158" y="1236965"/>
                  <a:pt x="2379942" y="1238885"/>
                  <a:pt x="2382151" y="1239365"/>
                </a:cubicBezTo>
                <a:cubicBezTo>
                  <a:pt x="2399817" y="1243014"/>
                  <a:pt x="2416428" y="1239461"/>
                  <a:pt x="2429390" y="1227459"/>
                </a:cubicBezTo>
                <a:cubicBezTo>
                  <a:pt x="2446385" y="1211809"/>
                  <a:pt x="2465203" y="1210272"/>
                  <a:pt x="2486134" y="1215362"/>
                </a:cubicBezTo>
                <a:cubicBezTo>
                  <a:pt x="2492856" y="1216994"/>
                  <a:pt x="2499577" y="1218146"/>
                  <a:pt x="2506394" y="1219490"/>
                </a:cubicBezTo>
                <a:cubicBezTo>
                  <a:pt x="2515611" y="1221410"/>
                  <a:pt x="2524925" y="1223427"/>
                  <a:pt x="2534142" y="1225347"/>
                </a:cubicBezTo>
                <a:cubicBezTo>
                  <a:pt x="2543072" y="1227268"/>
                  <a:pt x="2552962" y="1230532"/>
                  <a:pt x="2559874" y="1222275"/>
                </a:cubicBezTo>
                <a:cubicBezTo>
                  <a:pt x="2565827" y="1215169"/>
                  <a:pt x="2570052" y="1215842"/>
                  <a:pt x="2575525" y="1221987"/>
                </a:cubicBezTo>
                <a:cubicBezTo>
                  <a:pt x="2594536" y="1243494"/>
                  <a:pt x="2617580" y="1256936"/>
                  <a:pt x="2646960" y="1257896"/>
                </a:cubicBezTo>
                <a:cubicBezTo>
                  <a:pt x="2653009" y="1258088"/>
                  <a:pt x="2659154" y="1259432"/>
                  <a:pt x="2665107" y="1260873"/>
                </a:cubicBezTo>
                <a:cubicBezTo>
                  <a:pt x="2668756" y="1261736"/>
                  <a:pt x="2673173" y="1262697"/>
                  <a:pt x="2675381" y="1265290"/>
                </a:cubicBezTo>
                <a:cubicBezTo>
                  <a:pt x="2692567" y="1285068"/>
                  <a:pt x="2713979" y="1298799"/>
                  <a:pt x="2737311" y="1309841"/>
                </a:cubicBezTo>
                <a:cubicBezTo>
                  <a:pt x="2745664" y="1313777"/>
                  <a:pt x="2754594" y="1317713"/>
                  <a:pt x="2763619" y="1318866"/>
                </a:cubicBezTo>
                <a:cubicBezTo>
                  <a:pt x="2773028" y="1320018"/>
                  <a:pt x="2782917" y="1318098"/>
                  <a:pt x="2792519" y="1317041"/>
                </a:cubicBezTo>
                <a:cubicBezTo>
                  <a:pt x="2798184" y="1316466"/>
                  <a:pt x="2804713" y="1316561"/>
                  <a:pt x="2809226" y="1313777"/>
                </a:cubicBezTo>
                <a:cubicBezTo>
                  <a:pt x="2823532" y="1305039"/>
                  <a:pt x="2837358" y="1295631"/>
                  <a:pt x="2850705" y="1285452"/>
                </a:cubicBezTo>
                <a:cubicBezTo>
                  <a:pt x="2862131" y="1276715"/>
                  <a:pt x="2864435" y="1275467"/>
                  <a:pt x="2874324" y="1286413"/>
                </a:cubicBezTo>
                <a:cubicBezTo>
                  <a:pt x="2884502" y="1297647"/>
                  <a:pt x="2897176" y="1303503"/>
                  <a:pt x="2911194" y="1305903"/>
                </a:cubicBezTo>
                <a:cubicBezTo>
                  <a:pt x="2933373" y="1309648"/>
                  <a:pt x="2955745" y="1312816"/>
                  <a:pt x="2978116" y="1314641"/>
                </a:cubicBezTo>
                <a:cubicBezTo>
                  <a:pt x="2998375" y="1316273"/>
                  <a:pt x="3008073" y="1307440"/>
                  <a:pt x="3012106" y="1287373"/>
                </a:cubicBezTo>
                <a:cubicBezTo>
                  <a:pt x="3014410" y="1276235"/>
                  <a:pt x="3017387" y="1264137"/>
                  <a:pt x="3029676" y="1261161"/>
                </a:cubicBezTo>
                <a:cubicBezTo>
                  <a:pt x="3049744" y="1256360"/>
                  <a:pt x="3070579" y="1254248"/>
                  <a:pt x="3080469" y="1230724"/>
                </a:cubicBezTo>
                <a:cubicBezTo>
                  <a:pt x="3085941" y="1235909"/>
                  <a:pt x="3089302" y="1238981"/>
                  <a:pt x="3092567" y="1242054"/>
                </a:cubicBezTo>
                <a:cubicBezTo>
                  <a:pt x="3101592" y="1250599"/>
                  <a:pt x="3120314" y="1254248"/>
                  <a:pt x="3129821" y="1246855"/>
                </a:cubicBezTo>
                <a:cubicBezTo>
                  <a:pt x="3143839" y="1236101"/>
                  <a:pt x="3156705" y="1238117"/>
                  <a:pt x="3170147" y="1246471"/>
                </a:cubicBezTo>
                <a:cubicBezTo>
                  <a:pt x="3192615" y="1260297"/>
                  <a:pt x="3217674" y="1257128"/>
                  <a:pt x="3240429" y="1251559"/>
                </a:cubicBezTo>
                <a:cubicBezTo>
                  <a:pt x="3257617" y="1247430"/>
                  <a:pt x="3275956" y="1239845"/>
                  <a:pt x="3287189" y="1222466"/>
                </a:cubicBezTo>
                <a:cubicBezTo>
                  <a:pt x="3290741" y="1216898"/>
                  <a:pt x="3298711" y="1214113"/>
                  <a:pt x="3305049" y="1210465"/>
                </a:cubicBezTo>
                <a:cubicBezTo>
                  <a:pt x="3310329" y="1207488"/>
                  <a:pt x="3315898" y="1204704"/>
                  <a:pt x="3321755" y="1202784"/>
                </a:cubicBezTo>
                <a:cubicBezTo>
                  <a:pt x="3327995" y="1200671"/>
                  <a:pt x="3334909" y="1197598"/>
                  <a:pt x="3341055" y="1198463"/>
                </a:cubicBezTo>
                <a:cubicBezTo>
                  <a:pt x="3359681" y="1200959"/>
                  <a:pt x="3374467" y="1196062"/>
                  <a:pt x="3387621" y="1182140"/>
                </a:cubicBezTo>
                <a:cubicBezTo>
                  <a:pt x="3394439" y="1174939"/>
                  <a:pt x="3404520" y="1166202"/>
                  <a:pt x="3413161" y="1166105"/>
                </a:cubicBezTo>
                <a:cubicBezTo>
                  <a:pt x="3434189" y="1165818"/>
                  <a:pt x="3451663" y="1158905"/>
                  <a:pt x="3470579" y="1150647"/>
                </a:cubicBezTo>
                <a:cubicBezTo>
                  <a:pt x="3482772" y="1145366"/>
                  <a:pt x="3496598" y="1141718"/>
                  <a:pt x="3509657" y="1136821"/>
                </a:cubicBezTo>
                <a:cubicBezTo>
                  <a:pt x="3524923" y="1131060"/>
                  <a:pt x="3541534" y="1128948"/>
                  <a:pt x="3550847" y="1113009"/>
                </a:cubicBezTo>
                <a:cubicBezTo>
                  <a:pt x="3551903" y="1111281"/>
                  <a:pt x="3555072" y="1110993"/>
                  <a:pt x="3556608" y="1109361"/>
                </a:cubicBezTo>
                <a:cubicBezTo>
                  <a:pt x="3561505" y="1104368"/>
                  <a:pt x="3567842" y="1099760"/>
                  <a:pt x="3570435" y="1093710"/>
                </a:cubicBezTo>
                <a:cubicBezTo>
                  <a:pt x="3577923" y="1076044"/>
                  <a:pt x="3583780" y="1057800"/>
                  <a:pt x="3590501" y="1039846"/>
                </a:cubicBezTo>
                <a:cubicBezTo>
                  <a:pt x="3591942" y="1036005"/>
                  <a:pt x="3593285" y="1031108"/>
                  <a:pt x="3596263" y="1028900"/>
                </a:cubicBezTo>
                <a:cubicBezTo>
                  <a:pt x="3613449" y="1016226"/>
                  <a:pt x="3630925" y="1004032"/>
                  <a:pt x="3648591" y="992030"/>
                </a:cubicBezTo>
                <a:cubicBezTo>
                  <a:pt x="3655696" y="987229"/>
                  <a:pt x="3661649" y="989918"/>
                  <a:pt x="3667986" y="995487"/>
                </a:cubicBezTo>
                <a:cubicBezTo>
                  <a:pt x="3674131" y="1000768"/>
                  <a:pt x="3681717" y="1006240"/>
                  <a:pt x="3689397" y="1007585"/>
                </a:cubicBezTo>
                <a:cubicBezTo>
                  <a:pt x="3704760" y="1010177"/>
                  <a:pt x="3720698" y="1010753"/>
                  <a:pt x="3736349" y="1010753"/>
                </a:cubicBezTo>
                <a:cubicBezTo>
                  <a:pt x="3742205" y="1010753"/>
                  <a:pt x="3748446" y="1007297"/>
                  <a:pt x="3753919" y="1004513"/>
                </a:cubicBezTo>
                <a:cubicBezTo>
                  <a:pt x="3764289" y="999231"/>
                  <a:pt x="3773890" y="992126"/>
                  <a:pt x="3784643" y="987710"/>
                </a:cubicBezTo>
                <a:cubicBezTo>
                  <a:pt x="3797126" y="982621"/>
                  <a:pt x="3804615" y="974459"/>
                  <a:pt x="3808359" y="961689"/>
                </a:cubicBezTo>
                <a:cubicBezTo>
                  <a:pt x="3813929" y="942679"/>
                  <a:pt x="3827179" y="929428"/>
                  <a:pt x="3842829" y="918674"/>
                </a:cubicBezTo>
                <a:cubicBezTo>
                  <a:pt x="3862705" y="904944"/>
                  <a:pt x="3886421" y="905616"/>
                  <a:pt x="3908983" y="902256"/>
                </a:cubicBezTo>
                <a:cubicBezTo>
                  <a:pt x="3917625" y="901008"/>
                  <a:pt x="3926555" y="899951"/>
                  <a:pt x="3934428" y="896783"/>
                </a:cubicBezTo>
                <a:cubicBezTo>
                  <a:pt x="3964288" y="884877"/>
                  <a:pt x="3994149" y="873548"/>
                  <a:pt x="4026987" y="873835"/>
                </a:cubicBezTo>
                <a:cubicBezTo>
                  <a:pt x="4029674" y="873835"/>
                  <a:pt x="4032363" y="873548"/>
                  <a:pt x="4035051" y="873067"/>
                </a:cubicBezTo>
                <a:cubicBezTo>
                  <a:pt x="4058383" y="869131"/>
                  <a:pt x="4082483" y="867594"/>
                  <a:pt x="4099189" y="846664"/>
                </a:cubicBezTo>
                <a:cubicBezTo>
                  <a:pt x="4102261" y="842823"/>
                  <a:pt x="4109271" y="841671"/>
                  <a:pt x="4114647" y="840134"/>
                </a:cubicBezTo>
                <a:cubicBezTo>
                  <a:pt x="4123961" y="837638"/>
                  <a:pt x="4130203" y="832549"/>
                  <a:pt x="4133563" y="823427"/>
                </a:cubicBezTo>
                <a:cubicBezTo>
                  <a:pt x="4139229" y="807681"/>
                  <a:pt x="4145949" y="792223"/>
                  <a:pt x="4151039" y="776284"/>
                </a:cubicBezTo>
                <a:cubicBezTo>
                  <a:pt x="4154591" y="765338"/>
                  <a:pt x="4161215" y="759289"/>
                  <a:pt x="4171489" y="754776"/>
                </a:cubicBezTo>
                <a:cubicBezTo>
                  <a:pt x="4177251" y="752280"/>
                  <a:pt x="4182243" y="746808"/>
                  <a:pt x="4186372" y="741718"/>
                </a:cubicBezTo>
                <a:cubicBezTo>
                  <a:pt x="4191365" y="735573"/>
                  <a:pt x="4193957" y="727412"/>
                  <a:pt x="4199429" y="721940"/>
                </a:cubicBezTo>
                <a:cubicBezTo>
                  <a:pt x="4212775" y="708305"/>
                  <a:pt x="4216905" y="693231"/>
                  <a:pt x="4212487" y="674604"/>
                </a:cubicBezTo>
                <a:cubicBezTo>
                  <a:pt x="4208551" y="658090"/>
                  <a:pt x="4218921" y="636006"/>
                  <a:pt x="4232555" y="632645"/>
                </a:cubicBezTo>
                <a:cubicBezTo>
                  <a:pt x="4247629" y="628900"/>
                  <a:pt x="4257999" y="619684"/>
                  <a:pt x="4268657" y="609410"/>
                </a:cubicBezTo>
                <a:cubicBezTo>
                  <a:pt x="4274609" y="603649"/>
                  <a:pt x="4282963" y="598656"/>
                  <a:pt x="4291028" y="597216"/>
                </a:cubicBezTo>
                <a:cubicBezTo>
                  <a:pt x="4321657" y="591647"/>
                  <a:pt x="4350557" y="598464"/>
                  <a:pt x="4379651" y="609506"/>
                </a:cubicBezTo>
                <a:cubicBezTo>
                  <a:pt x="4398661" y="616707"/>
                  <a:pt x="4419784" y="618627"/>
                  <a:pt x="4440139" y="621507"/>
                </a:cubicBezTo>
                <a:cubicBezTo>
                  <a:pt x="4446477" y="622371"/>
                  <a:pt x="4454542" y="620452"/>
                  <a:pt x="4460015" y="616899"/>
                </a:cubicBezTo>
                <a:cubicBezTo>
                  <a:pt x="4479218" y="604609"/>
                  <a:pt x="4498325" y="591935"/>
                  <a:pt x="4516183" y="577724"/>
                </a:cubicBezTo>
                <a:cubicBezTo>
                  <a:pt x="4532795" y="564379"/>
                  <a:pt x="4551517" y="558810"/>
                  <a:pt x="4571681" y="560250"/>
                </a:cubicBezTo>
                <a:cubicBezTo>
                  <a:pt x="4586371" y="561306"/>
                  <a:pt x="4599621" y="558905"/>
                  <a:pt x="4613447" y="555257"/>
                </a:cubicBezTo>
                <a:cubicBezTo>
                  <a:pt x="4624969" y="552185"/>
                  <a:pt x="4637643" y="550072"/>
                  <a:pt x="4649355" y="551417"/>
                </a:cubicBezTo>
                <a:cubicBezTo>
                  <a:pt x="4665775" y="553337"/>
                  <a:pt x="4679313" y="550553"/>
                  <a:pt x="4692467" y="540663"/>
                </a:cubicBezTo>
                <a:cubicBezTo>
                  <a:pt x="4699476" y="535382"/>
                  <a:pt x="4708502" y="532598"/>
                  <a:pt x="4716855" y="528949"/>
                </a:cubicBezTo>
                <a:cubicBezTo>
                  <a:pt x="4729721" y="523284"/>
                  <a:pt x="4743067" y="518483"/>
                  <a:pt x="4755645" y="512147"/>
                </a:cubicBezTo>
                <a:cubicBezTo>
                  <a:pt x="4769183" y="505425"/>
                  <a:pt x="4781569" y="496112"/>
                  <a:pt x="4795395" y="490351"/>
                </a:cubicBezTo>
                <a:cubicBezTo>
                  <a:pt x="4810278" y="484110"/>
                  <a:pt x="4819879" y="474605"/>
                  <a:pt x="4825928" y="459818"/>
                </a:cubicBezTo>
                <a:cubicBezTo>
                  <a:pt x="4829769" y="450504"/>
                  <a:pt x="4835049" y="440615"/>
                  <a:pt x="4842347" y="434086"/>
                </a:cubicBezTo>
                <a:cubicBezTo>
                  <a:pt x="4857422" y="420740"/>
                  <a:pt x="4875087" y="410370"/>
                  <a:pt x="4890451" y="397216"/>
                </a:cubicBezTo>
                <a:cubicBezTo>
                  <a:pt x="4912054" y="378781"/>
                  <a:pt x="4932025" y="359194"/>
                  <a:pt x="4933945" y="327701"/>
                </a:cubicBezTo>
                <a:cubicBezTo>
                  <a:pt x="4935001" y="310322"/>
                  <a:pt x="4944219" y="302929"/>
                  <a:pt x="4961214" y="298801"/>
                </a:cubicBezTo>
                <a:cubicBezTo>
                  <a:pt x="4966878" y="297457"/>
                  <a:pt x="4974945" y="294864"/>
                  <a:pt x="4976672" y="290639"/>
                </a:cubicBezTo>
                <a:cubicBezTo>
                  <a:pt x="4981857" y="278061"/>
                  <a:pt x="4992610" y="275565"/>
                  <a:pt x="5002979" y="270573"/>
                </a:cubicBezTo>
                <a:cubicBezTo>
                  <a:pt x="5009221" y="267596"/>
                  <a:pt x="5016903" y="261739"/>
                  <a:pt x="5018535" y="255690"/>
                </a:cubicBezTo>
                <a:cubicBezTo>
                  <a:pt x="5025255" y="231206"/>
                  <a:pt x="5043690" y="216804"/>
                  <a:pt x="5061069" y="200961"/>
                </a:cubicBezTo>
                <a:cubicBezTo>
                  <a:pt x="5066158" y="196256"/>
                  <a:pt x="5071631" y="190879"/>
                  <a:pt x="5074127" y="184735"/>
                </a:cubicBezTo>
                <a:cubicBezTo>
                  <a:pt x="5079409" y="171484"/>
                  <a:pt x="5087281" y="161882"/>
                  <a:pt x="5101108" y="156891"/>
                </a:cubicBezTo>
                <a:cubicBezTo>
                  <a:pt x="5105524" y="155354"/>
                  <a:pt x="5109557" y="151801"/>
                  <a:pt x="5112918" y="148441"/>
                </a:cubicBezTo>
                <a:cubicBezTo>
                  <a:pt x="5120119" y="141144"/>
                  <a:pt x="5126167" y="132598"/>
                  <a:pt x="5133753" y="125782"/>
                </a:cubicBezTo>
                <a:cubicBezTo>
                  <a:pt x="5153051" y="108211"/>
                  <a:pt x="5172159" y="90928"/>
                  <a:pt x="5183393" y="66348"/>
                </a:cubicBezTo>
                <a:cubicBezTo>
                  <a:pt x="5188865" y="54346"/>
                  <a:pt x="5195107" y="41288"/>
                  <a:pt x="5204709" y="33030"/>
                </a:cubicBezTo>
                <a:cubicBezTo>
                  <a:pt x="5216903" y="22565"/>
                  <a:pt x="5232937" y="16612"/>
                  <a:pt x="5247243" y="845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35A51D22-76EA-4C70-B5C9-ED3946924C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27088" y="4258080"/>
            <a:ext cx="4403345" cy="1180695"/>
          </a:xfrm>
          <a:custGeom>
            <a:avLst/>
            <a:gdLst>
              <a:gd name="connsiteX0" fmla="*/ 5260975 w 5260975"/>
              <a:gd name="connsiteY0" fmla="*/ 0 h 1410656"/>
              <a:gd name="connsiteX1" fmla="*/ 5260975 w 5260975"/>
              <a:gd name="connsiteY1" fmla="*/ 221634 h 1410656"/>
              <a:gd name="connsiteX2" fmla="*/ 5226503 w 5260975"/>
              <a:gd name="connsiteY2" fmla="*/ 237063 h 1410656"/>
              <a:gd name="connsiteX3" fmla="*/ 5206341 w 5260975"/>
              <a:gd name="connsiteY3" fmla="*/ 245128 h 1410656"/>
              <a:gd name="connsiteX4" fmla="*/ 5123287 w 5260975"/>
              <a:gd name="connsiteY4" fmla="*/ 297073 h 1410656"/>
              <a:gd name="connsiteX5" fmla="*/ 5048107 w 5260975"/>
              <a:gd name="connsiteY5" fmla="*/ 361307 h 1410656"/>
              <a:gd name="connsiteX6" fmla="*/ 4992899 w 5260975"/>
              <a:gd name="connsiteY6" fmla="*/ 437542 h 1410656"/>
              <a:gd name="connsiteX7" fmla="*/ 4977440 w 5260975"/>
              <a:gd name="connsiteY7" fmla="*/ 455690 h 1410656"/>
              <a:gd name="connsiteX8" fmla="*/ 4935193 w 5260975"/>
              <a:gd name="connsiteY8" fmla="*/ 478445 h 1410656"/>
              <a:gd name="connsiteX9" fmla="*/ 4897844 w 5260975"/>
              <a:gd name="connsiteY9" fmla="*/ 495535 h 1410656"/>
              <a:gd name="connsiteX10" fmla="*/ 4870767 w 5260975"/>
              <a:gd name="connsiteY10" fmla="*/ 514451 h 1410656"/>
              <a:gd name="connsiteX11" fmla="*/ 4847916 w 5260975"/>
              <a:gd name="connsiteY11" fmla="*/ 531830 h 1410656"/>
              <a:gd name="connsiteX12" fmla="*/ 4796163 w 5260975"/>
              <a:gd name="connsiteY12" fmla="*/ 576765 h 1410656"/>
              <a:gd name="connsiteX13" fmla="*/ 4738843 w 5260975"/>
              <a:gd name="connsiteY13" fmla="*/ 614691 h 1410656"/>
              <a:gd name="connsiteX14" fmla="*/ 4692755 w 5260975"/>
              <a:gd name="connsiteY14" fmla="*/ 661162 h 1410656"/>
              <a:gd name="connsiteX15" fmla="*/ 4673744 w 5260975"/>
              <a:gd name="connsiteY15" fmla="*/ 686318 h 1410656"/>
              <a:gd name="connsiteX16" fmla="*/ 4633801 w 5260975"/>
              <a:gd name="connsiteY16" fmla="*/ 703505 h 1410656"/>
              <a:gd name="connsiteX17" fmla="*/ 4590499 w 5260975"/>
              <a:gd name="connsiteY17" fmla="*/ 730389 h 1410656"/>
              <a:gd name="connsiteX18" fmla="*/ 4559773 w 5260975"/>
              <a:gd name="connsiteY18" fmla="*/ 757081 h 1410656"/>
              <a:gd name="connsiteX19" fmla="*/ 4536059 w 5260975"/>
              <a:gd name="connsiteY19" fmla="*/ 774940 h 1410656"/>
              <a:gd name="connsiteX20" fmla="*/ 4502549 w 5260975"/>
              <a:gd name="connsiteY20" fmla="*/ 792895 h 1410656"/>
              <a:gd name="connsiteX21" fmla="*/ 4468944 w 5260975"/>
              <a:gd name="connsiteY21" fmla="*/ 816419 h 1410656"/>
              <a:gd name="connsiteX22" fmla="*/ 4452622 w 5260975"/>
              <a:gd name="connsiteY22" fmla="*/ 830917 h 1410656"/>
              <a:gd name="connsiteX23" fmla="*/ 4421032 w 5260975"/>
              <a:gd name="connsiteY23" fmla="*/ 855016 h 1410656"/>
              <a:gd name="connsiteX24" fmla="*/ 4388483 w 5260975"/>
              <a:gd name="connsiteY24" fmla="*/ 877484 h 1410656"/>
              <a:gd name="connsiteX25" fmla="*/ 4327321 w 5260975"/>
              <a:gd name="connsiteY25" fmla="*/ 903216 h 1410656"/>
              <a:gd name="connsiteX26" fmla="*/ 4271633 w 5260975"/>
              <a:gd name="connsiteY26" fmla="*/ 941046 h 1410656"/>
              <a:gd name="connsiteX27" fmla="*/ 4227465 w 5260975"/>
              <a:gd name="connsiteY27" fmla="*/ 968698 h 1410656"/>
              <a:gd name="connsiteX28" fmla="*/ 4201733 w 5260975"/>
              <a:gd name="connsiteY28" fmla="*/ 986846 h 1410656"/>
              <a:gd name="connsiteX29" fmla="*/ 4154494 w 5260975"/>
              <a:gd name="connsiteY29" fmla="*/ 1027364 h 1410656"/>
              <a:gd name="connsiteX30" fmla="*/ 4081234 w 5260975"/>
              <a:gd name="connsiteY30" fmla="*/ 1069994 h 1410656"/>
              <a:gd name="connsiteX31" fmla="*/ 4036971 w 5260975"/>
              <a:gd name="connsiteY31" fmla="*/ 1093038 h 1410656"/>
              <a:gd name="connsiteX32" fmla="*/ 3941725 w 5260975"/>
              <a:gd name="connsiteY32" fmla="*/ 1127796 h 1410656"/>
              <a:gd name="connsiteX33" fmla="*/ 3910999 w 5260975"/>
              <a:gd name="connsiteY33" fmla="*/ 1140182 h 1410656"/>
              <a:gd name="connsiteX34" fmla="*/ 3875859 w 5260975"/>
              <a:gd name="connsiteY34" fmla="*/ 1148343 h 1410656"/>
              <a:gd name="connsiteX35" fmla="*/ 3819401 w 5260975"/>
              <a:gd name="connsiteY35" fmla="*/ 1167642 h 1410656"/>
              <a:gd name="connsiteX36" fmla="*/ 3709176 w 5260975"/>
              <a:gd name="connsiteY36" fmla="*/ 1200863 h 1410656"/>
              <a:gd name="connsiteX37" fmla="*/ 3684981 w 5260975"/>
              <a:gd name="connsiteY37" fmla="*/ 1205952 h 1410656"/>
              <a:gd name="connsiteX38" fmla="*/ 3623338 w 5260975"/>
              <a:gd name="connsiteY38" fmla="*/ 1227363 h 1410656"/>
              <a:gd name="connsiteX39" fmla="*/ 3586373 w 5260975"/>
              <a:gd name="connsiteY39" fmla="*/ 1241765 h 1410656"/>
              <a:gd name="connsiteX40" fmla="*/ 3555743 w 5260975"/>
              <a:gd name="connsiteY40" fmla="*/ 1250023 h 1410656"/>
              <a:gd name="connsiteX41" fmla="*/ 3528667 w 5260975"/>
              <a:gd name="connsiteY41" fmla="*/ 1253864 h 1410656"/>
              <a:gd name="connsiteX42" fmla="*/ 3457424 w 5260975"/>
              <a:gd name="connsiteY42" fmla="*/ 1272874 h 1410656"/>
              <a:gd name="connsiteX43" fmla="*/ 3429003 w 5260975"/>
              <a:gd name="connsiteY43" fmla="*/ 1280364 h 1410656"/>
              <a:gd name="connsiteX44" fmla="*/ 3355264 w 5260975"/>
              <a:gd name="connsiteY44" fmla="*/ 1306096 h 1410656"/>
              <a:gd name="connsiteX45" fmla="*/ 3292757 w 5260975"/>
              <a:gd name="connsiteY45" fmla="*/ 1323090 h 1410656"/>
              <a:gd name="connsiteX46" fmla="*/ 3266643 w 5260975"/>
              <a:gd name="connsiteY46" fmla="*/ 1331251 h 1410656"/>
              <a:gd name="connsiteX47" fmla="*/ 3206921 w 5260975"/>
              <a:gd name="connsiteY47" fmla="*/ 1344886 h 1410656"/>
              <a:gd name="connsiteX48" fmla="*/ 3173123 w 5260975"/>
              <a:gd name="connsiteY48" fmla="*/ 1354488 h 1410656"/>
              <a:gd name="connsiteX49" fmla="*/ 3090646 w 5260975"/>
              <a:gd name="connsiteY49" fmla="*/ 1365337 h 1410656"/>
              <a:gd name="connsiteX50" fmla="*/ 3005480 w 5260975"/>
              <a:gd name="connsiteY50" fmla="*/ 1375802 h 1410656"/>
              <a:gd name="connsiteX51" fmla="*/ 2958721 w 5260975"/>
              <a:gd name="connsiteY51" fmla="*/ 1379259 h 1410656"/>
              <a:gd name="connsiteX52" fmla="*/ 2917915 w 5260975"/>
              <a:gd name="connsiteY52" fmla="*/ 1384733 h 1410656"/>
              <a:gd name="connsiteX53" fmla="*/ 2882389 w 5260975"/>
              <a:gd name="connsiteY53" fmla="*/ 1388189 h 1410656"/>
              <a:gd name="connsiteX54" fmla="*/ 2825837 w 5260975"/>
              <a:gd name="connsiteY54" fmla="*/ 1395198 h 1410656"/>
              <a:gd name="connsiteX55" fmla="*/ 2802313 w 5260975"/>
              <a:gd name="connsiteY55" fmla="*/ 1397023 h 1410656"/>
              <a:gd name="connsiteX56" fmla="*/ 2746816 w 5260975"/>
              <a:gd name="connsiteY56" fmla="*/ 1396926 h 1410656"/>
              <a:gd name="connsiteX57" fmla="*/ 2727517 w 5260975"/>
              <a:gd name="connsiteY57" fmla="*/ 1395966 h 1410656"/>
              <a:gd name="connsiteX58" fmla="*/ 2690359 w 5260975"/>
              <a:gd name="connsiteY58" fmla="*/ 1384060 h 1410656"/>
              <a:gd name="connsiteX59" fmla="*/ 2685943 w 5260975"/>
              <a:gd name="connsiteY59" fmla="*/ 1383196 h 1410656"/>
              <a:gd name="connsiteX60" fmla="*/ 2661554 w 5260975"/>
              <a:gd name="connsiteY60" fmla="*/ 1378491 h 1410656"/>
              <a:gd name="connsiteX61" fmla="*/ 2648208 w 5260975"/>
              <a:gd name="connsiteY61" fmla="*/ 1376955 h 1410656"/>
              <a:gd name="connsiteX62" fmla="*/ 2597512 w 5260975"/>
              <a:gd name="connsiteY62" fmla="*/ 1367162 h 1410656"/>
              <a:gd name="connsiteX63" fmla="*/ 2568324 w 5260975"/>
              <a:gd name="connsiteY63" fmla="*/ 1362553 h 1410656"/>
              <a:gd name="connsiteX64" fmla="*/ 2544704 w 5260975"/>
              <a:gd name="connsiteY64" fmla="*/ 1363225 h 1410656"/>
              <a:gd name="connsiteX65" fmla="*/ 2503225 w 5260975"/>
              <a:gd name="connsiteY65" fmla="*/ 1364089 h 1410656"/>
              <a:gd name="connsiteX66" fmla="*/ 2489975 w 5260975"/>
              <a:gd name="connsiteY66" fmla="*/ 1366298 h 1410656"/>
              <a:gd name="connsiteX67" fmla="*/ 2430061 w 5260975"/>
              <a:gd name="connsiteY67" fmla="*/ 1359960 h 1410656"/>
              <a:gd name="connsiteX68" fmla="*/ 2395880 w 5260975"/>
              <a:gd name="connsiteY68" fmla="*/ 1359480 h 1410656"/>
              <a:gd name="connsiteX69" fmla="*/ 2357378 w 5260975"/>
              <a:gd name="connsiteY69" fmla="*/ 1351607 h 1410656"/>
              <a:gd name="connsiteX70" fmla="*/ 2346145 w 5260975"/>
              <a:gd name="connsiteY70" fmla="*/ 1351991 h 1410656"/>
              <a:gd name="connsiteX71" fmla="*/ 2333567 w 5260975"/>
              <a:gd name="connsiteY71" fmla="*/ 1352663 h 1410656"/>
              <a:gd name="connsiteX72" fmla="*/ 2294968 w 5260975"/>
              <a:gd name="connsiteY72" fmla="*/ 1353240 h 1410656"/>
              <a:gd name="connsiteX73" fmla="*/ 2271540 w 5260975"/>
              <a:gd name="connsiteY73" fmla="*/ 1356120 h 1410656"/>
              <a:gd name="connsiteX74" fmla="*/ 2226895 w 5260975"/>
              <a:gd name="connsiteY74" fmla="*/ 1354392 h 1410656"/>
              <a:gd name="connsiteX75" fmla="*/ 2210379 w 5260975"/>
              <a:gd name="connsiteY75" fmla="*/ 1356888 h 1410656"/>
              <a:gd name="connsiteX76" fmla="*/ 2168613 w 5260975"/>
              <a:gd name="connsiteY76" fmla="*/ 1357176 h 1410656"/>
              <a:gd name="connsiteX77" fmla="*/ 2131167 w 5260975"/>
              <a:gd name="connsiteY77" fmla="*/ 1355736 h 1410656"/>
              <a:gd name="connsiteX78" fmla="*/ 2095065 w 5260975"/>
              <a:gd name="connsiteY78" fmla="*/ 1356504 h 1410656"/>
              <a:gd name="connsiteX79" fmla="*/ 2069237 w 5260975"/>
              <a:gd name="connsiteY79" fmla="*/ 1359672 h 1410656"/>
              <a:gd name="connsiteX80" fmla="*/ 2041201 w 5260975"/>
              <a:gd name="connsiteY80" fmla="*/ 1361592 h 1410656"/>
              <a:gd name="connsiteX81" fmla="*/ 1963909 w 5260975"/>
              <a:gd name="connsiteY81" fmla="*/ 1373018 h 1410656"/>
              <a:gd name="connsiteX82" fmla="*/ 1949603 w 5260975"/>
              <a:gd name="connsiteY82" fmla="*/ 1370234 h 1410656"/>
              <a:gd name="connsiteX83" fmla="*/ 1868373 w 5260975"/>
              <a:gd name="connsiteY83" fmla="*/ 1367641 h 1410656"/>
              <a:gd name="connsiteX84" fmla="*/ 1850707 w 5260975"/>
              <a:gd name="connsiteY84" fmla="*/ 1367834 h 1410656"/>
              <a:gd name="connsiteX85" fmla="*/ 1803275 w 5260975"/>
              <a:gd name="connsiteY85" fmla="*/ 1356504 h 1410656"/>
              <a:gd name="connsiteX86" fmla="*/ 1730112 w 5260975"/>
              <a:gd name="connsiteY86" fmla="*/ 1374459 h 1410656"/>
              <a:gd name="connsiteX87" fmla="*/ 1661652 w 5260975"/>
              <a:gd name="connsiteY87" fmla="*/ 1396926 h 1410656"/>
              <a:gd name="connsiteX88" fmla="*/ 1653011 w 5260975"/>
              <a:gd name="connsiteY88" fmla="*/ 1399807 h 1410656"/>
              <a:gd name="connsiteX89" fmla="*/ 1628431 w 5260975"/>
              <a:gd name="connsiteY89" fmla="*/ 1404704 h 1410656"/>
              <a:gd name="connsiteX90" fmla="*/ 1597995 w 5260975"/>
              <a:gd name="connsiteY90" fmla="*/ 1406432 h 1410656"/>
              <a:gd name="connsiteX91" fmla="*/ 1559396 w 5260975"/>
              <a:gd name="connsiteY91" fmla="*/ 1410656 h 1410656"/>
              <a:gd name="connsiteX92" fmla="*/ 1528480 w 5260975"/>
              <a:gd name="connsiteY92" fmla="*/ 1405375 h 1410656"/>
              <a:gd name="connsiteX93" fmla="*/ 1485272 w 5260975"/>
              <a:gd name="connsiteY93" fmla="*/ 1397502 h 1410656"/>
              <a:gd name="connsiteX94" fmla="*/ 1444562 w 5260975"/>
              <a:gd name="connsiteY94" fmla="*/ 1390013 h 1410656"/>
              <a:gd name="connsiteX95" fmla="*/ 1431696 w 5260975"/>
              <a:gd name="connsiteY95" fmla="*/ 1398846 h 1410656"/>
              <a:gd name="connsiteX96" fmla="*/ 1411821 w 5260975"/>
              <a:gd name="connsiteY96" fmla="*/ 1406527 h 1410656"/>
              <a:gd name="connsiteX97" fmla="*/ 1389738 w 5260975"/>
              <a:gd name="connsiteY97" fmla="*/ 1397310 h 1410656"/>
              <a:gd name="connsiteX98" fmla="*/ 1338081 w 5260975"/>
              <a:gd name="connsiteY98" fmla="*/ 1378204 h 1410656"/>
              <a:gd name="connsiteX99" fmla="*/ 1305436 w 5260975"/>
              <a:gd name="connsiteY99" fmla="*/ 1377339 h 1410656"/>
              <a:gd name="connsiteX100" fmla="*/ 1234481 w 5260975"/>
              <a:gd name="connsiteY100" fmla="*/ 1369178 h 1410656"/>
              <a:gd name="connsiteX101" fmla="*/ 1188106 w 5260975"/>
              <a:gd name="connsiteY101" fmla="*/ 1357560 h 1410656"/>
              <a:gd name="connsiteX102" fmla="*/ 1154790 w 5260975"/>
              <a:gd name="connsiteY102" fmla="*/ 1344406 h 1410656"/>
              <a:gd name="connsiteX103" fmla="*/ 1107069 w 5260975"/>
              <a:gd name="connsiteY103" fmla="*/ 1327219 h 1410656"/>
              <a:gd name="connsiteX104" fmla="*/ 1059158 w 5260975"/>
              <a:gd name="connsiteY104" fmla="*/ 1318290 h 1410656"/>
              <a:gd name="connsiteX105" fmla="*/ 1024496 w 5260975"/>
              <a:gd name="connsiteY105" fmla="*/ 1307056 h 1410656"/>
              <a:gd name="connsiteX106" fmla="*/ 982153 w 5260975"/>
              <a:gd name="connsiteY106" fmla="*/ 1299374 h 1410656"/>
              <a:gd name="connsiteX107" fmla="*/ 946628 w 5260975"/>
              <a:gd name="connsiteY107" fmla="*/ 1299087 h 1410656"/>
              <a:gd name="connsiteX108" fmla="*/ 890939 w 5260975"/>
              <a:gd name="connsiteY108" fmla="*/ 1300431 h 1410656"/>
              <a:gd name="connsiteX109" fmla="*/ 822769 w 5260975"/>
              <a:gd name="connsiteY109" fmla="*/ 1277196 h 1410656"/>
              <a:gd name="connsiteX110" fmla="*/ 795212 w 5260975"/>
              <a:gd name="connsiteY110" fmla="*/ 1272010 h 1410656"/>
              <a:gd name="connsiteX111" fmla="*/ 769288 w 5260975"/>
              <a:gd name="connsiteY111" fmla="*/ 1269610 h 1410656"/>
              <a:gd name="connsiteX112" fmla="*/ 714271 w 5260975"/>
              <a:gd name="connsiteY112" fmla="*/ 1254152 h 1410656"/>
              <a:gd name="connsiteX113" fmla="*/ 691900 w 5260975"/>
              <a:gd name="connsiteY113" fmla="*/ 1249062 h 1410656"/>
              <a:gd name="connsiteX114" fmla="*/ 660598 w 5260975"/>
              <a:gd name="connsiteY114" fmla="*/ 1249159 h 1410656"/>
              <a:gd name="connsiteX115" fmla="*/ 603662 w 5260975"/>
              <a:gd name="connsiteY115" fmla="*/ 1242054 h 1410656"/>
              <a:gd name="connsiteX116" fmla="*/ 546821 w 5260975"/>
              <a:gd name="connsiteY116" fmla="*/ 1221314 h 1410656"/>
              <a:gd name="connsiteX117" fmla="*/ 522721 w 5260975"/>
              <a:gd name="connsiteY117" fmla="*/ 1223330 h 1410656"/>
              <a:gd name="connsiteX118" fmla="*/ 514080 w 5260975"/>
              <a:gd name="connsiteY118" fmla="*/ 1222851 h 1410656"/>
              <a:gd name="connsiteX119" fmla="*/ 436404 w 5260975"/>
              <a:gd name="connsiteY119" fmla="*/ 1211424 h 1410656"/>
              <a:gd name="connsiteX120" fmla="*/ 428626 w 5260975"/>
              <a:gd name="connsiteY120" fmla="*/ 1210177 h 1410656"/>
              <a:gd name="connsiteX121" fmla="*/ 392141 w 5260975"/>
              <a:gd name="connsiteY121" fmla="*/ 1199999 h 1410656"/>
              <a:gd name="connsiteX122" fmla="*/ 300157 w 5260975"/>
              <a:gd name="connsiteY122" fmla="*/ 1193662 h 1410656"/>
              <a:gd name="connsiteX123" fmla="*/ 294493 w 5260975"/>
              <a:gd name="connsiteY123" fmla="*/ 1192894 h 1410656"/>
              <a:gd name="connsiteX124" fmla="*/ 263671 w 5260975"/>
              <a:gd name="connsiteY124" fmla="*/ 1197982 h 1410656"/>
              <a:gd name="connsiteX125" fmla="*/ 248406 w 5260975"/>
              <a:gd name="connsiteY125" fmla="*/ 1205184 h 1410656"/>
              <a:gd name="connsiteX126" fmla="*/ 224594 w 5260975"/>
              <a:gd name="connsiteY126" fmla="*/ 1212673 h 1410656"/>
              <a:gd name="connsiteX127" fmla="*/ 200398 w 5260975"/>
              <a:gd name="connsiteY127" fmla="*/ 1215458 h 1410656"/>
              <a:gd name="connsiteX128" fmla="*/ 159783 w 5260975"/>
              <a:gd name="connsiteY128" fmla="*/ 1204127 h 1410656"/>
              <a:gd name="connsiteX129" fmla="*/ 144997 w 5260975"/>
              <a:gd name="connsiteY129" fmla="*/ 1202975 h 1410656"/>
              <a:gd name="connsiteX130" fmla="*/ 112064 w 5260975"/>
              <a:gd name="connsiteY130" fmla="*/ 1197503 h 1410656"/>
              <a:gd name="connsiteX131" fmla="*/ 83259 w 5260975"/>
              <a:gd name="connsiteY131" fmla="*/ 1197887 h 1410656"/>
              <a:gd name="connsiteX132" fmla="*/ 60120 w 5260975"/>
              <a:gd name="connsiteY132" fmla="*/ 1206624 h 1410656"/>
              <a:gd name="connsiteX133" fmla="*/ 26514 w 5260975"/>
              <a:gd name="connsiteY133" fmla="*/ 1208352 h 1410656"/>
              <a:gd name="connsiteX134" fmla="*/ 4814 w 5260975"/>
              <a:gd name="connsiteY134" fmla="*/ 1202015 h 1410656"/>
              <a:gd name="connsiteX135" fmla="*/ 398 w 5260975"/>
              <a:gd name="connsiteY135" fmla="*/ 1201152 h 1410656"/>
              <a:gd name="connsiteX136" fmla="*/ 0 w 5260975"/>
              <a:gd name="connsiteY136" fmla="*/ 1201150 h 1410656"/>
              <a:gd name="connsiteX137" fmla="*/ 0 w 5260975"/>
              <a:gd name="connsiteY137" fmla="*/ 1004512 h 1410656"/>
              <a:gd name="connsiteX138" fmla="*/ 30355 w 5260975"/>
              <a:gd name="connsiteY138" fmla="*/ 1002784 h 1410656"/>
              <a:gd name="connsiteX139" fmla="*/ 52151 w 5260975"/>
              <a:gd name="connsiteY139" fmla="*/ 997695 h 1410656"/>
              <a:gd name="connsiteX140" fmla="*/ 64248 w 5260975"/>
              <a:gd name="connsiteY140" fmla="*/ 994430 h 1410656"/>
              <a:gd name="connsiteX141" fmla="*/ 126370 w 5260975"/>
              <a:gd name="connsiteY141" fmla="*/ 985405 h 1410656"/>
              <a:gd name="connsiteX142" fmla="*/ 154022 w 5260975"/>
              <a:gd name="connsiteY142" fmla="*/ 975708 h 1410656"/>
              <a:gd name="connsiteX143" fmla="*/ 161512 w 5260975"/>
              <a:gd name="connsiteY143" fmla="*/ 974268 h 1410656"/>
              <a:gd name="connsiteX144" fmla="*/ 202510 w 5260975"/>
              <a:gd name="connsiteY144" fmla="*/ 978300 h 1410656"/>
              <a:gd name="connsiteX145" fmla="*/ 233235 w 5260975"/>
              <a:gd name="connsiteY145" fmla="*/ 993950 h 1410656"/>
              <a:gd name="connsiteX146" fmla="*/ 239188 w 5260975"/>
              <a:gd name="connsiteY146" fmla="*/ 999231 h 1410656"/>
              <a:gd name="connsiteX147" fmla="*/ 324834 w 5260975"/>
              <a:gd name="connsiteY147" fmla="*/ 997407 h 1410656"/>
              <a:gd name="connsiteX148" fmla="*/ 337987 w 5260975"/>
              <a:gd name="connsiteY148" fmla="*/ 995198 h 1410656"/>
              <a:gd name="connsiteX149" fmla="*/ 401550 w 5260975"/>
              <a:gd name="connsiteY149" fmla="*/ 1004416 h 1410656"/>
              <a:gd name="connsiteX150" fmla="*/ 420081 w 5260975"/>
              <a:gd name="connsiteY150" fmla="*/ 1006240 h 1410656"/>
              <a:gd name="connsiteX151" fmla="*/ 486523 w 5260975"/>
              <a:gd name="connsiteY151" fmla="*/ 1014498 h 1410656"/>
              <a:gd name="connsiteX152" fmla="*/ 495932 w 5260975"/>
              <a:gd name="connsiteY152" fmla="*/ 1006817 h 1410656"/>
              <a:gd name="connsiteX153" fmla="*/ 523009 w 5260975"/>
              <a:gd name="connsiteY153" fmla="*/ 987517 h 1410656"/>
              <a:gd name="connsiteX154" fmla="*/ 576393 w 5260975"/>
              <a:gd name="connsiteY154" fmla="*/ 970427 h 1410656"/>
              <a:gd name="connsiteX155" fmla="*/ 590892 w 5260975"/>
              <a:gd name="connsiteY155" fmla="*/ 971387 h 1410656"/>
              <a:gd name="connsiteX156" fmla="*/ 627569 w 5260975"/>
              <a:gd name="connsiteY156" fmla="*/ 999904 h 1410656"/>
              <a:gd name="connsiteX157" fmla="*/ 645429 w 5260975"/>
              <a:gd name="connsiteY157" fmla="*/ 1011329 h 1410656"/>
              <a:gd name="connsiteX158" fmla="*/ 696125 w 5260975"/>
              <a:gd name="connsiteY158" fmla="*/ 1032356 h 1410656"/>
              <a:gd name="connsiteX159" fmla="*/ 700349 w 5260975"/>
              <a:gd name="connsiteY159" fmla="*/ 1036197 h 1410656"/>
              <a:gd name="connsiteX160" fmla="*/ 737795 w 5260975"/>
              <a:gd name="connsiteY160" fmla="*/ 1081804 h 1410656"/>
              <a:gd name="connsiteX161" fmla="*/ 746244 w 5260975"/>
              <a:gd name="connsiteY161" fmla="*/ 1089581 h 1410656"/>
              <a:gd name="connsiteX162" fmla="*/ 756422 w 5260975"/>
              <a:gd name="connsiteY162" fmla="*/ 1101680 h 1410656"/>
              <a:gd name="connsiteX163" fmla="*/ 788202 w 5260975"/>
              <a:gd name="connsiteY163" fmla="*/ 1125108 h 1410656"/>
              <a:gd name="connsiteX164" fmla="*/ 827569 w 5260975"/>
              <a:gd name="connsiteY164" fmla="*/ 1132596 h 1410656"/>
              <a:gd name="connsiteX165" fmla="*/ 875097 w 5260975"/>
              <a:gd name="connsiteY165" fmla="*/ 1144022 h 1410656"/>
              <a:gd name="connsiteX166" fmla="*/ 894972 w 5260975"/>
              <a:gd name="connsiteY166" fmla="*/ 1151704 h 1410656"/>
              <a:gd name="connsiteX167" fmla="*/ 948260 w 5260975"/>
              <a:gd name="connsiteY167" fmla="*/ 1166298 h 1410656"/>
              <a:gd name="connsiteX168" fmla="*/ 986282 w 5260975"/>
              <a:gd name="connsiteY168" fmla="*/ 1178588 h 1410656"/>
              <a:gd name="connsiteX169" fmla="*/ 1041107 w 5260975"/>
              <a:gd name="connsiteY169" fmla="*/ 1185789 h 1410656"/>
              <a:gd name="connsiteX170" fmla="*/ 1067703 w 5260975"/>
              <a:gd name="connsiteY170" fmla="*/ 1186076 h 1410656"/>
              <a:gd name="connsiteX171" fmla="*/ 1116574 w 5260975"/>
              <a:gd name="connsiteY171" fmla="*/ 1222946 h 1410656"/>
              <a:gd name="connsiteX172" fmla="*/ 1155557 w 5260975"/>
              <a:gd name="connsiteY172" fmla="*/ 1247335 h 1410656"/>
              <a:gd name="connsiteX173" fmla="*/ 1196556 w 5260975"/>
              <a:gd name="connsiteY173" fmla="*/ 1235525 h 1410656"/>
              <a:gd name="connsiteX174" fmla="*/ 1207693 w 5260975"/>
              <a:gd name="connsiteY174" fmla="*/ 1224387 h 1410656"/>
              <a:gd name="connsiteX175" fmla="*/ 1274904 w 5260975"/>
              <a:gd name="connsiteY175" fmla="*/ 1213826 h 1410656"/>
              <a:gd name="connsiteX176" fmla="*/ 1370919 w 5260975"/>
              <a:gd name="connsiteY176" fmla="*/ 1213442 h 1410656"/>
              <a:gd name="connsiteX177" fmla="*/ 1530593 w 5260975"/>
              <a:gd name="connsiteY177" fmla="*/ 1189437 h 1410656"/>
              <a:gd name="connsiteX178" fmla="*/ 1558436 w 5260975"/>
              <a:gd name="connsiteY178" fmla="*/ 1178299 h 1410656"/>
              <a:gd name="connsiteX179" fmla="*/ 1589737 w 5260975"/>
              <a:gd name="connsiteY179" fmla="*/ 1175515 h 1410656"/>
              <a:gd name="connsiteX180" fmla="*/ 1601740 w 5260975"/>
              <a:gd name="connsiteY180" fmla="*/ 1182333 h 1410656"/>
              <a:gd name="connsiteX181" fmla="*/ 1654259 w 5260975"/>
              <a:gd name="connsiteY181" fmla="*/ 1192510 h 1410656"/>
              <a:gd name="connsiteX182" fmla="*/ 1664246 w 5260975"/>
              <a:gd name="connsiteY182" fmla="*/ 1192702 h 1410656"/>
              <a:gd name="connsiteX183" fmla="*/ 1698427 w 5260975"/>
              <a:gd name="connsiteY183" fmla="*/ 1188381 h 1410656"/>
              <a:gd name="connsiteX184" fmla="*/ 1730112 w 5260975"/>
              <a:gd name="connsiteY184" fmla="*/ 1185885 h 1410656"/>
              <a:gd name="connsiteX185" fmla="*/ 1809996 w 5260975"/>
              <a:gd name="connsiteY185" fmla="*/ 1194046 h 1410656"/>
              <a:gd name="connsiteX186" fmla="*/ 1871254 w 5260975"/>
              <a:gd name="connsiteY186" fmla="*/ 1192126 h 1410656"/>
              <a:gd name="connsiteX187" fmla="*/ 1899482 w 5260975"/>
              <a:gd name="connsiteY187" fmla="*/ 1194046 h 1410656"/>
              <a:gd name="connsiteX188" fmla="*/ 1915420 w 5260975"/>
              <a:gd name="connsiteY188" fmla="*/ 1196927 h 1410656"/>
              <a:gd name="connsiteX189" fmla="*/ 1951522 w 5260975"/>
              <a:gd name="connsiteY189" fmla="*/ 1216994 h 1410656"/>
              <a:gd name="connsiteX190" fmla="*/ 1971302 w 5260975"/>
              <a:gd name="connsiteY190" fmla="*/ 1221507 h 1410656"/>
              <a:gd name="connsiteX191" fmla="*/ 2030831 w 5260975"/>
              <a:gd name="connsiteY191" fmla="*/ 1221123 h 1410656"/>
              <a:gd name="connsiteX192" fmla="*/ 2120125 w 5260975"/>
              <a:gd name="connsiteY192" fmla="*/ 1190878 h 1410656"/>
              <a:gd name="connsiteX193" fmla="*/ 2129439 w 5260975"/>
              <a:gd name="connsiteY193" fmla="*/ 1186845 h 1410656"/>
              <a:gd name="connsiteX194" fmla="*/ 2174854 w 5260975"/>
              <a:gd name="connsiteY194" fmla="*/ 1181852 h 1410656"/>
              <a:gd name="connsiteX195" fmla="*/ 2205674 w 5260975"/>
              <a:gd name="connsiteY195" fmla="*/ 1188669 h 1410656"/>
              <a:gd name="connsiteX196" fmla="*/ 2247634 w 5260975"/>
              <a:gd name="connsiteY196" fmla="*/ 1202784 h 1410656"/>
              <a:gd name="connsiteX197" fmla="*/ 2285367 w 5260975"/>
              <a:gd name="connsiteY197" fmla="*/ 1214594 h 1410656"/>
              <a:gd name="connsiteX198" fmla="*/ 2312827 w 5260975"/>
              <a:gd name="connsiteY198" fmla="*/ 1227939 h 1410656"/>
              <a:gd name="connsiteX199" fmla="*/ 2375622 w 5260975"/>
              <a:gd name="connsiteY199" fmla="*/ 1237733 h 1410656"/>
              <a:gd name="connsiteX200" fmla="*/ 2382151 w 5260975"/>
              <a:gd name="connsiteY200" fmla="*/ 1239365 h 1410656"/>
              <a:gd name="connsiteX201" fmla="*/ 2429390 w 5260975"/>
              <a:gd name="connsiteY201" fmla="*/ 1227459 h 1410656"/>
              <a:gd name="connsiteX202" fmla="*/ 2486134 w 5260975"/>
              <a:gd name="connsiteY202" fmla="*/ 1215362 h 1410656"/>
              <a:gd name="connsiteX203" fmla="*/ 2506394 w 5260975"/>
              <a:gd name="connsiteY203" fmla="*/ 1219490 h 1410656"/>
              <a:gd name="connsiteX204" fmla="*/ 2534142 w 5260975"/>
              <a:gd name="connsiteY204" fmla="*/ 1225347 h 1410656"/>
              <a:gd name="connsiteX205" fmla="*/ 2559874 w 5260975"/>
              <a:gd name="connsiteY205" fmla="*/ 1222275 h 1410656"/>
              <a:gd name="connsiteX206" fmla="*/ 2575525 w 5260975"/>
              <a:gd name="connsiteY206" fmla="*/ 1221987 h 1410656"/>
              <a:gd name="connsiteX207" fmla="*/ 2646960 w 5260975"/>
              <a:gd name="connsiteY207" fmla="*/ 1257896 h 1410656"/>
              <a:gd name="connsiteX208" fmla="*/ 2665107 w 5260975"/>
              <a:gd name="connsiteY208" fmla="*/ 1260873 h 1410656"/>
              <a:gd name="connsiteX209" fmla="*/ 2675381 w 5260975"/>
              <a:gd name="connsiteY209" fmla="*/ 1265290 h 1410656"/>
              <a:gd name="connsiteX210" fmla="*/ 2737311 w 5260975"/>
              <a:gd name="connsiteY210" fmla="*/ 1309841 h 1410656"/>
              <a:gd name="connsiteX211" fmla="*/ 2763619 w 5260975"/>
              <a:gd name="connsiteY211" fmla="*/ 1318866 h 1410656"/>
              <a:gd name="connsiteX212" fmla="*/ 2792519 w 5260975"/>
              <a:gd name="connsiteY212" fmla="*/ 1317041 h 1410656"/>
              <a:gd name="connsiteX213" fmla="*/ 2809226 w 5260975"/>
              <a:gd name="connsiteY213" fmla="*/ 1313777 h 1410656"/>
              <a:gd name="connsiteX214" fmla="*/ 2850705 w 5260975"/>
              <a:gd name="connsiteY214" fmla="*/ 1285452 h 1410656"/>
              <a:gd name="connsiteX215" fmla="*/ 2874324 w 5260975"/>
              <a:gd name="connsiteY215" fmla="*/ 1286413 h 1410656"/>
              <a:gd name="connsiteX216" fmla="*/ 2911194 w 5260975"/>
              <a:gd name="connsiteY216" fmla="*/ 1305903 h 1410656"/>
              <a:gd name="connsiteX217" fmla="*/ 2978116 w 5260975"/>
              <a:gd name="connsiteY217" fmla="*/ 1314641 h 1410656"/>
              <a:gd name="connsiteX218" fmla="*/ 3012106 w 5260975"/>
              <a:gd name="connsiteY218" fmla="*/ 1287373 h 1410656"/>
              <a:gd name="connsiteX219" fmla="*/ 3029676 w 5260975"/>
              <a:gd name="connsiteY219" fmla="*/ 1261161 h 1410656"/>
              <a:gd name="connsiteX220" fmla="*/ 3080469 w 5260975"/>
              <a:gd name="connsiteY220" fmla="*/ 1230724 h 1410656"/>
              <a:gd name="connsiteX221" fmla="*/ 3092567 w 5260975"/>
              <a:gd name="connsiteY221" fmla="*/ 1242054 h 1410656"/>
              <a:gd name="connsiteX222" fmla="*/ 3129821 w 5260975"/>
              <a:gd name="connsiteY222" fmla="*/ 1246855 h 1410656"/>
              <a:gd name="connsiteX223" fmla="*/ 3170147 w 5260975"/>
              <a:gd name="connsiteY223" fmla="*/ 1246471 h 1410656"/>
              <a:gd name="connsiteX224" fmla="*/ 3240429 w 5260975"/>
              <a:gd name="connsiteY224" fmla="*/ 1251559 h 1410656"/>
              <a:gd name="connsiteX225" fmla="*/ 3287189 w 5260975"/>
              <a:gd name="connsiteY225" fmla="*/ 1222466 h 1410656"/>
              <a:gd name="connsiteX226" fmla="*/ 3305049 w 5260975"/>
              <a:gd name="connsiteY226" fmla="*/ 1210465 h 1410656"/>
              <a:gd name="connsiteX227" fmla="*/ 3321755 w 5260975"/>
              <a:gd name="connsiteY227" fmla="*/ 1202784 h 1410656"/>
              <a:gd name="connsiteX228" fmla="*/ 3341055 w 5260975"/>
              <a:gd name="connsiteY228" fmla="*/ 1198463 h 1410656"/>
              <a:gd name="connsiteX229" fmla="*/ 3387621 w 5260975"/>
              <a:gd name="connsiteY229" fmla="*/ 1182140 h 1410656"/>
              <a:gd name="connsiteX230" fmla="*/ 3413161 w 5260975"/>
              <a:gd name="connsiteY230" fmla="*/ 1166105 h 1410656"/>
              <a:gd name="connsiteX231" fmla="*/ 3470579 w 5260975"/>
              <a:gd name="connsiteY231" fmla="*/ 1150647 h 1410656"/>
              <a:gd name="connsiteX232" fmla="*/ 3509657 w 5260975"/>
              <a:gd name="connsiteY232" fmla="*/ 1136821 h 1410656"/>
              <a:gd name="connsiteX233" fmla="*/ 3550847 w 5260975"/>
              <a:gd name="connsiteY233" fmla="*/ 1113009 h 1410656"/>
              <a:gd name="connsiteX234" fmla="*/ 3556608 w 5260975"/>
              <a:gd name="connsiteY234" fmla="*/ 1109361 h 1410656"/>
              <a:gd name="connsiteX235" fmla="*/ 3570435 w 5260975"/>
              <a:gd name="connsiteY235" fmla="*/ 1093710 h 1410656"/>
              <a:gd name="connsiteX236" fmla="*/ 3590501 w 5260975"/>
              <a:gd name="connsiteY236" fmla="*/ 1039846 h 1410656"/>
              <a:gd name="connsiteX237" fmla="*/ 3596263 w 5260975"/>
              <a:gd name="connsiteY237" fmla="*/ 1028900 h 1410656"/>
              <a:gd name="connsiteX238" fmla="*/ 3648591 w 5260975"/>
              <a:gd name="connsiteY238" fmla="*/ 992030 h 1410656"/>
              <a:gd name="connsiteX239" fmla="*/ 3667986 w 5260975"/>
              <a:gd name="connsiteY239" fmla="*/ 995487 h 1410656"/>
              <a:gd name="connsiteX240" fmla="*/ 3689397 w 5260975"/>
              <a:gd name="connsiteY240" fmla="*/ 1007585 h 1410656"/>
              <a:gd name="connsiteX241" fmla="*/ 3736349 w 5260975"/>
              <a:gd name="connsiteY241" fmla="*/ 1010753 h 1410656"/>
              <a:gd name="connsiteX242" fmla="*/ 3753919 w 5260975"/>
              <a:gd name="connsiteY242" fmla="*/ 1004513 h 1410656"/>
              <a:gd name="connsiteX243" fmla="*/ 3784643 w 5260975"/>
              <a:gd name="connsiteY243" fmla="*/ 987710 h 1410656"/>
              <a:gd name="connsiteX244" fmla="*/ 3808359 w 5260975"/>
              <a:gd name="connsiteY244" fmla="*/ 961689 h 1410656"/>
              <a:gd name="connsiteX245" fmla="*/ 3842829 w 5260975"/>
              <a:gd name="connsiteY245" fmla="*/ 918674 h 1410656"/>
              <a:gd name="connsiteX246" fmla="*/ 3908983 w 5260975"/>
              <a:gd name="connsiteY246" fmla="*/ 902256 h 1410656"/>
              <a:gd name="connsiteX247" fmla="*/ 3934428 w 5260975"/>
              <a:gd name="connsiteY247" fmla="*/ 896783 h 1410656"/>
              <a:gd name="connsiteX248" fmla="*/ 4026987 w 5260975"/>
              <a:gd name="connsiteY248" fmla="*/ 873835 h 1410656"/>
              <a:gd name="connsiteX249" fmla="*/ 4035051 w 5260975"/>
              <a:gd name="connsiteY249" fmla="*/ 873067 h 1410656"/>
              <a:gd name="connsiteX250" fmla="*/ 4099189 w 5260975"/>
              <a:gd name="connsiteY250" fmla="*/ 846664 h 1410656"/>
              <a:gd name="connsiteX251" fmla="*/ 4114647 w 5260975"/>
              <a:gd name="connsiteY251" fmla="*/ 840134 h 1410656"/>
              <a:gd name="connsiteX252" fmla="*/ 4133563 w 5260975"/>
              <a:gd name="connsiteY252" fmla="*/ 823427 h 1410656"/>
              <a:gd name="connsiteX253" fmla="*/ 4151039 w 5260975"/>
              <a:gd name="connsiteY253" fmla="*/ 776284 h 1410656"/>
              <a:gd name="connsiteX254" fmla="*/ 4171489 w 5260975"/>
              <a:gd name="connsiteY254" fmla="*/ 754776 h 1410656"/>
              <a:gd name="connsiteX255" fmla="*/ 4186372 w 5260975"/>
              <a:gd name="connsiteY255" fmla="*/ 741718 h 1410656"/>
              <a:gd name="connsiteX256" fmla="*/ 4199429 w 5260975"/>
              <a:gd name="connsiteY256" fmla="*/ 721940 h 1410656"/>
              <a:gd name="connsiteX257" fmla="*/ 4212487 w 5260975"/>
              <a:gd name="connsiteY257" fmla="*/ 674604 h 1410656"/>
              <a:gd name="connsiteX258" fmla="*/ 4232555 w 5260975"/>
              <a:gd name="connsiteY258" fmla="*/ 632645 h 1410656"/>
              <a:gd name="connsiteX259" fmla="*/ 4268657 w 5260975"/>
              <a:gd name="connsiteY259" fmla="*/ 609410 h 1410656"/>
              <a:gd name="connsiteX260" fmla="*/ 4291028 w 5260975"/>
              <a:gd name="connsiteY260" fmla="*/ 597216 h 1410656"/>
              <a:gd name="connsiteX261" fmla="*/ 4379651 w 5260975"/>
              <a:gd name="connsiteY261" fmla="*/ 609506 h 1410656"/>
              <a:gd name="connsiteX262" fmla="*/ 4440139 w 5260975"/>
              <a:gd name="connsiteY262" fmla="*/ 621507 h 1410656"/>
              <a:gd name="connsiteX263" fmla="*/ 4460015 w 5260975"/>
              <a:gd name="connsiteY263" fmla="*/ 616899 h 1410656"/>
              <a:gd name="connsiteX264" fmla="*/ 4516183 w 5260975"/>
              <a:gd name="connsiteY264" fmla="*/ 577724 h 1410656"/>
              <a:gd name="connsiteX265" fmla="*/ 4571681 w 5260975"/>
              <a:gd name="connsiteY265" fmla="*/ 560250 h 1410656"/>
              <a:gd name="connsiteX266" fmla="*/ 4613447 w 5260975"/>
              <a:gd name="connsiteY266" fmla="*/ 555257 h 1410656"/>
              <a:gd name="connsiteX267" fmla="*/ 4649355 w 5260975"/>
              <a:gd name="connsiteY267" fmla="*/ 551417 h 1410656"/>
              <a:gd name="connsiteX268" fmla="*/ 4692467 w 5260975"/>
              <a:gd name="connsiteY268" fmla="*/ 540663 h 1410656"/>
              <a:gd name="connsiteX269" fmla="*/ 4716855 w 5260975"/>
              <a:gd name="connsiteY269" fmla="*/ 528949 h 1410656"/>
              <a:gd name="connsiteX270" fmla="*/ 4755645 w 5260975"/>
              <a:gd name="connsiteY270" fmla="*/ 512147 h 1410656"/>
              <a:gd name="connsiteX271" fmla="*/ 4795395 w 5260975"/>
              <a:gd name="connsiteY271" fmla="*/ 490351 h 1410656"/>
              <a:gd name="connsiteX272" fmla="*/ 4825928 w 5260975"/>
              <a:gd name="connsiteY272" fmla="*/ 459818 h 1410656"/>
              <a:gd name="connsiteX273" fmla="*/ 4842347 w 5260975"/>
              <a:gd name="connsiteY273" fmla="*/ 434086 h 1410656"/>
              <a:gd name="connsiteX274" fmla="*/ 4890451 w 5260975"/>
              <a:gd name="connsiteY274" fmla="*/ 397216 h 1410656"/>
              <a:gd name="connsiteX275" fmla="*/ 4933945 w 5260975"/>
              <a:gd name="connsiteY275" fmla="*/ 327701 h 1410656"/>
              <a:gd name="connsiteX276" fmla="*/ 4961214 w 5260975"/>
              <a:gd name="connsiteY276" fmla="*/ 298801 h 1410656"/>
              <a:gd name="connsiteX277" fmla="*/ 4976672 w 5260975"/>
              <a:gd name="connsiteY277" fmla="*/ 290639 h 1410656"/>
              <a:gd name="connsiteX278" fmla="*/ 5002979 w 5260975"/>
              <a:gd name="connsiteY278" fmla="*/ 270573 h 1410656"/>
              <a:gd name="connsiteX279" fmla="*/ 5018535 w 5260975"/>
              <a:gd name="connsiteY279" fmla="*/ 255690 h 1410656"/>
              <a:gd name="connsiteX280" fmla="*/ 5061069 w 5260975"/>
              <a:gd name="connsiteY280" fmla="*/ 200961 h 1410656"/>
              <a:gd name="connsiteX281" fmla="*/ 5074127 w 5260975"/>
              <a:gd name="connsiteY281" fmla="*/ 184735 h 1410656"/>
              <a:gd name="connsiteX282" fmla="*/ 5101108 w 5260975"/>
              <a:gd name="connsiteY282" fmla="*/ 156891 h 1410656"/>
              <a:gd name="connsiteX283" fmla="*/ 5112918 w 5260975"/>
              <a:gd name="connsiteY283" fmla="*/ 148441 h 1410656"/>
              <a:gd name="connsiteX284" fmla="*/ 5133753 w 5260975"/>
              <a:gd name="connsiteY284" fmla="*/ 125782 h 1410656"/>
              <a:gd name="connsiteX285" fmla="*/ 5183393 w 5260975"/>
              <a:gd name="connsiteY285" fmla="*/ 66348 h 1410656"/>
              <a:gd name="connsiteX286" fmla="*/ 5204709 w 5260975"/>
              <a:gd name="connsiteY286" fmla="*/ 33030 h 1410656"/>
              <a:gd name="connsiteX287" fmla="*/ 5247243 w 5260975"/>
              <a:gd name="connsiteY287" fmla="*/ 8451 h 1410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</a:cxnLst>
            <a:rect l="l" t="t" r="r" b="b"/>
            <a:pathLst>
              <a:path w="5260975" h="1410656">
                <a:moveTo>
                  <a:pt x="5260975" y="0"/>
                </a:moveTo>
                <a:lnTo>
                  <a:pt x="5260975" y="221634"/>
                </a:lnTo>
                <a:lnTo>
                  <a:pt x="5226503" y="237063"/>
                </a:lnTo>
                <a:cubicBezTo>
                  <a:pt x="5219783" y="239848"/>
                  <a:pt x="5212389" y="241384"/>
                  <a:pt x="5206341" y="245128"/>
                </a:cubicBezTo>
                <a:cubicBezTo>
                  <a:pt x="5178495" y="262219"/>
                  <a:pt x="5151515" y="280654"/>
                  <a:pt x="5123287" y="297073"/>
                </a:cubicBezTo>
                <a:cubicBezTo>
                  <a:pt x="5094195" y="314067"/>
                  <a:pt x="5068175" y="334134"/>
                  <a:pt x="5048107" y="361307"/>
                </a:cubicBezTo>
                <a:cubicBezTo>
                  <a:pt x="5029480" y="386559"/>
                  <a:pt x="5011429" y="412194"/>
                  <a:pt x="4992899" y="437542"/>
                </a:cubicBezTo>
                <a:cubicBezTo>
                  <a:pt x="4988194" y="443975"/>
                  <a:pt x="4983873" y="451561"/>
                  <a:pt x="4977440" y="455690"/>
                </a:cubicBezTo>
                <a:cubicBezTo>
                  <a:pt x="4964094" y="464331"/>
                  <a:pt x="4949499" y="471340"/>
                  <a:pt x="4935193" y="478445"/>
                </a:cubicBezTo>
                <a:cubicBezTo>
                  <a:pt x="4922903" y="484494"/>
                  <a:pt x="4909845" y="489006"/>
                  <a:pt x="4897844" y="495535"/>
                </a:cubicBezTo>
                <a:cubicBezTo>
                  <a:pt x="4888243" y="500721"/>
                  <a:pt x="4879697" y="507922"/>
                  <a:pt x="4870767" y="514451"/>
                </a:cubicBezTo>
                <a:cubicBezTo>
                  <a:pt x="4862990" y="520115"/>
                  <a:pt x="4854445" y="525012"/>
                  <a:pt x="4847916" y="531830"/>
                </a:cubicBezTo>
                <a:cubicBezTo>
                  <a:pt x="4831977" y="548344"/>
                  <a:pt x="4815942" y="564571"/>
                  <a:pt x="4796163" y="576765"/>
                </a:cubicBezTo>
                <a:cubicBezTo>
                  <a:pt x="4776672" y="588862"/>
                  <a:pt x="4758237" y="602401"/>
                  <a:pt x="4738843" y="614691"/>
                </a:cubicBezTo>
                <a:cubicBezTo>
                  <a:pt x="4719831" y="626693"/>
                  <a:pt x="4702645" y="639846"/>
                  <a:pt x="4692755" y="661162"/>
                </a:cubicBezTo>
                <a:cubicBezTo>
                  <a:pt x="4688339" y="670571"/>
                  <a:pt x="4682097" y="680845"/>
                  <a:pt x="4673744" y="686318"/>
                </a:cubicBezTo>
                <a:cubicBezTo>
                  <a:pt x="4661838" y="694095"/>
                  <a:pt x="4646764" y="696880"/>
                  <a:pt x="4633801" y="703505"/>
                </a:cubicBezTo>
                <a:cubicBezTo>
                  <a:pt x="4618535" y="711282"/>
                  <a:pt x="4600869" y="718003"/>
                  <a:pt x="4590499" y="730389"/>
                </a:cubicBezTo>
                <a:cubicBezTo>
                  <a:pt x="4581281" y="741431"/>
                  <a:pt x="4571968" y="750072"/>
                  <a:pt x="4559773" y="757081"/>
                </a:cubicBezTo>
                <a:cubicBezTo>
                  <a:pt x="4551229" y="761978"/>
                  <a:pt x="4544892" y="770907"/>
                  <a:pt x="4536059" y="774940"/>
                </a:cubicBezTo>
                <a:cubicBezTo>
                  <a:pt x="4524441" y="780317"/>
                  <a:pt x="4512727" y="784542"/>
                  <a:pt x="4502549" y="792895"/>
                </a:cubicBezTo>
                <a:cubicBezTo>
                  <a:pt x="4491987" y="801536"/>
                  <a:pt x="4479986" y="808353"/>
                  <a:pt x="4468944" y="816419"/>
                </a:cubicBezTo>
                <a:cubicBezTo>
                  <a:pt x="4463087" y="820739"/>
                  <a:pt x="4458286" y="826404"/>
                  <a:pt x="4452622" y="830917"/>
                </a:cubicBezTo>
                <a:cubicBezTo>
                  <a:pt x="4442252" y="839174"/>
                  <a:pt x="4431690" y="847239"/>
                  <a:pt x="4421032" y="855016"/>
                </a:cubicBezTo>
                <a:cubicBezTo>
                  <a:pt x="4410375" y="862794"/>
                  <a:pt x="4400197" y="871819"/>
                  <a:pt x="4388483" y="877484"/>
                </a:cubicBezTo>
                <a:cubicBezTo>
                  <a:pt x="4368513" y="887086"/>
                  <a:pt x="4346717" y="892847"/>
                  <a:pt x="4327321" y="903216"/>
                </a:cubicBezTo>
                <a:cubicBezTo>
                  <a:pt x="4307639" y="913777"/>
                  <a:pt x="4289107" y="927028"/>
                  <a:pt x="4271633" y="941046"/>
                </a:cubicBezTo>
                <a:cubicBezTo>
                  <a:pt x="4257807" y="952088"/>
                  <a:pt x="4244845" y="963034"/>
                  <a:pt x="4227465" y="968698"/>
                </a:cubicBezTo>
                <a:cubicBezTo>
                  <a:pt x="4217768" y="971867"/>
                  <a:pt x="4207591" y="978780"/>
                  <a:pt x="4201733" y="986846"/>
                </a:cubicBezTo>
                <a:cubicBezTo>
                  <a:pt x="4189059" y="1004416"/>
                  <a:pt x="4172833" y="1016802"/>
                  <a:pt x="4154494" y="1027364"/>
                </a:cubicBezTo>
                <a:cubicBezTo>
                  <a:pt x="4130010" y="1041574"/>
                  <a:pt x="4105814" y="1056072"/>
                  <a:pt x="4081234" y="1069994"/>
                </a:cubicBezTo>
                <a:cubicBezTo>
                  <a:pt x="4066737" y="1078252"/>
                  <a:pt x="4052335" y="1086989"/>
                  <a:pt x="4036971" y="1093038"/>
                </a:cubicBezTo>
                <a:cubicBezTo>
                  <a:pt x="4005575" y="1105520"/>
                  <a:pt x="3973410" y="1116177"/>
                  <a:pt x="3941725" y="1127796"/>
                </a:cubicBezTo>
                <a:cubicBezTo>
                  <a:pt x="3931355" y="1131540"/>
                  <a:pt x="3921561" y="1136917"/>
                  <a:pt x="3910999" y="1140182"/>
                </a:cubicBezTo>
                <a:cubicBezTo>
                  <a:pt x="3899573" y="1143734"/>
                  <a:pt x="3887285" y="1144790"/>
                  <a:pt x="3875859" y="1148343"/>
                </a:cubicBezTo>
                <a:cubicBezTo>
                  <a:pt x="3856847" y="1154199"/>
                  <a:pt x="3838412" y="1161689"/>
                  <a:pt x="3819401" y="1167642"/>
                </a:cubicBezTo>
                <a:cubicBezTo>
                  <a:pt x="3782723" y="1179068"/>
                  <a:pt x="3745949" y="1190014"/>
                  <a:pt x="3709176" y="1200863"/>
                </a:cubicBezTo>
                <a:cubicBezTo>
                  <a:pt x="3701303" y="1203168"/>
                  <a:pt x="3692757" y="1203456"/>
                  <a:pt x="3684981" y="1205952"/>
                </a:cubicBezTo>
                <a:cubicBezTo>
                  <a:pt x="3664337" y="1212673"/>
                  <a:pt x="3643789" y="1219970"/>
                  <a:pt x="3623338" y="1227363"/>
                </a:cubicBezTo>
                <a:cubicBezTo>
                  <a:pt x="3610953" y="1231876"/>
                  <a:pt x="3598854" y="1237445"/>
                  <a:pt x="3586373" y="1241765"/>
                </a:cubicBezTo>
                <a:cubicBezTo>
                  <a:pt x="3576387" y="1245222"/>
                  <a:pt x="3566113" y="1247910"/>
                  <a:pt x="3555743" y="1250023"/>
                </a:cubicBezTo>
                <a:cubicBezTo>
                  <a:pt x="3546814" y="1251848"/>
                  <a:pt x="3537501" y="1251655"/>
                  <a:pt x="3528667" y="1253864"/>
                </a:cubicBezTo>
                <a:cubicBezTo>
                  <a:pt x="3504759" y="1259816"/>
                  <a:pt x="3481140" y="1266538"/>
                  <a:pt x="3457424" y="1272874"/>
                </a:cubicBezTo>
                <a:cubicBezTo>
                  <a:pt x="3447919" y="1275371"/>
                  <a:pt x="3438221" y="1277196"/>
                  <a:pt x="3429003" y="1280364"/>
                </a:cubicBezTo>
                <a:cubicBezTo>
                  <a:pt x="3404327" y="1288717"/>
                  <a:pt x="3380036" y="1298222"/>
                  <a:pt x="3355264" y="1306096"/>
                </a:cubicBezTo>
                <a:cubicBezTo>
                  <a:pt x="3334717" y="1312625"/>
                  <a:pt x="3313593" y="1317329"/>
                  <a:pt x="3292757" y="1323090"/>
                </a:cubicBezTo>
                <a:cubicBezTo>
                  <a:pt x="3283924" y="1325587"/>
                  <a:pt x="3275475" y="1329140"/>
                  <a:pt x="3266643" y="1331251"/>
                </a:cubicBezTo>
                <a:cubicBezTo>
                  <a:pt x="3246863" y="1336053"/>
                  <a:pt x="3226796" y="1340085"/>
                  <a:pt x="3206921" y="1344886"/>
                </a:cubicBezTo>
                <a:cubicBezTo>
                  <a:pt x="3195590" y="1347670"/>
                  <a:pt x="3184645" y="1352663"/>
                  <a:pt x="3173123" y="1354488"/>
                </a:cubicBezTo>
                <a:cubicBezTo>
                  <a:pt x="3145759" y="1358808"/>
                  <a:pt x="3118203" y="1361880"/>
                  <a:pt x="3090646" y="1365337"/>
                </a:cubicBezTo>
                <a:cubicBezTo>
                  <a:pt x="3062227" y="1368889"/>
                  <a:pt x="3033902" y="1372634"/>
                  <a:pt x="3005480" y="1375802"/>
                </a:cubicBezTo>
                <a:cubicBezTo>
                  <a:pt x="2989926" y="1377435"/>
                  <a:pt x="2974275" y="1377723"/>
                  <a:pt x="2958721" y="1379259"/>
                </a:cubicBezTo>
                <a:cubicBezTo>
                  <a:pt x="2945087" y="1380604"/>
                  <a:pt x="2931549" y="1383100"/>
                  <a:pt x="2917915" y="1384733"/>
                </a:cubicBezTo>
                <a:cubicBezTo>
                  <a:pt x="2906105" y="1386076"/>
                  <a:pt x="2894199" y="1386844"/>
                  <a:pt x="2882389" y="1388189"/>
                </a:cubicBezTo>
                <a:cubicBezTo>
                  <a:pt x="2863475" y="1390397"/>
                  <a:pt x="2844655" y="1392894"/>
                  <a:pt x="2825837" y="1395198"/>
                </a:cubicBezTo>
                <a:cubicBezTo>
                  <a:pt x="2817964" y="1396062"/>
                  <a:pt x="2809706" y="1398462"/>
                  <a:pt x="2802313" y="1397023"/>
                </a:cubicBezTo>
                <a:cubicBezTo>
                  <a:pt x="2783686" y="1393373"/>
                  <a:pt x="2765347" y="1394430"/>
                  <a:pt x="2746816" y="1396926"/>
                </a:cubicBezTo>
                <a:cubicBezTo>
                  <a:pt x="2740479" y="1397791"/>
                  <a:pt x="2733662" y="1397598"/>
                  <a:pt x="2727517" y="1395966"/>
                </a:cubicBezTo>
                <a:cubicBezTo>
                  <a:pt x="2714939" y="1392701"/>
                  <a:pt x="2702745" y="1388092"/>
                  <a:pt x="2690359" y="1384060"/>
                </a:cubicBezTo>
                <a:cubicBezTo>
                  <a:pt x="2689014" y="1383580"/>
                  <a:pt x="2687382" y="1383484"/>
                  <a:pt x="2685943" y="1383196"/>
                </a:cubicBezTo>
                <a:cubicBezTo>
                  <a:pt x="2677781" y="1381563"/>
                  <a:pt x="2669717" y="1379931"/>
                  <a:pt x="2661554" y="1378491"/>
                </a:cubicBezTo>
                <a:cubicBezTo>
                  <a:pt x="2657138" y="1377723"/>
                  <a:pt x="2652625" y="1377627"/>
                  <a:pt x="2648208" y="1376955"/>
                </a:cubicBezTo>
                <a:cubicBezTo>
                  <a:pt x="2631118" y="1374266"/>
                  <a:pt x="2612299" y="1378779"/>
                  <a:pt x="2597512" y="1367162"/>
                </a:cubicBezTo>
                <a:cubicBezTo>
                  <a:pt x="2587911" y="1359672"/>
                  <a:pt x="2578597" y="1361401"/>
                  <a:pt x="2568324" y="1362553"/>
                </a:cubicBezTo>
                <a:cubicBezTo>
                  <a:pt x="2560547" y="1363417"/>
                  <a:pt x="2552577" y="1363128"/>
                  <a:pt x="2544704" y="1363225"/>
                </a:cubicBezTo>
                <a:cubicBezTo>
                  <a:pt x="2530878" y="1363512"/>
                  <a:pt x="2517052" y="1363609"/>
                  <a:pt x="2503225" y="1364089"/>
                </a:cubicBezTo>
                <a:cubicBezTo>
                  <a:pt x="2498808" y="1364281"/>
                  <a:pt x="2494297" y="1366682"/>
                  <a:pt x="2489975" y="1366298"/>
                </a:cubicBezTo>
                <a:cubicBezTo>
                  <a:pt x="2470004" y="1364473"/>
                  <a:pt x="2450033" y="1361592"/>
                  <a:pt x="2430061" y="1359960"/>
                </a:cubicBezTo>
                <a:cubicBezTo>
                  <a:pt x="2418732" y="1359001"/>
                  <a:pt x="2407114" y="1360824"/>
                  <a:pt x="2395880" y="1359480"/>
                </a:cubicBezTo>
                <a:cubicBezTo>
                  <a:pt x="2382919" y="1357944"/>
                  <a:pt x="2370245" y="1354008"/>
                  <a:pt x="2357378" y="1351607"/>
                </a:cubicBezTo>
                <a:cubicBezTo>
                  <a:pt x="2353826" y="1350935"/>
                  <a:pt x="2349889" y="1351799"/>
                  <a:pt x="2346145" y="1351991"/>
                </a:cubicBezTo>
                <a:cubicBezTo>
                  <a:pt x="2341920" y="1352183"/>
                  <a:pt x="2337791" y="1352567"/>
                  <a:pt x="2333567" y="1352663"/>
                </a:cubicBezTo>
                <a:cubicBezTo>
                  <a:pt x="2320700" y="1352856"/>
                  <a:pt x="2307835" y="1352567"/>
                  <a:pt x="2294968" y="1353240"/>
                </a:cubicBezTo>
                <a:cubicBezTo>
                  <a:pt x="2287095" y="1353624"/>
                  <a:pt x="2278839" y="1357560"/>
                  <a:pt x="2271540" y="1356120"/>
                </a:cubicBezTo>
                <a:cubicBezTo>
                  <a:pt x="2256659" y="1353335"/>
                  <a:pt x="2241776" y="1359576"/>
                  <a:pt x="2226895" y="1354392"/>
                </a:cubicBezTo>
                <a:cubicBezTo>
                  <a:pt x="2222285" y="1352856"/>
                  <a:pt x="2215948" y="1356696"/>
                  <a:pt x="2210379" y="1356888"/>
                </a:cubicBezTo>
                <a:cubicBezTo>
                  <a:pt x="2196457" y="1357368"/>
                  <a:pt x="2182535" y="1357272"/>
                  <a:pt x="2168613" y="1357176"/>
                </a:cubicBezTo>
                <a:cubicBezTo>
                  <a:pt x="2156131" y="1357080"/>
                  <a:pt x="2143168" y="1358424"/>
                  <a:pt x="2131167" y="1355736"/>
                </a:cubicBezTo>
                <a:cubicBezTo>
                  <a:pt x="2118588" y="1352856"/>
                  <a:pt x="2107259" y="1353240"/>
                  <a:pt x="2095065" y="1356504"/>
                </a:cubicBezTo>
                <a:cubicBezTo>
                  <a:pt x="2086711" y="1358712"/>
                  <a:pt x="2077878" y="1359001"/>
                  <a:pt x="2069237" y="1359672"/>
                </a:cubicBezTo>
                <a:cubicBezTo>
                  <a:pt x="2059924" y="1360440"/>
                  <a:pt x="2049650" y="1358424"/>
                  <a:pt x="2041201" y="1361592"/>
                </a:cubicBezTo>
                <a:cubicBezTo>
                  <a:pt x="2016044" y="1371002"/>
                  <a:pt x="1990216" y="1373018"/>
                  <a:pt x="1963909" y="1373018"/>
                </a:cubicBezTo>
                <a:cubicBezTo>
                  <a:pt x="1959107" y="1373018"/>
                  <a:pt x="1954210" y="1371675"/>
                  <a:pt x="1949603" y="1370234"/>
                </a:cubicBezTo>
                <a:cubicBezTo>
                  <a:pt x="1922717" y="1361592"/>
                  <a:pt x="1895737" y="1362360"/>
                  <a:pt x="1868373" y="1367641"/>
                </a:cubicBezTo>
                <a:cubicBezTo>
                  <a:pt x="1862708" y="1368794"/>
                  <a:pt x="1856372" y="1368986"/>
                  <a:pt x="1850707" y="1367834"/>
                </a:cubicBezTo>
                <a:cubicBezTo>
                  <a:pt x="1834768" y="1364473"/>
                  <a:pt x="1819309" y="1358904"/>
                  <a:pt x="1803275" y="1356504"/>
                </a:cubicBezTo>
                <a:cubicBezTo>
                  <a:pt x="1776775" y="1352567"/>
                  <a:pt x="1753828" y="1365817"/>
                  <a:pt x="1730112" y="1374459"/>
                </a:cubicBezTo>
                <a:cubicBezTo>
                  <a:pt x="1707548" y="1382620"/>
                  <a:pt x="1688345" y="1401055"/>
                  <a:pt x="1661652" y="1396926"/>
                </a:cubicBezTo>
                <a:cubicBezTo>
                  <a:pt x="1658965" y="1396542"/>
                  <a:pt x="1655988" y="1399134"/>
                  <a:pt x="1653011" y="1399807"/>
                </a:cubicBezTo>
                <a:cubicBezTo>
                  <a:pt x="1644850" y="1401631"/>
                  <a:pt x="1636689" y="1403839"/>
                  <a:pt x="1628431" y="1404704"/>
                </a:cubicBezTo>
                <a:cubicBezTo>
                  <a:pt x="1618350" y="1405856"/>
                  <a:pt x="1608076" y="1405472"/>
                  <a:pt x="1597995" y="1406432"/>
                </a:cubicBezTo>
                <a:cubicBezTo>
                  <a:pt x="1585032" y="1407584"/>
                  <a:pt x="1572263" y="1410656"/>
                  <a:pt x="1559396" y="1410656"/>
                </a:cubicBezTo>
                <a:cubicBezTo>
                  <a:pt x="1549026" y="1410656"/>
                  <a:pt x="1538753" y="1407104"/>
                  <a:pt x="1528480" y="1405375"/>
                </a:cubicBezTo>
                <a:cubicBezTo>
                  <a:pt x="1513981" y="1402975"/>
                  <a:pt x="1498042" y="1403647"/>
                  <a:pt x="1485272" y="1397502"/>
                </a:cubicBezTo>
                <a:cubicBezTo>
                  <a:pt x="1471639" y="1390973"/>
                  <a:pt x="1458676" y="1387997"/>
                  <a:pt x="1444562" y="1390013"/>
                </a:cubicBezTo>
                <a:cubicBezTo>
                  <a:pt x="1439857" y="1390685"/>
                  <a:pt x="1433808" y="1394718"/>
                  <a:pt x="1431696" y="1398846"/>
                </a:cubicBezTo>
                <a:cubicBezTo>
                  <a:pt x="1426991" y="1408064"/>
                  <a:pt x="1420559" y="1409697"/>
                  <a:pt x="1411821" y="1406527"/>
                </a:cubicBezTo>
                <a:cubicBezTo>
                  <a:pt x="1404236" y="1403839"/>
                  <a:pt x="1394922" y="1402495"/>
                  <a:pt x="1389738" y="1397310"/>
                </a:cubicBezTo>
                <a:cubicBezTo>
                  <a:pt x="1375047" y="1382620"/>
                  <a:pt x="1356324" y="1382140"/>
                  <a:pt x="1338081" y="1378204"/>
                </a:cubicBezTo>
                <a:cubicBezTo>
                  <a:pt x="1326945" y="1375802"/>
                  <a:pt x="1316574" y="1375707"/>
                  <a:pt x="1305436" y="1377339"/>
                </a:cubicBezTo>
                <a:cubicBezTo>
                  <a:pt x="1281241" y="1380988"/>
                  <a:pt x="1257717" y="1375802"/>
                  <a:pt x="1234481" y="1369178"/>
                </a:cubicBezTo>
                <a:cubicBezTo>
                  <a:pt x="1219118" y="1364761"/>
                  <a:pt x="1203372" y="1362073"/>
                  <a:pt x="1188106" y="1357560"/>
                </a:cubicBezTo>
                <a:cubicBezTo>
                  <a:pt x="1176680" y="1354104"/>
                  <a:pt x="1165255" y="1349975"/>
                  <a:pt x="1154790" y="1344406"/>
                </a:cubicBezTo>
                <a:cubicBezTo>
                  <a:pt x="1139618" y="1336244"/>
                  <a:pt x="1126369" y="1323954"/>
                  <a:pt x="1107069" y="1327219"/>
                </a:cubicBezTo>
                <a:cubicBezTo>
                  <a:pt x="1090074" y="1330099"/>
                  <a:pt x="1074713" y="1324051"/>
                  <a:pt x="1059158" y="1318290"/>
                </a:cubicBezTo>
                <a:cubicBezTo>
                  <a:pt x="1047732" y="1314065"/>
                  <a:pt x="1036308" y="1309744"/>
                  <a:pt x="1024496" y="1307056"/>
                </a:cubicBezTo>
                <a:cubicBezTo>
                  <a:pt x="1010478" y="1303887"/>
                  <a:pt x="994635" y="1305232"/>
                  <a:pt x="982153" y="1299374"/>
                </a:cubicBezTo>
                <a:cubicBezTo>
                  <a:pt x="969095" y="1293229"/>
                  <a:pt x="958246" y="1297358"/>
                  <a:pt x="946628" y="1299087"/>
                </a:cubicBezTo>
                <a:cubicBezTo>
                  <a:pt x="928097" y="1301775"/>
                  <a:pt x="909661" y="1306768"/>
                  <a:pt x="890939" y="1300431"/>
                </a:cubicBezTo>
                <a:cubicBezTo>
                  <a:pt x="868184" y="1292750"/>
                  <a:pt x="845620" y="1284493"/>
                  <a:pt x="822769" y="1277196"/>
                </a:cubicBezTo>
                <a:cubicBezTo>
                  <a:pt x="813934" y="1274410"/>
                  <a:pt x="804431" y="1273258"/>
                  <a:pt x="795212" y="1272010"/>
                </a:cubicBezTo>
                <a:cubicBezTo>
                  <a:pt x="786476" y="1270954"/>
                  <a:pt x="776010" y="1273642"/>
                  <a:pt x="769288" y="1269610"/>
                </a:cubicBezTo>
                <a:cubicBezTo>
                  <a:pt x="752005" y="1259241"/>
                  <a:pt x="734243" y="1254152"/>
                  <a:pt x="714271" y="1254152"/>
                </a:cubicBezTo>
                <a:cubicBezTo>
                  <a:pt x="706781" y="1254152"/>
                  <a:pt x="699484" y="1249831"/>
                  <a:pt x="691900" y="1249062"/>
                </a:cubicBezTo>
                <a:cubicBezTo>
                  <a:pt x="681529" y="1248103"/>
                  <a:pt x="669623" y="1245510"/>
                  <a:pt x="660598" y="1249159"/>
                </a:cubicBezTo>
                <a:cubicBezTo>
                  <a:pt x="639379" y="1257800"/>
                  <a:pt x="622193" y="1250599"/>
                  <a:pt x="603662" y="1242054"/>
                </a:cubicBezTo>
                <a:cubicBezTo>
                  <a:pt x="585418" y="1233604"/>
                  <a:pt x="566215" y="1226884"/>
                  <a:pt x="546821" y="1221314"/>
                </a:cubicBezTo>
                <a:cubicBezTo>
                  <a:pt x="539524" y="1219298"/>
                  <a:pt x="530787" y="1222659"/>
                  <a:pt x="522721" y="1223330"/>
                </a:cubicBezTo>
                <a:cubicBezTo>
                  <a:pt x="519840" y="1223523"/>
                  <a:pt x="516671" y="1223811"/>
                  <a:pt x="514080" y="1222851"/>
                </a:cubicBezTo>
                <a:cubicBezTo>
                  <a:pt x="489020" y="1213633"/>
                  <a:pt x="463575" y="1206624"/>
                  <a:pt x="436404" y="1211424"/>
                </a:cubicBezTo>
                <a:cubicBezTo>
                  <a:pt x="433908" y="1211905"/>
                  <a:pt x="431123" y="1210849"/>
                  <a:pt x="428626" y="1210177"/>
                </a:cubicBezTo>
                <a:cubicBezTo>
                  <a:pt x="416432" y="1206720"/>
                  <a:pt x="404526" y="1201247"/>
                  <a:pt x="392141" y="1199999"/>
                </a:cubicBezTo>
                <a:cubicBezTo>
                  <a:pt x="361608" y="1196927"/>
                  <a:pt x="330884" y="1195678"/>
                  <a:pt x="300157" y="1193662"/>
                </a:cubicBezTo>
                <a:cubicBezTo>
                  <a:pt x="298237" y="1193566"/>
                  <a:pt x="296221" y="1193566"/>
                  <a:pt x="294493" y="1192894"/>
                </a:cubicBezTo>
                <a:cubicBezTo>
                  <a:pt x="283163" y="1188765"/>
                  <a:pt x="273274" y="1190110"/>
                  <a:pt x="263671" y="1197982"/>
                </a:cubicBezTo>
                <a:cubicBezTo>
                  <a:pt x="259447" y="1201439"/>
                  <a:pt x="253686" y="1203263"/>
                  <a:pt x="248406" y="1205184"/>
                </a:cubicBezTo>
                <a:cubicBezTo>
                  <a:pt x="240628" y="1208065"/>
                  <a:pt x="232659" y="1210849"/>
                  <a:pt x="224594" y="1212673"/>
                </a:cubicBezTo>
                <a:cubicBezTo>
                  <a:pt x="216624" y="1214401"/>
                  <a:pt x="208079" y="1216801"/>
                  <a:pt x="200398" y="1215458"/>
                </a:cubicBezTo>
                <a:cubicBezTo>
                  <a:pt x="186572" y="1213057"/>
                  <a:pt x="173417" y="1207681"/>
                  <a:pt x="159783" y="1204127"/>
                </a:cubicBezTo>
                <a:cubicBezTo>
                  <a:pt x="155079" y="1202879"/>
                  <a:pt x="149893" y="1203072"/>
                  <a:pt x="144997" y="1202975"/>
                </a:cubicBezTo>
                <a:cubicBezTo>
                  <a:pt x="133763" y="1202688"/>
                  <a:pt x="122241" y="1205472"/>
                  <a:pt x="112064" y="1197503"/>
                </a:cubicBezTo>
                <a:cubicBezTo>
                  <a:pt x="102655" y="1190014"/>
                  <a:pt x="93148" y="1192221"/>
                  <a:pt x="83259" y="1197887"/>
                </a:cubicBezTo>
                <a:cubicBezTo>
                  <a:pt x="76154" y="1201920"/>
                  <a:pt x="68090" y="1205088"/>
                  <a:pt x="60120" y="1206624"/>
                </a:cubicBezTo>
                <a:cubicBezTo>
                  <a:pt x="49174" y="1208736"/>
                  <a:pt x="38324" y="1209601"/>
                  <a:pt x="26514" y="1208352"/>
                </a:cubicBezTo>
                <a:cubicBezTo>
                  <a:pt x="18161" y="1207488"/>
                  <a:pt x="11343" y="1207104"/>
                  <a:pt x="4814" y="1202015"/>
                </a:cubicBezTo>
                <a:cubicBezTo>
                  <a:pt x="3759" y="1201247"/>
                  <a:pt x="1839" y="1201055"/>
                  <a:pt x="398" y="1201152"/>
                </a:cubicBezTo>
                <a:lnTo>
                  <a:pt x="0" y="1201150"/>
                </a:lnTo>
                <a:lnTo>
                  <a:pt x="0" y="1004512"/>
                </a:lnTo>
                <a:lnTo>
                  <a:pt x="30355" y="1002784"/>
                </a:lnTo>
                <a:cubicBezTo>
                  <a:pt x="37748" y="1002111"/>
                  <a:pt x="44853" y="999520"/>
                  <a:pt x="52151" y="997695"/>
                </a:cubicBezTo>
                <a:cubicBezTo>
                  <a:pt x="56183" y="996639"/>
                  <a:pt x="60504" y="993855"/>
                  <a:pt x="64248" y="994430"/>
                </a:cubicBezTo>
                <a:cubicBezTo>
                  <a:pt x="85948" y="997791"/>
                  <a:pt x="105823" y="989534"/>
                  <a:pt x="126370" y="985405"/>
                </a:cubicBezTo>
                <a:cubicBezTo>
                  <a:pt x="135876" y="983485"/>
                  <a:pt x="144805" y="978876"/>
                  <a:pt x="154022" y="975708"/>
                </a:cubicBezTo>
                <a:cubicBezTo>
                  <a:pt x="156423" y="974843"/>
                  <a:pt x="159111" y="974075"/>
                  <a:pt x="161512" y="974268"/>
                </a:cubicBezTo>
                <a:cubicBezTo>
                  <a:pt x="175242" y="975420"/>
                  <a:pt x="188876" y="977052"/>
                  <a:pt x="202510" y="978300"/>
                </a:cubicBezTo>
                <a:cubicBezTo>
                  <a:pt x="214896" y="979452"/>
                  <a:pt x="227378" y="979836"/>
                  <a:pt x="233235" y="993950"/>
                </a:cubicBezTo>
                <a:cubicBezTo>
                  <a:pt x="234100" y="996159"/>
                  <a:pt x="236979" y="997791"/>
                  <a:pt x="239188" y="999231"/>
                </a:cubicBezTo>
                <a:cubicBezTo>
                  <a:pt x="273274" y="1021411"/>
                  <a:pt x="291516" y="1020835"/>
                  <a:pt x="324834" y="997407"/>
                </a:cubicBezTo>
                <a:cubicBezTo>
                  <a:pt x="328290" y="995007"/>
                  <a:pt x="335683" y="993278"/>
                  <a:pt x="337987" y="995198"/>
                </a:cubicBezTo>
                <a:cubicBezTo>
                  <a:pt x="357575" y="1011137"/>
                  <a:pt x="378986" y="1009409"/>
                  <a:pt x="401550" y="1004416"/>
                </a:cubicBezTo>
                <a:cubicBezTo>
                  <a:pt x="407407" y="1003072"/>
                  <a:pt x="415664" y="1003072"/>
                  <a:pt x="420081" y="1006240"/>
                </a:cubicBezTo>
                <a:cubicBezTo>
                  <a:pt x="441108" y="1020930"/>
                  <a:pt x="463672" y="1018819"/>
                  <a:pt x="486523" y="1014498"/>
                </a:cubicBezTo>
                <a:cubicBezTo>
                  <a:pt x="490075" y="1013826"/>
                  <a:pt x="494397" y="1010177"/>
                  <a:pt x="495932" y="1006817"/>
                </a:cubicBezTo>
                <a:cubicBezTo>
                  <a:pt x="501406" y="994911"/>
                  <a:pt x="511680" y="990878"/>
                  <a:pt x="523009" y="987517"/>
                </a:cubicBezTo>
                <a:cubicBezTo>
                  <a:pt x="540868" y="982044"/>
                  <a:pt x="558438" y="975611"/>
                  <a:pt x="576393" y="970427"/>
                </a:cubicBezTo>
                <a:cubicBezTo>
                  <a:pt x="580811" y="969179"/>
                  <a:pt x="586283" y="969947"/>
                  <a:pt x="590892" y="971387"/>
                </a:cubicBezTo>
                <a:cubicBezTo>
                  <a:pt x="606638" y="976284"/>
                  <a:pt x="616624" y="988574"/>
                  <a:pt x="627569" y="999904"/>
                </a:cubicBezTo>
                <a:cubicBezTo>
                  <a:pt x="632370" y="1004897"/>
                  <a:pt x="638995" y="1008449"/>
                  <a:pt x="645429" y="1011329"/>
                </a:cubicBezTo>
                <a:cubicBezTo>
                  <a:pt x="662135" y="1018723"/>
                  <a:pt x="679226" y="1025348"/>
                  <a:pt x="696125" y="1032356"/>
                </a:cubicBezTo>
                <a:cubicBezTo>
                  <a:pt x="697757" y="1033029"/>
                  <a:pt x="699100" y="1034757"/>
                  <a:pt x="700349" y="1036197"/>
                </a:cubicBezTo>
                <a:cubicBezTo>
                  <a:pt x="712831" y="1051368"/>
                  <a:pt x="725216" y="1066634"/>
                  <a:pt x="737795" y="1081804"/>
                </a:cubicBezTo>
                <a:cubicBezTo>
                  <a:pt x="740195" y="1084684"/>
                  <a:pt x="743652" y="1086797"/>
                  <a:pt x="746244" y="1089581"/>
                </a:cubicBezTo>
                <a:cubicBezTo>
                  <a:pt x="749893" y="1093422"/>
                  <a:pt x="754502" y="1097071"/>
                  <a:pt x="756422" y="1101680"/>
                </a:cubicBezTo>
                <a:cubicBezTo>
                  <a:pt x="762374" y="1116177"/>
                  <a:pt x="773801" y="1122419"/>
                  <a:pt x="788202" y="1125108"/>
                </a:cubicBezTo>
                <a:cubicBezTo>
                  <a:pt x="801357" y="1127603"/>
                  <a:pt x="814511" y="1129716"/>
                  <a:pt x="827569" y="1132596"/>
                </a:cubicBezTo>
                <a:cubicBezTo>
                  <a:pt x="843507" y="1136053"/>
                  <a:pt x="859350" y="1139798"/>
                  <a:pt x="875097" y="1144022"/>
                </a:cubicBezTo>
                <a:cubicBezTo>
                  <a:pt x="881913" y="1145847"/>
                  <a:pt x="889115" y="1147959"/>
                  <a:pt x="894972" y="1151704"/>
                </a:cubicBezTo>
                <a:cubicBezTo>
                  <a:pt x="911390" y="1162073"/>
                  <a:pt x="928961" y="1169082"/>
                  <a:pt x="948260" y="1166298"/>
                </a:cubicBezTo>
                <a:cubicBezTo>
                  <a:pt x="963718" y="1164089"/>
                  <a:pt x="976680" y="1169754"/>
                  <a:pt x="986282" y="1178588"/>
                </a:cubicBezTo>
                <a:cubicBezTo>
                  <a:pt x="1003757" y="1194623"/>
                  <a:pt x="1022479" y="1190973"/>
                  <a:pt x="1041107" y="1185789"/>
                </a:cubicBezTo>
                <a:cubicBezTo>
                  <a:pt x="1050708" y="1183101"/>
                  <a:pt x="1058581" y="1183485"/>
                  <a:pt x="1067703" y="1186076"/>
                </a:cubicBezTo>
                <a:cubicBezTo>
                  <a:pt x="1088826" y="1192126"/>
                  <a:pt x="1102941" y="1208544"/>
                  <a:pt x="1116574" y="1222946"/>
                </a:cubicBezTo>
                <a:cubicBezTo>
                  <a:pt x="1128193" y="1235236"/>
                  <a:pt x="1141251" y="1242149"/>
                  <a:pt x="1155557" y="1247335"/>
                </a:cubicBezTo>
                <a:cubicBezTo>
                  <a:pt x="1173608" y="1253959"/>
                  <a:pt x="1187914" y="1251464"/>
                  <a:pt x="1196556" y="1235525"/>
                </a:cubicBezTo>
                <a:cubicBezTo>
                  <a:pt x="1198956" y="1231012"/>
                  <a:pt x="1203180" y="1225730"/>
                  <a:pt x="1207693" y="1224387"/>
                </a:cubicBezTo>
                <a:cubicBezTo>
                  <a:pt x="1229488" y="1217666"/>
                  <a:pt x="1251572" y="1207872"/>
                  <a:pt x="1274904" y="1213826"/>
                </a:cubicBezTo>
                <a:cubicBezTo>
                  <a:pt x="1307165" y="1221987"/>
                  <a:pt x="1338658" y="1221507"/>
                  <a:pt x="1370919" y="1213442"/>
                </a:cubicBezTo>
                <a:cubicBezTo>
                  <a:pt x="1423247" y="1200383"/>
                  <a:pt x="1475575" y="1186557"/>
                  <a:pt x="1530593" y="1189437"/>
                </a:cubicBezTo>
                <a:cubicBezTo>
                  <a:pt x="1539713" y="1189917"/>
                  <a:pt x="1550563" y="1184060"/>
                  <a:pt x="1558436" y="1178299"/>
                </a:cubicBezTo>
                <a:cubicBezTo>
                  <a:pt x="1573511" y="1167354"/>
                  <a:pt x="1572838" y="1166489"/>
                  <a:pt x="1589737" y="1175515"/>
                </a:cubicBezTo>
                <a:cubicBezTo>
                  <a:pt x="1593770" y="1177724"/>
                  <a:pt x="1598763" y="1179068"/>
                  <a:pt x="1601740" y="1182333"/>
                </a:cubicBezTo>
                <a:cubicBezTo>
                  <a:pt x="1616909" y="1198943"/>
                  <a:pt x="1635633" y="1194910"/>
                  <a:pt x="1654259" y="1192510"/>
                </a:cubicBezTo>
                <a:cubicBezTo>
                  <a:pt x="1657524" y="1192030"/>
                  <a:pt x="1661460" y="1191358"/>
                  <a:pt x="1664246" y="1192702"/>
                </a:cubicBezTo>
                <a:cubicBezTo>
                  <a:pt x="1676823" y="1198750"/>
                  <a:pt x="1687481" y="1196639"/>
                  <a:pt x="1698427" y="1188381"/>
                </a:cubicBezTo>
                <a:cubicBezTo>
                  <a:pt x="1707932" y="1181276"/>
                  <a:pt x="1718878" y="1177052"/>
                  <a:pt x="1730112" y="1185885"/>
                </a:cubicBezTo>
                <a:cubicBezTo>
                  <a:pt x="1755076" y="1205472"/>
                  <a:pt x="1781767" y="1206432"/>
                  <a:pt x="1809996" y="1194046"/>
                </a:cubicBezTo>
                <a:cubicBezTo>
                  <a:pt x="1830159" y="1185213"/>
                  <a:pt x="1850034" y="1183196"/>
                  <a:pt x="1871254" y="1192126"/>
                </a:cubicBezTo>
                <a:cubicBezTo>
                  <a:pt x="1879415" y="1195582"/>
                  <a:pt x="1889977" y="1193278"/>
                  <a:pt x="1899482" y="1194046"/>
                </a:cubicBezTo>
                <a:cubicBezTo>
                  <a:pt x="1904859" y="1194430"/>
                  <a:pt x="1910813" y="1194526"/>
                  <a:pt x="1915420" y="1196927"/>
                </a:cubicBezTo>
                <a:cubicBezTo>
                  <a:pt x="1927711" y="1203072"/>
                  <a:pt x="1939136" y="1210945"/>
                  <a:pt x="1951522" y="1216994"/>
                </a:cubicBezTo>
                <a:cubicBezTo>
                  <a:pt x="1957475" y="1219874"/>
                  <a:pt x="1964580" y="1221410"/>
                  <a:pt x="1971302" y="1221507"/>
                </a:cubicBezTo>
                <a:cubicBezTo>
                  <a:pt x="1991177" y="1221987"/>
                  <a:pt x="2011052" y="1221987"/>
                  <a:pt x="2030831" y="1221123"/>
                </a:cubicBezTo>
                <a:cubicBezTo>
                  <a:pt x="2063476" y="1219778"/>
                  <a:pt x="2096601" y="1219490"/>
                  <a:pt x="2120125" y="1190878"/>
                </a:cubicBezTo>
                <a:cubicBezTo>
                  <a:pt x="2122046" y="1188573"/>
                  <a:pt x="2126174" y="1187229"/>
                  <a:pt x="2129439" y="1186845"/>
                </a:cubicBezTo>
                <a:cubicBezTo>
                  <a:pt x="2144513" y="1185021"/>
                  <a:pt x="2159971" y="1184828"/>
                  <a:pt x="2174854" y="1181852"/>
                </a:cubicBezTo>
                <a:cubicBezTo>
                  <a:pt x="2186760" y="1179452"/>
                  <a:pt x="2196650" y="1180220"/>
                  <a:pt x="2205674" y="1188669"/>
                </a:cubicBezTo>
                <a:cubicBezTo>
                  <a:pt x="2217485" y="1199807"/>
                  <a:pt x="2231887" y="1206336"/>
                  <a:pt x="2247634" y="1202784"/>
                </a:cubicBezTo>
                <a:cubicBezTo>
                  <a:pt x="2263379" y="1199327"/>
                  <a:pt x="2273749" y="1206816"/>
                  <a:pt x="2285367" y="1214594"/>
                </a:cubicBezTo>
                <a:cubicBezTo>
                  <a:pt x="2293817" y="1220258"/>
                  <a:pt x="2303418" y="1227363"/>
                  <a:pt x="2312827" y="1227939"/>
                </a:cubicBezTo>
                <a:cubicBezTo>
                  <a:pt x="2334143" y="1229187"/>
                  <a:pt x="2352482" y="1248967"/>
                  <a:pt x="2375622" y="1237733"/>
                </a:cubicBezTo>
                <a:cubicBezTo>
                  <a:pt x="2377158" y="1236965"/>
                  <a:pt x="2379942" y="1238885"/>
                  <a:pt x="2382151" y="1239365"/>
                </a:cubicBezTo>
                <a:cubicBezTo>
                  <a:pt x="2399817" y="1243014"/>
                  <a:pt x="2416428" y="1239461"/>
                  <a:pt x="2429390" y="1227459"/>
                </a:cubicBezTo>
                <a:cubicBezTo>
                  <a:pt x="2446385" y="1211809"/>
                  <a:pt x="2465203" y="1210272"/>
                  <a:pt x="2486134" y="1215362"/>
                </a:cubicBezTo>
                <a:cubicBezTo>
                  <a:pt x="2492856" y="1216994"/>
                  <a:pt x="2499577" y="1218146"/>
                  <a:pt x="2506394" y="1219490"/>
                </a:cubicBezTo>
                <a:cubicBezTo>
                  <a:pt x="2515611" y="1221410"/>
                  <a:pt x="2524925" y="1223427"/>
                  <a:pt x="2534142" y="1225347"/>
                </a:cubicBezTo>
                <a:cubicBezTo>
                  <a:pt x="2543072" y="1227268"/>
                  <a:pt x="2552962" y="1230532"/>
                  <a:pt x="2559874" y="1222275"/>
                </a:cubicBezTo>
                <a:cubicBezTo>
                  <a:pt x="2565827" y="1215169"/>
                  <a:pt x="2570052" y="1215842"/>
                  <a:pt x="2575525" y="1221987"/>
                </a:cubicBezTo>
                <a:cubicBezTo>
                  <a:pt x="2594536" y="1243494"/>
                  <a:pt x="2617580" y="1256936"/>
                  <a:pt x="2646960" y="1257896"/>
                </a:cubicBezTo>
                <a:cubicBezTo>
                  <a:pt x="2653009" y="1258088"/>
                  <a:pt x="2659154" y="1259432"/>
                  <a:pt x="2665107" y="1260873"/>
                </a:cubicBezTo>
                <a:cubicBezTo>
                  <a:pt x="2668756" y="1261736"/>
                  <a:pt x="2673173" y="1262697"/>
                  <a:pt x="2675381" y="1265290"/>
                </a:cubicBezTo>
                <a:cubicBezTo>
                  <a:pt x="2692567" y="1285068"/>
                  <a:pt x="2713979" y="1298799"/>
                  <a:pt x="2737311" y="1309841"/>
                </a:cubicBezTo>
                <a:cubicBezTo>
                  <a:pt x="2745664" y="1313777"/>
                  <a:pt x="2754594" y="1317713"/>
                  <a:pt x="2763619" y="1318866"/>
                </a:cubicBezTo>
                <a:cubicBezTo>
                  <a:pt x="2773028" y="1320018"/>
                  <a:pt x="2782917" y="1318098"/>
                  <a:pt x="2792519" y="1317041"/>
                </a:cubicBezTo>
                <a:cubicBezTo>
                  <a:pt x="2798184" y="1316466"/>
                  <a:pt x="2804713" y="1316561"/>
                  <a:pt x="2809226" y="1313777"/>
                </a:cubicBezTo>
                <a:cubicBezTo>
                  <a:pt x="2823532" y="1305039"/>
                  <a:pt x="2837358" y="1295631"/>
                  <a:pt x="2850705" y="1285452"/>
                </a:cubicBezTo>
                <a:cubicBezTo>
                  <a:pt x="2862131" y="1276715"/>
                  <a:pt x="2864435" y="1275467"/>
                  <a:pt x="2874324" y="1286413"/>
                </a:cubicBezTo>
                <a:cubicBezTo>
                  <a:pt x="2884502" y="1297647"/>
                  <a:pt x="2897176" y="1303503"/>
                  <a:pt x="2911194" y="1305903"/>
                </a:cubicBezTo>
                <a:cubicBezTo>
                  <a:pt x="2933373" y="1309648"/>
                  <a:pt x="2955745" y="1312816"/>
                  <a:pt x="2978116" y="1314641"/>
                </a:cubicBezTo>
                <a:cubicBezTo>
                  <a:pt x="2998375" y="1316273"/>
                  <a:pt x="3008073" y="1307440"/>
                  <a:pt x="3012106" y="1287373"/>
                </a:cubicBezTo>
                <a:cubicBezTo>
                  <a:pt x="3014410" y="1276235"/>
                  <a:pt x="3017387" y="1264137"/>
                  <a:pt x="3029676" y="1261161"/>
                </a:cubicBezTo>
                <a:cubicBezTo>
                  <a:pt x="3049744" y="1256360"/>
                  <a:pt x="3070579" y="1254248"/>
                  <a:pt x="3080469" y="1230724"/>
                </a:cubicBezTo>
                <a:cubicBezTo>
                  <a:pt x="3085941" y="1235909"/>
                  <a:pt x="3089302" y="1238981"/>
                  <a:pt x="3092567" y="1242054"/>
                </a:cubicBezTo>
                <a:cubicBezTo>
                  <a:pt x="3101592" y="1250599"/>
                  <a:pt x="3120314" y="1254248"/>
                  <a:pt x="3129821" y="1246855"/>
                </a:cubicBezTo>
                <a:cubicBezTo>
                  <a:pt x="3143839" y="1236101"/>
                  <a:pt x="3156705" y="1238117"/>
                  <a:pt x="3170147" y="1246471"/>
                </a:cubicBezTo>
                <a:cubicBezTo>
                  <a:pt x="3192615" y="1260297"/>
                  <a:pt x="3217674" y="1257128"/>
                  <a:pt x="3240429" y="1251559"/>
                </a:cubicBezTo>
                <a:cubicBezTo>
                  <a:pt x="3257617" y="1247430"/>
                  <a:pt x="3275956" y="1239845"/>
                  <a:pt x="3287189" y="1222466"/>
                </a:cubicBezTo>
                <a:cubicBezTo>
                  <a:pt x="3290741" y="1216898"/>
                  <a:pt x="3298711" y="1214113"/>
                  <a:pt x="3305049" y="1210465"/>
                </a:cubicBezTo>
                <a:cubicBezTo>
                  <a:pt x="3310329" y="1207488"/>
                  <a:pt x="3315898" y="1204704"/>
                  <a:pt x="3321755" y="1202784"/>
                </a:cubicBezTo>
                <a:cubicBezTo>
                  <a:pt x="3327995" y="1200671"/>
                  <a:pt x="3334909" y="1197598"/>
                  <a:pt x="3341055" y="1198463"/>
                </a:cubicBezTo>
                <a:cubicBezTo>
                  <a:pt x="3359681" y="1200959"/>
                  <a:pt x="3374467" y="1196062"/>
                  <a:pt x="3387621" y="1182140"/>
                </a:cubicBezTo>
                <a:cubicBezTo>
                  <a:pt x="3394439" y="1174939"/>
                  <a:pt x="3404520" y="1166202"/>
                  <a:pt x="3413161" y="1166105"/>
                </a:cubicBezTo>
                <a:cubicBezTo>
                  <a:pt x="3434189" y="1165818"/>
                  <a:pt x="3451663" y="1158905"/>
                  <a:pt x="3470579" y="1150647"/>
                </a:cubicBezTo>
                <a:cubicBezTo>
                  <a:pt x="3482772" y="1145366"/>
                  <a:pt x="3496598" y="1141718"/>
                  <a:pt x="3509657" y="1136821"/>
                </a:cubicBezTo>
                <a:cubicBezTo>
                  <a:pt x="3524923" y="1131060"/>
                  <a:pt x="3541534" y="1128948"/>
                  <a:pt x="3550847" y="1113009"/>
                </a:cubicBezTo>
                <a:cubicBezTo>
                  <a:pt x="3551903" y="1111281"/>
                  <a:pt x="3555072" y="1110993"/>
                  <a:pt x="3556608" y="1109361"/>
                </a:cubicBezTo>
                <a:cubicBezTo>
                  <a:pt x="3561505" y="1104368"/>
                  <a:pt x="3567842" y="1099760"/>
                  <a:pt x="3570435" y="1093710"/>
                </a:cubicBezTo>
                <a:cubicBezTo>
                  <a:pt x="3577923" y="1076044"/>
                  <a:pt x="3583780" y="1057800"/>
                  <a:pt x="3590501" y="1039846"/>
                </a:cubicBezTo>
                <a:cubicBezTo>
                  <a:pt x="3591942" y="1036005"/>
                  <a:pt x="3593285" y="1031108"/>
                  <a:pt x="3596263" y="1028900"/>
                </a:cubicBezTo>
                <a:cubicBezTo>
                  <a:pt x="3613449" y="1016226"/>
                  <a:pt x="3630925" y="1004032"/>
                  <a:pt x="3648591" y="992030"/>
                </a:cubicBezTo>
                <a:cubicBezTo>
                  <a:pt x="3655696" y="987229"/>
                  <a:pt x="3661649" y="989918"/>
                  <a:pt x="3667986" y="995487"/>
                </a:cubicBezTo>
                <a:cubicBezTo>
                  <a:pt x="3674131" y="1000768"/>
                  <a:pt x="3681717" y="1006240"/>
                  <a:pt x="3689397" y="1007585"/>
                </a:cubicBezTo>
                <a:cubicBezTo>
                  <a:pt x="3704760" y="1010177"/>
                  <a:pt x="3720698" y="1010753"/>
                  <a:pt x="3736349" y="1010753"/>
                </a:cubicBezTo>
                <a:cubicBezTo>
                  <a:pt x="3742205" y="1010753"/>
                  <a:pt x="3748446" y="1007297"/>
                  <a:pt x="3753919" y="1004513"/>
                </a:cubicBezTo>
                <a:cubicBezTo>
                  <a:pt x="3764289" y="999231"/>
                  <a:pt x="3773890" y="992126"/>
                  <a:pt x="3784643" y="987710"/>
                </a:cubicBezTo>
                <a:cubicBezTo>
                  <a:pt x="3797126" y="982621"/>
                  <a:pt x="3804615" y="974459"/>
                  <a:pt x="3808359" y="961689"/>
                </a:cubicBezTo>
                <a:cubicBezTo>
                  <a:pt x="3813929" y="942679"/>
                  <a:pt x="3827179" y="929428"/>
                  <a:pt x="3842829" y="918674"/>
                </a:cubicBezTo>
                <a:cubicBezTo>
                  <a:pt x="3862705" y="904944"/>
                  <a:pt x="3886421" y="905616"/>
                  <a:pt x="3908983" y="902256"/>
                </a:cubicBezTo>
                <a:cubicBezTo>
                  <a:pt x="3917625" y="901008"/>
                  <a:pt x="3926555" y="899951"/>
                  <a:pt x="3934428" y="896783"/>
                </a:cubicBezTo>
                <a:cubicBezTo>
                  <a:pt x="3964288" y="884877"/>
                  <a:pt x="3994149" y="873548"/>
                  <a:pt x="4026987" y="873835"/>
                </a:cubicBezTo>
                <a:cubicBezTo>
                  <a:pt x="4029674" y="873835"/>
                  <a:pt x="4032363" y="873548"/>
                  <a:pt x="4035051" y="873067"/>
                </a:cubicBezTo>
                <a:cubicBezTo>
                  <a:pt x="4058383" y="869131"/>
                  <a:pt x="4082483" y="867594"/>
                  <a:pt x="4099189" y="846664"/>
                </a:cubicBezTo>
                <a:cubicBezTo>
                  <a:pt x="4102261" y="842823"/>
                  <a:pt x="4109271" y="841671"/>
                  <a:pt x="4114647" y="840134"/>
                </a:cubicBezTo>
                <a:cubicBezTo>
                  <a:pt x="4123961" y="837638"/>
                  <a:pt x="4130203" y="832549"/>
                  <a:pt x="4133563" y="823427"/>
                </a:cubicBezTo>
                <a:cubicBezTo>
                  <a:pt x="4139229" y="807681"/>
                  <a:pt x="4145949" y="792223"/>
                  <a:pt x="4151039" y="776284"/>
                </a:cubicBezTo>
                <a:cubicBezTo>
                  <a:pt x="4154591" y="765338"/>
                  <a:pt x="4161215" y="759289"/>
                  <a:pt x="4171489" y="754776"/>
                </a:cubicBezTo>
                <a:cubicBezTo>
                  <a:pt x="4177251" y="752280"/>
                  <a:pt x="4182243" y="746808"/>
                  <a:pt x="4186372" y="741718"/>
                </a:cubicBezTo>
                <a:cubicBezTo>
                  <a:pt x="4191365" y="735573"/>
                  <a:pt x="4193957" y="727412"/>
                  <a:pt x="4199429" y="721940"/>
                </a:cubicBezTo>
                <a:cubicBezTo>
                  <a:pt x="4212775" y="708305"/>
                  <a:pt x="4216905" y="693231"/>
                  <a:pt x="4212487" y="674604"/>
                </a:cubicBezTo>
                <a:cubicBezTo>
                  <a:pt x="4208551" y="658090"/>
                  <a:pt x="4218921" y="636006"/>
                  <a:pt x="4232555" y="632645"/>
                </a:cubicBezTo>
                <a:cubicBezTo>
                  <a:pt x="4247629" y="628900"/>
                  <a:pt x="4257999" y="619684"/>
                  <a:pt x="4268657" y="609410"/>
                </a:cubicBezTo>
                <a:cubicBezTo>
                  <a:pt x="4274609" y="603649"/>
                  <a:pt x="4282963" y="598656"/>
                  <a:pt x="4291028" y="597216"/>
                </a:cubicBezTo>
                <a:cubicBezTo>
                  <a:pt x="4321657" y="591647"/>
                  <a:pt x="4350557" y="598464"/>
                  <a:pt x="4379651" y="609506"/>
                </a:cubicBezTo>
                <a:cubicBezTo>
                  <a:pt x="4398661" y="616707"/>
                  <a:pt x="4419784" y="618627"/>
                  <a:pt x="4440139" y="621507"/>
                </a:cubicBezTo>
                <a:cubicBezTo>
                  <a:pt x="4446477" y="622371"/>
                  <a:pt x="4454542" y="620452"/>
                  <a:pt x="4460015" y="616899"/>
                </a:cubicBezTo>
                <a:cubicBezTo>
                  <a:pt x="4479218" y="604609"/>
                  <a:pt x="4498325" y="591935"/>
                  <a:pt x="4516183" y="577724"/>
                </a:cubicBezTo>
                <a:cubicBezTo>
                  <a:pt x="4532795" y="564379"/>
                  <a:pt x="4551517" y="558810"/>
                  <a:pt x="4571681" y="560250"/>
                </a:cubicBezTo>
                <a:cubicBezTo>
                  <a:pt x="4586371" y="561306"/>
                  <a:pt x="4599621" y="558905"/>
                  <a:pt x="4613447" y="555257"/>
                </a:cubicBezTo>
                <a:cubicBezTo>
                  <a:pt x="4624969" y="552185"/>
                  <a:pt x="4637643" y="550072"/>
                  <a:pt x="4649355" y="551417"/>
                </a:cubicBezTo>
                <a:cubicBezTo>
                  <a:pt x="4665775" y="553337"/>
                  <a:pt x="4679313" y="550553"/>
                  <a:pt x="4692467" y="540663"/>
                </a:cubicBezTo>
                <a:cubicBezTo>
                  <a:pt x="4699476" y="535382"/>
                  <a:pt x="4708502" y="532598"/>
                  <a:pt x="4716855" y="528949"/>
                </a:cubicBezTo>
                <a:cubicBezTo>
                  <a:pt x="4729721" y="523284"/>
                  <a:pt x="4743067" y="518483"/>
                  <a:pt x="4755645" y="512147"/>
                </a:cubicBezTo>
                <a:cubicBezTo>
                  <a:pt x="4769183" y="505425"/>
                  <a:pt x="4781569" y="496112"/>
                  <a:pt x="4795395" y="490351"/>
                </a:cubicBezTo>
                <a:cubicBezTo>
                  <a:pt x="4810278" y="484110"/>
                  <a:pt x="4819879" y="474605"/>
                  <a:pt x="4825928" y="459818"/>
                </a:cubicBezTo>
                <a:cubicBezTo>
                  <a:pt x="4829769" y="450504"/>
                  <a:pt x="4835049" y="440615"/>
                  <a:pt x="4842347" y="434086"/>
                </a:cubicBezTo>
                <a:cubicBezTo>
                  <a:pt x="4857422" y="420740"/>
                  <a:pt x="4875087" y="410370"/>
                  <a:pt x="4890451" y="397216"/>
                </a:cubicBezTo>
                <a:cubicBezTo>
                  <a:pt x="4912054" y="378781"/>
                  <a:pt x="4932025" y="359194"/>
                  <a:pt x="4933945" y="327701"/>
                </a:cubicBezTo>
                <a:cubicBezTo>
                  <a:pt x="4935001" y="310322"/>
                  <a:pt x="4944219" y="302929"/>
                  <a:pt x="4961214" y="298801"/>
                </a:cubicBezTo>
                <a:cubicBezTo>
                  <a:pt x="4966878" y="297457"/>
                  <a:pt x="4974945" y="294864"/>
                  <a:pt x="4976672" y="290639"/>
                </a:cubicBezTo>
                <a:cubicBezTo>
                  <a:pt x="4981857" y="278061"/>
                  <a:pt x="4992610" y="275565"/>
                  <a:pt x="5002979" y="270573"/>
                </a:cubicBezTo>
                <a:cubicBezTo>
                  <a:pt x="5009221" y="267596"/>
                  <a:pt x="5016903" y="261739"/>
                  <a:pt x="5018535" y="255690"/>
                </a:cubicBezTo>
                <a:cubicBezTo>
                  <a:pt x="5025255" y="231206"/>
                  <a:pt x="5043690" y="216804"/>
                  <a:pt x="5061069" y="200961"/>
                </a:cubicBezTo>
                <a:cubicBezTo>
                  <a:pt x="5066158" y="196256"/>
                  <a:pt x="5071631" y="190879"/>
                  <a:pt x="5074127" y="184735"/>
                </a:cubicBezTo>
                <a:cubicBezTo>
                  <a:pt x="5079409" y="171484"/>
                  <a:pt x="5087281" y="161882"/>
                  <a:pt x="5101108" y="156891"/>
                </a:cubicBezTo>
                <a:cubicBezTo>
                  <a:pt x="5105524" y="155354"/>
                  <a:pt x="5109557" y="151801"/>
                  <a:pt x="5112918" y="148441"/>
                </a:cubicBezTo>
                <a:cubicBezTo>
                  <a:pt x="5120119" y="141144"/>
                  <a:pt x="5126167" y="132598"/>
                  <a:pt x="5133753" y="125782"/>
                </a:cubicBezTo>
                <a:cubicBezTo>
                  <a:pt x="5153051" y="108211"/>
                  <a:pt x="5172159" y="90928"/>
                  <a:pt x="5183393" y="66348"/>
                </a:cubicBezTo>
                <a:cubicBezTo>
                  <a:pt x="5188865" y="54346"/>
                  <a:pt x="5195107" y="41288"/>
                  <a:pt x="5204709" y="33030"/>
                </a:cubicBezTo>
                <a:cubicBezTo>
                  <a:pt x="5216903" y="22565"/>
                  <a:pt x="5232937" y="16612"/>
                  <a:pt x="5247243" y="8451"/>
                </a:cubicBezTo>
                <a:close/>
              </a:path>
            </a:pathLst>
          </a:custGeom>
          <a:blipFill dpi="0" rotWithShape="1">
            <a:blip r:embed="rId2">
              <a:alphaModFix amt="57000"/>
            </a:blip>
            <a:srcRect/>
            <a:tile tx="0" ty="0" sx="100000" sy="100000" flip="none" algn="tl"/>
          </a:blip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8E1E9FF-990C-3F71-1B92-D917FD50525D}"/>
              </a:ext>
            </a:extLst>
          </p:cNvPr>
          <p:cNvSpPr txBox="1"/>
          <p:nvPr/>
        </p:nvSpPr>
        <p:spPr>
          <a:xfrm>
            <a:off x="6093488" y="969895"/>
            <a:ext cx="5492939" cy="491866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>
                <a:solidFill>
                  <a:schemeClr val="tx1">
                    <a:alpha val="80000"/>
                  </a:schemeClr>
                </a:solidFill>
              </a:rPr>
              <a:t>Valuations vs SPX</a:t>
            </a:r>
          </a:p>
          <a:p>
            <a:pPr marL="742950" lvl="1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>
                <a:solidFill>
                  <a:schemeClr val="tx1">
                    <a:alpha val="80000"/>
                  </a:schemeClr>
                </a:solidFill>
              </a:rPr>
              <a:t>P/E: Roughly in-line</a:t>
            </a:r>
          </a:p>
          <a:p>
            <a:pPr marL="742950" lvl="1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>
                <a:solidFill>
                  <a:schemeClr val="tx1">
                    <a:alpha val="80000"/>
                  </a:schemeClr>
                </a:solidFill>
              </a:rPr>
              <a:t>P/S: Expensive</a:t>
            </a:r>
          </a:p>
          <a:p>
            <a:pPr marL="742950" lvl="1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>
                <a:solidFill>
                  <a:schemeClr val="tx1">
                    <a:alpha val="80000"/>
                  </a:schemeClr>
                </a:solidFill>
              </a:rPr>
              <a:t>P/B: Roughly in-line</a:t>
            </a:r>
          </a:p>
          <a:p>
            <a:pPr marL="742950" lvl="1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>
                <a:solidFill>
                  <a:schemeClr val="tx1">
                    <a:alpha val="80000"/>
                  </a:schemeClr>
                </a:solidFill>
              </a:rPr>
              <a:t>P/CF: Cheap</a:t>
            </a:r>
          </a:p>
          <a:p>
            <a:pPr marL="742950" lvl="1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1600">
              <a:solidFill>
                <a:schemeClr val="tx1">
                  <a:alpha val="80000"/>
                </a:schemeClr>
              </a:solidFill>
            </a:endParaRPr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>
                <a:solidFill>
                  <a:schemeClr val="tx1">
                    <a:alpha val="80000"/>
                  </a:schemeClr>
                </a:solidFill>
              </a:rPr>
              <a:t>Divergence Between Industries</a:t>
            </a:r>
          </a:p>
          <a:p>
            <a:pPr marL="742950" lvl="1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>
                <a:solidFill>
                  <a:schemeClr val="tx1">
                    <a:alpha val="80000"/>
                  </a:schemeClr>
                </a:solidFill>
              </a:rPr>
              <a:t>Media &amp; Internet (META &amp; GOOGL): Premium Valuations</a:t>
            </a:r>
          </a:p>
          <a:p>
            <a:pPr marL="742950" lvl="1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>
                <a:solidFill>
                  <a:schemeClr val="tx1">
                    <a:alpha val="80000"/>
                  </a:schemeClr>
                </a:solidFill>
              </a:rPr>
              <a:t>Telecom</a:t>
            </a:r>
            <a:r>
              <a:rPr lang="en-US" sz="1600">
                <a:solidFill>
                  <a:schemeClr val="tx1">
                    <a:alpha val="80000"/>
                  </a:schemeClr>
                </a:solidFill>
                <a:sym typeface="Wingdings" pitchFamily="2" charset="2"/>
              </a:rPr>
              <a:t> (CMCSA &amp; VZ): Discounted Valuations</a:t>
            </a:r>
            <a:endParaRPr lang="en-US" sz="1600">
              <a:solidFill>
                <a:schemeClr val="tx1">
                  <a:alpha val="80000"/>
                </a:schemeClr>
              </a:solidFill>
            </a:endParaRPr>
          </a:p>
          <a:p>
            <a:pPr marL="742950" lvl="1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1600">
              <a:solidFill>
                <a:schemeClr val="tx1">
                  <a:alpha val="80000"/>
                </a:schemeClr>
              </a:solidFill>
            </a:endParaRPr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>
                <a:solidFill>
                  <a:schemeClr val="tx1">
                    <a:alpha val="80000"/>
                  </a:schemeClr>
                </a:solidFill>
                <a:sym typeface="Wingdings" pitchFamily="2" charset="2"/>
              </a:rPr>
              <a:t>Outlook</a:t>
            </a:r>
            <a:endParaRPr lang="en-US" sz="1600">
              <a:solidFill>
                <a:schemeClr val="tx1">
                  <a:alpha val="80000"/>
                </a:schemeClr>
              </a:solidFill>
            </a:endParaRPr>
          </a:p>
          <a:p>
            <a:pPr marL="742950" lvl="1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>
                <a:solidFill>
                  <a:schemeClr val="tx1">
                    <a:alpha val="80000"/>
                  </a:schemeClr>
                </a:solidFill>
                <a:sym typeface="Wingdings" pitchFamily="2" charset="2"/>
              </a:rPr>
              <a:t>Valuation expansion for high-growth firms</a:t>
            </a:r>
            <a:endParaRPr lang="en-US" sz="1600">
              <a:solidFill>
                <a:schemeClr val="tx1">
                  <a:alpha val="80000"/>
                </a:schemeClr>
              </a:solidFill>
            </a:endParaRPr>
          </a:p>
          <a:p>
            <a:pPr marL="1200150" lvl="2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>
                <a:solidFill>
                  <a:schemeClr val="tx1">
                    <a:alpha val="80000"/>
                  </a:schemeClr>
                </a:solidFill>
                <a:sym typeface="Wingdings" pitchFamily="2" charset="2"/>
              </a:rPr>
              <a:t>Increasing margins &amp; innovation</a:t>
            </a:r>
            <a:endParaRPr lang="en-US" sz="1600">
              <a:solidFill>
                <a:schemeClr val="tx1">
                  <a:alpha val="80000"/>
                </a:schemeClr>
              </a:solidFill>
            </a:endParaRPr>
          </a:p>
          <a:p>
            <a:pPr marL="742950" lvl="1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>
                <a:solidFill>
                  <a:schemeClr val="tx1">
                    <a:alpha val="80000"/>
                  </a:schemeClr>
                </a:solidFill>
                <a:sym typeface="Wingdings" pitchFamily="2" charset="2"/>
              </a:rPr>
              <a:t>Valuation contraction for mature firms</a:t>
            </a:r>
            <a:endParaRPr lang="en-US" sz="1600">
              <a:solidFill>
                <a:schemeClr val="tx1">
                  <a:alpha val="80000"/>
                </a:schemeClr>
              </a:solidFill>
            </a:endParaRPr>
          </a:p>
          <a:p>
            <a:pPr marL="1200150" lvl="2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>
                <a:solidFill>
                  <a:schemeClr val="tx1">
                    <a:alpha val="80000"/>
                  </a:schemeClr>
                </a:solidFill>
                <a:sym typeface="Wingdings" pitchFamily="2" charset="2"/>
              </a:rPr>
              <a:t>Slow top-line growth</a:t>
            </a:r>
            <a:endParaRPr lang="en-US" sz="1600">
              <a:solidFill>
                <a:schemeClr val="tx1">
                  <a:alpha val="8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268496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" name="Rectangle 16">
            <a:extLst>
              <a:ext uri="{FF2B5EF4-FFF2-40B4-BE49-F238E27FC236}">
                <a16:creationId xmlns:a16="http://schemas.microsoft.com/office/drawing/2014/main" id="{5FEF463D-EE6B-46FF-B7C7-74B09A96C8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11A27B3A-460C-4100-99B5-817F25979F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827089" y="1498602"/>
            <a:ext cx="4403345" cy="3940174"/>
            <a:chOff x="827089" y="1498602"/>
            <a:chExt cx="4403345" cy="3940174"/>
          </a:xfrm>
          <a:effectLst>
            <a:outerShdw blurRad="381000" dist="152400" dir="5400000" algn="ctr" rotWithShape="0">
              <a:srgbClr val="000000">
                <a:alpha val="10000"/>
              </a:srgbClr>
            </a:outerShdw>
          </a:effectLst>
        </p:grpSpPr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35450488-7F33-43E4-B4DA-CAB50A1CC38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27089" y="1498602"/>
              <a:ext cx="4403345" cy="3940174"/>
            </a:xfrm>
            <a:custGeom>
              <a:avLst/>
              <a:gdLst>
                <a:gd name="connsiteX0" fmla="*/ 0 w 5260975"/>
                <a:gd name="connsiteY0" fmla="*/ 0 h 4707593"/>
                <a:gd name="connsiteX1" fmla="*/ 5260975 w 5260975"/>
                <a:gd name="connsiteY1" fmla="*/ 0 h 4707593"/>
                <a:gd name="connsiteX2" fmla="*/ 5260975 w 5260975"/>
                <a:gd name="connsiteY2" fmla="*/ 3296937 h 4707593"/>
                <a:gd name="connsiteX3" fmla="*/ 5260975 w 5260975"/>
                <a:gd name="connsiteY3" fmla="*/ 3518571 h 4707593"/>
                <a:gd name="connsiteX4" fmla="*/ 5226504 w 5260975"/>
                <a:gd name="connsiteY4" fmla="*/ 3534000 h 4707593"/>
                <a:gd name="connsiteX5" fmla="*/ 5206341 w 5260975"/>
                <a:gd name="connsiteY5" fmla="*/ 3542065 h 4707593"/>
                <a:gd name="connsiteX6" fmla="*/ 5123287 w 5260975"/>
                <a:gd name="connsiteY6" fmla="*/ 3594010 h 4707593"/>
                <a:gd name="connsiteX7" fmla="*/ 5048107 w 5260975"/>
                <a:gd name="connsiteY7" fmla="*/ 3658244 h 4707593"/>
                <a:gd name="connsiteX8" fmla="*/ 4992899 w 5260975"/>
                <a:gd name="connsiteY8" fmla="*/ 3734479 h 4707593"/>
                <a:gd name="connsiteX9" fmla="*/ 4977440 w 5260975"/>
                <a:gd name="connsiteY9" fmla="*/ 3752627 h 4707593"/>
                <a:gd name="connsiteX10" fmla="*/ 4935194 w 5260975"/>
                <a:gd name="connsiteY10" fmla="*/ 3775382 h 4707593"/>
                <a:gd name="connsiteX11" fmla="*/ 4897844 w 5260975"/>
                <a:gd name="connsiteY11" fmla="*/ 3792472 h 4707593"/>
                <a:gd name="connsiteX12" fmla="*/ 4870767 w 5260975"/>
                <a:gd name="connsiteY12" fmla="*/ 3811388 h 4707593"/>
                <a:gd name="connsiteX13" fmla="*/ 4847917 w 5260975"/>
                <a:gd name="connsiteY13" fmla="*/ 3828767 h 4707593"/>
                <a:gd name="connsiteX14" fmla="*/ 4796163 w 5260975"/>
                <a:gd name="connsiteY14" fmla="*/ 3873702 h 4707593"/>
                <a:gd name="connsiteX15" fmla="*/ 4738843 w 5260975"/>
                <a:gd name="connsiteY15" fmla="*/ 3911628 h 4707593"/>
                <a:gd name="connsiteX16" fmla="*/ 4692755 w 5260975"/>
                <a:gd name="connsiteY16" fmla="*/ 3958099 h 4707593"/>
                <a:gd name="connsiteX17" fmla="*/ 4673744 w 5260975"/>
                <a:gd name="connsiteY17" fmla="*/ 3983255 h 4707593"/>
                <a:gd name="connsiteX18" fmla="*/ 4633801 w 5260975"/>
                <a:gd name="connsiteY18" fmla="*/ 4000442 h 4707593"/>
                <a:gd name="connsiteX19" fmla="*/ 4590499 w 5260975"/>
                <a:gd name="connsiteY19" fmla="*/ 4027326 h 4707593"/>
                <a:gd name="connsiteX20" fmla="*/ 4559773 w 5260975"/>
                <a:gd name="connsiteY20" fmla="*/ 4054018 h 4707593"/>
                <a:gd name="connsiteX21" fmla="*/ 4536059 w 5260975"/>
                <a:gd name="connsiteY21" fmla="*/ 4071877 h 4707593"/>
                <a:gd name="connsiteX22" fmla="*/ 4502550 w 5260975"/>
                <a:gd name="connsiteY22" fmla="*/ 4089832 h 4707593"/>
                <a:gd name="connsiteX23" fmla="*/ 4468944 w 5260975"/>
                <a:gd name="connsiteY23" fmla="*/ 4113356 h 4707593"/>
                <a:gd name="connsiteX24" fmla="*/ 4452623 w 5260975"/>
                <a:gd name="connsiteY24" fmla="*/ 4127854 h 4707593"/>
                <a:gd name="connsiteX25" fmla="*/ 4421032 w 5260975"/>
                <a:gd name="connsiteY25" fmla="*/ 4151953 h 4707593"/>
                <a:gd name="connsiteX26" fmla="*/ 4388483 w 5260975"/>
                <a:gd name="connsiteY26" fmla="*/ 4174421 h 4707593"/>
                <a:gd name="connsiteX27" fmla="*/ 4327321 w 5260975"/>
                <a:gd name="connsiteY27" fmla="*/ 4200153 h 4707593"/>
                <a:gd name="connsiteX28" fmla="*/ 4271633 w 5260975"/>
                <a:gd name="connsiteY28" fmla="*/ 4237983 h 4707593"/>
                <a:gd name="connsiteX29" fmla="*/ 4227465 w 5260975"/>
                <a:gd name="connsiteY29" fmla="*/ 4265635 h 4707593"/>
                <a:gd name="connsiteX30" fmla="*/ 4201733 w 5260975"/>
                <a:gd name="connsiteY30" fmla="*/ 4283783 h 4707593"/>
                <a:gd name="connsiteX31" fmla="*/ 4154494 w 5260975"/>
                <a:gd name="connsiteY31" fmla="*/ 4324301 h 4707593"/>
                <a:gd name="connsiteX32" fmla="*/ 4081234 w 5260975"/>
                <a:gd name="connsiteY32" fmla="*/ 4366931 h 4707593"/>
                <a:gd name="connsiteX33" fmla="*/ 4036971 w 5260975"/>
                <a:gd name="connsiteY33" fmla="*/ 4389975 h 4707593"/>
                <a:gd name="connsiteX34" fmla="*/ 3941725 w 5260975"/>
                <a:gd name="connsiteY34" fmla="*/ 4424733 h 4707593"/>
                <a:gd name="connsiteX35" fmla="*/ 3910999 w 5260975"/>
                <a:gd name="connsiteY35" fmla="*/ 4437119 h 4707593"/>
                <a:gd name="connsiteX36" fmla="*/ 3875859 w 5260975"/>
                <a:gd name="connsiteY36" fmla="*/ 4445280 h 4707593"/>
                <a:gd name="connsiteX37" fmla="*/ 3819401 w 5260975"/>
                <a:gd name="connsiteY37" fmla="*/ 4464579 h 4707593"/>
                <a:gd name="connsiteX38" fmla="*/ 3709176 w 5260975"/>
                <a:gd name="connsiteY38" fmla="*/ 4497800 h 4707593"/>
                <a:gd name="connsiteX39" fmla="*/ 3684981 w 5260975"/>
                <a:gd name="connsiteY39" fmla="*/ 4502889 h 4707593"/>
                <a:gd name="connsiteX40" fmla="*/ 3623338 w 5260975"/>
                <a:gd name="connsiteY40" fmla="*/ 4524300 h 4707593"/>
                <a:gd name="connsiteX41" fmla="*/ 3586373 w 5260975"/>
                <a:gd name="connsiteY41" fmla="*/ 4538702 h 4707593"/>
                <a:gd name="connsiteX42" fmla="*/ 3555743 w 5260975"/>
                <a:gd name="connsiteY42" fmla="*/ 4546960 h 4707593"/>
                <a:gd name="connsiteX43" fmla="*/ 3528667 w 5260975"/>
                <a:gd name="connsiteY43" fmla="*/ 4550801 h 4707593"/>
                <a:gd name="connsiteX44" fmla="*/ 3457424 w 5260975"/>
                <a:gd name="connsiteY44" fmla="*/ 4569811 h 4707593"/>
                <a:gd name="connsiteX45" fmla="*/ 3429003 w 5260975"/>
                <a:gd name="connsiteY45" fmla="*/ 4577301 h 4707593"/>
                <a:gd name="connsiteX46" fmla="*/ 3355264 w 5260975"/>
                <a:gd name="connsiteY46" fmla="*/ 4603033 h 4707593"/>
                <a:gd name="connsiteX47" fmla="*/ 3292757 w 5260975"/>
                <a:gd name="connsiteY47" fmla="*/ 4620027 h 4707593"/>
                <a:gd name="connsiteX48" fmla="*/ 3266643 w 5260975"/>
                <a:gd name="connsiteY48" fmla="*/ 4628188 h 4707593"/>
                <a:gd name="connsiteX49" fmla="*/ 3206921 w 5260975"/>
                <a:gd name="connsiteY49" fmla="*/ 4641823 h 4707593"/>
                <a:gd name="connsiteX50" fmla="*/ 3173123 w 5260975"/>
                <a:gd name="connsiteY50" fmla="*/ 4651425 h 4707593"/>
                <a:gd name="connsiteX51" fmla="*/ 3090646 w 5260975"/>
                <a:gd name="connsiteY51" fmla="*/ 4662274 h 4707593"/>
                <a:gd name="connsiteX52" fmla="*/ 3005480 w 5260975"/>
                <a:gd name="connsiteY52" fmla="*/ 4672739 h 4707593"/>
                <a:gd name="connsiteX53" fmla="*/ 2958721 w 5260975"/>
                <a:gd name="connsiteY53" fmla="*/ 4676196 h 4707593"/>
                <a:gd name="connsiteX54" fmla="*/ 2917915 w 5260975"/>
                <a:gd name="connsiteY54" fmla="*/ 4681670 h 4707593"/>
                <a:gd name="connsiteX55" fmla="*/ 2882389 w 5260975"/>
                <a:gd name="connsiteY55" fmla="*/ 4685126 h 4707593"/>
                <a:gd name="connsiteX56" fmla="*/ 2825837 w 5260975"/>
                <a:gd name="connsiteY56" fmla="*/ 4692135 h 4707593"/>
                <a:gd name="connsiteX57" fmla="*/ 2802313 w 5260975"/>
                <a:gd name="connsiteY57" fmla="*/ 4693960 h 4707593"/>
                <a:gd name="connsiteX58" fmla="*/ 2746816 w 5260975"/>
                <a:gd name="connsiteY58" fmla="*/ 4693863 h 4707593"/>
                <a:gd name="connsiteX59" fmla="*/ 2727517 w 5260975"/>
                <a:gd name="connsiteY59" fmla="*/ 4692903 h 4707593"/>
                <a:gd name="connsiteX60" fmla="*/ 2690359 w 5260975"/>
                <a:gd name="connsiteY60" fmla="*/ 4680997 h 4707593"/>
                <a:gd name="connsiteX61" fmla="*/ 2685943 w 5260975"/>
                <a:gd name="connsiteY61" fmla="*/ 4680133 h 4707593"/>
                <a:gd name="connsiteX62" fmla="*/ 2661554 w 5260975"/>
                <a:gd name="connsiteY62" fmla="*/ 4675428 h 4707593"/>
                <a:gd name="connsiteX63" fmla="*/ 2648208 w 5260975"/>
                <a:gd name="connsiteY63" fmla="*/ 4673892 h 4707593"/>
                <a:gd name="connsiteX64" fmla="*/ 2597512 w 5260975"/>
                <a:gd name="connsiteY64" fmla="*/ 4664099 h 4707593"/>
                <a:gd name="connsiteX65" fmla="*/ 2568324 w 5260975"/>
                <a:gd name="connsiteY65" fmla="*/ 4659490 h 4707593"/>
                <a:gd name="connsiteX66" fmla="*/ 2544704 w 5260975"/>
                <a:gd name="connsiteY66" fmla="*/ 4660162 h 4707593"/>
                <a:gd name="connsiteX67" fmla="*/ 2503225 w 5260975"/>
                <a:gd name="connsiteY67" fmla="*/ 4661026 h 4707593"/>
                <a:gd name="connsiteX68" fmla="*/ 2489975 w 5260975"/>
                <a:gd name="connsiteY68" fmla="*/ 4663235 h 4707593"/>
                <a:gd name="connsiteX69" fmla="*/ 2430061 w 5260975"/>
                <a:gd name="connsiteY69" fmla="*/ 4656897 h 4707593"/>
                <a:gd name="connsiteX70" fmla="*/ 2395880 w 5260975"/>
                <a:gd name="connsiteY70" fmla="*/ 4656417 h 4707593"/>
                <a:gd name="connsiteX71" fmla="*/ 2357378 w 5260975"/>
                <a:gd name="connsiteY71" fmla="*/ 4648544 h 4707593"/>
                <a:gd name="connsiteX72" fmla="*/ 2346145 w 5260975"/>
                <a:gd name="connsiteY72" fmla="*/ 4648928 h 4707593"/>
                <a:gd name="connsiteX73" fmla="*/ 2333567 w 5260975"/>
                <a:gd name="connsiteY73" fmla="*/ 4649600 h 4707593"/>
                <a:gd name="connsiteX74" fmla="*/ 2294968 w 5260975"/>
                <a:gd name="connsiteY74" fmla="*/ 4650177 h 4707593"/>
                <a:gd name="connsiteX75" fmla="*/ 2271540 w 5260975"/>
                <a:gd name="connsiteY75" fmla="*/ 4653057 h 4707593"/>
                <a:gd name="connsiteX76" fmla="*/ 2226895 w 5260975"/>
                <a:gd name="connsiteY76" fmla="*/ 4651329 h 4707593"/>
                <a:gd name="connsiteX77" fmla="*/ 2210379 w 5260975"/>
                <a:gd name="connsiteY77" fmla="*/ 4653825 h 4707593"/>
                <a:gd name="connsiteX78" fmla="*/ 2168613 w 5260975"/>
                <a:gd name="connsiteY78" fmla="*/ 4654113 h 4707593"/>
                <a:gd name="connsiteX79" fmla="*/ 2131167 w 5260975"/>
                <a:gd name="connsiteY79" fmla="*/ 4652673 h 4707593"/>
                <a:gd name="connsiteX80" fmla="*/ 2095065 w 5260975"/>
                <a:gd name="connsiteY80" fmla="*/ 4653441 h 4707593"/>
                <a:gd name="connsiteX81" fmla="*/ 2069237 w 5260975"/>
                <a:gd name="connsiteY81" fmla="*/ 4656609 h 4707593"/>
                <a:gd name="connsiteX82" fmla="*/ 2041201 w 5260975"/>
                <a:gd name="connsiteY82" fmla="*/ 4658529 h 4707593"/>
                <a:gd name="connsiteX83" fmla="*/ 1963909 w 5260975"/>
                <a:gd name="connsiteY83" fmla="*/ 4669955 h 4707593"/>
                <a:gd name="connsiteX84" fmla="*/ 1949603 w 5260975"/>
                <a:gd name="connsiteY84" fmla="*/ 4667171 h 4707593"/>
                <a:gd name="connsiteX85" fmla="*/ 1868373 w 5260975"/>
                <a:gd name="connsiteY85" fmla="*/ 4664578 h 4707593"/>
                <a:gd name="connsiteX86" fmla="*/ 1850707 w 5260975"/>
                <a:gd name="connsiteY86" fmla="*/ 4664771 h 4707593"/>
                <a:gd name="connsiteX87" fmla="*/ 1803275 w 5260975"/>
                <a:gd name="connsiteY87" fmla="*/ 4653441 h 4707593"/>
                <a:gd name="connsiteX88" fmla="*/ 1730112 w 5260975"/>
                <a:gd name="connsiteY88" fmla="*/ 4671396 h 4707593"/>
                <a:gd name="connsiteX89" fmla="*/ 1661652 w 5260975"/>
                <a:gd name="connsiteY89" fmla="*/ 4693863 h 4707593"/>
                <a:gd name="connsiteX90" fmla="*/ 1653011 w 5260975"/>
                <a:gd name="connsiteY90" fmla="*/ 4696744 h 4707593"/>
                <a:gd name="connsiteX91" fmla="*/ 1628431 w 5260975"/>
                <a:gd name="connsiteY91" fmla="*/ 4701641 h 4707593"/>
                <a:gd name="connsiteX92" fmla="*/ 1597995 w 5260975"/>
                <a:gd name="connsiteY92" fmla="*/ 4703369 h 4707593"/>
                <a:gd name="connsiteX93" fmla="*/ 1559396 w 5260975"/>
                <a:gd name="connsiteY93" fmla="*/ 4707593 h 4707593"/>
                <a:gd name="connsiteX94" fmla="*/ 1528480 w 5260975"/>
                <a:gd name="connsiteY94" fmla="*/ 4702312 h 4707593"/>
                <a:gd name="connsiteX95" fmla="*/ 1485272 w 5260975"/>
                <a:gd name="connsiteY95" fmla="*/ 4694439 h 4707593"/>
                <a:gd name="connsiteX96" fmla="*/ 1444562 w 5260975"/>
                <a:gd name="connsiteY96" fmla="*/ 4686950 h 4707593"/>
                <a:gd name="connsiteX97" fmla="*/ 1431696 w 5260975"/>
                <a:gd name="connsiteY97" fmla="*/ 4695783 h 4707593"/>
                <a:gd name="connsiteX98" fmla="*/ 1411821 w 5260975"/>
                <a:gd name="connsiteY98" fmla="*/ 4703464 h 4707593"/>
                <a:gd name="connsiteX99" fmla="*/ 1389738 w 5260975"/>
                <a:gd name="connsiteY99" fmla="*/ 4694247 h 4707593"/>
                <a:gd name="connsiteX100" fmla="*/ 1338081 w 5260975"/>
                <a:gd name="connsiteY100" fmla="*/ 4675141 h 4707593"/>
                <a:gd name="connsiteX101" fmla="*/ 1305436 w 5260975"/>
                <a:gd name="connsiteY101" fmla="*/ 4674276 h 4707593"/>
                <a:gd name="connsiteX102" fmla="*/ 1234481 w 5260975"/>
                <a:gd name="connsiteY102" fmla="*/ 4666115 h 4707593"/>
                <a:gd name="connsiteX103" fmla="*/ 1188106 w 5260975"/>
                <a:gd name="connsiteY103" fmla="*/ 4654497 h 4707593"/>
                <a:gd name="connsiteX104" fmla="*/ 1154790 w 5260975"/>
                <a:gd name="connsiteY104" fmla="*/ 4641343 h 4707593"/>
                <a:gd name="connsiteX105" fmla="*/ 1107069 w 5260975"/>
                <a:gd name="connsiteY105" fmla="*/ 4624156 h 4707593"/>
                <a:gd name="connsiteX106" fmla="*/ 1059158 w 5260975"/>
                <a:gd name="connsiteY106" fmla="*/ 4615227 h 4707593"/>
                <a:gd name="connsiteX107" fmla="*/ 1024496 w 5260975"/>
                <a:gd name="connsiteY107" fmla="*/ 4603993 h 4707593"/>
                <a:gd name="connsiteX108" fmla="*/ 982153 w 5260975"/>
                <a:gd name="connsiteY108" fmla="*/ 4596311 h 4707593"/>
                <a:gd name="connsiteX109" fmla="*/ 946628 w 5260975"/>
                <a:gd name="connsiteY109" fmla="*/ 4596024 h 4707593"/>
                <a:gd name="connsiteX110" fmla="*/ 890939 w 5260975"/>
                <a:gd name="connsiteY110" fmla="*/ 4597368 h 4707593"/>
                <a:gd name="connsiteX111" fmla="*/ 822769 w 5260975"/>
                <a:gd name="connsiteY111" fmla="*/ 4574133 h 4707593"/>
                <a:gd name="connsiteX112" fmla="*/ 795212 w 5260975"/>
                <a:gd name="connsiteY112" fmla="*/ 4568947 h 4707593"/>
                <a:gd name="connsiteX113" fmla="*/ 769288 w 5260975"/>
                <a:gd name="connsiteY113" fmla="*/ 4566547 h 4707593"/>
                <a:gd name="connsiteX114" fmla="*/ 714271 w 5260975"/>
                <a:gd name="connsiteY114" fmla="*/ 4551089 h 4707593"/>
                <a:gd name="connsiteX115" fmla="*/ 691900 w 5260975"/>
                <a:gd name="connsiteY115" fmla="*/ 4545999 h 4707593"/>
                <a:gd name="connsiteX116" fmla="*/ 660598 w 5260975"/>
                <a:gd name="connsiteY116" fmla="*/ 4546096 h 4707593"/>
                <a:gd name="connsiteX117" fmla="*/ 603662 w 5260975"/>
                <a:gd name="connsiteY117" fmla="*/ 4538991 h 4707593"/>
                <a:gd name="connsiteX118" fmla="*/ 546821 w 5260975"/>
                <a:gd name="connsiteY118" fmla="*/ 4518251 h 4707593"/>
                <a:gd name="connsiteX119" fmla="*/ 522721 w 5260975"/>
                <a:gd name="connsiteY119" fmla="*/ 4520267 h 4707593"/>
                <a:gd name="connsiteX120" fmla="*/ 514080 w 5260975"/>
                <a:gd name="connsiteY120" fmla="*/ 4519788 h 4707593"/>
                <a:gd name="connsiteX121" fmla="*/ 436404 w 5260975"/>
                <a:gd name="connsiteY121" fmla="*/ 4508361 h 4707593"/>
                <a:gd name="connsiteX122" fmla="*/ 428626 w 5260975"/>
                <a:gd name="connsiteY122" fmla="*/ 4507114 h 4707593"/>
                <a:gd name="connsiteX123" fmla="*/ 392141 w 5260975"/>
                <a:gd name="connsiteY123" fmla="*/ 4496936 h 4707593"/>
                <a:gd name="connsiteX124" fmla="*/ 300157 w 5260975"/>
                <a:gd name="connsiteY124" fmla="*/ 4490599 h 4707593"/>
                <a:gd name="connsiteX125" fmla="*/ 294493 w 5260975"/>
                <a:gd name="connsiteY125" fmla="*/ 4489831 h 4707593"/>
                <a:gd name="connsiteX126" fmla="*/ 263671 w 5260975"/>
                <a:gd name="connsiteY126" fmla="*/ 4494919 h 4707593"/>
                <a:gd name="connsiteX127" fmla="*/ 248406 w 5260975"/>
                <a:gd name="connsiteY127" fmla="*/ 4502121 h 4707593"/>
                <a:gd name="connsiteX128" fmla="*/ 224594 w 5260975"/>
                <a:gd name="connsiteY128" fmla="*/ 4509610 h 4707593"/>
                <a:gd name="connsiteX129" fmla="*/ 200398 w 5260975"/>
                <a:gd name="connsiteY129" fmla="*/ 4512395 h 4707593"/>
                <a:gd name="connsiteX130" fmla="*/ 159783 w 5260975"/>
                <a:gd name="connsiteY130" fmla="*/ 4501064 h 4707593"/>
                <a:gd name="connsiteX131" fmla="*/ 144997 w 5260975"/>
                <a:gd name="connsiteY131" fmla="*/ 4499912 h 4707593"/>
                <a:gd name="connsiteX132" fmla="*/ 112064 w 5260975"/>
                <a:gd name="connsiteY132" fmla="*/ 4494440 h 4707593"/>
                <a:gd name="connsiteX133" fmla="*/ 83259 w 5260975"/>
                <a:gd name="connsiteY133" fmla="*/ 4494824 h 4707593"/>
                <a:gd name="connsiteX134" fmla="*/ 60120 w 5260975"/>
                <a:gd name="connsiteY134" fmla="*/ 4503561 h 4707593"/>
                <a:gd name="connsiteX135" fmla="*/ 26514 w 5260975"/>
                <a:gd name="connsiteY135" fmla="*/ 4505289 h 4707593"/>
                <a:gd name="connsiteX136" fmla="*/ 4814 w 5260975"/>
                <a:gd name="connsiteY136" fmla="*/ 4498952 h 4707593"/>
                <a:gd name="connsiteX137" fmla="*/ 398 w 5260975"/>
                <a:gd name="connsiteY137" fmla="*/ 4498089 h 4707593"/>
                <a:gd name="connsiteX138" fmla="*/ 0 w 5260975"/>
                <a:gd name="connsiteY138" fmla="*/ 4498087 h 47075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</a:cxnLst>
              <a:rect l="l" t="t" r="r" b="b"/>
              <a:pathLst>
                <a:path w="5260975" h="4707593">
                  <a:moveTo>
                    <a:pt x="0" y="0"/>
                  </a:moveTo>
                  <a:lnTo>
                    <a:pt x="5260975" y="0"/>
                  </a:lnTo>
                  <a:lnTo>
                    <a:pt x="5260975" y="3296937"/>
                  </a:lnTo>
                  <a:lnTo>
                    <a:pt x="5260975" y="3518571"/>
                  </a:lnTo>
                  <a:lnTo>
                    <a:pt x="5226504" y="3534000"/>
                  </a:lnTo>
                  <a:cubicBezTo>
                    <a:pt x="5219783" y="3536785"/>
                    <a:pt x="5212389" y="3538321"/>
                    <a:pt x="5206341" y="3542065"/>
                  </a:cubicBezTo>
                  <a:cubicBezTo>
                    <a:pt x="5178495" y="3559156"/>
                    <a:pt x="5151515" y="3577591"/>
                    <a:pt x="5123287" y="3594010"/>
                  </a:cubicBezTo>
                  <a:cubicBezTo>
                    <a:pt x="5094195" y="3611004"/>
                    <a:pt x="5068175" y="3631071"/>
                    <a:pt x="5048107" y="3658244"/>
                  </a:cubicBezTo>
                  <a:cubicBezTo>
                    <a:pt x="5029480" y="3683496"/>
                    <a:pt x="5011429" y="3709131"/>
                    <a:pt x="4992899" y="3734479"/>
                  </a:cubicBezTo>
                  <a:cubicBezTo>
                    <a:pt x="4988194" y="3740912"/>
                    <a:pt x="4983874" y="3748498"/>
                    <a:pt x="4977440" y="3752627"/>
                  </a:cubicBezTo>
                  <a:cubicBezTo>
                    <a:pt x="4964094" y="3761268"/>
                    <a:pt x="4949500" y="3768277"/>
                    <a:pt x="4935194" y="3775382"/>
                  </a:cubicBezTo>
                  <a:cubicBezTo>
                    <a:pt x="4922903" y="3781431"/>
                    <a:pt x="4909846" y="3785943"/>
                    <a:pt x="4897844" y="3792472"/>
                  </a:cubicBezTo>
                  <a:cubicBezTo>
                    <a:pt x="4888243" y="3797658"/>
                    <a:pt x="4879697" y="3804859"/>
                    <a:pt x="4870767" y="3811388"/>
                  </a:cubicBezTo>
                  <a:cubicBezTo>
                    <a:pt x="4862990" y="3817052"/>
                    <a:pt x="4854445" y="3821949"/>
                    <a:pt x="4847917" y="3828767"/>
                  </a:cubicBezTo>
                  <a:cubicBezTo>
                    <a:pt x="4831977" y="3845281"/>
                    <a:pt x="4815942" y="3861508"/>
                    <a:pt x="4796163" y="3873702"/>
                  </a:cubicBezTo>
                  <a:cubicBezTo>
                    <a:pt x="4776672" y="3885799"/>
                    <a:pt x="4758237" y="3899338"/>
                    <a:pt x="4738843" y="3911628"/>
                  </a:cubicBezTo>
                  <a:cubicBezTo>
                    <a:pt x="4719831" y="3923630"/>
                    <a:pt x="4702645" y="3936783"/>
                    <a:pt x="4692755" y="3958099"/>
                  </a:cubicBezTo>
                  <a:cubicBezTo>
                    <a:pt x="4688339" y="3967508"/>
                    <a:pt x="4682097" y="3977782"/>
                    <a:pt x="4673744" y="3983255"/>
                  </a:cubicBezTo>
                  <a:cubicBezTo>
                    <a:pt x="4661838" y="3991032"/>
                    <a:pt x="4646764" y="3993817"/>
                    <a:pt x="4633801" y="4000442"/>
                  </a:cubicBezTo>
                  <a:cubicBezTo>
                    <a:pt x="4618535" y="4008219"/>
                    <a:pt x="4600869" y="4014940"/>
                    <a:pt x="4590499" y="4027326"/>
                  </a:cubicBezTo>
                  <a:cubicBezTo>
                    <a:pt x="4581281" y="4038368"/>
                    <a:pt x="4571968" y="4047009"/>
                    <a:pt x="4559773" y="4054018"/>
                  </a:cubicBezTo>
                  <a:cubicBezTo>
                    <a:pt x="4551229" y="4058915"/>
                    <a:pt x="4544892" y="4067844"/>
                    <a:pt x="4536059" y="4071877"/>
                  </a:cubicBezTo>
                  <a:cubicBezTo>
                    <a:pt x="4524442" y="4077254"/>
                    <a:pt x="4512727" y="4081479"/>
                    <a:pt x="4502550" y="4089832"/>
                  </a:cubicBezTo>
                  <a:cubicBezTo>
                    <a:pt x="4491987" y="4098473"/>
                    <a:pt x="4479986" y="4105290"/>
                    <a:pt x="4468944" y="4113356"/>
                  </a:cubicBezTo>
                  <a:cubicBezTo>
                    <a:pt x="4463087" y="4117676"/>
                    <a:pt x="4458286" y="4123341"/>
                    <a:pt x="4452623" y="4127854"/>
                  </a:cubicBezTo>
                  <a:cubicBezTo>
                    <a:pt x="4442252" y="4136111"/>
                    <a:pt x="4431690" y="4144176"/>
                    <a:pt x="4421032" y="4151953"/>
                  </a:cubicBezTo>
                  <a:cubicBezTo>
                    <a:pt x="4410375" y="4159731"/>
                    <a:pt x="4400197" y="4168756"/>
                    <a:pt x="4388483" y="4174421"/>
                  </a:cubicBezTo>
                  <a:cubicBezTo>
                    <a:pt x="4368513" y="4184023"/>
                    <a:pt x="4346717" y="4189784"/>
                    <a:pt x="4327321" y="4200153"/>
                  </a:cubicBezTo>
                  <a:cubicBezTo>
                    <a:pt x="4307639" y="4210714"/>
                    <a:pt x="4289107" y="4223965"/>
                    <a:pt x="4271633" y="4237983"/>
                  </a:cubicBezTo>
                  <a:cubicBezTo>
                    <a:pt x="4257807" y="4249025"/>
                    <a:pt x="4244845" y="4259971"/>
                    <a:pt x="4227465" y="4265635"/>
                  </a:cubicBezTo>
                  <a:cubicBezTo>
                    <a:pt x="4217768" y="4268804"/>
                    <a:pt x="4207591" y="4275717"/>
                    <a:pt x="4201733" y="4283783"/>
                  </a:cubicBezTo>
                  <a:cubicBezTo>
                    <a:pt x="4189059" y="4301353"/>
                    <a:pt x="4172833" y="4313739"/>
                    <a:pt x="4154494" y="4324301"/>
                  </a:cubicBezTo>
                  <a:cubicBezTo>
                    <a:pt x="4130010" y="4338511"/>
                    <a:pt x="4105814" y="4353009"/>
                    <a:pt x="4081234" y="4366931"/>
                  </a:cubicBezTo>
                  <a:cubicBezTo>
                    <a:pt x="4066737" y="4375189"/>
                    <a:pt x="4052335" y="4383926"/>
                    <a:pt x="4036971" y="4389975"/>
                  </a:cubicBezTo>
                  <a:cubicBezTo>
                    <a:pt x="4005575" y="4402457"/>
                    <a:pt x="3973410" y="4413114"/>
                    <a:pt x="3941725" y="4424733"/>
                  </a:cubicBezTo>
                  <a:cubicBezTo>
                    <a:pt x="3931355" y="4428477"/>
                    <a:pt x="3921561" y="4433854"/>
                    <a:pt x="3910999" y="4437119"/>
                  </a:cubicBezTo>
                  <a:cubicBezTo>
                    <a:pt x="3899573" y="4440671"/>
                    <a:pt x="3887285" y="4441727"/>
                    <a:pt x="3875859" y="4445280"/>
                  </a:cubicBezTo>
                  <a:cubicBezTo>
                    <a:pt x="3856847" y="4451136"/>
                    <a:pt x="3838412" y="4458626"/>
                    <a:pt x="3819401" y="4464579"/>
                  </a:cubicBezTo>
                  <a:cubicBezTo>
                    <a:pt x="3782723" y="4476005"/>
                    <a:pt x="3745949" y="4486951"/>
                    <a:pt x="3709176" y="4497800"/>
                  </a:cubicBezTo>
                  <a:cubicBezTo>
                    <a:pt x="3701303" y="4500105"/>
                    <a:pt x="3692757" y="4500393"/>
                    <a:pt x="3684981" y="4502889"/>
                  </a:cubicBezTo>
                  <a:cubicBezTo>
                    <a:pt x="3664337" y="4509610"/>
                    <a:pt x="3643789" y="4516907"/>
                    <a:pt x="3623338" y="4524300"/>
                  </a:cubicBezTo>
                  <a:cubicBezTo>
                    <a:pt x="3610953" y="4528813"/>
                    <a:pt x="3598854" y="4534382"/>
                    <a:pt x="3586373" y="4538702"/>
                  </a:cubicBezTo>
                  <a:cubicBezTo>
                    <a:pt x="3576387" y="4542159"/>
                    <a:pt x="3566113" y="4544847"/>
                    <a:pt x="3555743" y="4546960"/>
                  </a:cubicBezTo>
                  <a:cubicBezTo>
                    <a:pt x="3546814" y="4548785"/>
                    <a:pt x="3537501" y="4548592"/>
                    <a:pt x="3528667" y="4550801"/>
                  </a:cubicBezTo>
                  <a:cubicBezTo>
                    <a:pt x="3504759" y="4556753"/>
                    <a:pt x="3481140" y="4563475"/>
                    <a:pt x="3457424" y="4569811"/>
                  </a:cubicBezTo>
                  <a:cubicBezTo>
                    <a:pt x="3447919" y="4572308"/>
                    <a:pt x="3438221" y="4574133"/>
                    <a:pt x="3429003" y="4577301"/>
                  </a:cubicBezTo>
                  <a:cubicBezTo>
                    <a:pt x="3404327" y="4585654"/>
                    <a:pt x="3380036" y="4595159"/>
                    <a:pt x="3355264" y="4603033"/>
                  </a:cubicBezTo>
                  <a:cubicBezTo>
                    <a:pt x="3334717" y="4609562"/>
                    <a:pt x="3313593" y="4614266"/>
                    <a:pt x="3292757" y="4620027"/>
                  </a:cubicBezTo>
                  <a:cubicBezTo>
                    <a:pt x="3283924" y="4622524"/>
                    <a:pt x="3275475" y="4626077"/>
                    <a:pt x="3266643" y="4628188"/>
                  </a:cubicBezTo>
                  <a:cubicBezTo>
                    <a:pt x="3246863" y="4632990"/>
                    <a:pt x="3226796" y="4637022"/>
                    <a:pt x="3206921" y="4641823"/>
                  </a:cubicBezTo>
                  <a:cubicBezTo>
                    <a:pt x="3195590" y="4644607"/>
                    <a:pt x="3184645" y="4649600"/>
                    <a:pt x="3173123" y="4651425"/>
                  </a:cubicBezTo>
                  <a:cubicBezTo>
                    <a:pt x="3145759" y="4655745"/>
                    <a:pt x="3118203" y="4658817"/>
                    <a:pt x="3090646" y="4662274"/>
                  </a:cubicBezTo>
                  <a:cubicBezTo>
                    <a:pt x="3062227" y="4665826"/>
                    <a:pt x="3033902" y="4669571"/>
                    <a:pt x="3005480" y="4672739"/>
                  </a:cubicBezTo>
                  <a:cubicBezTo>
                    <a:pt x="2989926" y="4674372"/>
                    <a:pt x="2974275" y="4674660"/>
                    <a:pt x="2958721" y="4676196"/>
                  </a:cubicBezTo>
                  <a:cubicBezTo>
                    <a:pt x="2945087" y="4677541"/>
                    <a:pt x="2931549" y="4680037"/>
                    <a:pt x="2917915" y="4681670"/>
                  </a:cubicBezTo>
                  <a:cubicBezTo>
                    <a:pt x="2906105" y="4683013"/>
                    <a:pt x="2894199" y="4683781"/>
                    <a:pt x="2882389" y="4685126"/>
                  </a:cubicBezTo>
                  <a:cubicBezTo>
                    <a:pt x="2863475" y="4687334"/>
                    <a:pt x="2844655" y="4689831"/>
                    <a:pt x="2825837" y="4692135"/>
                  </a:cubicBezTo>
                  <a:cubicBezTo>
                    <a:pt x="2817964" y="4692999"/>
                    <a:pt x="2809706" y="4695399"/>
                    <a:pt x="2802313" y="4693960"/>
                  </a:cubicBezTo>
                  <a:cubicBezTo>
                    <a:pt x="2783686" y="4690310"/>
                    <a:pt x="2765347" y="4691367"/>
                    <a:pt x="2746816" y="4693863"/>
                  </a:cubicBezTo>
                  <a:cubicBezTo>
                    <a:pt x="2740479" y="4694728"/>
                    <a:pt x="2733662" y="4694535"/>
                    <a:pt x="2727517" y="4692903"/>
                  </a:cubicBezTo>
                  <a:cubicBezTo>
                    <a:pt x="2714939" y="4689638"/>
                    <a:pt x="2702745" y="4685029"/>
                    <a:pt x="2690359" y="4680997"/>
                  </a:cubicBezTo>
                  <a:cubicBezTo>
                    <a:pt x="2689014" y="4680517"/>
                    <a:pt x="2687382" y="4680421"/>
                    <a:pt x="2685943" y="4680133"/>
                  </a:cubicBezTo>
                  <a:cubicBezTo>
                    <a:pt x="2677781" y="4678500"/>
                    <a:pt x="2669717" y="4676868"/>
                    <a:pt x="2661554" y="4675428"/>
                  </a:cubicBezTo>
                  <a:cubicBezTo>
                    <a:pt x="2657138" y="4674660"/>
                    <a:pt x="2652625" y="4674564"/>
                    <a:pt x="2648208" y="4673892"/>
                  </a:cubicBezTo>
                  <a:cubicBezTo>
                    <a:pt x="2631118" y="4671203"/>
                    <a:pt x="2612299" y="4675716"/>
                    <a:pt x="2597512" y="4664099"/>
                  </a:cubicBezTo>
                  <a:cubicBezTo>
                    <a:pt x="2587911" y="4656609"/>
                    <a:pt x="2578597" y="4658338"/>
                    <a:pt x="2568324" y="4659490"/>
                  </a:cubicBezTo>
                  <a:cubicBezTo>
                    <a:pt x="2560547" y="4660354"/>
                    <a:pt x="2552577" y="4660065"/>
                    <a:pt x="2544704" y="4660162"/>
                  </a:cubicBezTo>
                  <a:cubicBezTo>
                    <a:pt x="2530878" y="4660449"/>
                    <a:pt x="2517052" y="4660546"/>
                    <a:pt x="2503225" y="4661026"/>
                  </a:cubicBezTo>
                  <a:cubicBezTo>
                    <a:pt x="2498808" y="4661218"/>
                    <a:pt x="2494297" y="4663619"/>
                    <a:pt x="2489975" y="4663235"/>
                  </a:cubicBezTo>
                  <a:cubicBezTo>
                    <a:pt x="2470004" y="4661410"/>
                    <a:pt x="2450033" y="4658529"/>
                    <a:pt x="2430061" y="4656897"/>
                  </a:cubicBezTo>
                  <a:cubicBezTo>
                    <a:pt x="2418732" y="4655938"/>
                    <a:pt x="2407114" y="4657761"/>
                    <a:pt x="2395880" y="4656417"/>
                  </a:cubicBezTo>
                  <a:cubicBezTo>
                    <a:pt x="2382919" y="4654881"/>
                    <a:pt x="2370245" y="4650945"/>
                    <a:pt x="2357378" y="4648544"/>
                  </a:cubicBezTo>
                  <a:cubicBezTo>
                    <a:pt x="2353826" y="4647872"/>
                    <a:pt x="2349889" y="4648736"/>
                    <a:pt x="2346145" y="4648928"/>
                  </a:cubicBezTo>
                  <a:cubicBezTo>
                    <a:pt x="2341920" y="4649120"/>
                    <a:pt x="2337791" y="4649504"/>
                    <a:pt x="2333567" y="4649600"/>
                  </a:cubicBezTo>
                  <a:cubicBezTo>
                    <a:pt x="2320700" y="4649793"/>
                    <a:pt x="2307835" y="4649504"/>
                    <a:pt x="2294968" y="4650177"/>
                  </a:cubicBezTo>
                  <a:cubicBezTo>
                    <a:pt x="2287095" y="4650561"/>
                    <a:pt x="2278839" y="4654497"/>
                    <a:pt x="2271540" y="4653057"/>
                  </a:cubicBezTo>
                  <a:cubicBezTo>
                    <a:pt x="2256659" y="4650272"/>
                    <a:pt x="2241776" y="4656513"/>
                    <a:pt x="2226895" y="4651329"/>
                  </a:cubicBezTo>
                  <a:cubicBezTo>
                    <a:pt x="2222285" y="4649793"/>
                    <a:pt x="2215948" y="4653633"/>
                    <a:pt x="2210379" y="4653825"/>
                  </a:cubicBezTo>
                  <a:cubicBezTo>
                    <a:pt x="2196457" y="4654305"/>
                    <a:pt x="2182535" y="4654209"/>
                    <a:pt x="2168613" y="4654113"/>
                  </a:cubicBezTo>
                  <a:cubicBezTo>
                    <a:pt x="2156131" y="4654017"/>
                    <a:pt x="2143168" y="4655361"/>
                    <a:pt x="2131167" y="4652673"/>
                  </a:cubicBezTo>
                  <a:cubicBezTo>
                    <a:pt x="2118588" y="4649793"/>
                    <a:pt x="2107259" y="4650177"/>
                    <a:pt x="2095065" y="4653441"/>
                  </a:cubicBezTo>
                  <a:cubicBezTo>
                    <a:pt x="2086711" y="4655649"/>
                    <a:pt x="2077878" y="4655938"/>
                    <a:pt x="2069237" y="4656609"/>
                  </a:cubicBezTo>
                  <a:cubicBezTo>
                    <a:pt x="2059924" y="4657377"/>
                    <a:pt x="2049650" y="4655361"/>
                    <a:pt x="2041201" y="4658529"/>
                  </a:cubicBezTo>
                  <a:cubicBezTo>
                    <a:pt x="2016044" y="4667939"/>
                    <a:pt x="1990216" y="4669955"/>
                    <a:pt x="1963909" y="4669955"/>
                  </a:cubicBezTo>
                  <a:cubicBezTo>
                    <a:pt x="1959107" y="4669955"/>
                    <a:pt x="1954210" y="4668612"/>
                    <a:pt x="1949603" y="4667171"/>
                  </a:cubicBezTo>
                  <a:cubicBezTo>
                    <a:pt x="1922717" y="4658529"/>
                    <a:pt x="1895737" y="4659297"/>
                    <a:pt x="1868373" y="4664578"/>
                  </a:cubicBezTo>
                  <a:cubicBezTo>
                    <a:pt x="1862708" y="4665731"/>
                    <a:pt x="1856372" y="4665923"/>
                    <a:pt x="1850707" y="4664771"/>
                  </a:cubicBezTo>
                  <a:cubicBezTo>
                    <a:pt x="1834768" y="4661410"/>
                    <a:pt x="1819309" y="4655841"/>
                    <a:pt x="1803275" y="4653441"/>
                  </a:cubicBezTo>
                  <a:cubicBezTo>
                    <a:pt x="1776775" y="4649504"/>
                    <a:pt x="1753828" y="4662754"/>
                    <a:pt x="1730112" y="4671396"/>
                  </a:cubicBezTo>
                  <a:cubicBezTo>
                    <a:pt x="1707548" y="4679557"/>
                    <a:pt x="1688345" y="4697992"/>
                    <a:pt x="1661652" y="4693863"/>
                  </a:cubicBezTo>
                  <a:cubicBezTo>
                    <a:pt x="1658965" y="4693479"/>
                    <a:pt x="1655988" y="4696071"/>
                    <a:pt x="1653011" y="4696744"/>
                  </a:cubicBezTo>
                  <a:cubicBezTo>
                    <a:pt x="1644850" y="4698568"/>
                    <a:pt x="1636689" y="4700776"/>
                    <a:pt x="1628431" y="4701641"/>
                  </a:cubicBezTo>
                  <a:cubicBezTo>
                    <a:pt x="1618350" y="4702793"/>
                    <a:pt x="1608076" y="4702409"/>
                    <a:pt x="1597995" y="4703369"/>
                  </a:cubicBezTo>
                  <a:cubicBezTo>
                    <a:pt x="1585032" y="4704521"/>
                    <a:pt x="1572263" y="4707593"/>
                    <a:pt x="1559396" y="4707593"/>
                  </a:cubicBezTo>
                  <a:cubicBezTo>
                    <a:pt x="1549026" y="4707593"/>
                    <a:pt x="1538753" y="4704041"/>
                    <a:pt x="1528480" y="4702312"/>
                  </a:cubicBezTo>
                  <a:cubicBezTo>
                    <a:pt x="1513981" y="4699912"/>
                    <a:pt x="1498042" y="4700584"/>
                    <a:pt x="1485272" y="4694439"/>
                  </a:cubicBezTo>
                  <a:cubicBezTo>
                    <a:pt x="1471639" y="4687910"/>
                    <a:pt x="1458676" y="4684934"/>
                    <a:pt x="1444562" y="4686950"/>
                  </a:cubicBezTo>
                  <a:cubicBezTo>
                    <a:pt x="1439857" y="4687622"/>
                    <a:pt x="1433808" y="4691655"/>
                    <a:pt x="1431696" y="4695783"/>
                  </a:cubicBezTo>
                  <a:cubicBezTo>
                    <a:pt x="1426991" y="4705001"/>
                    <a:pt x="1420559" y="4706634"/>
                    <a:pt x="1411821" y="4703464"/>
                  </a:cubicBezTo>
                  <a:cubicBezTo>
                    <a:pt x="1404236" y="4700776"/>
                    <a:pt x="1394922" y="4699432"/>
                    <a:pt x="1389738" y="4694247"/>
                  </a:cubicBezTo>
                  <a:cubicBezTo>
                    <a:pt x="1375047" y="4679557"/>
                    <a:pt x="1356324" y="4679077"/>
                    <a:pt x="1338081" y="4675141"/>
                  </a:cubicBezTo>
                  <a:cubicBezTo>
                    <a:pt x="1326945" y="4672739"/>
                    <a:pt x="1316574" y="4672644"/>
                    <a:pt x="1305436" y="4674276"/>
                  </a:cubicBezTo>
                  <a:cubicBezTo>
                    <a:pt x="1281241" y="4677925"/>
                    <a:pt x="1257717" y="4672739"/>
                    <a:pt x="1234481" y="4666115"/>
                  </a:cubicBezTo>
                  <a:cubicBezTo>
                    <a:pt x="1219118" y="4661698"/>
                    <a:pt x="1203372" y="4659010"/>
                    <a:pt x="1188106" y="4654497"/>
                  </a:cubicBezTo>
                  <a:cubicBezTo>
                    <a:pt x="1176680" y="4651041"/>
                    <a:pt x="1165255" y="4646912"/>
                    <a:pt x="1154790" y="4641343"/>
                  </a:cubicBezTo>
                  <a:cubicBezTo>
                    <a:pt x="1139618" y="4633181"/>
                    <a:pt x="1126369" y="4620891"/>
                    <a:pt x="1107069" y="4624156"/>
                  </a:cubicBezTo>
                  <a:cubicBezTo>
                    <a:pt x="1090074" y="4627036"/>
                    <a:pt x="1074713" y="4620988"/>
                    <a:pt x="1059158" y="4615227"/>
                  </a:cubicBezTo>
                  <a:cubicBezTo>
                    <a:pt x="1047732" y="4611002"/>
                    <a:pt x="1036308" y="4606681"/>
                    <a:pt x="1024496" y="4603993"/>
                  </a:cubicBezTo>
                  <a:cubicBezTo>
                    <a:pt x="1010478" y="4600824"/>
                    <a:pt x="994635" y="4602169"/>
                    <a:pt x="982153" y="4596311"/>
                  </a:cubicBezTo>
                  <a:cubicBezTo>
                    <a:pt x="969095" y="4590166"/>
                    <a:pt x="958246" y="4594295"/>
                    <a:pt x="946628" y="4596024"/>
                  </a:cubicBezTo>
                  <a:cubicBezTo>
                    <a:pt x="928097" y="4598712"/>
                    <a:pt x="909661" y="4603705"/>
                    <a:pt x="890939" y="4597368"/>
                  </a:cubicBezTo>
                  <a:cubicBezTo>
                    <a:pt x="868184" y="4589687"/>
                    <a:pt x="845620" y="4581430"/>
                    <a:pt x="822769" y="4574133"/>
                  </a:cubicBezTo>
                  <a:cubicBezTo>
                    <a:pt x="813934" y="4571347"/>
                    <a:pt x="804431" y="4570195"/>
                    <a:pt x="795212" y="4568947"/>
                  </a:cubicBezTo>
                  <a:cubicBezTo>
                    <a:pt x="786476" y="4567891"/>
                    <a:pt x="776010" y="4570579"/>
                    <a:pt x="769288" y="4566547"/>
                  </a:cubicBezTo>
                  <a:cubicBezTo>
                    <a:pt x="752005" y="4556178"/>
                    <a:pt x="734243" y="4551089"/>
                    <a:pt x="714271" y="4551089"/>
                  </a:cubicBezTo>
                  <a:cubicBezTo>
                    <a:pt x="706781" y="4551089"/>
                    <a:pt x="699484" y="4546768"/>
                    <a:pt x="691900" y="4545999"/>
                  </a:cubicBezTo>
                  <a:cubicBezTo>
                    <a:pt x="681529" y="4545040"/>
                    <a:pt x="669623" y="4542447"/>
                    <a:pt x="660598" y="4546096"/>
                  </a:cubicBezTo>
                  <a:cubicBezTo>
                    <a:pt x="639379" y="4554737"/>
                    <a:pt x="622193" y="4547536"/>
                    <a:pt x="603662" y="4538991"/>
                  </a:cubicBezTo>
                  <a:cubicBezTo>
                    <a:pt x="585418" y="4530541"/>
                    <a:pt x="566215" y="4523821"/>
                    <a:pt x="546821" y="4518251"/>
                  </a:cubicBezTo>
                  <a:cubicBezTo>
                    <a:pt x="539524" y="4516235"/>
                    <a:pt x="530787" y="4519596"/>
                    <a:pt x="522721" y="4520267"/>
                  </a:cubicBezTo>
                  <a:cubicBezTo>
                    <a:pt x="519840" y="4520460"/>
                    <a:pt x="516671" y="4520748"/>
                    <a:pt x="514080" y="4519788"/>
                  </a:cubicBezTo>
                  <a:cubicBezTo>
                    <a:pt x="489020" y="4510570"/>
                    <a:pt x="463575" y="4503561"/>
                    <a:pt x="436404" y="4508361"/>
                  </a:cubicBezTo>
                  <a:cubicBezTo>
                    <a:pt x="433908" y="4508842"/>
                    <a:pt x="431123" y="4507786"/>
                    <a:pt x="428626" y="4507114"/>
                  </a:cubicBezTo>
                  <a:cubicBezTo>
                    <a:pt x="416432" y="4503657"/>
                    <a:pt x="404526" y="4498184"/>
                    <a:pt x="392141" y="4496936"/>
                  </a:cubicBezTo>
                  <a:cubicBezTo>
                    <a:pt x="361608" y="4493864"/>
                    <a:pt x="330884" y="4492615"/>
                    <a:pt x="300157" y="4490599"/>
                  </a:cubicBezTo>
                  <a:cubicBezTo>
                    <a:pt x="298237" y="4490503"/>
                    <a:pt x="296221" y="4490503"/>
                    <a:pt x="294493" y="4489831"/>
                  </a:cubicBezTo>
                  <a:cubicBezTo>
                    <a:pt x="283163" y="4485702"/>
                    <a:pt x="273274" y="4487047"/>
                    <a:pt x="263671" y="4494919"/>
                  </a:cubicBezTo>
                  <a:cubicBezTo>
                    <a:pt x="259447" y="4498376"/>
                    <a:pt x="253686" y="4500200"/>
                    <a:pt x="248406" y="4502121"/>
                  </a:cubicBezTo>
                  <a:cubicBezTo>
                    <a:pt x="240628" y="4505002"/>
                    <a:pt x="232659" y="4507786"/>
                    <a:pt x="224594" y="4509610"/>
                  </a:cubicBezTo>
                  <a:cubicBezTo>
                    <a:pt x="216624" y="4511338"/>
                    <a:pt x="208079" y="4513738"/>
                    <a:pt x="200398" y="4512395"/>
                  </a:cubicBezTo>
                  <a:cubicBezTo>
                    <a:pt x="186572" y="4509994"/>
                    <a:pt x="173417" y="4504618"/>
                    <a:pt x="159783" y="4501064"/>
                  </a:cubicBezTo>
                  <a:cubicBezTo>
                    <a:pt x="155079" y="4499816"/>
                    <a:pt x="149893" y="4500009"/>
                    <a:pt x="144997" y="4499912"/>
                  </a:cubicBezTo>
                  <a:cubicBezTo>
                    <a:pt x="133763" y="4499625"/>
                    <a:pt x="122241" y="4502409"/>
                    <a:pt x="112064" y="4494440"/>
                  </a:cubicBezTo>
                  <a:cubicBezTo>
                    <a:pt x="102655" y="4486951"/>
                    <a:pt x="93148" y="4489158"/>
                    <a:pt x="83259" y="4494824"/>
                  </a:cubicBezTo>
                  <a:cubicBezTo>
                    <a:pt x="76154" y="4498857"/>
                    <a:pt x="68090" y="4502025"/>
                    <a:pt x="60120" y="4503561"/>
                  </a:cubicBezTo>
                  <a:cubicBezTo>
                    <a:pt x="49174" y="4505673"/>
                    <a:pt x="38324" y="4506538"/>
                    <a:pt x="26514" y="4505289"/>
                  </a:cubicBezTo>
                  <a:cubicBezTo>
                    <a:pt x="18161" y="4504425"/>
                    <a:pt x="11343" y="4504041"/>
                    <a:pt x="4814" y="4498952"/>
                  </a:cubicBezTo>
                  <a:cubicBezTo>
                    <a:pt x="3759" y="4498184"/>
                    <a:pt x="1839" y="4497992"/>
                    <a:pt x="398" y="4498089"/>
                  </a:cubicBezTo>
                  <a:lnTo>
                    <a:pt x="0" y="4498087"/>
                  </a:lnTo>
                  <a:close/>
                </a:path>
              </a:pathLst>
            </a:custGeom>
            <a:solidFill>
              <a:schemeClr val="tx1"/>
            </a:soli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>
                <a:solidFill>
                  <a:schemeClr val="lt1">
                    <a:alpha val="14000"/>
                  </a:schemeClr>
                </a:solidFill>
              </a:endParaRPr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EE5154B2-BEF9-4C08-B6B1-9DED9F17C4B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27089" y="1498602"/>
              <a:ext cx="4403345" cy="3940174"/>
            </a:xfrm>
            <a:custGeom>
              <a:avLst/>
              <a:gdLst>
                <a:gd name="connsiteX0" fmla="*/ 0 w 5260975"/>
                <a:gd name="connsiteY0" fmla="*/ 0 h 4707593"/>
                <a:gd name="connsiteX1" fmla="*/ 5260975 w 5260975"/>
                <a:gd name="connsiteY1" fmla="*/ 0 h 4707593"/>
                <a:gd name="connsiteX2" fmla="*/ 5260975 w 5260975"/>
                <a:gd name="connsiteY2" fmla="*/ 3296937 h 4707593"/>
                <a:gd name="connsiteX3" fmla="*/ 5260975 w 5260975"/>
                <a:gd name="connsiteY3" fmla="*/ 3518571 h 4707593"/>
                <a:gd name="connsiteX4" fmla="*/ 5226504 w 5260975"/>
                <a:gd name="connsiteY4" fmla="*/ 3534000 h 4707593"/>
                <a:gd name="connsiteX5" fmla="*/ 5206341 w 5260975"/>
                <a:gd name="connsiteY5" fmla="*/ 3542065 h 4707593"/>
                <a:gd name="connsiteX6" fmla="*/ 5123287 w 5260975"/>
                <a:gd name="connsiteY6" fmla="*/ 3594010 h 4707593"/>
                <a:gd name="connsiteX7" fmla="*/ 5048107 w 5260975"/>
                <a:gd name="connsiteY7" fmla="*/ 3658244 h 4707593"/>
                <a:gd name="connsiteX8" fmla="*/ 4992899 w 5260975"/>
                <a:gd name="connsiteY8" fmla="*/ 3734479 h 4707593"/>
                <a:gd name="connsiteX9" fmla="*/ 4977440 w 5260975"/>
                <a:gd name="connsiteY9" fmla="*/ 3752627 h 4707593"/>
                <a:gd name="connsiteX10" fmla="*/ 4935194 w 5260975"/>
                <a:gd name="connsiteY10" fmla="*/ 3775382 h 4707593"/>
                <a:gd name="connsiteX11" fmla="*/ 4897844 w 5260975"/>
                <a:gd name="connsiteY11" fmla="*/ 3792472 h 4707593"/>
                <a:gd name="connsiteX12" fmla="*/ 4870767 w 5260975"/>
                <a:gd name="connsiteY12" fmla="*/ 3811388 h 4707593"/>
                <a:gd name="connsiteX13" fmla="*/ 4847917 w 5260975"/>
                <a:gd name="connsiteY13" fmla="*/ 3828767 h 4707593"/>
                <a:gd name="connsiteX14" fmla="*/ 4796163 w 5260975"/>
                <a:gd name="connsiteY14" fmla="*/ 3873702 h 4707593"/>
                <a:gd name="connsiteX15" fmla="*/ 4738843 w 5260975"/>
                <a:gd name="connsiteY15" fmla="*/ 3911628 h 4707593"/>
                <a:gd name="connsiteX16" fmla="*/ 4692755 w 5260975"/>
                <a:gd name="connsiteY16" fmla="*/ 3958099 h 4707593"/>
                <a:gd name="connsiteX17" fmla="*/ 4673744 w 5260975"/>
                <a:gd name="connsiteY17" fmla="*/ 3983255 h 4707593"/>
                <a:gd name="connsiteX18" fmla="*/ 4633801 w 5260975"/>
                <a:gd name="connsiteY18" fmla="*/ 4000442 h 4707593"/>
                <a:gd name="connsiteX19" fmla="*/ 4590499 w 5260975"/>
                <a:gd name="connsiteY19" fmla="*/ 4027326 h 4707593"/>
                <a:gd name="connsiteX20" fmla="*/ 4559773 w 5260975"/>
                <a:gd name="connsiteY20" fmla="*/ 4054018 h 4707593"/>
                <a:gd name="connsiteX21" fmla="*/ 4536059 w 5260975"/>
                <a:gd name="connsiteY21" fmla="*/ 4071877 h 4707593"/>
                <a:gd name="connsiteX22" fmla="*/ 4502550 w 5260975"/>
                <a:gd name="connsiteY22" fmla="*/ 4089832 h 4707593"/>
                <a:gd name="connsiteX23" fmla="*/ 4468944 w 5260975"/>
                <a:gd name="connsiteY23" fmla="*/ 4113356 h 4707593"/>
                <a:gd name="connsiteX24" fmla="*/ 4452623 w 5260975"/>
                <a:gd name="connsiteY24" fmla="*/ 4127854 h 4707593"/>
                <a:gd name="connsiteX25" fmla="*/ 4421032 w 5260975"/>
                <a:gd name="connsiteY25" fmla="*/ 4151953 h 4707593"/>
                <a:gd name="connsiteX26" fmla="*/ 4388483 w 5260975"/>
                <a:gd name="connsiteY26" fmla="*/ 4174421 h 4707593"/>
                <a:gd name="connsiteX27" fmla="*/ 4327321 w 5260975"/>
                <a:gd name="connsiteY27" fmla="*/ 4200153 h 4707593"/>
                <a:gd name="connsiteX28" fmla="*/ 4271633 w 5260975"/>
                <a:gd name="connsiteY28" fmla="*/ 4237983 h 4707593"/>
                <a:gd name="connsiteX29" fmla="*/ 4227465 w 5260975"/>
                <a:gd name="connsiteY29" fmla="*/ 4265635 h 4707593"/>
                <a:gd name="connsiteX30" fmla="*/ 4201733 w 5260975"/>
                <a:gd name="connsiteY30" fmla="*/ 4283783 h 4707593"/>
                <a:gd name="connsiteX31" fmla="*/ 4154494 w 5260975"/>
                <a:gd name="connsiteY31" fmla="*/ 4324301 h 4707593"/>
                <a:gd name="connsiteX32" fmla="*/ 4081234 w 5260975"/>
                <a:gd name="connsiteY32" fmla="*/ 4366931 h 4707593"/>
                <a:gd name="connsiteX33" fmla="*/ 4036971 w 5260975"/>
                <a:gd name="connsiteY33" fmla="*/ 4389975 h 4707593"/>
                <a:gd name="connsiteX34" fmla="*/ 3941725 w 5260975"/>
                <a:gd name="connsiteY34" fmla="*/ 4424733 h 4707593"/>
                <a:gd name="connsiteX35" fmla="*/ 3910999 w 5260975"/>
                <a:gd name="connsiteY35" fmla="*/ 4437119 h 4707593"/>
                <a:gd name="connsiteX36" fmla="*/ 3875859 w 5260975"/>
                <a:gd name="connsiteY36" fmla="*/ 4445280 h 4707593"/>
                <a:gd name="connsiteX37" fmla="*/ 3819401 w 5260975"/>
                <a:gd name="connsiteY37" fmla="*/ 4464579 h 4707593"/>
                <a:gd name="connsiteX38" fmla="*/ 3709176 w 5260975"/>
                <a:gd name="connsiteY38" fmla="*/ 4497800 h 4707593"/>
                <a:gd name="connsiteX39" fmla="*/ 3684981 w 5260975"/>
                <a:gd name="connsiteY39" fmla="*/ 4502889 h 4707593"/>
                <a:gd name="connsiteX40" fmla="*/ 3623338 w 5260975"/>
                <a:gd name="connsiteY40" fmla="*/ 4524300 h 4707593"/>
                <a:gd name="connsiteX41" fmla="*/ 3586373 w 5260975"/>
                <a:gd name="connsiteY41" fmla="*/ 4538702 h 4707593"/>
                <a:gd name="connsiteX42" fmla="*/ 3555743 w 5260975"/>
                <a:gd name="connsiteY42" fmla="*/ 4546960 h 4707593"/>
                <a:gd name="connsiteX43" fmla="*/ 3528667 w 5260975"/>
                <a:gd name="connsiteY43" fmla="*/ 4550801 h 4707593"/>
                <a:gd name="connsiteX44" fmla="*/ 3457424 w 5260975"/>
                <a:gd name="connsiteY44" fmla="*/ 4569811 h 4707593"/>
                <a:gd name="connsiteX45" fmla="*/ 3429003 w 5260975"/>
                <a:gd name="connsiteY45" fmla="*/ 4577301 h 4707593"/>
                <a:gd name="connsiteX46" fmla="*/ 3355264 w 5260975"/>
                <a:gd name="connsiteY46" fmla="*/ 4603033 h 4707593"/>
                <a:gd name="connsiteX47" fmla="*/ 3292757 w 5260975"/>
                <a:gd name="connsiteY47" fmla="*/ 4620027 h 4707593"/>
                <a:gd name="connsiteX48" fmla="*/ 3266643 w 5260975"/>
                <a:gd name="connsiteY48" fmla="*/ 4628188 h 4707593"/>
                <a:gd name="connsiteX49" fmla="*/ 3206921 w 5260975"/>
                <a:gd name="connsiteY49" fmla="*/ 4641823 h 4707593"/>
                <a:gd name="connsiteX50" fmla="*/ 3173123 w 5260975"/>
                <a:gd name="connsiteY50" fmla="*/ 4651425 h 4707593"/>
                <a:gd name="connsiteX51" fmla="*/ 3090646 w 5260975"/>
                <a:gd name="connsiteY51" fmla="*/ 4662274 h 4707593"/>
                <a:gd name="connsiteX52" fmla="*/ 3005480 w 5260975"/>
                <a:gd name="connsiteY52" fmla="*/ 4672739 h 4707593"/>
                <a:gd name="connsiteX53" fmla="*/ 2958721 w 5260975"/>
                <a:gd name="connsiteY53" fmla="*/ 4676196 h 4707593"/>
                <a:gd name="connsiteX54" fmla="*/ 2917915 w 5260975"/>
                <a:gd name="connsiteY54" fmla="*/ 4681670 h 4707593"/>
                <a:gd name="connsiteX55" fmla="*/ 2882389 w 5260975"/>
                <a:gd name="connsiteY55" fmla="*/ 4685126 h 4707593"/>
                <a:gd name="connsiteX56" fmla="*/ 2825837 w 5260975"/>
                <a:gd name="connsiteY56" fmla="*/ 4692135 h 4707593"/>
                <a:gd name="connsiteX57" fmla="*/ 2802313 w 5260975"/>
                <a:gd name="connsiteY57" fmla="*/ 4693960 h 4707593"/>
                <a:gd name="connsiteX58" fmla="*/ 2746816 w 5260975"/>
                <a:gd name="connsiteY58" fmla="*/ 4693863 h 4707593"/>
                <a:gd name="connsiteX59" fmla="*/ 2727517 w 5260975"/>
                <a:gd name="connsiteY59" fmla="*/ 4692903 h 4707593"/>
                <a:gd name="connsiteX60" fmla="*/ 2690359 w 5260975"/>
                <a:gd name="connsiteY60" fmla="*/ 4680997 h 4707593"/>
                <a:gd name="connsiteX61" fmla="*/ 2685943 w 5260975"/>
                <a:gd name="connsiteY61" fmla="*/ 4680133 h 4707593"/>
                <a:gd name="connsiteX62" fmla="*/ 2661554 w 5260975"/>
                <a:gd name="connsiteY62" fmla="*/ 4675428 h 4707593"/>
                <a:gd name="connsiteX63" fmla="*/ 2648208 w 5260975"/>
                <a:gd name="connsiteY63" fmla="*/ 4673892 h 4707593"/>
                <a:gd name="connsiteX64" fmla="*/ 2597512 w 5260975"/>
                <a:gd name="connsiteY64" fmla="*/ 4664099 h 4707593"/>
                <a:gd name="connsiteX65" fmla="*/ 2568324 w 5260975"/>
                <a:gd name="connsiteY65" fmla="*/ 4659490 h 4707593"/>
                <a:gd name="connsiteX66" fmla="*/ 2544704 w 5260975"/>
                <a:gd name="connsiteY66" fmla="*/ 4660162 h 4707593"/>
                <a:gd name="connsiteX67" fmla="*/ 2503225 w 5260975"/>
                <a:gd name="connsiteY67" fmla="*/ 4661026 h 4707593"/>
                <a:gd name="connsiteX68" fmla="*/ 2489975 w 5260975"/>
                <a:gd name="connsiteY68" fmla="*/ 4663235 h 4707593"/>
                <a:gd name="connsiteX69" fmla="*/ 2430061 w 5260975"/>
                <a:gd name="connsiteY69" fmla="*/ 4656897 h 4707593"/>
                <a:gd name="connsiteX70" fmla="*/ 2395880 w 5260975"/>
                <a:gd name="connsiteY70" fmla="*/ 4656417 h 4707593"/>
                <a:gd name="connsiteX71" fmla="*/ 2357378 w 5260975"/>
                <a:gd name="connsiteY71" fmla="*/ 4648544 h 4707593"/>
                <a:gd name="connsiteX72" fmla="*/ 2346145 w 5260975"/>
                <a:gd name="connsiteY72" fmla="*/ 4648928 h 4707593"/>
                <a:gd name="connsiteX73" fmla="*/ 2333567 w 5260975"/>
                <a:gd name="connsiteY73" fmla="*/ 4649600 h 4707593"/>
                <a:gd name="connsiteX74" fmla="*/ 2294968 w 5260975"/>
                <a:gd name="connsiteY74" fmla="*/ 4650177 h 4707593"/>
                <a:gd name="connsiteX75" fmla="*/ 2271540 w 5260975"/>
                <a:gd name="connsiteY75" fmla="*/ 4653057 h 4707593"/>
                <a:gd name="connsiteX76" fmla="*/ 2226895 w 5260975"/>
                <a:gd name="connsiteY76" fmla="*/ 4651329 h 4707593"/>
                <a:gd name="connsiteX77" fmla="*/ 2210379 w 5260975"/>
                <a:gd name="connsiteY77" fmla="*/ 4653825 h 4707593"/>
                <a:gd name="connsiteX78" fmla="*/ 2168613 w 5260975"/>
                <a:gd name="connsiteY78" fmla="*/ 4654113 h 4707593"/>
                <a:gd name="connsiteX79" fmla="*/ 2131167 w 5260975"/>
                <a:gd name="connsiteY79" fmla="*/ 4652673 h 4707593"/>
                <a:gd name="connsiteX80" fmla="*/ 2095065 w 5260975"/>
                <a:gd name="connsiteY80" fmla="*/ 4653441 h 4707593"/>
                <a:gd name="connsiteX81" fmla="*/ 2069237 w 5260975"/>
                <a:gd name="connsiteY81" fmla="*/ 4656609 h 4707593"/>
                <a:gd name="connsiteX82" fmla="*/ 2041201 w 5260975"/>
                <a:gd name="connsiteY82" fmla="*/ 4658529 h 4707593"/>
                <a:gd name="connsiteX83" fmla="*/ 1963909 w 5260975"/>
                <a:gd name="connsiteY83" fmla="*/ 4669955 h 4707593"/>
                <a:gd name="connsiteX84" fmla="*/ 1949603 w 5260975"/>
                <a:gd name="connsiteY84" fmla="*/ 4667171 h 4707593"/>
                <a:gd name="connsiteX85" fmla="*/ 1868373 w 5260975"/>
                <a:gd name="connsiteY85" fmla="*/ 4664578 h 4707593"/>
                <a:gd name="connsiteX86" fmla="*/ 1850707 w 5260975"/>
                <a:gd name="connsiteY86" fmla="*/ 4664771 h 4707593"/>
                <a:gd name="connsiteX87" fmla="*/ 1803275 w 5260975"/>
                <a:gd name="connsiteY87" fmla="*/ 4653441 h 4707593"/>
                <a:gd name="connsiteX88" fmla="*/ 1730112 w 5260975"/>
                <a:gd name="connsiteY88" fmla="*/ 4671396 h 4707593"/>
                <a:gd name="connsiteX89" fmla="*/ 1661652 w 5260975"/>
                <a:gd name="connsiteY89" fmla="*/ 4693863 h 4707593"/>
                <a:gd name="connsiteX90" fmla="*/ 1653011 w 5260975"/>
                <a:gd name="connsiteY90" fmla="*/ 4696744 h 4707593"/>
                <a:gd name="connsiteX91" fmla="*/ 1628431 w 5260975"/>
                <a:gd name="connsiteY91" fmla="*/ 4701641 h 4707593"/>
                <a:gd name="connsiteX92" fmla="*/ 1597995 w 5260975"/>
                <a:gd name="connsiteY92" fmla="*/ 4703369 h 4707593"/>
                <a:gd name="connsiteX93" fmla="*/ 1559396 w 5260975"/>
                <a:gd name="connsiteY93" fmla="*/ 4707593 h 4707593"/>
                <a:gd name="connsiteX94" fmla="*/ 1528480 w 5260975"/>
                <a:gd name="connsiteY94" fmla="*/ 4702312 h 4707593"/>
                <a:gd name="connsiteX95" fmla="*/ 1485272 w 5260975"/>
                <a:gd name="connsiteY95" fmla="*/ 4694439 h 4707593"/>
                <a:gd name="connsiteX96" fmla="*/ 1444562 w 5260975"/>
                <a:gd name="connsiteY96" fmla="*/ 4686950 h 4707593"/>
                <a:gd name="connsiteX97" fmla="*/ 1431696 w 5260975"/>
                <a:gd name="connsiteY97" fmla="*/ 4695783 h 4707593"/>
                <a:gd name="connsiteX98" fmla="*/ 1411821 w 5260975"/>
                <a:gd name="connsiteY98" fmla="*/ 4703464 h 4707593"/>
                <a:gd name="connsiteX99" fmla="*/ 1389738 w 5260975"/>
                <a:gd name="connsiteY99" fmla="*/ 4694247 h 4707593"/>
                <a:gd name="connsiteX100" fmla="*/ 1338081 w 5260975"/>
                <a:gd name="connsiteY100" fmla="*/ 4675141 h 4707593"/>
                <a:gd name="connsiteX101" fmla="*/ 1305436 w 5260975"/>
                <a:gd name="connsiteY101" fmla="*/ 4674276 h 4707593"/>
                <a:gd name="connsiteX102" fmla="*/ 1234481 w 5260975"/>
                <a:gd name="connsiteY102" fmla="*/ 4666115 h 4707593"/>
                <a:gd name="connsiteX103" fmla="*/ 1188106 w 5260975"/>
                <a:gd name="connsiteY103" fmla="*/ 4654497 h 4707593"/>
                <a:gd name="connsiteX104" fmla="*/ 1154790 w 5260975"/>
                <a:gd name="connsiteY104" fmla="*/ 4641343 h 4707593"/>
                <a:gd name="connsiteX105" fmla="*/ 1107069 w 5260975"/>
                <a:gd name="connsiteY105" fmla="*/ 4624156 h 4707593"/>
                <a:gd name="connsiteX106" fmla="*/ 1059158 w 5260975"/>
                <a:gd name="connsiteY106" fmla="*/ 4615227 h 4707593"/>
                <a:gd name="connsiteX107" fmla="*/ 1024496 w 5260975"/>
                <a:gd name="connsiteY107" fmla="*/ 4603993 h 4707593"/>
                <a:gd name="connsiteX108" fmla="*/ 982153 w 5260975"/>
                <a:gd name="connsiteY108" fmla="*/ 4596311 h 4707593"/>
                <a:gd name="connsiteX109" fmla="*/ 946628 w 5260975"/>
                <a:gd name="connsiteY109" fmla="*/ 4596024 h 4707593"/>
                <a:gd name="connsiteX110" fmla="*/ 890939 w 5260975"/>
                <a:gd name="connsiteY110" fmla="*/ 4597368 h 4707593"/>
                <a:gd name="connsiteX111" fmla="*/ 822769 w 5260975"/>
                <a:gd name="connsiteY111" fmla="*/ 4574133 h 4707593"/>
                <a:gd name="connsiteX112" fmla="*/ 795212 w 5260975"/>
                <a:gd name="connsiteY112" fmla="*/ 4568947 h 4707593"/>
                <a:gd name="connsiteX113" fmla="*/ 769288 w 5260975"/>
                <a:gd name="connsiteY113" fmla="*/ 4566547 h 4707593"/>
                <a:gd name="connsiteX114" fmla="*/ 714271 w 5260975"/>
                <a:gd name="connsiteY114" fmla="*/ 4551089 h 4707593"/>
                <a:gd name="connsiteX115" fmla="*/ 691900 w 5260975"/>
                <a:gd name="connsiteY115" fmla="*/ 4545999 h 4707593"/>
                <a:gd name="connsiteX116" fmla="*/ 660598 w 5260975"/>
                <a:gd name="connsiteY116" fmla="*/ 4546096 h 4707593"/>
                <a:gd name="connsiteX117" fmla="*/ 603662 w 5260975"/>
                <a:gd name="connsiteY117" fmla="*/ 4538991 h 4707593"/>
                <a:gd name="connsiteX118" fmla="*/ 546821 w 5260975"/>
                <a:gd name="connsiteY118" fmla="*/ 4518251 h 4707593"/>
                <a:gd name="connsiteX119" fmla="*/ 522721 w 5260975"/>
                <a:gd name="connsiteY119" fmla="*/ 4520267 h 4707593"/>
                <a:gd name="connsiteX120" fmla="*/ 514080 w 5260975"/>
                <a:gd name="connsiteY120" fmla="*/ 4519788 h 4707593"/>
                <a:gd name="connsiteX121" fmla="*/ 436404 w 5260975"/>
                <a:gd name="connsiteY121" fmla="*/ 4508361 h 4707593"/>
                <a:gd name="connsiteX122" fmla="*/ 428626 w 5260975"/>
                <a:gd name="connsiteY122" fmla="*/ 4507114 h 4707593"/>
                <a:gd name="connsiteX123" fmla="*/ 392141 w 5260975"/>
                <a:gd name="connsiteY123" fmla="*/ 4496936 h 4707593"/>
                <a:gd name="connsiteX124" fmla="*/ 300157 w 5260975"/>
                <a:gd name="connsiteY124" fmla="*/ 4490599 h 4707593"/>
                <a:gd name="connsiteX125" fmla="*/ 294493 w 5260975"/>
                <a:gd name="connsiteY125" fmla="*/ 4489831 h 4707593"/>
                <a:gd name="connsiteX126" fmla="*/ 263671 w 5260975"/>
                <a:gd name="connsiteY126" fmla="*/ 4494919 h 4707593"/>
                <a:gd name="connsiteX127" fmla="*/ 248406 w 5260975"/>
                <a:gd name="connsiteY127" fmla="*/ 4502121 h 4707593"/>
                <a:gd name="connsiteX128" fmla="*/ 224594 w 5260975"/>
                <a:gd name="connsiteY128" fmla="*/ 4509610 h 4707593"/>
                <a:gd name="connsiteX129" fmla="*/ 200398 w 5260975"/>
                <a:gd name="connsiteY129" fmla="*/ 4512395 h 4707593"/>
                <a:gd name="connsiteX130" fmla="*/ 159783 w 5260975"/>
                <a:gd name="connsiteY130" fmla="*/ 4501064 h 4707593"/>
                <a:gd name="connsiteX131" fmla="*/ 144997 w 5260975"/>
                <a:gd name="connsiteY131" fmla="*/ 4499912 h 4707593"/>
                <a:gd name="connsiteX132" fmla="*/ 112064 w 5260975"/>
                <a:gd name="connsiteY132" fmla="*/ 4494440 h 4707593"/>
                <a:gd name="connsiteX133" fmla="*/ 83259 w 5260975"/>
                <a:gd name="connsiteY133" fmla="*/ 4494824 h 4707593"/>
                <a:gd name="connsiteX134" fmla="*/ 60120 w 5260975"/>
                <a:gd name="connsiteY134" fmla="*/ 4503561 h 4707593"/>
                <a:gd name="connsiteX135" fmla="*/ 26514 w 5260975"/>
                <a:gd name="connsiteY135" fmla="*/ 4505289 h 4707593"/>
                <a:gd name="connsiteX136" fmla="*/ 4814 w 5260975"/>
                <a:gd name="connsiteY136" fmla="*/ 4498952 h 4707593"/>
                <a:gd name="connsiteX137" fmla="*/ 398 w 5260975"/>
                <a:gd name="connsiteY137" fmla="*/ 4498089 h 4707593"/>
                <a:gd name="connsiteX138" fmla="*/ 0 w 5260975"/>
                <a:gd name="connsiteY138" fmla="*/ 4498087 h 47075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</a:cxnLst>
              <a:rect l="l" t="t" r="r" b="b"/>
              <a:pathLst>
                <a:path w="5260975" h="4707593">
                  <a:moveTo>
                    <a:pt x="0" y="0"/>
                  </a:moveTo>
                  <a:lnTo>
                    <a:pt x="5260975" y="0"/>
                  </a:lnTo>
                  <a:lnTo>
                    <a:pt x="5260975" y="3296937"/>
                  </a:lnTo>
                  <a:lnTo>
                    <a:pt x="5260975" y="3518571"/>
                  </a:lnTo>
                  <a:lnTo>
                    <a:pt x="5226504" y="3534000"/>
                  </a:lnTo>
                  <a:cubicBezTo>
                    <a:pt x="5219783" y="3536785"/>
                    <a:pt x="5212389" y="3538321"/>
                    <a:pt x="5206341" y="3542065"/>
                  </a:cubicBezTo>
                  <a:cubicBezTo>
                    <a:pt x="5178495" y="3559156"/>
                    <a:pt x="5151515" y="3577591"/>
                    <a:pt x="5123287" y="3594010"/>
                  </a:cubicBezTo>
                  <a:cubicBezTo>
                    <a:pt x="5094195" y="3611004"/>
                    <a:pt x="5068175" y="3631071"/>
                    <a:pt x="5048107" y="3658244"/>
                  </a:cubicBezTo>
                  <a:cubicBezTo>
                    <a:pt x="5029480" y="3683496"/>
                    <a:pt x="5011429" y="3709131"/>
                    <a:pt x="4992899" y="3734479"/>
                  </a:cubicBezTo>
                  <a:cubicBezTo>
                    <a:pt x="4988194" y="3740912"/>
                    <a:pt x="4983874" y="3748498"/>
                    <a:pt x="4977440" y="3752627"/>
                  </a:cubicBezTo>
                  <a:cubicBezTo>
                    <a:pt x="4964094" y="3761268"/>
                    <a:pt x="4949500" y="3768277"/>
                    <a:pt x="4935194" y="3775382"/>
                  </a:cubicBezTo>
                  <a:cubicBezTo>
                    <a:pt x="4922903" y="3781431"/>
                    <a:pt x="4909846" y="3785943"/>
                    <a:pt x="4897844" y="3792472"/>
                  </a:cubicBezTo>
                  <a:cubicBezTo>
                    <a:pt x="4888243" y="3797658"/>
                    <a:pt x="4879697" y="3804859"/>
                    <a:pt x="4870767" y="3811388"/>
                  </a:cubicBezTo>
                  <a:cubicBezTo>
                    <a:pt x="4862990" y="3817052"/>
                    <a:pt x="4854445" y="3821949"/>
                    <a:pt x="4847917" y="3828767"/>
                  </a:cubicBezTo>
                  <a:cubicBezTo>
                    <a:pt x="4831977" y="3845281"/>
                    <a:pt x="4815942" y="3861508"/>
                    <a:pt x="4796163" y="3873702"/>
                  </a:cubicBezTo>
                  <a:cubicBezTo>
                    <a:pt x="4776672" y="3885799"/>
                    <a:pt x="4758237" y="3899338"/>
                    <a:pt x="4738843" y="3911628"/>
                  </a:cubicBezTo>
                  <a:cubicBezTo>
                    <a:pt x="4719831" y="3923630"/>
                    <a:pt x="4702645" y="3936783"/>
                    <a:pt x="4692755" y="3958099"/>
                  </a:cubicBezTo>
                  <a:cubicBezTo>
                    <a:pt x="4688339" y="3967508"/>
                    <a:pt x="4682097" y="3977782"/>
                    <a:pt x="4673744" y="3983255"/>
                  </a:cubicBezTo>
                  <a:cubicBezTo>
                    <a:pt x="4661838" y="3991032"/>
                    <a:pt x="4646764" y="3993817"/>
                    <a:pt x="4633801" y="4000442"/>
                  </a:cubicBezTo>
                  <a:cubicBezTo>
                    <a:pt x="4618535" y="4008219"/>
                    <a:pt x="4600869" y="4014940"/>
                    <a:pt x="4590499" y="4027326"/>
                  </a:cubicBezTo>
                  <a:cubicBezTo>
                    <a:pt x="4581281" y="4038368"/>
                    <a:pt x="4571968" y="4047009"/>
                    <a:pt x="4559773" y="4054018"/>
                  </a:cubicBezTo>
                  <a:cubicBezTo>
                    <a:pt x="4551229" y="4058915"/>
                    <a:pt x="4544892" y="4067844"/>
                    <a:pt x="4536059" y="4071877"/>
                  </a:cubicBezTo>
                  <a:cubicBezTo>
                    <a:pt x="4524442" y="4077254"/>
                    <a:pt x="4512727" y="4081479"/>
                    <a:pt x="4502550" y="4089832"/>
                  </a:cubicBezTo>
                  <a:cubicBezTo>
                    <a:pt x="4491987" y="4098473"/>
                    <a:pt x="4479986" y="4105290"/>
                    <a:pt x="4468944" y="4113356"/>
                  </a:cubicBezTo>
                  <a:cubicBezTo>
                    <a:pt x="4463087" y="4117676"/>
                    <a:pt x="4458286" y="4123341"/>
                    <a:pt x="4452623" y="4127854"/>
                  </a:cubicBezTo>
                  <a:cubicBezTo>
                    <a:pt x="4442252" y="4136111"/>
                    <a:pt x="4431690" y="4144176"/>
                    <a:pt x="4421032" y="4151953"/>
                  </a:cubicBezTo>
                  <a:cubicBezTo>
                    <a:pt x="4410375" y="4159731"/>
                    <a:pt x="4400197" y="4168756"/>
                    <a:pt x="4388483" y="4174421"/>
                  </a:cubicBezTo>
                  <a:cubicBezTo>
                    <a:pt x="4368513" y="4184023"/>
                    <a:pt x="4346717" y="4189784"/>
                    <a:pt x="4327321" y="4200153"/>
                  </a:cubicBezTo>
                  <a:cubicBezTo>
                    <a:pt x="4307639" y="4210714"/>
                    <a:pt x="4289107" y="4223965"/>
                    <a:pt x="4271633" y="4237983"/>
                  </a:cubicBezTo>
                  <a:cubicBezTo>
                    <a:pt x="4257807" y="4249025"/>
                    <a:pt x="4244845" y="4259971"/>
                    <a:pt x="4227465" y="4265635"/>
                  </a:cubicBezTo>
                  <a:cubicBezTo>
                    <a:pt x="4217768" y="4268804"/>
                    <a:pt x="4207591" y="4275717"/>
                    <a:pt x="4201733" y="4283783"/>
                  </a:cubicBezTo>
                  <a:cubicBezTo>
                    <a:pt x="4189059" y="4301353"/>
                    <a:pt x="4172833" y="4313739"/>
                    <a:pt x="4154494" y="4324301"/>
                  </a:cubicBezTo>
                  <a:cubicBezTo>
                    <a:pt x="4130010" y="4338511"/>
                    <a:pt x="4105814" y="4353009"/>
                    <a:pt x="4081234" y="4366931"/>
                  </a:cubicBezTo>
                  <a:cubicBezTo>
                    <a:pt x="4066737" y="4375189"/>
                    <a:pt x="4052335" y="4383926"/>
                    <a:pt x="4036971" y="4389975"/>
                  </a:cubicBezTo>
                  <a:cubicBezTo>
                    <a:pt x="4005575" y="4402457"/>
                    <a:pt x="3973410" y="4413114"/>
                    <a:pt x="3941725" y="4424733"/>
                  </a:cubicBezTo>
                  <a:cubicBezTo>
                    <a:pt x="3931355" y="4428477"/>
                    <a:pt x="3921561" y="4433854"/>
                    <a:pt x="3910999" y="4437119"/>
                  </a:cubicBezTo>
                  <a:cubicBezTo>
                    <a:pt x="3899573" y="4440671"/>
                    <a:pt x="3887285" y="4441727"/>
                    <a:pt x="3875859" y="4445280"/>
                  </a:cubicBezTo>
                  <a:cubicBezTo>
                    <a:pt x="3856847" y="4451136"/>
                    <a:pt x="3838412" y="4458626"/>
                    <a:pt x="3819401" y="4464579"/>
                  </a:cubicBezTo>
                  <a:cubicBezTo>
                    <a:pt x="3782723" y="4476005"/>
                    <a:pt x="3745949" y="4486951"/>
                    <a:pt x="3709176" y="4497800"/>
                  </a:cubicBezTo>
                  <a:cubicBezTo>
                    <a:pt x="3701303" y="4500105"/>
                    <a:pt x="3692757" y="4500393"/>
                    <a:pt x="3684981" y="4502889"/>
                  </a:cubicBezTo>
                  <a:cubicBezTo>
                    <a:pt x="3664337" y="4509610"/>
                    <a:pt x="3643789" y="4516907"/>
                    <a:pt x="3623338" y="4524300"/>
                  </a:cubicBezTo>
                  <a:cubicBezTo>
                    <a:pt x="3610953" y="4528813"/>
                    <a:pt x="3598854" y="4534382"/>
                    <a:pt x="3586373" y="4538702"/>
                  </a:cubicBezTo>
                  <a:cubicBezTo>
                    <a:pt x="3576387" y="4542159"/>
                    <a:pt x="3566113" y="4544847"/>
                    <a:pt x="3555743" y="4546960"/>
                  </a:cubicBezTo>
                  <a:cubicBezTo>
                    <a:pt x="3546814" y="4548785"/>
                    <a:pt x="3537501" y="4548592"/>
                    <a:pt x="3528667" y="4550801"/>
                  </a:cubicBezTo>
                  <a:cubicBezTo>
                    <a:pt x="3504759" y="4556753"/>
                    <a:pt x="3481140" y="4563475"/>
                    <a:pt x="3457424" y="4569811"/>
                  </a:cubicBezTo>
                  <a:cubicBezTo>
                    <a:pt x="3447919" y="4572308"/>
                    <a:pt x="3438221" y="4574133"/>
                    <a:pt x="3429003" y="4577301"/>
                  </a:cubicBezTo>
                  <a:cubicBezTo>
                    <a:pt x="3404327" y="4585654"/>
                    <a:pt x="3380036" y="4595159"/>
                    <a:pt x="3355264" y="4603033"/>
                  </a:cubicBezTo>
                  <a:cubicBezTo>
                    <a:pt x="3334717" y="4609562"/>
                    <a:pt x="3313593" y="4614266"/>
                    <a:pt x="3292757" y="4620027"/>
                  </a:cubicBezTo>
                  <a:cubicBezTo>
                    <a:pt x="3283924" y="4622524"/>
                    <a:pt x="3275475" y="4626077"/>
                    <a:pt x="3266643" y="4628188"/>
                  </a:cubicBezTo>
                  <a:cubicBezTo>
                    <a:pt x="3246863" y="4632990"/>
                    <a:pt x="3226796" y="4637022"/>
                    <a:pt x="3206921" y="4641823"/>
                  </a:cubicBezTo>
                  <a:cubicBezTo>
                    <a:pt x="3195590" y="4644607"/>
                    <a:pt x="3184645" y="4649600"/>
                    <a:pt x="3173123" y="4651425"/>
                  </a:cubicBezTo>
                  <a:cubicBezTo>
                    <a:pt x="3145759" y="4655745"/>
                    <a:pt x="3118203" y="4658817"/>
                    <a:pt x="3090646" y="4662274"/>
                  </a:cubicBezTo>
                  <a:cubicBezTo>
                    <a:pt x="3062227" y="4665826"/>
                    <a:pt x="3033902" y="4669571"/>
                    <a:pt x="3005480" y="4672739"/>
                  </a:cubicBezTo>
                  <a:cubicBezTo>
                    <a:pt x="2989926" y="4674372"/>
                    <a:pt x="2974275" y="4674660"/>
                    <a:pt x="2958721" y="4676196"/>
                  </a:cubicBezTo>
                  <a:cubicBezTo>
                    <a:pt x="2945087" y="4677541"/>
                    <a:pt x="2931549" y="4680037"/>
                    <a:pt x="2917915" y="4681670"/>
                  </a:cubicBezTo>
                  <a:cubicBezTo>
                    <a:pt x="2906105" y="4683013"/>
                    <a:pt x="2894199" y="4683781"/>
                    <a:pt x="2882389" y="4685126"/>
                  </a:cubicBezTo>
                  <a:cubicBezTo>
                    <a:pt x="2863475" y="4687334"/>
                    <a:pt x="2844655" y="4689831"/>
                    <a:pt x="2825837" y="4692135"/>
                  </a:cubicBezTo>
                  <a:cubicBezTo>
                    <a:pt x="2817964" y="4692999"/>
                    <a:pt x="2809706" y="4695399"/>
                    <a:pt x="2802313" y="4693960"/>
                  </a:cubicBezTo>
                  <a:cubicBezTo>
                    <a:pt x="2783686" y="4690310"/>
                    <a:pt x="2765347" y="4691367"/>
                    <a:pt x="2746816" y="4693863"/>
                  </a:cubicBezTo>
                  <a:cubicBezTo>
                    <a:pt x="2740479" y="4694728"/>
                    <a:pt x="2733662" y="4694535"/>
                    <a:pt x="2727517" y="4692903"/>
                  </a:cubicBezTo>
                  <a:cubicBezTo>
                    <a:pt x="2714939" y="4689638"/>
                    <a:pt x="2702745" y="4685029"/>
                    <a:pt x="2690359" y="4680997"/>
                  </a:cubicBezTo>
                  <a:cubicBezTo>
                    <a:pt x="2689014" y="4680517"/>
                    <a:pt x="2687382" y="4680421"/>
                    <a:pt x="2685943" y="4680133"/>
                  </a:cubicBezTo>
                  <a:cubicBezTo>
                    <a:pt x="2677781" y="4678500"/>
                    <a:pt x="2669717" y="4676868"/>
                    <a:pt x="2661554" y="4675428"/>
                  </a:cubicBezTo>
                  <a:cubicBezTo>
                    <a:pt x="2657138" y="4674660"/>
                    <a:pt x="2652625" y="4674564"/>
                    <a:pt x="2648208" y="4673892"/>
                  </a:cubicBezTo>
                  <a:cubicBezTo>
                    <a:pt x="2631118" y="4671203"/>
                    <a:pt x="2612299" y="4675716"/>
                    <a:pt x="2597512" y="4664099"/>
                  </a:cubicBezTo>
                  <a:cubicBezTo>
                    <a:pt x="2587911" y="4656609"/>
                    <a:pt x="2578597" y="4658338"/>
                    <a:pt x="2568324" y="4659490"/>
                  </a:cubicBezTo>
                  <a:cubicBezTo>
                    <a:pt x="2560547" y="4660354"/>
                    <a:pt x="2552577" y="4660065"/>
                    <a:pt x="2544704" y="4660162"/>
                  </a:cubicBezTo>
                  <a:cubicBezTo>
                    <a:pt x="2530878" y="4660449"/>
                    <a:pt x="2517052" y="4660546"/>
                    <a:pt x="2503225" y="4661026"/>
                  </a:cubicBezTo>
                  <a:cubicBezTo>
                    <a:pt x="2498808" y="4661218"/>
                    <a:pt x="2494297" y="4663619"/>
                    <a:pt x="2489975" y="4663235"/>
                  </a:cubicBezTo>
                  <a:cubicBezTo>
                    <a:pt x="2470004" y="4661410"/>
                    <a:pt x="2450033" y="4658529"/>
                    <a:pt x="2430061" y="4656897"/>
                  </a:cubicBezTo>
                  <a:cubicBezTo>
                    <a:pt x="2418732" y="4655938"/>
                    <a:pt x="2407114" y="4657761"/>
                    <a:pt x="2395880" y="4656417"/>
                  </a:cubicBezTo>
                  <a:cubicBezTo>
                    <a:pt x="2382919" y="4654881"/>
                    <a:pt x="2370245" y="4650945"/>
                    <a:pt x="2357378" y="4648544"/>
                  </a:cubicBezTo>
                  <a:cubicBezTo>
                    <a:pt x="2353826" y="4647872"/>
                    <a:pt x="2349889" y="4648736"/>
                    <a:pt x="2346145" y="4648928"/>
                  </a:cubicBezTo>
                  <a:cubicBezTo>
                    <a:pt x="2341920" y="4649120"/>
                    <a:pt x="2337791" y="4649504"/>
                    <a:pt x="2333567" y="4649600"/>
                  </a:cubicBezTo>
                  <a:cubicBezTo>
                    <a:pt x="2320700" y="4649793"/>
                    <a:pt x="2307835" y="4649504"/>
                    <a:pt x="2294968" y="4650177"/>
                  </a:cubicBezTo>
                  <a:cubicBezTo>
                    <a:pt x="2287095" y="4650561"/>
                    <a:pt x="2278839" y="4654497"/>
                    <a:pt x="2271540" y="4653057"/>
                  </a:cubicBezTo>
                  <a:cubicBezTo>
                    <a:pt x="2256659" y="4650272"/>
                    <a:pt x="2241776" y="4656513"/>
                    <a:pt x="2226895" y="4651329"/>
                  </a:cubicBezTo>
                  <a:cubicBezTo>
                    <a:pt x="2222285" y="4649793"/>
                    <a:pt x="2215948" y="4653633"/>
                    <a:pt x="2210379" y="4653825"/>
                  </a:cubicBezTo>
                  <a:cubicBezTo>
                    <a:pt x="2196457" y="4654305"/>
                    <a:pt x="2182535" y="4654209"/>
                    <a:pt x="2168613" y="4654113"/>
                  </a:cubicBezTo>
                  <a:cubicBezTo>
                    <a:pt x="2156131" y="4654017"/>
                    <a:pt x="2143168" y="4655361"/>
                    <a:pt x="2131167" y="4652673"/>
                  </a:cubicBezTo>
                  <a:cubicBezTo>
                    <a:pt x="2118588" y="4649793"/>
                    <a:pt x="2107259" y="4650177"/>
                    <a:pt x="2095065" y="4653441"/>
                  </a:cubicBezTo>
                  <a:cubicBezTo>
                    <a:pt x="2086711" y="4655649"/>
                    <a:pt x="2077878" y="4655938"/>
                    <a:pt x="2069237" y="4656609"/>
                  </a:cubicBezTo>
                  <a:cubicBezTo>
                    <a:pt x="2059924" y="4657377"/>
                    <a:pt x="2049650" y="4655361"/>
                    <a:pt x="2041201" y="4658529"/>
                  </a:cubicBezTo>
                  <a:cubicBezTo>
                    <a:pt x="2016044" y="4667939"/>
                    <a:pt x="1990216" y="4669955"/>
                    <a:pt x="1963909" y="4669955"/>
                  </a:cubicBezTo>
                  <a:cubicBezTo>
                    <a:pt x="1959107" y="4669955"/>
                    <a:pt x="1954210" y="4668612"/>
                    <a:pt x="1949603" y="4667171"/>
                  </a:cubicBezTo>
                  <a:cubicBezTo>
                    <a:pt x="1922717" y="4658529"/>
                    <a:pt x="1895737" y="4659297"/>
                    <a:pt x="1868373" y="4664578"/>
                  </a:cubicBezTo>
                  <a:cubicBezTo>
                    <a:pt x="1862708" y="4665731"/>
                    <a:pt x="1856372" y="4665923"/>
                    <a:pt x="1850707" y="4664771"/>
                  </a:cubicBezTo>
                  <a:cubicBezTo>
                    <a:pt x="1834768" y="4661410"/>
                    <a:pt x="1819309" y="4655841"/>
                    <a:pt x="1803275" y="4653441"/>
                  </a:cubicBezTo>
                  <a:cubicBezTo>
                    <a:pt x="1776775" y="4649504"/>
                    <a:pt x="1753828" y="4662754"/>
                    <a:pt x="1730112" y="4671396"/>
                  </a:cubicBezTo>
                  <a:cubicBezTo>
                    <a:pt x="1707548" y="4679557"/>
                    <a:pt x="1688345" y="4697992"/>
                    <a:pt x="1661652" y="4693863"/>
                  </a:cubicBezTo>
                  <a:cubicBezTo>
                    <a:pt x="1658965" y="4693479"/>
                    <a:pt x="1655988" y="4696071"/>
                    <a:pt x="1653011" y="4696744"/>
                  </a:cubicBezTo>
                  <a:cubicBezTo>
                    <a:pt x="1644850" y="4698568"/>
                    <a:pt x="1636689" y="4700776"/>
                    <a:pt x="1628431" y="4701641"/>
                  </a:cubicBezTo>
                  <a:cubicBezTo>
                    <a:pt x="1618350" y="4702793"/>
                    <a:pt x="1608076" y="4702409"/>
                    <a:pt x="1597995" y="4703369"/>
                  </a:cubicBezTo>
                  <a:cubicBezTo>
                    <a:pt x="1585032" y="4704521"/>
                    <a:pt x="1572263" y="4707593"/>
                    <a:pt x="1559396" y="4707593"/>
                  </a:cubicBezTo>
                  <a:cubicBezTo>
                    <a:pt x="1549026" y="4707593"/>
                    <a:pt x="1538753" y="4704041"/>
                    <a:pt x="1528480" y="4702312"/>
                  </a:cubicBezTo>
                  <a:cubicBezTo>
                    <a:pt x="1513981" y="4699912"/>
                    <a:pt x="1498042" y="4700584"/>
                    <a:pt x="1485272" y="4694439"/>
                  </a:cubicBezTo>
                  <a:cubicBezTo>
                    <a:pt x="1471639" y="4687910"/>
                    <a:pt x="1458676" y="4684934"/>
                    <a:pt x="1444562" y="4686950"/>
                  </a:cubicBezTo>
                  <a:cubicBezTo>
                    <a:pt x="1439857" y="4687622"/>
                    <a:pt x="1433808" y="4691655"/>
                    <a:pt x="1431696" y="4695783"/>
                  </a:cubicBezTo>
                  <a:cubicBezTo>
                    <a:pt x="1426991" y="4705001"/>
                    <a:pt x="1420559" y="4706634"/>
                    <a:pt x="1411821" y="4703464"/>
                  </a:cubicBezTo>
                  <a:cubicBezTo>
                    <a:pt x="1404236" y="4700776"/>
                    <a:pt x="1394922" y="4699432"/>
                    <a:pt x="1389738" y="4694247"/>
                  </a:cubicBezTo>
                  <a:cubicBezTo>
                    <a:pt x="1375047" y="4679557"/>
                    <a:pt x="1356324" y="4679077"/>
                    <a:pt x="1338081" y="4675141"/>
                  </a:cubicBezTo>
                  <a:cubicBezTo>
                    <a:pt x="1326945" y="4672739"/>
                    <a:pt x="1316574" y="4672644"/>
                    <a:pt x="1305436" y="4674276"/>
                  </a:cubicBezTo>
                  <a:cubicBezTo>
                    <a:pt x="1281241" y="4677925"/>
                    <a:pt x="1257717" y="4672739"/>
                    <a:pt x="1234481" y="4666115"/>
                  </a:cubicBezTo>
                  <a:cubicBezTo>
                    <a:pt x="1219118" y="4661698"/>
                    <a:pt x="1203372" y="4659010"/>
                    <a:pt x="1188106" y="4654497"/>
                  </a:cubicBezTo>
                  <a:cubicBezTo>
                    <a:pt x="1176680" y="4651041"/>
                    <a:pt x="1165255" y="4646912"/>
                    <a:pt x="1154790" y="4641343"/>
                  </a:cubicBezTo>
                  <a:cubicBezTo>
                    <a:pt x="1139618" y="4633181"/>
                    <a:pt x="1126369" y="4620891"/>
                    <a:pt x="1107069" y="4624156"/>
                  </a:cubicBezTo>
                  <a:cubicBezTo>
                    <a:pt x="1090074" y="4627036"/>
                    <a:pt x="1074713" y="4620988"/>
                    <a:pt x="1059158" y="4615227"/>
                  </a:cubicBezTo>
                  <a:cubicBezTo>
                    <a:pt x="1047732" y="4611002"/>
                    <a:pt x="1036308" y="4606681"/>
                    <a:pt x="1024496" y="4603993"/>
                  </a:cubicBezTo>
                  <a:cubicBezTo>
                    <a:pt x="1010478" y="4600824"/>
                    <a:pt x="994635" y="4602169"/>
                    <a:pt x="982153" y="4596311"/>
                  </a:cubicBezTo>
                  <a:cubicBezTo>
                    <a:pt x="969095" y="4590166"/>
                    <a:pt x="958246" y="4594295"/>
                    <a:pt x="946628" y="4596024"/>
                  </a:cubicBezTo>
                  <a:cubicBezTo>
                    <a:pt x="928097" y="4598712"/>
                    <a:pt x="909661" y="4603705"/>
                    <a:pt x="890939" y="4597368"/>
                  </a:cubicBezTo>
                  <a:cubicBezTo>
                    <a:pt x="868184" y="4589687"/>
                    <a:pt x="845620" y="4581430"/>
                    <a:pt x="822769" y="4574133"/>
                  </a:cubicBezTo>
                  <a:cubicBezTo>
                    <a:pt x="813934" y="4571347"/>
                    <a:pt x="804431" y="4570195"/>
                    <a:pt x="795212" y="4568947"/>
                  </a:cubicBezTo>
                  <a:cubicBezTo>
                    <a:pt x="786476" y="4567891"/>
                    <a:pt x="776010" y="4570579"/>
                    <a:pt x="769288" y="4566547"/>
                  </a:cubicBezTo>
                  <a:cubicBezTo>
                    <a:pt x="752005" y="4556178"/>
                    <a:pt x="734243" y="4551089"/>
                    <a:pt x="714271" y="4551089"/>
                  </a:cubicBezTo>
                  <a:cubicBezTo>
                    <a:pt x="706781" y="4551089"/>
                    <a:pt x="699484" y="4546768"/>
                    <a:pt x="691900" y="4545999"/>
                  </a:cubicBezTo>
                  <a:cubicBezTo>
                    <a:pt x="681529" y="4545040"/>
                    <a:pt x="669623" y="4542447"/>
                    <a:pt x="660598" y="4546096"/>
                  </a:cubicBezTo>
                  <a:cubicBezTo>
                    <a:pt x="639379" y="4554737"/>
                    <a:pt x="622193" y="4547536"/>
                    <a:pt x="603662" y="4538991"/>
                  </a:cubicBezTo>
                  <a:cubicBezTo>
                    <a:pt x="585418" y="4530541"/>
                    <a:pt x="566215" y="4523821"/>
                    <a:pt x="546821" y="4518251"/>
                  </a:cubicBezTo>
                  <a:cubicBezTo>
                    <a:pt x="539524" y="4516235"/>
                    <a:pt x="530787" y="4519596"/>
                    <a:pt x="522721" y="4520267"/>
                  </a:cubicBezTo>
                  <a:cubicBezTo>
                    <a:pt x="519840" y="4520460"/>
                    <a:pt x="516671" y="4520748"/>
                    <a:pt x="514080" y="4519788"/>
                  </a:cubicBezTo>
                  <a:cubicBezTo>
                    <a:pt x="489020" y="4510570"/>
                    <a:pt x="463575" y="4503561"/>
                    <a:pt x="436404" y="4508361"/>
                  </a:cubicBezTo>
                  <a:cubicBezTo>
                    <a:pt x="433908" y="4508842"/>
                    <a:pt x="431123" y="4507786"/>
                    <a:pt x="428626" y="4507114"/>
                  </a:cubicBezTo>
                  <a:cubicBezTo>
                    <a:pt x="416432" y="4503657"/>
                    <a:pt x="404526" y="4498184"/>
                    <a:pt x="392141" y="4496936"/>
                  </a:cubicBezTo>
                  <a:cubicBezTo>
                    <a:pt x="361608" y="4493864"/>
                    <a:pt x="330884" y="4492615"/>
                    <a:pt x="300157" y="4490599"/>
                  </a:cubicBezTo>
                  <a:cubicBezTo>
                    <a:pt x="298237" y="4490503"/>
                    <a:pt x="296221" y="4490503"/>
                    <a:pt x="294493" y="4489831"/>
                  </a:cubicBezTo>
                  <a:cubicBezTo>
                    <a:pt x="283163" y="4485702"/>
                    <a:pt x="273274" y="4487047"/>
                    <a:pt x="263671" y="4494919"/>
                  </a:cubicBezTo>
                  <a:cubicBezTo>
                    <a:pt x="259447" y="4498376"/>
                    <a:pt x="253686" y="4500200"/>
                    <a:pt x="248406" y="4502121"/>
                  </a:cubicBezTo>
                  <a:cubicBezTo>
                    <a:pt x="240628" y="4505002"/>
                    <a:pt x="232659" y="4507786"/>
                    <a:pt x="224594" y="4509610"/>
                  </a:cubicBezTo>
                  <a:cubicBezTo>
                    <a:pt x="216624" y="4511338"/>
                    <a:pt x="208079" y="4513738"/>
                    <a:pt x="200398" y="4512395"/>
                  </a:cubicBezTo>
                  <a:cubicBezTo>
                    <a:pt x="186572" y="4509994"/>
                    <a:pt x="173417" y="4504618"/>
                    <a:pt x="159783" y="4501064"/>
                  </a:cubicBezTo>
                  <a:cubicBezTo>
                    <a:pt x="155079" y="4499816"/>
                    <a:pt x="149893" y="4500009"/>
                    <a:pt x="144997" y="4499912"/>
                  </a:cubicBezTo>
                  <a:cubicBezTo>
                    <a:pt x="133763" y="4499625"/>
                    <a:pt x="122241" y="4502409"/>
                    <a:pt x="112064" y="4494440"/>
                  </a:cubicBezTo>
                  <a:cubicBezTo>
                    <a:pt x="102655" y="4486951"/>
                    <a:pt x="93148" y="4489158"/>
                    <a:pt x="83259" y="4494824"/>
                  </a:cubicBezTo>
                  <a:cubicBezTo>
                    <a:pt x="76154" y="4498857"/>
                    <a:pt x="68090" y="4502025"/>
                    <a:pt x="60120" y="4503561"/>
                  </a:cubicBezTo>
                  <a:cubicBezTo>
                    <a:pt x="49174" y="4505673"/>
                    <a:pt x="38324" y="4506538"/>
                    <a:pt x="26514" y="4505289"/>
                  </a:cubicBezTo>
                  <a:cubicBezTo>
                    <a:pt x="18161" y="4504425"/>
                    <a:pt x="11343" y="4504041"/>
                    <a:pt x="4814" y="4498952"/>
                  </a:cubicBezTo>
                  <a:cubicBezTo>
                    <a:pt x="3759" y="4498184"/>
                    <a:pt x="1839" y="4497992"/>
                    <a:pt x="398" y="4498089"/>
                  </a:cubicBezTo>
                  <a:lnTo>
                    <a:pt x="0" y="4498087"/>
                  </a:lnTo>
                  <a:close/>
                </a:path>
              </a:pathLst>
            </a:custGeom>
            <a:solidFill>
              <a:schemeClr val="bg1">
                <a:alpha val="86000"/>
              </a:schemeClr>
            </a:soli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>
                <a:solidFill>
                  <a:schemeClr val="lt1">
                    <a:alpha val="14000"/>
                  </a:schemeClr>
                </a:solidFill>
              </a:endParaRPr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2CA99377-09AA-ED7F-7EF1-870BD2D996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68127" y="2023558"/>
            <a:ext cx="3521265" cy="2491292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34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Slight Overweight Recommendation </a:t>
            </a:r>
          </a:p>
        </p:txBody>
      </p:sp>
      <p:sp>
        <p:nvSpPr>
          <p:cNvPr id="24" name="Freeform: Shape 23">
            <a:extLst>
              <a:ext uri="{FF2B5EF4-FFF2-40B4-BE49-F238E27FC236}">
                <a16:creationId xmlns:a16="http://schemas.microsoft.com/office/drawing/2014/main" id="{30B5ED20-499B-41E7-95BE-8BBD313145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27088" y="4258080"/>
            <a:ext cx="4403345" cy="1180695"/>
          </a:xfrm>
          <a:custGeom>
            <a:avLst/>
            <a:gdLst>
              <a:gd name="connsiteX0" fmla="*/ 5260975 w 5260975"/>
              <a:gd name="connsiteY0" fmla="*/ 0 h 1410656"/>
              <a:gd name="connsiteX1" fmla="*/ 5260975 w 5260975"/>
              <a:gd name="connsiteY1" fmla="*/ 221634 h 1410656"/>
              <a:gd name="connsiteX2" fmla="*/ 5226503 w 5260975"/>
              <a:gd name="connsiteY2" fmla="*/ 237063 h 1410656"/>
              <a:gd name="connsiteX3" fmla="*/ 5206341 w 5260975"/>
              <a:gd name="connsiteY3" fmla="*/ 245128 h 1410656"/>
              <a:gd name="connsiteX4" fmla="*/ 5123287 w 5260975"/>
              <a:gd name="connsiteY4" fmla="*/ 297073 h 1410656"/>
              <a:gd name="connsiteX5" fmla="*/ 5048107 w 5260975"/>
              <a:gd name="connsiteY5" fmla="*/ 361307 h 1410656"/>
              <a:gd name="connsiteX6" fmla="*/ 4992899 w 5260975"/>
              <a:gd name="connsiteY6" fmla="*/ 437542 h 1410656"/>
              <a:gd name="connsiteX7" fmla="*/ 4977440 w 5260975"/>
              <a:gd name="connsiteY7" fmla="*/ 455690 h 1410656"/>
              <a:gd name="connsiteX8" fmla="*/ 4935193 w 5260975"/>
              <a:gd name="connsiteY8" fmla="*/ 478445 h 1410656"/>
              <a:gd name="connsiteX9" fmla="*/ 4897844 w 5260975"/>
              <a:gd name="connsiteY9" fmla="*/ 495535 h 1410656"/>
              <a:gd name="connsiteX10" fmla="*/ 4870767 w 5260975"/>
              <a:gd name="connsiteY10" fmla="*/ 514451 h 1410656"/>
              <a:gd name="connsiteX11" fmla="*/ 4847916 w 5260975"/>
              <a:gd name="connsiteY11" fmla="*/ 531830 h 1410656"/>
              <a:gd name="connsiteX12" fmla="*/ 4796163 w 5260975"/>
              <a:gd name="connsiteY12" fmla="*/ 576765 h 1410656"/>
              <a:gd name="connsiteX13" fmla="*/ 4738843 w 5260975"/>
              <a:gd name="connsiteY13" fmla="*/ 614691 h 1410656"/>
              <a:gd name="connsiteX14" fmla="*/ 4692755 w 5260975"/>
              <a:gd name="connsiteY14" fmla="*/ 661162 h 1410656"/>
              <a:gd name="connsiteX15" fmla="*/ 4673744 w 5260975"/>
              <a:gd name="connsiteY15" fmla="*/ 686318 h 1410656"/>
              <a:gd name="connsiteX16" fmla="*/ 4633801 w 5260975"/>
              <a:gd name="connsiteY16" fmla="*/ 703505 h 1410656"/>
              <a:gd name="connsiteX17" fmla="*/ 4590499 w 5260975"/>
              <a:gd name="connsiteY17" fmla="*/ 730389 h 1410656"/>
              <a:gd name="connsiteX18" fmla="*/ 4559773 w 5260975"/>
              <a:gd name="connsiteY18" fmla="*/ 757081 h 1410656"/>
              <a:gd name="connsiteX19" fmla="*/ 4536059 w 5260975"/>
              <a:gd name="connsiteY19" fmla="*/ 774940 h 1410656"/>
              <a:gd name="connsiteX20" fmla="*/ 4502549 w 5260975"/>
              <a:gd name="connsiteY20" fmla="*/ 792895 h 1410656"/>
              <a:gd name="connsiteX21" fmla="*/ 4468944 w 5260975"/>
              <a:gd name="connsiteY21" fmla="*/ 816419 h 1410656"/>
              <a:gd name="connsiteX22" fmla="*/ 4452622 w 5260975"/>
              <a:gd name="connsiteY22" fmla="*/ 830917 h 1410656"/>
              <a:gd name="connsiteX23" fmla="*/ 4421032 w 5260975"/>
              <a:gd name="connsiteY23" fmla="*/ 855016 h 1410656"/>
              <a:gd name="connsiteX24" fmla="*/ 4388483 w 5260975"/>
              <a:gd name="connsiteY24" fmla="*/ 877484 h 1410656"/>
              <a:gd name="connsiteX25" fmla="*/ 4327321 w 5260975"/>
              <a:gd name="connsiteY25" fmla="*/ 903216 h 1410656"/>
              <a:gd name="connsiteX26" fmla="*/ 4271633 w 5260975"/>
              <a:gd name="connsiteY26" fmla="*/ 941046 h 1410656"/>
              <a:gd name="connsiteX27" fmla="*/ 4227465 w 5260975"/>
              <a:gd name="connsiteY27" fmla="*/ 968698 h 1410656"/>
              <a:gd name="connsiteX28" fmla="*/ 4201733 w 5260975"/>
              <a:gd name="connsiteY28" fmla="*/ 986846 h 1410656"/>
              <a:gd name="connsiteX29" fmla="*/ 4154494 w 5260975"/>
              <a:gd name="connsiteY29" fmla="*/ 1027364 h 1410656"/>
              <a:gd name="connsiteX30" fmla="*/ 4081234 w 5260975"/>
              <a:gd name="connsiteY30" fmla="*/ 1069994 h 1410656"/>
              <a:gd name="connsiteX31" fmla="*/ 4036971 w 5260975"/>
              <a:gd name="connsiteY31" fmla="*/ 1093038 h 1410656"/>
              <a:gd name="connsiteX32" fmla="*/ 3941725 w 5260975"/>
              <a:gd name="connsiteY32" fmla="*/ 1127796 h 1410656"/>
              <a:gd name="connsiteX33" fmla="*/ 3910999 w 5260975"/>
              <a:gd name="connsiteY33" fmla="*/ 1140182 h 1410656"/>
              <a:gd name="connsiteX34" fmla="*/ 3875859 w 5260975"/>
              <a:gd name="connsiteY34" fmla="*/ 1148343 h 1410656"/>
              <a:gd name="connsiteX35" fmla="*/ 3819401 w 5260975"/>
              <a:gd name="connsiteY35" fmla="*/ 1167642 h 1410656"/>
              <a:gd name="connsiteX36" fmla="*/ 3709176 w 5260975"/>
              <a:gd name="connsiteY36" fmla="*/ 1200863 h 1410656"/>
              <a:gd name="connsiteX37" fmla="*/ 3684981 w 5260975"/>
              <a:gd name="connsiteY37" fmla="*/ 1205952 h 1410656"/>
              <a:gd name="connsiteX38" fmla="*/ 3623338 w 5260975"/>
              <a:gd name="connsiteY38" fmla="*/ 1227363 h 1410656"/>
              <a:gd name="connsiteX39" fmla="*/ 3586373 w 5260975"/>
              <a:gd name="connsiteY39" fmla="*/ 1241765 h 1410656"/>
              <a:gd name="connsiteX40" fmla="*/ 3555743 w 5260975"/>
              <a:gd name="connsiteY40" fmla="*/ 1250023 h 1410656"/>
              <a:gd name="connsiteX41" fmla="*/ 3528667 w 5260975"/>
              <a:gd name="connsiteY41" fmla="*/ 1253864 h 1410656"/>
              <a:gd name="connsiteX42" fmla="*/ 3457424 w 5260975"/>
              <a:gd name="connsiteY42" fmla="*/ 1272874 h 1410656"/>
              <a:gd name="connsiteX43" fmla="*/ 3429003 w 5260975"/>
              <a:gd name="connsiteY43" fmla="*/ 1280364 h 1410656"/>
              <a:gd name="connsiteX44" fmla="*/ 3355264 w 5260975"/>
              <a:gd name="connsiteY44" fmla="*/ 1306096 h 1410656"/>
              <a:gd name="connsiteX45" fmla="*/ 3292757 w 5260975"/>
              <a:gd name="connsiteY45" fmla="*/ 1323090 h 1410656"/>
              <a:gd name="connsiteX46" fmla="*/ 3266643 w 5260975"/>
              <a:gd name="connsiteY46" fmla="*/ 1331251 h 1410656"/>
              <a:gd name="connsiteX47" fmla="*/ 3206921 w 5260975"/>
              <a:gd name="connsiteY47" fmla="*/ 1344886 h 1410656"/>
              <a:gd name="connsiteX48" fmla="*/ 3173123 w 5260975"/>
              <a:gd name="connsiteY48" fmla="*/ 1354488 h 1410656"/>
              <a:gd name="connsiteX49" fmla="*/ 3090646 w 5260975"/>
              <a:gd name="connsiteY49" fmla="*/ 1365337 h 1410656"/>
              <a:gd name="connsiteX50" fmla="*/ 3005480 w 5260975"/>
              <a:gd name="connsiteY50" fmla="*/ 1375802 h 1410656"/>
              <a:gd name="connsiteX51" fmla="*/ 2958721 w 5260975"/>
              <a:gd name="connsiteY51" fmla="*/ 1379259 h 1410656"/>
              <a:gd name="connsiteX52" fmla="*/ 2917915 w 5260975"/>
              <a:gd name="connsiteY52" fmla="*/ 1384733 h 1410656"/>
              <a:gd name="connsiteX53" fmla="*/ 2882389 w 5260975"/>
              <a:gd name="connsiteY53" fmla="*/ 1388189 h 1410656"/>
              <a:gd name="connsiteX54" fmla="*/ 2825837 w 5260975"/>
              <a:gd name="connsiteY54" fmla="*/ 1395198 h 1410656"/>
              <a:gd name="connsiteX55" fmla="*/ 2802313 w 5260975"/>
              <a:gd name="connsiteY55" fmla="*/ 1397023 h 1410656"/>
              <a:gd name="connsiteX56" fmla="*/ 2746816 w 5260975"/>
              <a:gd name="connsiteY56" fmla="*/ 1396926 h 1410656"/>
              <a:gd name="connsiteX57" fmla="*/ 2727517 w 5260975"/>
              <a:gd name="connsiteY57" fmla="*/ 1395966 h 1410656"/>
              <a:gd name="connsiteX58" fmla="*/ 2690359 w 5260975"/>
              <a:gd name="connsiteY58" fmla="*/ 1384060 h 1410656"/>
              <a:gd name="connsiteX59" fmla="*/ 2685943 w 5260975"/>
              <a:gd name="connsiteY59" fmla="*/ 1383196 h 1410656"/>
              <a:gd name="connsiteX60" fmla="*/ 2661554 w 5260975"/>
              <a:gd name="connsiteY60" fmla="*/ 1378491 h 1410656"/>
              <a:gd name="connsiteX61" fmla="*/ 2648208 w 5260975"/>
              <a:gd name="connsiteY61" fmla="*/ 1376955 h 1410656"/>
              <a:gd name="connsiteX62" fmla="*/ 2597512 w 5260975"/>
              <a:gd name="connsiteY62" fmla="*/ 1367162 h 1410656"/>
              <a:gd name="connsiteX63" fmla="*/ 2568324 w 5260975"/>
              <a:gd name="connsiteY63" fmla="*/ 1362553 h 1410656"/>
              <a:gd name="connsiteX64" fmla="*/ 2544704 w 5260975"/>
              <a:gd name="connsiteY64" fmla="*/ 1363225 h 1410656"/>
              <a:gd name="connsiteX65" fmla="*/ 2503225 w 5260975"/>
              <a:gd name="connsiteY65" fmla="*/ 1364089 h 1410656"/>
              <a:gd name="connsiteX66" fmla="*/ 2489975 w 5260975"/>
              <a:gd name="connsiteY66" fmla="*/ 1366298 h 1410656"/>
              <a:gd name="connsiteX67" fmla="*/ 2430061 w 5260975"/>
              <a:gd name="connsiteY67" fmla="*/ 1359960 h 1410656"/>
              <a:gd name="connsiteX68" fmla="*/ 2395880 w 5260975"/>
              <a:gd name="connsiteY68" fmla="*/ 1359480 h 1410656"/>
              <a:gd name="connsiteX69" fmla="*/ 2357378 w 5260975"/>
              <a:gd name="connsiteY69" fmla="*/ 1351607 h 1410656"/>
              <a:gd name="connsiteX70" fmla="*/ 2346145 w 5260975"/>
              <a:gd name="connsiteY70" fmla="*/ 1351991 h 1410656"/>
              <a:gd name="connsiteX71" fmla="*/ 2333567 w 5260975"/>
              <a:gd name="connsiteY71" fmla="*/ 1352663 h 1410656"/>
              <a:gd name="connsiteX72" fmla="*/ 2294968 w 5260975"/>
              <a:gd name="connsiteY72" fmla="*/ 1353240 h 1410656"/>
              <a:gd name="connsiteX73" fmla="*/ 2271540 w 5260975"/>
              <a:gd name="connsiteY73" fmla="*/ 1356120 h 1410656"/>
              <a:gd name="connsiteX74" fmla="*/ 2226895 w 5260975"/>
              <a:gd name="connsiteY74" fmla="*/ 1354392 h 1410656"/>
              <a:gd name="connsiteX75" fmla="*/ 2210379 w 5260975"/>
              <a:gd name="connsiteY75" fmla="*/ 1356888 h 1410656"/>
              <a:gd name="connsiteX76" fmla="*/ 2168613 w 5260975"/>
              <a:gd name="connsiteY76" fmla="*/ 1357176 h 1410656"/>
              <a:gd name="connsiteX77" fmla="*/ 2131167 w 5260975"/>
              <a:gd name="connsiteY77" fmla="*/ 1355736 h 1410656"/>
              <a:gd name="connsiteX78" fmla="*/ 2095065 w 5260975"/>
              <a:gd name="connsiteY78" fmla="*/ 1356504 h 1410656"/>
              <a:gd name="connsiteX79" fmla="*/ 2069237 w 5260975"/>
              <a:gd name="connsiteY79" fmla="*/ 1359672 h 1410656"/>
              <a:gd name="connsiteX80" fmla="*/ 2041201 w 5260975"/>
              <a:gd name="connsiteY80" fmla="*/ 1361592 h 1410656"/>
              <a:gd name="connsiteX81" fmla="*/ 1963909 w 5260975"/>
              <a:gd name="connsiteY81" fmla="*/ 1373018 h 1410656"/>
              <a:gd name="connsiteX82" fmla="*/ 1949603 w 5260975"/>
              <a:gd name="connsiteY82" fmla="*/ 1370234 h 1410656"/>
              <a:gd name="connsiteX83" fmla="*/ 1868373 w 5260975"/>
              <a:gd name="connsiteY83" fmla="*/ 1367641 h 1410656"/>
              <a:gd name="connsiteX84" fmla="*/ 1850707 w 5260975"/>
              <a:gd name="connsiteY84" fmla="*/ 1367834 h 1410656"/>
              <a:gd name="connsiteX85" fmla="*/ 1803275 w 5260975"/>
              <a:gd name="connsiteY85" fmla="*/ 1356504 h 1410656"/>
              <a:gd name="connsiteX86" fmla="*/ 1730112 w 5260975"/>
              <a:gd name="connsiteY86" fmla="*/ 1374459 h 1410656"/>
              <a:gd name="connsiteX87" fmla="*/ 1661652 w 5260975"/>
              <a:gd name="connsiteY87" fmla="*/ 1396926 h 1410656"/>
              <a:gd name="connsiteX88" fmla="*/ 1653011 w 5260975"/>
              <a:gd name="connsiteY88" fmla="*/ 1399807 h 1410656"/>
              <a:gd name="connsiteX89" fmla="*/ 1628431 w 5260975"/>
              <a:gd name="connsiteY89" fmla="*/ 1404704 h 1410656"/>
              <a:gd name="connsiteX90" fmla="*/ 1597995 w 5260975"/>
              <a:gd name="connsiteY90" fmla="*/ 1406432 h 1410656"/>
              <a:gd name="connsiteX91" fmla="*/ 1559396 w 5260975"/>
              <a:gd name="connsiteY91" fmla="*/ 1410656 h 1410656"/>
              <a:gd name="connsiteX92" fmla="*/ 1528480 w 5260975"/>
              <a:gd name="connsiteY92" fmla="*/ 1405375 h 1410656"/>
              <a:gd name="connsiteX93" fmla="*/ 1485272 w 5260975"/>
              <a:gd name="connsiteY93" fmla="*/ 1397502 h 1410656"/>
              <a:gd name="connsiteX94" fmla="*/ 1444562 w 5260975"/>
              <a:gd name="connsiteY94" fmla="*/ 1390013 h 1410656"/>
              <a:gd name="connsiteX95" fmla="*/ 1431696 w 5260975"/>
              <a:gd name="connsiteY95" fmla="*/ 1398846 h 1410656"/>
              <a:gd name="connsiteX96" fmla="*/ 1411821 w 5260975"/>
              <a:gd name="connsiteY96" fmla="*/ 1406527 h 1410656"/>
              <a:gd name="connsiteX97" fmla="*/ 1389738 w 5260975"/>
              <a:gd name="connsiteY97" fmla="*/ 1397310 h 1410656"/>
              <a:gd name="connsiteX98" fmla="*/ 1338081 w 5260975"/>
              <a:gd name="connsiteY98" fmla="*/ 1378204 h 1410656"/>
              <a:gd name="connsiteX99" fmla="*/ 1305436 w 5260975"/>
              <a:gd name="connsiteY99" fmla="*/ 1377339 h 1410656"/>
              <a:gd name="connsiteX100" fmla="*/ 1234481 w 5260975"/>
              <a:gd name="connsiteY100" fmla="*/ 1369178 h 1410656"/>
              <a:gd name="connsiteX101" fmla="*/ 1188106 w 5260975"/>
              <a:gd name="connsiteY101" fmla="*/ 1357560 h 1410656"/>
              <a:gd name="connsiteX102" fmla="*/ 1154790 w 5260975"/>
              <a:gd name="connsiteY102" fmla="*/ 1344406 h 1410656"/>
              <a:gd name="connsiteX103" fmla="*/ 1107069 w 5260975"/>
              <a:gd name="connsiteY103" fmla="*/ 1327219 h 1410656"/>
              <a:gd name="connsiteX104" fmla="*/ 1059158 w 5260975"/>
              <a:gd name="connsiteY104" fmla="*/ 1318290 h 1410656"/>
              <a:gd name="connsiteX105" fmla="*/ 1024496 w 5260975"/>
              <a:gd name="connsiteY105" fmla="*/ 1307056 h 1410656"/>
              <a:gd name="connsiteX106" fmla="*/ 982153 w 5260975"/>
              <a:gd name="connsiteY106" fmla="*/ 1299374 h 1410656"/>
              <a:gd name="connsiteX107" fmla="*/ 946628 w 5260975"/>
              <a:gd name="connsiteY107" fmla="*/ 1299087 h 1410656"/>
              <a:gd name="connsiteX108" fmla="*/ 890939 w 5260975"/>
              <a:gd name="connsiteY108" fmla="*/ 1300431 h 1410656"/>
              <a:gd name="connsiteX109" fmla="*/ 822769 w 5260975"/>
              <a:gd name="connsiteY109" fmla="*/ 1277196 h 1410656"/>
              <a:gd name="connsiteX110" fmla="*/ 795212 w 5260975"/>
              <a:gd name="connsiteY110" fmla="*/ 1272010 h 1410656"/>
              <a:gd name="connsiteX111" fmla="*/ 769288 w 5260975"/>
              <a:gd name="connsiteY111" fmla="*/ 1269610 h 1410656"/>
              <a:gd name="connsiteX112" fmla="*/ 714271 w 5260975"/>
              <a:gd name="connsiteY112" fmla="*/ 1254152 h 1410656"/>
              <a:gd name="connsiteX113" fmla="*/ 691900 w 5260975"/>
              <a:gd name="connsiteY113" fmla="*/ 1249062 h 1410656"/>
              <a:gd name="connsiteX114" fmla="*/ 660598 w 5260975"/>
              <a:gd name="connsiteY114" fmla="*/ 1249159 h 1410656"/>
              <a:gd name="connsiteX115" fmla="*/ 603662 w 5260975"/>
              <a:gd name="connsiteY115" fmla="*/ 1242054 h 1410656"/>
              <a:gd name="connsiteX116" fmla="*/ 546821 w 5260975"/>
              <a:gd name="connsiteY116" fmla="*/ 1221314 h 1410656"/>
              <a:gd name="connsiteX117" fmla="*/ 522721 w 5260975"/>
              <a:gd name="connsiteY117" fmla="*/ 1223330 h 1410656"/>
              <a:gd name="connsiteX118" fmla="*/ 514080 w 5260975"/>
              <a:gd name="connsiteY118" fmla="*/ 1222851 h 1410656"/>
              <a:gd name="connsiteX119" fmla="*/ 436404 w 5260975"/>
              <a:gd name="connsiteY119" fmla="*/ 1211424 h 1410656"/>
              <a:gd name="connsiteX120" fmla="*/ 428626 w 5260975"/>
              <a:gd name="connsiteY120" fmla="*/ 1210177 h 1410656"/>
              <a:gd name="connsiteX121" fmla="*/ 392141 w 5260975"/>
              <a:gd name="connsiteY121" fmla="*/ 1199999 h 1410656"/>
              <a:gd name="connsiteX122" fmla="*/ 300157 w 5260975"/>
              <a:gd name="connsiteY122" fmla="*/ 1193662 h 1410656"/>
              <a:gd name="connsiteX123" fmla="*/ 294493 w 5260975"/>
              <a:gd name="connsiteY123" fmla="*/ 1192894 h 1410656"/>
              <a:gd name="connsiteX124" fmla="*/ 263671 w 5260975"/>
              <a:gd name="connsiteY124" fmla="*/ 1197982 h 1410656"/>
              <a:gd name="connsiteX125" fmla="*/ 248406 w 5260975"/>
              <a:gd name="connsiteY125" fmla="*/ 1205184 h 1410656"/>
              <a:gd name="connsiteX126" fmla="*/ 224594 w 5260975"/>
              <a:gd name="connsiteY126" fmla="*/ 1212673 h 1410656"/>
              <a:gd name="connsiteX127" fmla="*/ 200398 w 5260975"/>
              <a:gd name="connsiteY127" fmla="*/ 1215458 h 1410656"/>
              <a:gd name="connsiteX128" fmla="*/ 159783 w 5260975"/>
              <a:gd name="connsiteY128" fmla="*/ 1204127 h 1410656"/>
              <a:gd name="connsiteX129" fmla="*/ 144997 w 5260975"/>
              <a:gd name="connsiteY129" fmla="*/ 1202975 h 1410656"/>
              <a:gd name="connsiteX130" fmla="*/ 112064 w 5260975"/>
              <a:gd name="connsiteY130" fmla="*/ 1197503 h 1410656"/>
              <a:gd name="connsiteX131" fmla="*/ 83259 w 5260975"/>
              <a:gd name="connsiteY131" fmla="*/ 1197887 h 1410656"/>
              <a:gd name="connsiteX132" fmla="*/ 60120 w 5260975"/>
              <a:gd name="connsiteY132" fmla="*/ 1206624 h 1410656"/>
              <a:gd name="connsiteX133" fmla="*/ 26514 w 5260975"/>
              <a:gd name="connsiteY133" fmla="*/ 1208352 h 1410656"/>
              <a:gd name="connsiteX134" fmla="*/ 4814 w 5260975"/>
              <a:gd name="connsiteY134" fmla="*/ 1202015 h 1410656"/>
              <a:gd name="connsiteX135" fmla="*/ 398 w 5260975"/>
              <a:gd name="connsiteY135" fmla="*/ 1201152 h 1410656"/>
              <a:gd name="connsiteX136" fmla="*/ 0 w 5260975"/>
              <a:gd name="connsiteY136" fmla="*/ 1201150 h 1410656"/>
              <a:gd name="connsiteX137" fmla="*/ 0 w 5260975"/>
              <a:gd name="connsiteY137" fmla="*/ 1004512 h 1410656"/>
              <a:gd name="connsiteX138" fmla="*/ 30355 w 5260975"/>
              <a:gd name="connsiteY138" fmla="*/ 1002784 h 1410656"/>
              <a:gd name="connsiteX139" fmla="*/ 52151 w 5260975"/>
              <a:gd name="connsiteY139" fmla="*/ 997695 h 1410656"/>
              <a:gd name="connsiteX140" fmla="*/ 64248 w 5260975"/>
              <a:gd name="connsiteY140" fmla="*/ 994430 h 1410656"/>
              <a:gd name="connsiteX141" fmla="*/ 126370 w 5260975"/>
              <a:gd name="connsiteY141" fmla="*/ 985405 h 1410656"/>
              <a:gd name="connsiteX142" fmla="*/ 154022 w 5260975"/>
              <a:gd name="connsiteY142" fmla="*/ 975708 h 1410656"/>
              <a:gd name="connsiteX143" fmla="*/ 161512 w 5260975"/>
              <a:gd name="connsiteY143" fmla="*/ 974268 h 1410656"/>
              <a:gd name="connsiteX144" fmla="*/ 202510 w 5260975"/>
              <a:gd name="connsiteY144" fmla="*/ 978300 h 1410656"/>
              <a:gd name="connsiteX145" fmla="*/ 233235 w 5260975"/>
              <a:gd name="connsiteY145" fmla="*/ 993950 h 1410656"/>
              <a:gd name="connsiteX146" fmla="*/ 239188 w 5260975"/>
              <a:gd name="connsiteY146" fmla="*/ 999231 h 1410656"/>
              <a:gd name="connsiteX147" fmla="*/ 324834 w 5260975"/>
              <a:gd name="connsiteY147" fmla="*/ 997407 h 1410656"/>
              <a:gd name="connsiteX148" fmla="*/ 337987 w 5260975"/>
              <a:gd name="connsiteY148" fmla="*/ 995198 h 1410656"/>
              <a:gd name="connsiteX149" fmla="*/ 401550 w 5260975"/>
              <a:gd name="connsiteY149" fmla="*/ 1004416 h 1410656"/>
              <a:gd name="connsiteX150" fmla="*/ 420081 w 5260975"/>
              <a:gd name="connsiteY150" fmla="*/ 1006240 h 1410656"/>
              <a:gd name="connsiteX151" fmla="*/ 486523 w 5260975"/>
              <a:gd name="connsiteY151" fmla="*/ 1014498 h 1410656"/>
              <a:gd name="connsiteX152" fmla="*/ 495932 w 5260975"/>
              <a:gd name="connsiteY152" fmla="*/ 1006817 h 1410656"/>
              <a:gd name="connsiteX153" fmla="*/ 523009 w 5260975"/>
              <a:gd name="connsiteY153" fmla="*/ 987517 h 1410656"/>
              <a:gd name="connsiteX154" fmla="*/ 576393 w 5260975"/>
              <a:gd name="connsiteY154" fmla="*/ 970427 h 1410656"/>
              <a:gd name="connsiteX155" fmla="*/ 590892 w 5260975"/>
              <a:gd name="connsiteY155" fmla="*/ 971387 h 1410656"/>
              <a:gd name="connsiteX156" fmla="*/ 627569 w 5260975"/>
              <a:gd name="connsiteY156" fmla="*/ 999904 h 1410656"/>
              <a:gd name="connsiteX157" fmla="*/ 645429 w 5260975"/>
              <a:gd name="connsiteY157" fmla="*/ 1011329 h 1410656"/>
              <a:gd name="connsiteX158" fmla="*/ 696125 w 5260975"/>
              <a:gd name="connsiteY158" fmla="*/ 1032356 h 1410656"/>
              <a:gd name="connsiteX159" fmla="*/ 700349 w 5260975"/>
              <a:gd name="connsiteY159" fmla="*/ 1036197 h 1410656"/>
              <a:gd name="connsiteX160" fmla="*/ 737795 w 5260975"/>
              <a:gd name="connsiteY160" fmla="*/ 1081804 h 1410656"/>
              <a:gd name="connsiteX161" fmla="*/ 746244 w 5260975"/>
              <a:gd name="connsiteY161" fmla="*/ 1089581 h 1410656"/>
              <a:gd name="connsiteX162" fmla="*/ 756422 w 5260975"/>
              <a:gd name="connsiteY162" fmla="*/ 1101680 h 1410656"/>
              <a:gd name="connsiteX163" fmla="*/ 788202 w 5260975"/>
              <a:gd name="connsiteY163" fmla="*/ 1125108 h 1410656"/>
              <a:gd name="connsiteX164" fmla="*/ 827569 w 5260975"/>
              <a:gd name="connsiteY164" fmla="*/ 1132596 h 1410656"/>
              <a:gd name="connsiteX165" fmla="*/ 875097 w 5260975"/>
              <a:gd name="connsiteY165" fmla="*/ 1144022 h 1410656"/>
              <a:gd name="connsiteX166" fmla="*/ 894972 w 5260975"/>
              <a:gd name="connsiteY166" fmla="*/ 1151704 h 1410656"/>
              <a:gd name="connsiteX167" fmla="*/ 948260 w 5260975"/>
              <a:gd name="connsiteY167" fmla="*/ 1166298 h 1410656"/>
              <a:gd name="connsiteX168" fmla="*/ 986282 w 5260975"/>
              <a:gd name="connsiteY168" fmla="*/ 1178588 h 1410656"/>
              <a:gd name="connsiteX169" fmla="*/ 1041107 w 5260975"/>
              <a:gd name="connsiteY169" fmla="*/ 1185789 h 1410656"/>
              <a:gd name="connsiteX170" fmla="*/ 1067703 w 5260975"/>
              <a:gd name="connsiteY170" fmla="*/ 1186076 h 1410656"/>
              <a:gd name="connsiteX171" fmla="*/ 1116574 w 5260975"/>
              <a:gd name="connsiteY171" fmla="*/ 1222946 h 1410656"/>
              <a:gd name="connsiteX172" fmla="*/ 1155557 w 5260975"/>
              <a:gd name="connsiteY172" fmla="*/ 1247335 h 1410656"/>
              <a:gd name="connsiteX173" fmla="*/ 1196556 w 5260975"/>
              <a:gd name="connsiteY173" fmla="*/ 1235525 h 1410656"/>
              <a:gd name="connsiteX174" fmla="*/ 1207693 w 5260975"/>
              <a:gd name="connsiteY174" fmla="*/ 1224387 h 1410656"/>
              <a:gd name="connsiteX175" fmla="*/ 1274904 w 5260975"/>
              <a:gd name="connsiteY175" fmla="*/ 1213826 h 1410656"/>
              <a:gd name="connsiteX176" fmla="*/ 1370919 w 5260975"/>
              <a:gd name="connsiteY176" fmla="*/ 1213442 h 1410656"/>
              <a:gd name="connsiteX177" fmla="*/ 1530593 w 5260975"/>
              <a:gd name="connsiteY177" fmla="*/ 1189437 h 1410656"/>
              <a:gd name="connsiteX178" fmla="*/ 1558436 w 5260975"/>
              <a:gd name="connsiteY178" fmla="*/ 1178299 h 1410656"/>
              <a:gd name="connsiteX179" fmla="*/ 1589737 w 5260975"/>
              <a:gd name="connsiteY179" fmla="*/ 1175515 h 1410656"/>
              <a:gd name="connsiteX180" fmla="*/ 1601740 w 5260975"/>
              <a:gd name="connsiteY180" fmla="*/ 1182333 h 1410656"/>
              <a:gd name="connsiteX181" fmla="*/ 1654259 w 5260975"/>
              <a:gd name="connsiteY181" fmla="*/ 1192510 h 1410656"/>
              <a:gd name="connsiteX182" fmla="*/ 1664246 w 5260975"/>
              <a:gd name="connsiteY182" fmla="*/ 1192702 h 1410656"/>
              <a:gd name="connsiteX183" fmla="*/ 1698427 w 5260975"/>
              <a:gd name="connsiteY183" fmla="*/ 1188381 h 1410656"/>
              <a:gd name="connsiteX184" fmla="*/ 1730112 w 5260975"/>
              <a:gd name="connsiteY184" fmla="*/ 1185885 h 1410656"/>
              <a:gd name="connsiteX185" fmla="*/ 1809996 w 5260975"/>
              <a:gd name="connsiteY185" fmla="*/ 1194046 h 1410656"/>
              <a:gd name="connsiteX186" fmla="*/ 1871254 w 5260975"/>
              <a:gd name="connsiteY186" fmla="*/ 1192126 h 1410656"/>
              <a:gd name="connsiteX187" fmla="*/ 1899482 w 5260975"/>
              <a:gd name="connsiteY187" fmla="*/ 1194046 h 1410656"/>
              <a:gd name="connsiteX188" fmla="*/ 1915420 w 5260975"/>
              <a:gd name="connsiteY188" fmla="*/ 1196927 h 1410656"/>
              <a:gd name="connsiteX189" fmla="*/ 1951522 w 5260975"/>
              <a:gd name="connsiteY189" fmla="*/ 1216994 h 1410656"/>
              <a:gd name="connsiteX190" fmla="*/ 1971302 w 5260975"/>
              <a:gd name="connsiteY190" fmla="*/ 1221507 h 1410656"/>
              <a:gd name="connsiteX191" fmla="*/ 2030831 w 5260975"/>
              <a:gd name="connsiteY191" fmla="*/ 1221123 h 1410656"/>
              <a:gd name="connsiteX192" fmla="*/ 2120125 w 5260975"/>
              <a:gd name="connsiteY192" fmla="*/ 1190878 h 1410656"/>
              <a:gd name="connsiteX193" fmla="*/ 2129439 w 5260975"/>
              <a:gd name="connsiteY193" fmla="*/ 1186845 h 1410656"/>
              <a:gd name="connsiteX194" fmla="*/ 2174854 w 5260975"/>
              <a:gd name="connsiteY194" fmla="*/ 1181852 h 1410656"/>
              <a:gd name="connsiteX195" fmla="*/ 2205674 w 5260975"/>
              <a:gd name="connsiteY195" fmla="*/ 1188669 h 1410656"/>
              <a:gd name="connsiteX196" fmla="*/ 2247634 w 5260975"/>
              <a:gd name="connsiteY196" fmla="*/ 1202784 h 1410656"/>
              <a:gd name="connsiteX197" fmla="*/ 2285367 w 5260975"/>
              <a:gd name="connsiteY197" fmla="*/ 1214594 h 1410656"/>
              <a:gd name="connsiteX198" fmla="*/ 2312827 w 5260975"/>
              <a:gd name="connsiteY198" fmla="*/ 1227939 h 1410656"/>
              <a:gd name="connsiteX199" fmla="*/ 2375622 w 5260975"/>
              <a:gd name="connsiteY199" fmla="*/ 1237733 h 1410656"/>
              <a:gd name="connsiteX200" fmla="*/ 2382151 w 5260975"/>
              <a:gd name="connsiteY200" fmla="*/ 1239365 h 1410656"/>
              <a:gd name="connsiteX201" fmla="*/ 2429390 w 5260975"/>
              <a:gd name="connsiteY201" fmla="*/ 1227459 h 1410656"/>
              <a:gd name="connsiteX202" fmla="*/ 2486134 w 5260975"/>
              <a:gd name="connsiteY202" fmla="*/ 1215362 h 1410656"/>
              <a:gd name="connsiteX203" fmla="*/ 2506394 w 5260975"/>
              <a:gd name="connsiteY203" fmla="*/ 1219490 h 1410656"/>
              <a:gd name="connsiteX204" fmla="*/ 2534142 w 5260975"/>
              <a:gd name="connsiteY204" fmla="*/ 1225347 h 1410656"/>
              <a:gd name="connsiteX205" fmla="*/ 2559874 w 5260975"/>
              <a:gd name="connsiteY205" fmla="*/ 1222275 h 1410656"/>
              <a:gd name="connsiteX206" fmla="*/ 2575525 w 5260975"/>
              <a:gd name="connsiteY206" fmla="*/ 1221987 h 1410656"/>
              <a:gd name="connsiteX207" fmla="*/ 2646960 w 5260975"/>
              <a:gd name="connsiteY207" fmla="*/ 1257896 h 1410656"/>
              <a:gd name="connsiteX208" fmla="*/ 2665107 w 5260975"/>
              <a:gd name="connsiteY208" fmla="*/ 1260873 h 1410656"/>
              <a:gd name="connsiteX209" fmla="*/ 2675381 w 5260975"/>
              <a:gd name="connsiteY209" fmla="*/ 1265290 h 1410656"/>
              <a:gd name="connsiteX210" fmla="*/ 2737311 w 5260975"/>
              <a:gd name="connsiteY210" fmla="*/ 1309841 h 1410656"/>
              <a:gd name="connsiteX211" fmla="*/ 2763619 w 5260975"/>
              <a:gd name="connsiteY211" fmla="*/ 1318866 h 1410656"/>
              <a:gd name="connsiteX212" fmla="*/ 2792519 w 5260975"/>
              <a:gd name="connsiteY212" fmla="*/ 1317041 h 1410656"/>
              <a:gd name="connsiteX213" fmla="*/ 2809226 w 5260975"/>
              <a:gd name="connsiteY213" fmla="*/ 1313777 h 1410656"/>
              <a:gd name="connsiteX214" fmla="*/ 2850705 w 5260975"/>
              <a:gd name="connsiteY214" fmla="*/ 1285452 h 1410656"/>
              <a:gd name="connsiteX215" fmla="*/ 2874324 w 5260975"/>
              <a:gd name="connsiteY215" fmla="*/ 1286413 h 1410656"/>
              <a:gd name="connsiteX216" fmla="*/ 2911194 w 5260975"/>
              <a:gd name="connsiteY216" fmla="*/ 1305903 h 1410656"/>
              <a:gd name="connsiteX217" fmla="*/ 2978116 w 5260975"/>
              <a:gd name="connsiteY217" fmla="*/ 1314641 h 1410656"/>
              <a:gd name="connsiteX218" fmla="*/ 3012106 w 5260975"/>
              <a:gd name="connsiteY218" fmla="*/ 1287373 h 1410656"/>
              <a:gd name="connsiteX219" fmla="*/ 3029676 w 5260975"/>
              <a:gd name="connsiteY219" fmla="*/ 1261161 h 1410656"/>
              <a:gd name="connsiteX220" fmla="*/ 3080469 w 5260975"/>
              <a:gd name="connsiteY220" fmla="*/ 1230724 h 1410656"/>
              <a:gd name="connsiteX221" fmla="*/ 3092567 w 5260975"/>
              <a:gd name="connsiteY221" fmla="*/ 1242054 h 1410656"/>
              <a:gd name="connsiteX222" fmla="*/ 3129821 w 5260975"/>
              <a:gd name="connsiteY222" fmla="*/ 1246855 h 1410656"/>
              <a:gd name="connsiteX223" fmla="*/ 3170147 w 5260975"/>
              <a:gd name="connsiteY223" fmla="*/ 1246471 h 1410656"/>
              <a:gd name="connsiteX224" fmla="*/ 3240429 w 5260975"/>
              <a:gd name="connsiteY224" fmla="*/ 1251559 h 1410656"/>
              <a:gd name="connsiteX225" fmla="*/ 3287189 w 5260975"/>
              <a:gd name="connsiteY225" fmla="*/ 1222466 h 1410656"/>
              <a:gd name="connsiteX226" fmla="*/ 3305049 w 5260975"/>
              <a:gd name="connsiteY226" fmla="*/ 1210465 h 1410656"/>
              <a:gd name="connsiteX227" fmla="*/ 3321755 w 5260975"/>
              <a:gd name="connsiteY227" fmla="*/ 1202784 h 1410656"/>
              <a:gd name="connsiteX228" fmla="*/ 3341055 w 5260975"/>
              <a:gd name="connsiteY228" fmla="*/ 1198463 h 1410656"/>
              <a:gd name="connsiteX229" fmla="*/ 3387621 w 5260975"/>
              <a:gd name="connsiteY229" fmla="*/ 1182140 h 1410656"/>
              <a:gd name="connsiteX230" fmla="*/ 3413161 w 5260975"/>
              <a:gd name="connsiteY230" fmla="*/ 1166105 h 1410656"/>
              <a:gd name="connsiteX231" fmla="*/ 3470579 w 5260975"/>
              <a:gd name="connsiteY231" fmla="*/ 1150647 h 1410656"/>
              <a:gd name="connsiteX232" fmla="*/ 3509657 w 5260975"/>
              <a:gd name="connsiteY232" fmla="*/ 1136821 h 1410656"/>
              <a:gd name="connsiteX233" fmla="*/ 3550847 w 5260975"/>
              <a:gd name="connsiteY233" fmla="*/ 1113009 h 1410656"/>
              <a:gd name="connsiteX234" fmla="*/ 3556608 w 5260975"/>
              <a:gd name="connsiteY234" fmla="*/ 1109361 h 1410656"/>
              <a:gd name="connsiteX235" fmla="*/ 3570435 w 5260975"/>
              <a:gd name="connsiteY235" fmla="*/ 1093710 h 1410656"/>
              <a:gd name="connsiteX236" fmla="*/ 3590501 w 5260975"/>
              <a:gd name="connsiteY236" fmla="*/ 1039846 h 1410656"/>
              <a:gd name="connsiteX237" fmla="*/ 3596263 w 5260975"/>
              <a:gd name="connsiteY237" fmla="*/ 1028900 h 1410656"/>
              <a:gd name="connsiteX238" fmla="*/ 3648591 w 5260975"/>
              <a:gd name="connsiteY238" fmla="*/ 992030 h 1410656"/>
              <a:gd name="connsiteX239" fmla="*/ 3667986 w 5260975"/>
              <a:gd name="connsiteY239" fmla="*/ 995487 h 1410656"/>
              <a:gd name="connsiteX240" fmla="*/ 3689397 w 5260975"/>
              <a:gd name="connsiteY240" fmla="*/ 1007585 h 1410656"/>
              <a:gd name="connsiteX241" fmla="*/ 3736349 w 5260975"/>
              <a:gd name="connsiteY241" fmla="*/ 1010753 h 1410656"/>
              <a:gd name="connsiteX242" fmla="*/ 3753919 w 5260975"/>
              <a:gd name="connsiteY242" fmla="*/ 1004513 h 1410656"/>
              <a:gd name="connsiteX243" fmla="*/ 3784643 w 5260975"/>
              <a:gd name="connsiteY243" fmla="*/ 987710 h 1410656"/>
              <a:gd name="connsiteX244" fmla="*/ 3808359 w 5260975"/>
              <a:gd name="connsiteY244" fmla="*/ 961689 h 1410656"/>
              <a:gd name="connsiteX245" fmla="*/ 3842829 w 5260975"/>
              <a:gd name="connsiteY245" fmla="*/ 918674 h 1410656"/>
              <a:gd name="connsiteX246" fmla="*/ 3908983 w 5260975"/>
              <a:gd name="connsiteY246" fmla="*/ 902256 h 1410656"/>
              <a:gd name="connsiteX247" fmla="*/ 3934428 w 5260975"/>
              <a:gd name="connsiteY247" fmla="*/ 896783 h 1410656"/>
              <a:gd name="connsiteX248" fmla="*/ 4026987 w 5260975"/>
              <a:gd name="connsiteY248" fmla="*/ 873835 h 1410656"/>
              <a:gd name="connsiteX249" fmla="*/ 4035051 w 5260975"/>
              <a:gd name="connsiteY249" fmla="*/ 873067 h 1410656"/>
              <a:gd name="connsiteX250" fmla="*/ 4099189 w 5260975"/>
              <a:gd name="connsiteY250" fmla="*/ 846664 h 1410656"/>
              <a:gd name="connsiteX251" fmla="*/ 4114647 w 5260975"/>
              <a:gd name="connsiteY251" fmla="*/ 840134 h 1410656"/>
              <a:gd name="connsiteX252" fmla="*/ 4133563 w 5260975"/>
              <a:gd name="connsiteY252" fmla="*/ 823427 h 1410656"/>
              <a:gd name="connsiteX253" fmla="*/ 4151039 w 5260975"/>
              <a:gd name="connsiteY253" fmla="*/ 776284 h 1410656"/>
              <a:gd name="connsiteX254" fmla="*/ 4171489 w 5260975"/>
              <a:gd name="connsiteY254" fmla="*/ 754776 h 1410656"/>
              <a:gd name="connsiteX255" fmla="*/ 4186372 w 5260975"/>
              <a:gd name="connsiteY255" fmla="*/ 741718 h 1410656"/>
              <a:gd name="connsiteX256" fmla="*/ 4199429 w 5260975"/>
              <a:gd name="connsiteY256" fmla="*/ 721940 h 1410656"/>
              <a:gd name="connsiteX257" fmla="*/ 4212487 w 5260975"/>
              <a:gd name="connsiteY257" fmla="*/ 674604 h 1410656"/>
              <a:gd name="connsiteX258" fmla="*/ 4232555 w 5260975"/>
              <a:gd name="connsiteY258" fmla="*/ 632645 h 1410656"/>
              <a:gd name="connsiteX259" fmla="*/ 4268657 w 5260975"/>
              <a:gd name="connsiteY259" fmla="*/ 609410 h 1410656"/>
              <a:gd name="connsiteX260" fmla="*/ 4291028 w 5260975"/>
              <a:gd name="connsiteY260" fmla="*/ 597216 h 1410656"/>
              <a:gd name="connsiteX261" fmla="*/ 4379651 w 5260975"/>
              <a:gd name="connsiteY261" fmla="*/ 609506 h 1410656"/>
              <a:gd name="connsiteX262" fmla="*/ 4440139 w 5260975"/>
              <a:gd name="connsiteY262" fmla="*/ 621507 h 1410656"/>
              <a:gd name="connsiteX263" fmla="*/ 4460015 w 5260975"/>
              <a:gd name="connsiteY263" fmla="*/ 616899 h 1410656"/>
              <a:gd name="connsiteX264" fmla="*/ 4516183 w 5260975"/>
              <a:gd name="connsiteY264" fmla="*/ 577724 h 1410656"/>
              <a:gd name="connsiteX265" fmla="*/ 4571681 w 5260975"/>
              <a:gd name="connsiteY265" fmla="*/ 560250 h 1410656"/>
              <a:gd name="connsiteX266" fmla="*/ 4613447 w 5260975"/>
              <a:gd name="connsiteY266" fmla="*/ 555257 h 1410656"/>
              <a:gd name="connsiteX267" fmla="*/ 4649355 w 5260975"/>
              <a:gd name="connsiteY267" fmla="*/ 551417 h 1410656"/>
              <a:gd name="connsiteX268" fmla="*/ 4692467 w 5260975"/>
              <a:gd name="connsiteY268" fmla="*/ 540663 h 1410656"/>
              <a:gd name="connsiteX269" fmla="*/ 4716855 w 5260975"/>
              <a:gd name="connsiteY269" fmla="*/ 528949 h 1410656"/>
              <a:gd name="connsiteX270" fmla="*/ 4755645 w 5260975"/>
              <a:gd name="connsiteY270" fmla="*/ 512147 h 1410656"/>
              <a:gd name="connsiteX271" fmla="*/ 4795395 w 5260975"/>
              <a:gd name="connsiteY271" fmla="*/ 490351 h 1410656"/>
              <a:gd name="connsiteX272" fmla="*/ 4825928 w 5260975"/>
              <a:gd name="connsiteY272" fmla="*/ 459818 h 1410656"/>
              <a:gd name="connsiteX273" fmla="*/ 4842347 w 5260975"/>
              <a:gd name="connsiteY273" fmla="*/ 434086 h 1410656"/>
              <a:gd name="connsiteX274" fmla="*/ 4890451 w 5260975"/>
              <a:gd name="connsiteY274" fmla="*/ 397216 h 1410656"/>
              <a:gd name="connsiteX275" fmla="*/ 4933945 w 5260975"/>
              <a:gd name="connsiteY275" fmla="*/ 327701 h 1410656"/>
              <a:gd name="connsiteX276" fmla="*/ 4961214 w 5260975"/>
              <a:gd name="connsiteY276" fmla="*/ 298801 h 1410656"/>
              <a:gd name="connsiteX277" fmla="*/ 4976672 w 5260975"/>
              <a:gd name="connsiteY277" fmla="*/ 290639 h 1410656"/>
              <a:gd name="connsiteX278" fmla="*/ 5002979 w 5260975"/>
              <a:gd name="connsiteY278" fmla="*/ 270573 h 1410656"/>
              <a:gd name="connsiteX279" fmla="*/ 5018535 w 5260975"/>
              <a:gd name="connsiteY279" fmla="*/ 255690 h 1410656"/>
              <a:gd name="connsiteX280" fmla="*/ 5061069 w 5260975"/>
              <a:gd name="connsiteY280" fmla="*/ 200961 h 1410656"/>
              <a:gd name="connsiteX281" fmla="*/ 5074127 w 5260975"/>
              <a:gd name="connsiteY281" fmla="*/ 184735 h 1410656"/>
              <a:gd name="connsiteX282" fmla="*/ 5101108 w 5260975"/>
              <a:gd name="connsiteY282" fmla="*/ 156891 h 1410656"/>
              <a:gd name="connsiteX283" fmla="*/ 5112918 w 5260975"/>
              <a:gd name="connsiteY283" fmla="*/ 148441 h 1410656"/>
              <a:gd name="connsiteX284" fmla="*/ 5133753 w 5260975"/>
              <a:gd name="connsiteY284" fmla="*/ 125782 h 1410656"/>
              <a:gd name="connsiteX285" fmla="*/ 5183393 w 5260975"/>
              <a:gd name="connsiteY285" fmla="*/ 66348 h 1410656"/>
              <a:gd name="connsiteX286" fmla="*/ 5204709 w 5260975"/>
              <a:gd name="connsiteY286" fmla="*/ 33030 h 1410656"/>
              <a:gd name="connsiteX287" fmla="*/ 5247243 w 5260975"/>
              <a:gd name="connsiteY287" fmla="*/ 8451 h 1410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</a:cxnLst>
            <a:rect l="l" t="t" r="r" b="b"/>
            <a:pathLst>
              <a:path w="5260975" h="1410656">
                <a:moveTo>
                  <a:pt x="5260975" y="0"/>
                </a:moveTo>
                <a:lnTo>
                  <a:pt x="5260975" y="221634"/>
                </a:lnTo>
                <a:lnTo>
                  <a:pt x="5226503" y="237063"/>
                </a:lnTo>
                <a:cubicBezTo>
                  <a:pt x="5219783" y="239848"/>
                  <a:pt x="5212389" y="241384"/>
                  <a:pt x="5206341" y="245128"/>
                </a:cubicBezTo>
                <a:cubicBezTo>
                  <a:pt x="5178495" y="262219"/>
                  <a:pt x="5151515" y="280654"/>
                  <a:pt x="5123287" y="297073"/>
                </a:cubicBezTo>
                <a:cubicBezTo>
                  <a:pt x="5094195" y="314067"/>
                  <a:pt x="5068175" y="334134"/>
                  <a:pt x="5048107" y="361307"/>
                </a:cubicBezTo>
                <a:cubicBezTo>
                  <a:pt x="5029480" y="386559"/>
                  <a:pt x="5011429" y="412194"/>
                  <a:pt x="4992899" y="437542"/>
                </a:cubicBezTo>
                <a:cubicBezTo>
                  <a:pt x="4988194" y="443975"/>
                  <a:pt x="4983873" y="451561"/>
                  <a:pt x="4977440" y="455690"/>
                </a:cubicBezTo>
                <a:cubicBezTo>
                  <a:pt x="4964094" y="464331"/>
                  <a:pt x="4949499" y="471340"/>
                  <a:pt x="4935193" y="478445"/>
                </a:cubicBezTo>
                <a:cubicBezTo>
                  <a:pt x="4922903" y="484494"/>
                  <a:pt x="4909845" y="489006"/>
                  <a:pt x="4897844" y="495535"/>
                </a:cubicBezTo>
                <a:cubicBezTo>
                  <a:pt x="4888243" y="500721"/>
                  <a:pt x="4879697" y="507922"/>
                  <a:pt x="4870767" y="514451"/>
                </a:cubicBezTo>
                <a:cubicBezTo>
                  <a:pt x="4862990" y="520115"/>
                  <a:pt x="4854445" y="525012"/>
                  <a:pt x="4847916" y="531830"/>
                </a:cubicBezTo>
                <a:cubicBezTo>
                  <a:pt x="4831977" y="548344"/>
                  <a:pt x="4815942" y="564571"/>
                  <a:pt x="4796163" y="576765"/>
                </a:cubicBezTo>
                <a:cubicBezTo>
                  <a:pt x="4776672" y="588862"/>
                  <a:pt x="4758237" y="602401"/>
                  <a:pt x="4738843" y="614691"/>
                </a:cubicBezTo>
                <a:cubicBezTo>
                  <a:pt x="4719831" y="626693"/>
                  <a:pt x="4702645" y="639846"/>
                  <a:pt x="4692755" y="661162"/>
                </a:cubicBezTo>
                <a:cubicBezTo>
                  <a:pt x="4688339" y="670571"/>
                  <a:pt x="4682097" y="680845"/>
                  <a:pt x="4673744" y="686318"/>
                </a:cubicBezTo>
                <a:cubicBezTo>
                  <a:pt x="4661838" y="694095"/>
                  <a:pt x="4646764" y="696880"/>
                  <a:pt x="4633801" y="703505"/>
                </a:cubicBezTo>
                <a:cubicBezTo>
                  <a:pt x="4618535" y="711282"/>
                  <a:pt x="4600869" y="718003"/>
                  <a:pt x="4590499" y="730389"/>
                </a:cubicBezTo>
                <a:cubicBezTo>
                  <a:pt x="4581281" y="741431"/>
                  <a:pt x="4571968" y="750072"/>
                  <a:pt x="4559773" y="757081"/>
                </a:cubicBezTo>
                <a:cubicBezTo>
                  <a:pt x="4551229" y="761978"/>
                  <a:pt x="4544892" y="770907"/>
                  <a:pt x="4536059" y="774940"/>
                </a:cubicBezTo>
                <a:cubicBezTo>
                  <a:pt x="4524441" y="780317"/>
                  <a:pt x="4512727" y="784542"/>
                  <a:pt x="4502549" y="792895"/>
                </a:cubicBezTo>
                <a:cubicBezTo>
                  <a:pt x="4491987" y="801536"/>
                  <a:pt x="4479986" y="808353"/>
                  <a:pt x="4468944" y="816419"/>
                </a:cubicBezTo>
                <a:cubicBezTo>
                  <a:pt x="4463087" y="820739"/>
                  <a:pt x="4458286" y="826404"/>
                  <a:pt x="4452622" y="830917"/>
                </a:cubicBezTo>
                <a:cubicBezTo>
                  <a:pt x="4442252" y="839174"/>
                  <a:pt x="4431690" y="847239"/>
                  <a:pt x="4421032" y="855016"/>
                </a:cubicBezTo>
                <a:cubicBezTo>
                  <a:pt x="4410375" y="862794"/>
                  <a:pt x="4400197" y="871819"/>
                  <a:pt x="4388483" y="877484"/>
                </a:cubicBezTo>
                <a:cubicBezTo>
                  <a:pt x="4368513" y="887086"/>
                  <a:pt x="4346717" y="892847"/>
                  <a:pt x="4327321" y="903216"/>
                </a:cubicBezTo>
                <a:cubicBezTo>
                  <a:pt x="4307639" y="913777"/>
                  <a:pt x="4289107" y="927028"/>
                  <a:pt x="4271633" y="941046"/>
                </a:cubicBezTo>
                <a:cubicBezTo>
                  <a:pt x="4257807" y="952088"/>
                  <a:pt x="4244845" y="963034"/>
                  <a:pt x="4227465" y="968698"/>
                </a:cubicBezTo>
                <a:cubicBezTo>
                  <a:pt x="4217768" y="971867"/>
                  <a:pt x="4207591" y="978780"/>
                  <a:pt x="4201733" y="986846"/>
                </a:cubicBezTo>
                <a:cubicBezTo>
                  <a:pt x="4189059" y="1004416"/>
                  <a:pt x="4172833" y="1016802"/>
                  <a:pt x="4154494" y="1027364"/>
                </a:cubicBezTo>
                <a:cubicBezTo>
                  <a:pt x="4130010" y="1041574"/>
                  <a:pt x="4105814" y="1056072"/>
                  <a:pt x="4081234" y="1069994"/>
                </a:cubicBezTo>
                <a:cubicBezTo>
                  <a:pt x="4066737" y="1078252"/>
                  <a:pt x="4052335" y="1086989"/>
                  <a:pt x="4036971" y="1093038"/>
                </a:cubicBezTo>
                <a:cubicBezTo>
                  <a:pt x="4005575" y="1105520"/>
                  <a:pt x="3973410" y="1116177"/>
                  <a:pt x="3941725" y="1127796"/>
                </a:cubicBezTo>
                <a:cubicBezTo>
                  <a:pt x="3931355" y="1131540"/>
                  <a:pt x="3921561" y="1136917"/>
                  <a:pt x="3910999" y="1140182"/>
                </a:cubicBezTo>
                <a:cubicBezTo>
                  <a:pt x="3899573" y="1143734"/>
                  <a:pt x="3887285" y="1144790"/>
                  <a:pt x="3875859" y="1148343"/>
                </a:cubicBezTo>
                <a:cubicBezTo>
                  <a:pt x="3856847" y="1154199"/>
                  <a:pt x="3838412" y="1161689"/>
                  <a:pt x="3819401" y="1167642"/>
                </a:cubicBezTo>
                <a:cubicBezTo>
                  <a:pt x="3782723" y="1179068"/>
                  <a:pt x="3745949" y="1190014"/>
                  <a:pt x="3709176" y="1200863"/>
                </a:cubicBezTo>
                <a:cubicBezTo>
                  <a:pt x="3701303" y="1203168"/>
                  <a:pt x="3692757" y="1203456"/>
                  <a:pt x="3684981" y="1205952"/>
                </a:cubicBezTo>
                <a:cubicBezTo>
                  <a:pt x="3664337" y="1212673"/>
                  <a:pt x="3643789" y="1219970"/>
                  <a:pt x="3623338" y="1227363"/>
                </a:cubicBezTo>
                <a:cubicBezTo>
                  <a:pt x="3610953" y="1231876"/>
                  <a:pt x="3598854" y="1237445"/>
                  <a:pt x="3586373" y="1241765"/>
                </a:cubicBezTo>
                <a:cubicBezTo>
                  <a:pt x="3576387" y="1245222"/>
                  <a:pt x="3566113" y="1247910"/>
                  <a:pt x="3555743" y="1250023"/>
                </a:cubicBezTo>
                <a:cubicBezTo>
                  <a:pt x="3546814" y="1251848"/>
                  <a:pt x="3537501" y="1251655"/>
                  <a:pt x="3528667" y="1253864"/>
                </a:cubicBezTo>
                <a:cubicBezTo>
                  <a:pt x="3504759" y="1259816"/>
                  <a:pt x="3481140" y="1266538"/>
                  <a:pt x="3457424" y="1272874"/>
                </a:cubicBezTo>
                <a:cubicBezTo>
                  <a:pt x="3447919" y="1275371"/>
                  <a:pt x="3438221" y="1277196"/>
                  <a:pt x="3429003" y="1280364"/>
                </a:cubicBezTo>
                <a:cubicBezTo>
                  <a:pt x="3404327" y="1288717"/>
                  <a:pt x="3380036" y="1298222"/>
                  <a:pt x="3355264" y="1306096"/>
                </a:cubicBezTo>
                <a:cubicBezTo>
                  <a:pt x="3334717" y="1312625"/>
                  <a:pt x="3313593" y="1317329"/>
                  <a:pt x="3292757" y="1323090"/>
                </a:cubicBezTo>
                <a:cubicBezTo>
                  <a:pt x="3283924" y="1325587"/>
                  <a:pt x="3275475" y="1329140"/>
                  <a:pt x="3266643" y="1331251"/>
                </a:cubicBezTo>
                <a:cubicBezTo>
                  <a:pt x="3246863" y="1336053"/>
                  <a:pt x="3226796" y="1340085"/>
                  <a:pt x="3206921" y="1344886"/>
                </a:cubicBezTo>
                <a:cubicBezTo>
                  <a:pt x="3195590" y="1347670"/>
                  <a:pt x="3184645" y="1352663"/>
                  <a:pt x="3173123" y="1354488"/>
                </a:cubicBezTo>
                <a:cubicBezTo>
                  <a:pt x="3145759" y="1358808"/>
                  <a:pt x="3118203" y="1361880"/>
                  <a:pt x="3090646" y="1365337"/>
                </a:cubicBezTo>
                <a:cubicBezTo>
                  <a:pt x="3062227" y="1368889"/>
                  <a:pt x="3033902" y="1372634"/>
                  <a:pt x="3005480" y="1375802"/>
                </a:cubicBezTo>
                <a:cubicBezTo>
                  <a:pt x="2989926" y="1377435"/>
                  <a:pt x="2974275" y="1377723"/>
                  <a:pt x="2958721" y="1379259"/>
                </a:cubicBezTo>
                <a:cubicBezTo>
                  <a:pt x="2945087" y="1380604"/>
                  <a:pt x="2931549" y="1383100"/>
                  <a:pt x="2917915" y="1384733"/>
                </a:cubicBezTo>
                <a:cubicBezTo>
                  <a:pt x="2906105" y="1386076"/>
                  <a:pt x="2894199" y="1386844"/>
                  <a:pt x="2882389" y="1388189"/>
                </a:cubicBezTo>
                <a:cubicBezTo>
                  <a:pt x="2863475" y="1390397"/>
                  <a:pt x="2844655" y="1392894"/>
                  <a:pt x="2825837" y="1395198"/>
                </a:cubicBezTo>
                <a:cubicBezTo>
                  <a:pt x="2817964" y="1396062"/>
                  <a:pt x="2809706" y="1398462"/>
                  <a:pt x="2802313" y="1397023"/>
                </a:cubicBezTo>
                <a:cubicBezTo>
                  <a:pt x="2783686" y="1393373"/>
                  <a:pt x="2765347" y="1394430"/>
                  <a:pt x="2746816" y="1396926"/>
                </a:cubicBezTo>
                <a:cubicBezTo>
                  <a:pt x="2740479" y="1397791"/>
                  <a:pt x="2733662" y="1397598"/>
                  <a:pt x="2727517" y="1395966"/>
                </a:cubicBezTo>
                <a:cubicBezTo>
                  <a:pt x="2714939" y="1392701"/>
                  <a:pt x="2702745" y="1388092"/>
                  <a:pt x="2690359" y="1384060"/>
                </a:cubicBezTo>
                <a:cubicBezTo>
                  <a:pt x="2689014" y="1383580"/>
                  <a:pt x="2687382" y="1383484"/>
                  <a:pt x="2685943" y="1383196"/>
                </a:cubicBezTo>
                <a:cubicBezTo>
                  <a:pt x="2677781" y="1381563"/>
                  <a:pt x="2669717" y="1379931"/>
                  <a:pt x="2661554" y="1378491"/>
                </a:cubicBezTo>
                <a:cubicBezTo>
                  <a:pt x="2657138" y="1377723"/>
                  <a:pt x="2652625" y="1377627"/>
                  <a:pt x="2648208" y="1376955"/>
                </a:cubicBezTo>
                <a:cubicBezTo>
                  <a:pt x="2631118" y="1374266"/>
                  <a:pt x="2612299" y="1378779"/>
                  <a:pt x="2597512" y="1367162"/>
                </a:cubicBezTo>
                <a:cubicBezTo>
                  <a:pt x="2587911" y="1359672"/>
                  <a:pt x="2578597" y="1361401"/>
                  <a:pt x="2568324" y="1362553"/>
                </a:cubicBezTo>
                <a:cubicBezTo>
                  <a:pt x="2560547" y="1363417"/>
                  <a:pt x="2552577" y="1363128"/>
                  <a:pt x="2544704" y="1363225"/>
                </a:cubicBezTo>
                <a:cubicBezTo>
                  <a:pt x="2530878" y="1363512"/>
                  <a:pt x="2517052" y="1363609"/>
                  <a:pt x="2503225" y="1364089"/>
                </a:cubicBezTo>
                <a:cubicBezTo>
                  <a:pt x="2498808" y="1364281"/>
                  <a:pt x="2494297" y="1366682"/>
                  <a:pt x="2489975" y="1366298"/>
                </a:cubicBezTo>
                <a:cubicBezTo>
                  <a:pt x="2470004" y="1364473"/>
                  <a:pt x="2450033" y="1361592"/>
                  <a:pt x="2430061" y="1359960"/>
                </a:cubicBezTo>
                <a:cubicBezTo>
                  <a:pt x="2418732" y="1359001"/>
                  <a:pt x="2407114" y="1360824"/>
                  <a:pt x="2395880" y="1359480"/>
                </a:cubicBezTo>
                <a:cubicBezTo>
                  <a:pt x="2382919" y="1357944"/>
                  <a:pt x="2370245" y="1354008"/>
                  <a:pt x="2357378" y="1351607"/>
                </a:cubicBezTo>
                <a:cubicBezTo>
                  <a:pt x="2353826" y="1350935"/>
                  <a:pt x="2349889" y="1351799"/>
                  <a:pt x="2346145" y="1351991"/>
                </a:cubicBezTo>
                <a:cubicBezTo>
                  <a:pt x="2341920" y="1352183"/>
                  <a:pt x="2337791" y="1352567"/>
                  <a:pt x="2333567" y="1352663"/>
                </a:cubicBezTo>
                <a:cubicBezTo>
                  <a:pt x="2320700" y="1352856"/>
                  <a:pt x="2307835" y="1352567"/>
                  <a:pt x="2294968" y="1353240"/>
                </a:cubicBezTo>
                <a:cubicBezTo>
                  <a:pt x="2287095" y="1353624"/>
                  <a:pt x="2278839" y="1357560"/>
                  <a:pt x="2271540" y="1356120"/>
                </a:cubicBezTo>
                <a:cubicBezTo>
                  <a:pt x="2256659" y="1353335"/>
                  <a:pt x="2241776" y="1359576"/>
                  <a:pt x="2226895" y="1354392"/>
                </a:cubicBezTo>
                <a:cubicBezTo>
                  <a:pt x="2222285" y="1352856"/>
                  <a:pt x="2215948" y="1356696"/>
                  <a:pt x="2210379" y="1356888"/>
                </a:cubicBezTo>
                <a:cubicBezTo>
                  <a:pt x="2196457" y="1357368"/>
                  <a:pt x="2182535" y="1357272"/>
                  <a:pt x="2168613" y="1357176"/>
                </a:cubicBezTo>
                <a:cubicBezTo>
                  <a:pt x="2156131" y="1357080"/>
                  <a:pt x="2143168" y="1358424"/>
                  <a:pt x="2131167" y="1355736"/>
                </a:cubicBezTo>
                <a:cubicBezTo>
                  <a:pt x="2118588" y="1352856"/>
                  <a:pt x="2107259" y="1353240"/>
                  <a:pt x="2095065" y="1356504"/>
                </a:cubicBezTo>
                <a:cubicBezTo>
                  <a:pt x="2086711" y="1358712"/>
                  <a:pt x="2077878" y="1359001"/>
                  <a:pt x="2069237" y="1359672"/>
                </a:cubicBezTo>
                <a:cubicBezTo>
                  <a:pt x="2059924" y="1360440"/>
                  <a:pt x="2049650" y="1358424"/>
                  <a:pt x="2041201" y="1361592"/>
                </a:cubicBezTo>
                <a:cubicBezTo>
                  <a:pt x="2016044" y="1371002"/>
                  <a:pt x="1990216" y="1373018"/>
                  <a:pt x="1963909" y="1373018"/>
                </a:cubicBezTo>
                <a:cubicBezTo>
                  <a:pt x="1959107" y="1373018"/>
                  <a:pt x="1954210" y="1371675"/>
                  <a:pt x="1949603" y="1370234"/>
                </a:cubicBezTo>
                <a:cubicBezTo>
                  <a:pt x="1922717" y="1361592"/>
                  <a:pt x="1895737" y="1362360"/>
                  <a:pt x="1868373" y="1367641"/>
                </a:cubicBezTo>
                <a:cubicBezTo>
                  <a:pt x="1862708" y="1368794"/>
                  <a:pt x="1856372" y="1368986"/>
                  <a:pt x="1850707" y="1367834"/>
                </a:cubicBezTo>
                <a:cubicBezTo>
                  <a:pt x="1834768" y="1364473"/>
                  <a:pt x="1819309" y="1358904"/>
                  <a:pt x="1803275" y="1356504"/>
                </a:cubicBezTo>
                <a:cubicBezTo>
                  <a:pt x="1776775" y="1352567"/>
                  <a:pt x="1753828" y="1365817"/>
                  <a:pt x="1730112" y="1374459"/>
                </a:cubicBezTo>
                <a:cubicBezTo>
                  <a:pt x="1707548" y="1382620"/>
                  <a:pt x="1688345" y="1401055"/>
                  <a:pt x="1661652" y="1396926"/>
                </a:cubicBezTo>
                <a:cubicBezTo>
                  <a:pt x="1658965" y="1396542"/>
                  <a:pt x="1655988" y="1399134"/>
                  <a:pt x="1653011" y="1399807"/>
                </a:cubicBezTo>
                <a:cubicBezTo>
                  <a:pt x="1644850" y="1401631"/>
                  <a:pt x="1636689" y="1403839"/>
                  <a:pt x="1628431" y="1404704"/>
                </a:cubicBezTo>
                <a:cubicBezTo>
                  <a:pt x="1618350" y="1405856"/>
                  <a:pt x="1608076" y="1405472"/>
                  <a:pt x="1597995" y="1406432"/>
                </a:cubicBezTo>
                <a:cubicBezTo>
                  <a:pt x="1585032" y="1407584"/>
                  <a:pt x="1572263" y="1410656"/>
                  <a:pt x="1559396" y="1410656"/>
                </a:cubicBezTo>
                <a:cubicBezTo>
                  <a:pt x="1549026" y="1410656"/>
                  <a:pt x="1538753" y="1407104"/>
                  <a:pt x="1528480" y="1405375"/>
                </a:cubicBezTo>
                <a:cubicBezTo>
                  <a:pt x="1513981" y="1402975"/>
                  <a:pt x="1498042" y="1403647"/>
                  <a:pt x="1485272" y="1397502"/>
                </a:cubicBezTo>
                <a:cubicBezTo>
                  <a:pt x="1471639" y="1390973"/>
                  <a:pt x="1458676" y="1387997"/>
                  <a:pt x="1444562" y="1390013"/>
                </a:cubicBezTo>
                <a:cubicBezTo>
                  <a:pt x="1439857" y="1390685"/>
                  <a:pt x="1433808" y="1394718"/>
                  <a:pt x="1431696" y="1398846"/>
                </a:cubicBezTo>
                <a:cubicBezTo>
                  <a:pt x="1426991" y="1408064"/>
                  <a:pt x="1420559" y="1409697"/>
                  <a:pt x="1411821" y="1406527"/>
                </a:cubicBezTo>
                <a:cubicBezTo>
                  <a:pt x="1404236" y="1403839"/>
                  <a:pt x="1394922" y="1402495"/>
                  <a:pt x="1389738" y="1397310"/>
                </a:cubicBezTo>
                <a:cubicBezTo>
                  <a:pt x="1375047" y="1382620"/>
                  <a:pt x="1356324" y="1382140"/>
                  <a:pt x="1338081" y="1378204"/>
                </a:cubicBezTo>
                <a:cubicBezTo>
                  <a:pt x="1326945" y="1375802"/>
                  <a:pt x="1316574" y="1375707"/>
                  <a:pt x="1305436" y="1377339"/>
                </a:cubicBezTo>
                <a:cubicBezTo>
                  <a:pt x="1281241" y="1380988"/>
                  <a:pt x="1257717" y="1375802"/>
                  <a:pt x="1234481" y="1369178"/>
                </a:cubicBezTo>
                <a:cubicBezTo>
                  <a:pt x="1219118" y="1364761"/>
                  <a:pt x="1203372" y="1362073"/>
                  <a:pt x="1188106" y="1357560"/>
                </a:cubicBezTo>
                <a:cubicBezTo>
                  <a:pt x="1176680" y="1354104"/>
                  <a:pt x="1165255" y="1349975"/>
                  <a:pt x="1154790" y="1344406"/>
                </a:cubicBezTo>
                <a:cubicBezTo>
                  <a:pt x="1139618" y="1336244"/>
                  <a:pt x="1126369" y="1323954"/>
                  <a:pt x="1107069" y="1327219"/>
                </a:cubicBezTo>
                <a:cubicBezTo>
                  <a:pt x="1090074" y="1330099"/>
                  <a:pt x="1074713" y="1324051"/>
                  <a:pt x="1059158" y="1318290"/>
                </a:cubicBezTo>
                <a:cubicBezTo>
                  <a:pt x="1047732" y="1314065"/>
                  <a:pt x="1036308" y="1309744"/>
                  <a:pt x="1024496" y="1307056"/>
                </a:cubicBezTo>
                <a:cubicBezTo>
                  <a:pt x="1010478" y="1303887"/>
                  <a:pt x="994635" y="1305232"/>
                  <a:pt x="982153" y="1299374"/>
                </a:cubicBezTo>
                <a:cubicBezTo>
                  <a:pt x="969095" y="1293229"/>
                  <a:pt x="958246" y="1297358"/>
                  <a:pt x="946628" y="1299087"/>
                </a:cubicBezTo>
                <a:cubicBezTo>
                  <a:pt x="928097" y="1301775"/>
                  <a:pt x="909661" y="1306768"/>
                  <a:pt x="890939" y="1300431"/>
                </a:cubicBezTo>
                <a:cubicBezTo>
                  <a:pt x="868184" y="1292750"/>
                  <a:pt x="845620" y="1284493"/>
                  <a:pt x="822769" y="1277196"/>
                </a:cubicBezTo>
                <a:cubicBezTo>
                  <a:pt x="813934" y="1274410"/>
                  <a:pt x="804431" y="1273258"/>
                  <a:pt x="795212" y="1272010"/>
                </a:cubicBezTo>
                <a:cubicBezTo>
                  <a:pt x="786476" y="1270954"/>
                  <a:pt x="776010" y="1273642"/>
                  <a:pt x="769288" y="1269610"/>
                </a:cubicBezTo>
                <a:cubicBezTo>
                  <a:pt x="752005" y="1259241"/>
                  <a:pt x="734243" y="1254152"/>
                  <a:pt x="714271" y="1254152"/>
                </a:cubicBezTo>
                <a:cubicBezTo>
                  <a:pt x="706781" y="1254152"/>
                  <a:pt x="699484" y="1249831"/>
                  <a:pt x="691900" y="1249062"/>
                </a:cubicBezTo>
                <a:cubicBezTo>
                  <a:pt x="681529" y="1248103"/>
                  <a:pt x="669623" y="1245510"/>
                  <a:pt x="660598" y="1249159"/>
                </a:cubicBezTo>
                <a:cubicBezTo>
                  <a:pt x="639379" y="1257800"/>
                  <a:pt x="622193" y="1250599"/>
                  <a:pt x="603662" y="1242054"/>
                </a:cubicBezTo>
                <a:cubicBezTo>
                  <a:pt x="585418" y="1233604"/>
                  <a:pt x="566215" y="1226884"/>
                  <a:pt x="546821" y="1221314"/>
                </a:cubicBezTo>
                <a:cubicBezTo>
                  <a:pt x="539524" y="1219298"/>
                  <a:pt x="530787" y="1222659"/>
                  <a:pt x="522721" y="1223330"/>
                </a:cubicBezTo>
                <a:cubicBezTo>
                  <a:pt x="519840" y="1223523"/>
                  <a:pt x="516671" y="1223811"/>
                  <a:pt x="514080" y="1222851"/>
                </a:cubicBezTo>
                <a:cubicBezTo>
                  <a:pt x="489020" y="1213633"/>
                  <a:pt x="463575" y="1206624"/>
                  <a:pt x="436404" y="1211424"/>
                </a:cubicBezTo>
                <a:cubicBezTo>
                  <a:pt x="433908" y="1211905"/>
                  <a:pt x="431123" y="1210849"/>
                  <a:pt x="428626" y="1210177"/>
                </a:cubicBezTo>
                <a:cubicBezTo>
                  <a:pt x="416432" y="1206720"/>
                  <a:pt x="404526" y="1201247"/>
                  <a:pt x="392141" y="1199999"/>
                </a:cubicBezTo>
                <a:cubicBezTo>
                  <a:pt x="361608" y="1196927"/>
                  <a:pt x="330884" y="1195678"/>
                  <a:pt x="300157" y="1193662"/>
                </a:cubicBezTo>
                <a:cubicBezTo>
                  <a:pt x="298237" y="1193566"/>
                  <a:pt x="296221" y="1193566"/>
                  <a:pt x="294493" y="1192894"/>
                </a:cubicBezTo>
                <a:cubicBezTo>
                  <a:pt x="283163" y="1188765"/>
                  <a:pt x="273274" y="1190110"/>
                  <a:pt x="263671" y="1197982"/>
                </a:cubicBezTo>
                <a:cubicBezTo>
                  <a:pt x="259447" y="1201439"/>
                  <a:pt x="253686" y="1203263"/>
                  <a:pt x="248406" y="1205184"/>
                </a:cubicBezTo>
                <a:cubicBezTo>
                  <a:pt x="240628" y="1208065"/>
                  <a:pt x="232659" y="1210849"/>
                  <a:pt x="224594" y="1212673"/>
                </a:cubicBezTo>
                <a:cubicBezTo>
                  <a:pt x="216624" y="1214401"/>
                  <a:pt x="208079" y="1216801"/>
                  <a:pt x="200398" y="1215458"/>
                </a:cubicBezTo>
                <a:cubicBezTo>
                  <a:pt x="186572" y="1213057"/>
                  <a:pt x="173417" y="1207681"/>
                  <a:pt x="159783" y="1204127"/>
                </a:cubicBezTo>
                <a:cubicBezTo>
                  <a:pt x="155079" y="1202879"/>
                  <a:pt x="149893" y="1203072"/>
                  <a:pt x="144997" y="1202975"/>
                </a:cubicBezTo>
                <a:cubicBezTo>
                  <a:pt x="133763" y="1202688"/>
                  <a:pt x="122241" y="1205472"/>
                  <a:pt x="112064" y="1197503"/>
                </a:cubicBezTo>
                <a:cubicBezTo>
                  <a:pt x="102655" y="1190014"/>
                  <a:pt x="93148" y="1192221"/>
                  <a:pt x="83259" y="1197887"/>
                </a:cubicBezTo>
                <a:cubicBezTo>
                  <a:pt x="76154" y="1201920"/>
                  <a:pt x="68090" y="1205088"/>
                  <a:pt x="60120" y="1206624"/>
                </a:cubicBezTo>
                <a:cubicBezTo>
                  <a:pt x="49174" y="1208736"/>
                  <a:pt x="38324" y="1209601"/>
                  <a:pt x="26514" y="1208352"/>
                </a:cubicBezTo>
                <a:cubicBezTo>
                  <a:pt x="18161" y="1207488"/>
                  <a:pt x="11343" y="1207104"/>
                  <a:pt x="4814" y="1202015"/>
                </a:cubicBezTo>
                <a:cubicBezTo>
                  <a:pt x="3759" y="1201247"/>
                  <a:pt x="1839" y="1201055"/>
                  <a:pt x="398" y="1201152"/>
                </a:cubicBezTo>
                <a:lnTo>
                  <a:pt x="0" y="1201150"/>
                </a:lnTo>
                <a:lnTo>
                  <a:pt x="0" y="1004512"/>
                </a:lnTo>
                <a:lnTo>
                  <a:pt x="30355" y="1002784"/>
                </a:lnTo>
                <a:cubicBezTo>
                  <a:pt x="37748" y="1002111"/>
                  <a:pt x="44853" y="999520"/>
                  <a:pt x="52151" y="997695"/>
                </a:cubicBezTo>
                <a:cubicBezTo>
                  <a:pt x="56183" y="996639"/>
                  <a:pt x="60504" y="993855"/>
                  <a:pt x="64248" y="994430"/>
                </a:cubicBezTo>
                <a:cubicBezTo>
                  <a:pt x="85948" y="997791"/>
                  <a:pt x="105823" y="989534"/>
                  <a:pt x="126370" y="985405"/>
                </a:cubicBezTo>
                <a:cubicBezTo>
                  <a:pt x="135876" y="983485"/>
                  <a:pt x="144805" y="978876"/>
                  <a:pt x="154022" y="975708"/>
                </a:cubicBezTo>
                <a:cubicBezTo>
                  <a:pt x="156423" y="974843"/>
                  <a:pt x="159111" y="974075"/>
                  <a:pt x="161512" y="974268"/>
                </a:cubicBezTo>
                <a:cubicBezTo>
                  <a:pt x="175242" y="975420"/>
                  <a:pt x="188876" y="977052"/>
                  <a:pt x="202510" y="978300"/>
                </a:cubicBezTo>
                <a:cubicBezTo>
                  <a:pt x="214896" y="979452"/>
                  <a:pt x="227378" y="979836"/>
                  <a:pt x="233235" y="993950"/>
                </a:cubicBezTo>
                <a:cubicBezTo>
                  <a:pt x="234100" y="996159"/>
                  <a:pt x="236979" y="997791"/>
                  <a:pt x="239188" y="999231"/>
                </a:cubicBezTo>
                <a:cubicBezTo>
                  <a:pt x="273274" y="1021411"/>
                  <a:pt x="291516" y="1020835"/>
                  <a:pt x="324834" y="997407"/>
                </a:cubicBezTo>
                <a:cubicBezTo>
                  <a:pt x="328290" y="995007"/>
                  <a:pt x="335683" y="993278"/>
                  <a:pt x="337987" y="995198"/>
                </a:cubicBezTo>
                <a:cubicBezTo>
                  <a:pt x="357575" y="1011137"/>
                  <a:pt x="378986" y="1009409"/>
                  <a:pt x="401550" y="1004416"/>
                </a:cubicBezTo>
                <a:cubicBezTo>
                  <a:pt x="407407" y="1003072"/>
                  <a:pt x="415664" y="1003072"/>
                  <a:pt x="420081" y="1006240"/>
                </a:cubicBezTo>
                <a:cubicBezTo>
                  <a:pt x="441108" y="1020930"/>
                  <a:pt x="463672" y="1018819"/>
                  <a:pt x="486523" y="1014498"/>
                </a:cubicBezTo>
                <a:cubicBezTo>
                  <a:pt x="490075" y="1013826"/>
                  <a:pt x="494397" y="1010177"/>
                  <a:pt x="495932" y="1006817"/>
                </a:cubicBezTo>
                <a:cubicBezTo>
                  <a:pt x="501406" y="994911"/>
                  <a:pt x="511680" y="990878"/>
                  <a:pt x="523009" y="987517"/>
                </a:cubicBezTo>
                <a:cubicBezTo>
                  <a:pt x="540868" y="982044"/>
                  <a:pt x="558438" y="975611"/>
                  <a:pt x="576393" y="970427"/>
                </a:cubicBezTo>
                <a:cubicBezTo>
                  <a:pt x="580811" y="969179"/>
                  <a:pt x="586283" y="969947"/>
                  <a:pt x="590892" y="971387"/>
                </a:cubicBezTo>
                <a:cubicBezTo>
                  <a:pt x="606638" y="976284"/>
                  <a:pt x="616624" y="988574"/>
                  <a:pt x="627569" y="999904"/>
                </a:cubicBezTo>
                <a:cubicBezTo>
                  <a:pt x="632370" y="1004897"/>
                  <a:pt x="638995" y="1008449"/>
                  <a:pt x="645429" y="1011329"/>
                </a:cubicBezTo>
                <a:cubicBezTo>
                  <a:pt x="662135" y="1018723"/>
                  <a:pt x="679226" y="1025348"/>
                  <a:pt x="696125" y="1032356"/>
                </a:cubicBezTo>
                <a:cubicBezTo>
                  <a:pt x="697757" y="1033029"/>
                  <a:pt x="699100" y="1034757"/>
                  <a:pt x="700349" y="1036197"/>
                </a:cubicBezTo>
                <a:cubicBezTo>
                  <a:pt x="712831" y="1051368"/>
                  <a:pt x="725216" y="1066634"/>
                  <a:pt x="737795" y="1081804"/>
                </a:cubicBezTo>
                <a:cubicBezTo>
                  <a:pt x="740195" y="1084684"/>
                  <a:pt x="743652" y="1086797"/>
                  <a:pt x="746244" y="1089581"/>
                </a:cubicBezTo>
                <a:cubicBezTo>
                  <a:pt x="749893" y="1093422"/>
                  <a:pt x="754502" y="1097071"/>
                  <a:pt x="756422" y="1101680"/>
                </a:cubicBezTo>
                <a:cubicBezTo>
                  <a:pt x="762374" y="1116177"/>
                  <a:pt x="773801" y="1122419"/>
                  <a:pt x="788202" y="1125108"/>
                </a:cubicBezTo>
                <a:cubicBezTo>
                  <a:pt x="801357" y="1127603"/>
                  <a:pt x="814511" y="1129716"/>
                  <a:pt x="827569" y="1132596"/>
                </a:cubicBezTo>
                <a:cubicBezTo>
                  <a:pt x="843507" y="1136053"/>
                  <a:pt x="859350" y="1139798"/>
                  <a:pt x="875097" y="1144022"/>
                </a:cubicBezTo>
                <a:cubicBezTo>
                  <a:pt x="881913" y="1145847"/>
                  <a:pt x="889115" y="1147959"/>
                  <a:pt x="894972" y="1151704"/>
                </a:cubicBezTo>
                <a:cubicBezTo>
                  <a:pt x="911390" y="1162073"/>
                  <a:pt x="928961" y="1169082"/>
                  <a:pt x="948260" y="1166298"/>
                </a:cubicBezTo>
                <a:cubicBezTo>
                  <a:pt x="963718" y="1164089"/>
                  <a:pt x="976680" y="1169754"/>
                  <a:pt x="986282" y="1178588"/>
                </a:cubicBezTo>
                <a:cubicBezTo>
                  <a:pt x="1003757" y="1194623"/>
                  <a:pt x="1022479" y="1190973"/>
                  <a:pt x="1041107" y="1185789"/>
                </a:cubicBezTo>
                <a:cubicBezTo>
                  <a:pt x="1050708" y="1183101"/>
                  <a:pt x="1058581" y="1183485"/>
                  <a:pt x="1067703" y="1186076"/>
                </a:cubicBezTo>
                <a:cubicBezTo>
                  <a:pt x="1088826" y="1192126"/>
                  <a:pt x="1102941" y="1208544"/>
                  <a:pt x="1116574" y="1222946"/>
                </a:cubicBezTo>
                <a:cubicBezTo>
                  <a:pt x="1128193" y="1235236"/>
                  <a:pt x="1141251" y="1242149"/>
                  <a:pt x="1155557" y="1247335"/>
                </a:cubicBezTo>
                <a:cubicBezTo>
                  <a:pt x="1173608" y="1253959"/>
                  <a:pt x="1187914" y="1251464"/>
                  <a:pt x="1196556" y="1235525"/>
                </a:cubicBezTo>
                <a:cubicBezTo>
                  <a:pt x="1198956" y="1231012"/>
                  <a:pt x="1203180" y="1225730"/>
                  <a:pt x="1207693" y="1224387"/>
                </a:cubicBezTo>
                <a:cubicBezTo>
                  <a:pt x="1229488" y="1217666"/>
                  <a:pt x="1251572" y="1207872"/>
                  <a:pt x="1274904" y="1213826"/>
                </a:cubicBezTo>
                <a:cubicBezTo>
                  <a:pt x="1307165" y="1221987"/>
                  <a:pt x="1338658" y="1221507"/>
                  <a:pt x="1370919" y="1213442"/>
                </a:cubicBezTo>
                <a:cubicBezTo>
                  <a:pt x="1423247" y="1200383"/>
                  <a:pt x="1475575" y="1186557"/>
                  <a:pt x="1530593" y="1189437"/>
                </a:cubicBezTo>
                <a:cubicBezTo>
                  <a:pt x="1539713" y="1189917"/>
                  <a:pt x="1550563" y="1184060"/>
                  <a:pt x="1558436" y="1178299"/>
                </a:cubicBezTo>
                <a:cubicBezTo>
                  <a:pt x="1573511" y="1167354"/>
                  <a:pt x="1572838" y="1166489"/>
                  <a:pt x="1589737" y="1175515"/>
                </a:cubicBezTo>
                <a:cubicBezTo>
                  <a:pt x="1593770" y="1177724"/>
                  <a:pt x="1598763" y="1179068"/>
                  <a:pt x="1601740" y="1182333"/>
                </a:cubicBezTo>
                <a:cubicBezTo>
                  <a:pt x="1616909" y="1198943"/>
                  <a:pt x="1635633" y="1194910"/>
                  <a:pt x="1654259" y="1192510"/>
                </a:cubicBezTo>
                <a:cubicBezTo>
                  <a:pt x="1657524" y="1192030"/>
                  <a:pt x="1661460" y="1191358"/>
                  <a:pt x="1664246" y="1192702"/>
                </a:cubicBezTo>
                <a:cubicBezTo>
                  <a:pt x="1676823" y="1198750"/>
                  <a:pt x="1687481" y="1196639"/>
                  <a:pt x="1698427" y="1188381"/>
                </a:cubicBezTo>
                <a:cubicBezTo>
                  <a:pt x="1707932" y="1181276"/>
                  <a:pt x="1718878" y="1177052"/>
                  <a:pt x="1730112" y="1185885"/>
                </a:cubicBezTo>
                <a:cubicBezTo>
                  <a:pt x="1755076" y="1205472"/>
                  <a:pt x="1781767" y="1206432"/>
                  <a:pt x="1809996" y="1194046"/>
                </a:cubicBezTo>
                <a:cubicBezTo>
                  <a:pt x="1830159" y="1185213"/>
                  <a:pt x="1850034" y="1183196"/>
                  <a:pt x="1871254" y="1192126"/>
                </a:cubicBezTo>
                <a:cubicBezTo>
                  <a:pt x="1879415" y="1195582"/>
                  <a:pt x="1889977" y="1193278"/>
                  <a:pt x="1899482" y="1194046"/>
                </a:cubicBezTo>
                <a:cubicBezTo>
                  <a:pt x="1904859" y="1194430"/>
                  <a:pt x="1910813" y="1194526"/>
                  <a:pt x="1915420" y="1196927"/>
                </a:cubicBezTo>
                <a:cubicBezTo>
                  <a:pt x="1927711" y="1203072"/>
                  <a:pt x="1939136" y="1210945"/>
                  <a:pt x="1951522" y="1216994"/>
                </a:cubicBezTo>
                <a:cubicBezTo>
                  <a:pt x="1957475" y="1219874"/>
                  <a:pt x="1964580" y="1221410"/>
                  <a:pt x="1971302" y="1221507"/>
                </a:cubicBezTo>
                <a:cubicBezTo>
                  <a:pt x="1991177" y="1221987"/>
                  <a:pt x="2011052" y="1221987"/>
                  <a:pt x="2030831" y="1221123"/>
                </a:cubicBezTo>
                <a:cubicBezTo>
                  <a:pt x="2063476" y="1219778"/>
                  <a:pt x="2096601" y="1219490"/>
                  <a:pt x="2120125" y="1190878"/>
                </a:cubicBezTo>
                <a:cubicBezTo>
                  <a:pt x="2122046" y="1188573"/>
                  <a:pt x="2126174" y="1187229"/>
                  <a:pt x="2129439" y="1186845"/>
                </a:cubicBezTo>
                <a:cubicBezTo>
                  <a:pt x="2144513" y="1185021"/>
                  <a:pt x="2159971" y="1184828"/>
                  <a:pt x="2174854" y="1181852"/>
                </a:cubicBezTo>
                <a:cubicBezTo>
                  <a:pt x="2186760" y="1179452"/>
                  <a:pt x="2196650" y="1180220"/>
                  <a:pt x="2205674" y="1188669"/>
                </a:cubicBezTo>
                <a:cubicBezTo>
                  <a:pt x="2217485" y="1199807"/>
                  <a:pt x="2231887" y="1206336"/>
                  <a:pt x="2247634" y="1202784"/>
                </a:cubicBezTo>
                <a:cubicBezTo>
                  <a:pt x="2263379" y="1199327"/>
                  <a:pt x="2273749" y="1206816"/>
                  <a:pt x="2285367" y="1214594"/>
                </a:cubicBezTo>
                <a:cubicBezTo>
                  <a:pt x="2293817" y="1220258"/>
                  <a:pt x="2303418" y="1227363"/>
                  <a:pt x="2312827" y="1227939"/>
                </a:cubicBezTo>
                <a:cubicBezTo>
                  <a:pt x="2334143" y="1229187"/>
                  <a:pt x="2352482" y="1248967"/>
                  <a:pt x="2375622" y="1237733"/>
                </a:cubicBezTo>
                <a:cubicBezTo>
                  <a:pt x="2377158" y="1236965"/>
                  <a:pt x="2379942" y="1238885"/>
                  <a:pt x="2382151" y="1239365"/>
                </a:cubicBezTo>
                <a:cubicBezTo>
                  <a:pt x="2399817" y="1243014"/>
                  <a:pt x="2416428" y="1239461"/>
                  <a:pt x="2429390" y="1227459"/>
                </a:cubicBezTo>
                <a:cubicBezTo>
                  <a:pt x="2446385" y="1211809"/>
                  <a:pt x="2465203" y="1210272"/>
                  <a:pt x="2486134" y="1215362"/>
                </a:cubicBezTo>
                <a:cubicBezTo>
                  <a:pt x="2492856" y="1216994"/>
                  <a:pt x="2499577" y="1218146"/>
                  <a:pt x="2506394" y="1219490"/>
                </a:cubicBezTo>
                <a:cubicBezTo>
                  <a:pt x="2515611" y="1221410"/>
                  <a:pt x="2524925" y="1223427"/>
                  <a:pt x="2534142" y="1225347"/>
                </a:cubicBezTo>
                <a:cubicBezTo>
                  <a:pt x="2543072" y="1227268"/>
                  <a:pt x="2552962" y="1230532"/>
                  <a:pt x="2559874" y="1222275"/>
                </a:cubicBezTo>
                <a:cubicBezTo>
                  <a:pt x="2565827" y="1215169"/>
                  <a:pt x="2570052" y="1215842"/>
                  <a:pt x="2575525" y="1221987"/>
                </a:cubicBezTo>
                <a:cubicBezTo>
                  <a:pt x="2594536" y="1243494"/>
                  <a:pt x="2617580" y="1256936"/>
                  <a:pt x="2646960" y="1257896"/>
                </a:cubicBezTo>
                <a:cubicBezTo>
                  <a:pt x="2653009" y="1258088"/>
                  <a:pt x="2659154" y="1259432"/>
                  <a:pt x="2665107" y="1260873"/>
                </a:cubicBezTo>
                <a:cubicBezTo>
                  <a:pt x="2668756" y="1261736"/>
                  <a:pt x="2673173" y="1262697"/>
                  <a:pt x="2675381" y="1265290"/>
                </a:cubicBezTo>
                <a:cubicBezTo>
                  <a:pt x="2692567" y="1285068"/>
                  <a:pt x="2713979" y="1298799"/>
                  <a:pt x="2737311" y="1309841"/>
                </a:cubicBezTo>
                <a:cubicBezTo>
                  <a:pt x="2745664" y="1313777"/>
                  <a:pt x="2754594" y="1317713"/>
                  <a:pt x="2763619" y="1318866"/>
                </a:cubicBezTo>
                <a:cubicBezTo>
                  <a:pt x="2773028" y="1320018"/>
                  <a:pt x="2782917" y="1318098"/>
                  <a:pt x="2792519" y="1317041"/>
                </a:cubicBezTo>
                <a:cubicBezTo>
                  <a:pt x="2798184" y="1316466"/>
                  <a:pt x="2804713" y="1316561"/>
                  <a:pt x="2809226" y="1313777"/>
                </a:cubicBezTo>
                <a:cubicBezTo>
                  <a:pt x="2823532" y="1305039"/>
                  <a:pt x="2837358" y="1295631"/>
                  <a:pt x="2850705" y="1285452"/>
                </a:cubicBezTo>
                <a:cubicBezTo>
                  <a:pt x="2862131" y="1276715"/>
                  <a:pt x="2864435" y="1275467"/>
                  <a:pt x="2874324" y="1286413"/>
                </a:cubicBezTo>
                <a:cubicBezTo>
                  <a:pt x="2884502" y="1297647"/>
                  <a:pt x="2897176" y="1303503"/>
                  <a:pt x="2911194" y="1305903"/>
                </a:cubicBezTo>
                <a:cubicBezTo>
                  <a:pt x="2933373" y="1309648"/>
                  <a:pt x="2955745" y="1312816"/>
                  <a:pt x="2978116" y="1314641"/>
                </a:cubicBezTo>
                <a:cubicBezTo>
                  <a:pt x="2998375" y="1316273"/>
                  <a:pt x="3008073" y="1307440"/>
                  <a:pt x="3012106" y="1287373"/>
                </a:cubicBezTo>
                <a:cubicBezTo>
                  <a:pt x="3014410" y="1276235"/>
                  <a:pt x="3017387" y="1264137"/>
                  <a:pt x="3029676" y="1261161"/>
                </a:cubicBezTo>
                <a:cubicBezTo>
                  <a:pt x="3049744" y="1256360"/>
                  <a:pt x="3070579" y="1254248"/>
                  <a:pt x="3080469" y="1230724"/>
                </a:cubicBezTo>
                <a:cubicBezTo>
                  <a:pt x="3085941" y="1235909"/>
                  <a:pt x="3089302" y="1238981"/>
                  <a:pt x="3092567" y="1242054"/>
                </a:cubicBezTo>
                <a:cubicBezTo>
                  <a:pt x="3101592" y="1250599"/>
                  <a:pt x="3120314" y="1254248"/>
                  <a:pt x="3129821" y="1246855"/>
                </a:cubicBezTo>
                <a:cubicBezTo>
                  <a:pt x="3143839" y="1236101"/>
                  <a:pt x="3156705" y="1238117"/>
                  <a:pt x="3170147" y="1246471"/>
                </a:cubicBezTo>
                <a:cubicBezTo>
                  <a:pt x="3192615" y="1260297"/>
                  <a:pt x="3217674" y="1257128"/>
                  <a:pt x="3240429" y="1251559"/>
                </a:cubicBezTo>
                <a:cubicBezTo>
                  <a:pt x="3257617" y="1247430"/>
                  <a:pt x="3275956" y="1239845"/>
                  <a:pt x="3287189" y="1222466"/>
                </a:cubicBezTo>
                <a:cubicBezTo>
                  <a:pt x="3290741" y="1216898"/>
                  <a:pt x="3298711" y="1214113"/>
                  <a:pt x="3305049" y="1210465"/>
                </a:cubicBezTo>
                <a:cubicBezTo>
                  <a:pt x="3310329" y="1207488"/>
                  <a:pt x="3315898" y="1204704"/>
                  <a:pt x="3321755" y="1202784"/>
                </a:cubicBezTo>
                <a:cubicBezTo>
                  <a:pt x="3327995" y="1200671"/>
                  <a:pt x="3334909" y="1197598"/>
                  <a:pt x="3341055" y="1198463"/>
                </a:cubicBezTo>
                <a:cubicBezTo>
                  <a:pt x="3359681" y="1200959"/>
                  <a:pt x="3374467" y="1196062"/>
                  <a:pt x="3387621" y="1182140"/>
                </a:cubicBezTo>
                <a:cubicBezTo>
                  <a:pt x="3394439" y="1174939"/>
                  <a:pt x="3404520" y="1166202"/>
                  <a:pt x="3413161" y="1166105"/>
                </a:cubicBezTo>
                <a:cubicBezTo>
                  <a:pt x="3434189" y="1165818"/>
                  <a:pt x="3451663" y="1158905"/>
                  <a:pt x="3470579" y="1150647"/>
                </a:cubicBezTo>
                <a:cubicBezTo>
                  <a:pt x="3482772" y="1145366"/>
                  <a:pt x="3496598" y="1141718"/>
                  <a:pt x="3509657" y="1136821"/>
                </a:cubicBezTo>
                <a:cubicBezTo>
                  <a:pt x="3524923" y="1131060"/>
                  <a:pt x="3541534" y="1128948"/>
                  <a:pt x="3550847" y="1113009"/>
                </a:cubicBezTo>
                <a:cubicBezTo>
                  <a:pt x="3551903" y="1111281"/>
                  <a:pt x="3555072" y="1110993"/>
                  <a:pt x="3556608" y="1109361"/>
                </a:cubicBezTo>
                <a:cubicBezTo>
                  <a:pt x="3561505" y="1104368"/>
                  <a:pt x="3567842" y="1099760"/>
                  <a:pt x="3570435" y="1093710"/>
                </a:cubicBezTo>
                <a:cubicBezTo>
                  <a:pt x="3577923" y="1076044"/>
                  <a:pt x="3583780" y="1057800"/>
                  <a:pt x="3590501" y="1039846"/>
                </a:cubicBezTo>
                <a:cubicBezTo>
                  <a:pt x="3591942" y="1036005"/>
                  <a:pt x="3593285" y="1031108"/>
                  <a:pt x="3596263" y="1028900"/>
                </a:cubicBezTo>
                <a:cubicBezTo>
                  <a:pt x="3613449" y="1016226"/>
                  <a:pt x="3630925" y="1004032"/>
                  <a:pt x="3648591" y="992030"/>
                </a:cubicBezTo>
                <a:cubicBezTo>
                  <a:pt x="3655696" y="987229"/>
                  <a:pt x="3661649" y="989918"/>
                  <a:pt x="3667986" y="995487"/>
                </a:cubicBezTo>
                <a:cubicBezTo>
                  <a:pt x="3674131" y="1000768"/>
                  <a:pt x="3681717" y="1006240"/>
                  <a:pt x="3689397" y="1007585"/>
                </a:cubicBezTo>
                <a:cubicBezTo>
                  <a:pt x="3704760" y="1010177"/>
                  <a:pt x="3720698" y="1010753"/>
                  <a:pt x="3736349" y="1010753"/>
                </a:cubicBezTo>
                <a:cubicBezTo>
                  <a:pt x="3742205" y="1010753"/>
                  <a:pt x="3748446" y="1007297"/>
                  <a:pt x="3753919" y="1004513"/>
                </a:cubicBezTo>
                <a:cubicBezTo>
                  <a:pt x="3764289" y="999231"/>
                  <a:pt x="3773890" y="992126"/>
                  <a:pt x="3784643" y="987710"/>
                </a:cubicBezTo>
                <a:cubicBezTo>
                  <a:pt x="3797126" y="982621"/>
                  <a:pt x="3804615" y="974459"/>
                  <a:pt x="3808359" y="961689"/>
                </a:cubicBezTo>
                <a:cubicBezTo>
                  <a:pt x="3813929" y="942679"/>
                  <a:pt x="3827179" y="929428"/>
                  <a:pt x="3842829" y="918674"/>
                </a:cubicBezTo>
                <a:cubicBezTo>
                  <a:pt x="3862705" y="904944"/>
                  <a:pt x="3886421" y="905616"/>
                  <a:pt x="3908983" y="902256"/>
                </a:cubicBezTo>
                <a:cubicBezTo>
                  <a:pt x="3917625" y="901008"/>
                  <a:pt x="3926555" y="899951"/>
                  <a:pt x="3934428" y="896783"/>
                </a:cubicBezTo>
                <a:cubicBezTo>
                  <a:pt x="3964288" y="884877"/>
                  <a:pt x="3994149" y="873548"/>
                  <a:pt x="4026987" y="873835"/>
                </a:cubicBezTo>
                <a:cubicBezTo>
                  <a:pt x="4029674" y="873835"/>
                  <a:pt x="4032363" y="873548"/>
                  <a:pt x="4035051" y="873067"/>
                </a:cubicBezTo>
                <a:cubicBezTo>
                  <a:pt x="4058383" y="869131"/>
                  <a:pt x="4082483" y="867594"/>
                  <a:pt x="4099189" y="846664"/>
                </a:cubicBezTo>
                <a:cubicBezTo>
                  <a:pt x="4102261" y="842823"/>
                  <a:pt x="4109271" y="841671"/>
                  <a:pt x="4114647" y="840134"/>
                </a:cubicBezTo>
                <a:cubicBezTo>
                  <a:pt x="4123961" y="837638"/>
                  <a:pt x="4130203" y="832549"/>
                  <a:pt x="4133563" y="823427"/>
                </a:cubicBezTo>
                <a:cubicBezTo>
                  <a:pt x="4139229" y="807681"/>
                  <a:pt x="4145949" y="792223"/>
                  <a:pt x="4151039" y="776284"/>
                </a:cubicBezTo>
                <a:cubicBezTo>
                  <a:pt x="4154591" y="765338"/>
                  <a:pt x="4161215" y="759289"/>
                  <a:pt x="4171489" y="754776"/>
                </a:cubicBezTo>
                <a:cubicBezTo>
                  <a:pt x="4177251" y="752280"/>
                  <a:pt x="4182243" y="746808"/>
                  <a:pt x="4186372" y="741718"/>
                </a:cubicBezTo>
                <a:cubicBezTo>
                  <a:pt x="4191365" y="735573"/>
                  <a:pt x="4193957" y="727412"/>
                  <a:pt x="4199429" y="721940"/>
                </a:cubicBezTo>
                <a:cubicBezTo>
                  <a:pt x="4212775" y="708305"/>
                  <a:pt x="4216905" y="693231"/>
                  <a:pt x="4212487" y="674604"/>
                </a:cubicBezTo>
                <a:cubicBezTo>
                  <a:pt x="4208551" y="658090"/>
                  <a:pt x="4218921" y="636006"/>
                  <a:pt x="4232555" y="632645"/>
                </a:cubicBezTo>
                <a:cubicBezTo>
                  <a:pt x="4247629" y="628900"/>
                  <a:pt x="4257999" y="619684"/>
                  <a:pt x="4268657" y="609410"/>
                </a:cubicBezTo>
                <a:cubicBezTo>
                  <a:pt x="4274609" y="603649"/>
                  <a:pt x="4282963" y="598656"/>
                  <a:pt x="4291028" y="597216"/>
                </a:cubicBezTo>
                <a:cubicBezTo>
                  <a:pt x="4321657" y="591647"/>
                  <a:pt x="4350557" y="598464"/>
                  <a:pt x="4379651" y="609506"/>
                </a:cubicBezTo>
                <a:cubicBezTo>
                  <a:pt x="4398661" y="616707"/>
                  <a:pt x="4419784" y="618627"/>
                  <a:pt x="4440139" y="621507"/>
                </a:cubicBezTo>
                <a:cubicBezTo>
                  <a:pt x="4446477" y="622371"/>
                  <a:pt x="4454542" y="620452"/>
                  <a:pt x="4460015" y="616899"/>
                </a:cubicBezTo>
                <a:cubicBezTo>
                  <a:pt x="4479218" y="604609"/>
                  <a:pt x="4498325" y="591935"/>
                  <a:pt x="4516183" y="577724"/>
                </a:cubicBezTo>
                <a:cubicBezTo>
                  <a:pt x="4532795" y="564379"/>
                  <a:pt x="4551517" y="558810"/>
                  <a:pt x="4571681" y="560250"/>
                </a:cubicBezTo>
                <a:cubicBezTo>
                  <a:pt x="4586371" y="561306"/>
                  <a:pt x="4599621" y="558905"/>
                  <a:pt x="4613447" y="555257"/>
                </a:cubicBezTo>
                <a:cubicBezTo>
                  <a:pt x="4624969" y="552185"/>
                  <a:pt x="4637643" y="550072"/>
                  <a:pt x="4649355" y="551417"/>
                </a:cubicBezTo>
                <a:cubicBezTo>
                  <a:pt x="4665775" y="553337"/>
                  <a:pt x="4679313" y="550553"/>
                  <a:pt x="4692467" y="540663"/>
                </a:cubicBezTo>
                <a:cubicBezTo>
                  <a:pt x="4699476" y="535382"/>
                  <a:pt x="4708502" y="532598"/>
                  <a:pt x="4716855" y="528949"/>
                </a:cubicBezTo>
                <a:cubicBezTo>
                  <a:pt x="4729721" y="523284"/>
                  <a:pt x="4743067" y="518483"/>
                  <a:pt x="4755645" y="512147"/>
                </a:cubicBezTo>
                <a:cubicBezTo>
                  <a:pt x="4769183" y="505425"/>
                  <a:pt x="4781569" y="496112"/>
                  <a:pt x="4795395" y="490351"/>
                </a:cubicBezTo>
                <a:cubicBezTo>
                  <a:pt x="4810278" y="484110"/>
                  <a:pt x="4819879" y="474605"/>
                  <a:pt x="4825928" y="459818"/>
                </a:cubicBezTo>
                <a:cubicBezTo>
                  <a:pt x="4829769" y="450504"/>
                  <a:pt x="4835049" y="440615"/>
                  <a:pt x="4842347" y="434086"/>
                </a:cubicBezTo>
                <a:cubicBezTo>
                  <a:pt x="4857422" y="420740"/>
                  <a:pt x="4875087" y="410370"/>
                  <a:pt x="4890451" y="397216"/>
                </a:cubicBezTo>
                <a:cubicBezTo>
                  <a:pt x="4912054" y="378781"/>
                  <a:pt x="4932025" y="359194"/>
                  <a:pt x="4933945" y="327701"/>
                </a:cubicBezTo>
                <a:cubicBezTo>
                  <a:pt x="4935001" y="310322"/>
                  <a:pt x="4944219" y="302929"/>
                  <a:pt x="4961214" y="298801"/>
                </a:cubicBezTo>
                <a:cubicBezTo>
                  <a:pt x="4966878" y="297457"/>
                  <a:pt x="4974945" y="294864"/>
                  <a:pt x="4976672" y="290639"/>
                </a:cubicBezTo>
                <a:cubicBezTo>
                  <a:pt x="4981857" y="278061"/>
                  <a:pt x="4992610" y="275565"/>
                  <a:pt x="5002979" y="270573"/>
                </a:cubicBezTo>
                <a:cubicBezTo>
                  <a:pt x="5009221" y="267596"/>
                  <a:pt x="5016903" y="261739"/>
                  <a:pt x="5018535" y="255690"/>
                </a:cubicBezTo>
                <a:cubicBezTo>
                  <a:pt x="5025255" y="231206"/>
                  <a:pt x="5043690" y="216804"/>
                  <a:pt x="5061069" y="200961"/>
                </a:cubicBezTo>
                <a:cubicBezTo>
                  <a:pt x="5066158" y="196256"/>
                  <a:pt x="5071631" y="190879"/>
                  <a:pt x="5074127" y="184735"/>
                </a:cubicBezTo>
                <a:cubicBezTo>
                  <a:pt x="5079409" y="171484"/>
                  <a:pt x="5087281" y="161882"/>
                  <a:pt x="5101108" y="156891"/>
                </a:cubicBezTo>
                <a:cubicBezTo>
                  <a:pt x="5105524" y="155354"/>
                  <a:pt x="5109557" y="151801"/>
                  <a:pt x="5112918" y="148441"/>
                </a:cubicBezTo>
                <a:cubicBezTo>
                  <a:pt x="5120119" y="141144"/>
                  <a:pt x="5126167" y="132598"/>
                  <a:pt x="5133753" y="125782"/>
                </a:cubicBezTo>
                <a:cubicBezTo>
                  <a:pt x="5153051" y="108211"/>
                  <a:pt x="5172159" y="90928"/>
                  <a:pt x="5183393" y="66348"/>
                </a:cubicBezTo>
                <a:cubicBezTo>
                  <a:pt x="5188865" y="54346"/>
                  <a:pt x="5195107" y="41288"/>
                  <a:pt x="5204709" y="33030"/>
                </a:cubicBezTo>
                <a:cubicBezTo>
                  <a:pt x="5216903" y="22565"/>
                  <a:pt x="5232937" y="16612"/>
                  <a:pt x="5247243" y="845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5" name="Freeform: Shape 24">
            <a:extLst>
              <a:ext uri="{FF2B5EF4-FFF2-40B4-BE49-F238E27FC236}">
                <a16:creationId xmlns:a16="http://schemas.microsoft.com/office/drawing/2014/main" id="{35A51D22-76EA-4C70-B5C9-ED3946924C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27088" y="4258080"/>
            <a:ext cx="4403345" cy="1180695"/>
          </a:xfrm>
          <a:custGeom>
            <a:avLst/>
            <a:gdLst>
              <a:gd name="connsiteX0" fmla="*/ 5260975 w 5260975"/>
              <a:gd name="connsiteY0" fmla="*/ 0 h 1410656"/>
              <a:gd name="connsiteX1" fmla="*/ 5260975 w 5260975"/>
              <a:gd name="connsiteY1" fmla="*/ 221634 h 1410656"/>
              <a:gd name="connsiteX2" fmla="*/ 5226503 w 5260975"/>
              <a:gd name="connsiteY2" fmla="*/ 237063 h 1410656"/>
              <a:gd name="connsiteX3" fmla="*/ 5206341 w 5260975"/>
              <a:gd name="connsiteY3" fmla="*/ 245128 h 1410656"/>
              <a:gd name="connsiteX4" fmla="*/ 5123287 w 5260975"/>
              <a:gd name="connsiteY4" fmla="*/ 297073 h 1410656"/>
              <a:gd name="connsiteX5" fmla="*/ 5048107 w 5260975"/>
              <a:gd name="connsiteY5" fmla="*/ 361307 h 1410656"/>
              <a:gd name="connsiteX6" fmla="*/ 4992899 w 5260975"/>
              <a:gd name="connsiteY6" fmla="*/ 437542 h 1410656"/>
              <a:gd name="connsiteX7" fmla="*/ 4977440 w 5260975"/>
              <a:gd name="connsiteY7" fmla="*/ 455690 h 1410656"/>
              <a:gd name="connsiteX8" fmla="*/ 4935193 w 5260975"/>
              <a:gd name="connsiteY8" fmla="*/ 478445 h 1410656"/>
              <a:gd name="connsiteX9" fmla="*/ 4897844 w 5260975"/>
              <a:gd name="connsiteY9" fmla="*/ 495535 h 1410656"/>
              <a:gd name="connsiteX10" fmla="*/ 4870767 w 5260975"/>
              <a:gd name="connsiteY10" fmla="*/ 514451 h 1410656"/>
              <a:gd name="connsiteX11" fmla="*/ 4847916 w 5260975"/>
              <a:gd name="connsiteY11" fmla="*/ 531830 h 1410656"/>
              <a:gd name="connsiteX12" fmla="*/ 4796163 w 5260975"/>
              <a:gd name="connsiteY12" fmla="*/ 576765 h 1410656"/>
              <a:gd name="connsiteX13" fmla="*/ 4738843 w 5260975"/>
              <a:gd name="connsiteY13" fmla="*/ 614691 h 1410656"/>
              <a:gd name="connsiteX14" fmla="*/ 4692755 w 5260975"/>
              <a:gd name="connsiteY14" fmla="*/ 661162 h 1410656"/>
              <a:gd name="connsiteX15" fmla="*/ 4673744 w 5260975"/>
              <a:gd name="connsiteY15" fmla="*/ 686318 h 1410656"/>
              <a:gd name="connsiteX16" fmla="*/ 4633801 w 5260975"/>
              <a:gd name="connsiteY16" fmla="*/ 703505 h 1410656"/>
              <a:gd name="connsiteX17" fmla="*/ 4590499 w 5260975"/>
              <a:gd name="connsiteY17" fmla="*/ 730389 h 1410656"/>
              <a:gd name="connsiteX18" fmla="*/ 4559773 w 5260975"/>
              <a:gd name="connsiteY18" fmla="*/ 757081 h 1410656"/>
              <a:gd name="connsiteX19" fmla="*/ 4536059 w 5260975"/>
              <a:gd name="connsiteY19" fmla="*/ 774940 h 1410656"/>
              <a:gd name="connsiteX20" fmla="*/ 4502549 w 5260975"/>
              <a:gd name="connsiteY20" fmla="*/ 792895 h 1410656"/>
              <a:gd name="connsiteX21" fmla="*/ 4468944 w 5260975"/>
              <a:gd name="connsiteY21" fmla="*/ 816419 h 1410656"/>
              <a:gd name="connsiteX22" fmla="*/ 4452622 w 5260975"/>
              <a:gd name="connsiteY22" fmla="*/ 830917 h 1410656"/>
              <a:gd name="connsiteX23" fmla="*/ 4421032 w 5260975"/>
              <a:gd name="connsiteY23" fmla="*/ 855016 h 1410656"/>
              <a:gd name="connsiteX24" fmla="*/ 4388483 w 5260975"/>
              <a:gd name="connsiteY24" fmla="*/ 877484 h 1410656"/>
              <a:gd name="connsiteX25" fmla="*/ 4327321 w 5260975"/>
              <a:gd name="connsiteY25" fmla="*/ 903216 h 1410656"/>
              <a:gd name="connsiteX26" fmla="*/ 4271633 w 5260975"/>
              <a:gd name="connsiteY26" fmla="*/ 941046 h 1410656"/>
              <a:gd name="connsiteX27" fmla="*/ 4227465 w 5260975"/>
              <a:gd name="connsiteY27" fmla="*/ 968698 h 1410656"/>
              <a:gd name="connsiteX28" fmla="*/ 4201733 w 5260975"/>
              <a:gd name="connsiteY28" fmla="*/ 986846 h 1410656"/>
              <a:gd name="connsiteX29" fmla="*/ 4154494 w 5260975"/>
              <a:gd name="connsiteY29" fmla="*/ 1027364 h 1410656"/>
              <a:gd name="connsiteX30" fmla="*/ 4081234 w 5260975"/>
              <a:gd name="connsiteY30" fmla="*/ 1069994 h 1410656"/>
              <a:gd name="connsiteX31" fmla="*/ 4036971 w 5260975"/>
              <a:gd name="connsiteY31" fmla="*/ 1093038 h 1410656"/>
              <a:gd name="connsiteX32" fmla="*/ 3941725 w 5260975"/>
              <a:gd name="connsiteY32" fmla="*/ 1127796 h 1410656"/>
              <a:gd name="connsiteX33" fmla="*/ 3910999 w 5260975"/>
              <a:gd name="connsiteY33" fmla="*/ 1140182 h 1410656"/>
              <a:gd name="connsiteX34" fmla="*/ 3875859 w 5260975"/>
              <a:gd name="connsiteY34" fmla="*/ 1148343 h 1410656"/>
              <a:gd name="connsiteX35" fmla="*/ 3819401 w 5260975"/>
              <a:gd name="connsiteY35" fmla="*/ 1167642 h 1410656"/>
              <a:gd name="connsiteX36" fmla="*/ 3709176 w 5260975"/>
              <a:gd name="connsiteY36" fmla="*/ 1200863 h 1410656"/>
              <a:gd name="connsiteX37" fmla="*/ 3684981 w 5260975"/>
              <a:gd name="connsiteY37" fmla="*/ 1205952 h 1410656"/>
              <a:gd name="connsiteX38" fmla="*/ 3623338 w 5260975"/>
              <a:gd name="connsiteY38" fmla="*/ 1227363 h 1410656"/>
              <a:gd name="connsiteX39" fmla="*/ 3586373 w 5260975"/>
              <a:gd name="connsiteY39" fmla="*/ 1241765 h 1410656"/>
              <a:gd name="connsiteX40" fmla="*/ 3555743 w 5260975"/>
              <a:gd name="connsiteY40" fmla="*/ 1250023 h 1410656"/>
              <a:gd name="connsiteX41" fmla="*/ 3528667 w 5260975"/>
              <a:gd name="connsiteY41" fmla="*/ 1253864 h 1410656"/>
              <a:gd name="connsiteX42" fmla="*/ 3457424 w 5260975"/>
              <a:gd name="connsiteY42" fmla="*/ 1272874 h 1410656"/>
              <a:gd name="connsiteX43" fmla="*/ 3429003 w 5260975"/>
              <a:gd name="connsiteY43" fmla="*/ 1280364 h 1410656"/>
              <a:gd name="connsiteX44" fmla="*/ 3355264 w 5260975"/>
              <a:gd name="connsiteY44" fmla="*/ 1306096 h 1410656"/>
              <a:gd name="connsiteX45" fmla="*/ 3292757 w 5260975"/>
              <a:gd name="connsiteY45" fmla="*/ 1323090 h 1410656"/>
              <a:gd name="connsiteX46" fmla="*/ 3266643 w 5260975"/>
              <a:gd name="connsiteY46" fmla="*/ 1331251 h 1410656"/>
              <a:gd name="connsiteX47" fmla="*/ 3206921 w 5260975"/>
              <a:gd name="connsiteY47" fmla="*/ 1344886 h 1410656"/>
              <a:gd name="connsiteX48" fmla="*/ 3173123 w 5260975"/>
              <a:gd name="connsiteY48" fmla="*/ 1354488 h 1410656"/>
              <a:gd name="connsiteX49" fmla="*/ 3090646 w 5260975"/>
              <a:gd name="connsiteY49" fmla="*/ 1365337 h 1410656"/>
              <a:gd name="connsiteX50" fmla="*/ 3005480 w 5260975"/>
              <a:gd name="connsiteY50" fmla="*/ 1375802 h 1410656"/>
              <a:gd name="connsiteX51" fmla="*/ 2958721 w 5260975"/>
              <a:gd name="connsiteY51" fmla="*/ 1379259 h 1410656"/>
              <a:gd name="connsiteX52" fmla="*/ 2917915 w 5260975"/>
              <a:gd name="connsiteY52" fmla="*/ 1384733 h 1410656"/>
              <a:gd name="connsiteX53" fmla="*/ 2882389 w 5260975"/>
              <a:gd name="connsiteY53" fmla="*/ 1388189 h 1410656"/>
              <a:gd name="connsiteX54" fmla="*/ 2825837 w 5260975"/>
              <a:gd name="connsiteY54" fmla="*/ 1395198 h 1410656"/>
              <a:gd name="connsiteX55" fmla="*/ 2802313 w 5260975"/>
              <a:gd name="connsiteY55" fmla="*/ 1397023 h 1410656"/>
              <a:gd name="connsiteX56" fmla="*/ 2746816 w 5260975"/>
              <a:gd name="connsiteY56" fmla="*/ 1396926 h 1410656"/>
              <a:gd name="connsiteX57" fmla="*/ 2727517 w 5260975"/>
              <a:gd name="connsiteY57" fmla="*/ 1395966 h 1410656"/>
              <a:gd name="connsiteX58" fmla="*/ 2690359 w 5260975"/>
              <a:gd name="connsiteY58" fmla="*/ 1384060 h 1410656"/>
              <a:gd name="connsiteX59" fmla="*/ 2685943 w 5260975"/>
              <a:gd name="connsiteY59" fmla="*/ 1383196 h 1410656"/>
              <a:gd name="connsiteX60" fmla="*/ 2661554 w 5260975"/>
              <a:gd name="connsiteY60" fmla="*/ 1378491 h 1410656"/>
              <a:gd name="connsiteX61" fmla="*/ 2648208 w 5260975"/>
              <a:gd name="connsiteY61" fmla="*/ 1376955 h 1410656"/>
              <a:gd name="connsiteX62" fmla="*/ 2597512 w 5260975"/>
              <a:gd name="connsiteY62" fmla="*/ 1367162 h 1410656"/>
              <a:gd name="connsiteX63" fmla="*/ 2568324 w 5260975"/>
              <a:gd name="connsiteY63" fmla="*/ 1362553 h 1410656"/>
              <a:gd name="connsiteX64" fmla="*/ 2544704 w 5260975"/>
              <a:gd name="connsiteY64" fmla="*/ 1363225 h 1410656"/>
              <a:gd name="connsiteX65" fmla="*/ 2503225 w 5260975"/>
              <a:gd name="connsiteY65" fmla="*/ 1364089 h 1410656"/>
              <a:gd name="connsiteX66" fmla="*/ 2489975 w 5260975"/>
              <a:gd name="connsiteY66" fmla="*/ 1366298 h 1410656"/>
              <a:gd name="connsiteX67" fmla="*/ 2430061 w 5260975"/>
              <a:gd name="connsiteY67" fmla="*/ 1359960 h 1410656"/>
              <a:gd name="connsiteX68" fmla="*/ 2395880 w 5260975"/>
              <a:gd name="connsiteY68" fmla="*/ 1359480 h 1410656"/>
              <a:gd name="connsiteX69" fmla="*/ 2357378 w 5260975"/>
              <a:gd name="connsiteY69" fmla="*/ 1351607 h 1410656"/>
              <a:gd name="connsiteX70" fmla="*/ 2346145 w 5260975"/>
              <a:gd name="connsiteY70" fmla="*/ 1351991 h 1410656"/>
              <a:gd name="connsiteX71" fmla="*/ 2333567 w 5260975"/>
              <a:gd name="connsiteY71" fmla="*/ 1352663 h 1410656"/>
              <a:gd name="connsiteX72" fmla="*/ 2294968 w 5260975"/>
              <a:gd name="connsiteY72" fmla="*/ 1353240 h 1410656"/>
              <a:gd name="connsiteX73" fmla="*/ 2271540 w 5260975"/>
              <a:gd name="connsiteY73" fmla="*/ 1356120 h 1410656"/>
              <a:gd name="connsiteX74" fmla="*/ 2226895 w 5260975"/>
              <a:gd name="connsiteY74" fmla="*/ 1354392 h 1410656"/>
              <a:gd name="connsiteX75" fmla="*/ 2210379 w 5260975"/>
              <a:gd name="connsiteY75" fmla="*/ 1356888 h 1410656"/>
              <a:gd name="connsiteX76" fmla="*/ 2168613 w 5260975"/>
              <a:gd name="connsiteY76" fmla="*/ 1357176 h 1410656"/>
              <a:gd name="connsiteX77" fmla="*/ 2131167 w 5260975"/>
              <a:gd name="connsiteY77" fmla="*/ 1355736 h 1410656"/>
              <a:gd name="connsiteX78" fmla="*/ 2095065 w 5260975"/>
              <a:gd name="connsiteY78" fmla="*/ 1356504 h 1410656"/>
              <a:gd name="connsiteX79" fmla="*/ 2069237 w 5260975"/>
              <a:gd name="connsiteY79" fmla="*/ 1359672 h 1410656"/>
              <a:gd name="connsiteX80" fmla="*/ 2041201 w 5260975"/>
              <a:gd name="connsiteY80" fmla="*/ 1361592 h 1410656"/>
              <a:gd name="connsiteX81" fmla="*/ 1963909 w 5260975"/>
              <a:gd name="connsiteY81" fmla="*/ 1373018 h 1410656"/>
              <a:gd name="connsiteX82" fmla="*/ 1949603 w 5260975"/>
              <a:gd name="connsiteY82" fmla="*/ 1370234 h 1410656"/>
              <a:gd name="connsiteX83" fmla="*/ 1868373 w 5260975"/>
              <a:gd name="connsiteY83" fmla="*/ 1367641 h 1410656"/>
              <a:gd name="connsiteX84" fmla="*/ 1850707 w 5260975"/>
              <a:gd name="connsiteY84" fmla="*/ 1367834 h 1410656"/>
              <a:gd name="connsiteX85" fmla="*/ 1803275 w 5260975"/>
              <a:gd name="connsiteY85" fmla="*/ 1356504 h 1410656"/>
              <a:gd name="connsiteX86" fmla="*/ 1730112 w 5260975"/>
              <a:gd name="connsiteY86" fmla="*/ 1374459 h 1410656"/>
              <a:gd name="connsiteX87" fmla="*/ 1661652 w 5260975"/>
              <a:gd name="connsiteY87" fmla="*/ 1396926 h 1410656"/>
              <a:gd name="connsiteX88" fmla="*/ 1653011 w 5260975"/>
              <a:gd name="connsiteY88" fmla="*/ 1399807 h 1410656"/>
              <a:gd name="connsiteX89" fmla="*/ 1628431 w 5260975"/>
              <a:gd name="connsiteY89" fmla="*/ 1404704 h 1410656"/>
              <a:gd name="connsiteX90" fmla="*/ 1597995 w 5260975"/>
              <a:gd name="connsiteY90" fmla="*/ 1406432 h 1410656"/>
              <a:gd name="connsiteX91" fmla="*/ 1559396 w 5260975"/>
              <a:gd name="connsiteY91" fmla="*/ 1410656 h 1410656"/>
              <a:gd name="connsiteX92" fmla="*/ 1528480 w 5260975"/>
              <a:gd name="connsiteY92" fmla="*/ 1405375 h 1410656"/>
              <a:gd name="connsiteX93" fmla="*/ 1485272 w 5260975"/>
              <a:gd name="connsiteY93" fmla="*/ 1397502 h 1410656"/>
              <a:gd name="connsiteX94" fmla="*/ 1444562 w 5260975"/>
              <a:gd name="connsiteY94" fmla="*/ 1390013 h 1410656"/>
              <a:gd name="connsiteX95" fmla="*/ 1431696 w 5260975"/>
              <a:gd name="connsiteY95" fmla="*/ 1398846 h 1410656"/>
              <a:gd name="connsiteX96" fmla="*/ 1411821 w 5260975"/>
              <a:gd name="connsiteY96" fmla="*/ 1406527 h 1410656"/>
              <a:gd name="connsiteX97" fmla="*/ 1389738 w 5260975"/>
              <a:gd name="connsiteY97" fmla="*/ 1397310 h 1410656"/>
              <a:gd name="connsiteX98" fmla="*/ 1338081 w 5260975"/>
              <a:gd name="connsiteY98" fmla="*/ 1378204 h 1410656"/>
              <a:gd name="connsiteX99" fmla="*/ 1305436 w 5260975"/>
              <a:gd name="connsiteY99" fmla="*/ 1377339 h 1410656"/>
              <a:gd name="connsiteX100" fmla="*/ 1234481 w 5260975"/>
              <a:gd name="connsiteY100" fmla="*/ 1369178 h 1410656"/>
              <a:gd name="connsiteX101" fmla="*/ 1188106 w 5260975"/>
              <a:gd name="connsiteY101" fmla="*/ 1357560 h 1410656"/>
              <a:gd name="connsiteX102" fmla="*/ 1154790 w 5260975"/>
              <a:gd name="connsiteY102" fmla="*/ 1344406 h 1410656"/>
              <a:gd name="connsiteX103" fmla="*/ 1107069 w 5260975"/>
              <a:gd name="connsiteY103" fmla="*/ 1327219 h 1410656"/>
              <a:gd name="connsiteX104" fmla="*/ 1059158 w 5260975"/>
              <a:gd name="connsiteY104" fmla="*/ 1318290 h 1410656"/>
              <a:gd name="connsiteX105" fmla="*/ 1024496 w 5260975"/>
              <a:gd name="connsiteY105" fmla="*/ 1307056 h 1410656"/>
              <a:gd name="connsiteX106" fmla="*/ 982153 w 5260975"/>
              <a:gd name="connsiteY106" fmla="*/ 1299374 h 1410656"/>
              <a:gd name="connsiteX107" fmla="*/ 946628 w 5260975"/>
              <a:gd name="connsiteY107" fmla="*/ 1299087 h 1410656"/>
              <a:gd name="connsiteX108" fmla="*/ 890939 w 5260975"/>
              <a:gd name="connsiteY108" fmla="*/ 1300431 h 1410656"/>
              <a:gd name="connsiteX109" fmla="*/ 822769 w 5260975"/>
              <a:gd name="connsiteY109" fmla="*/ 1277196 h 1410656"/>
              <a:gd name="connsiteX110" fmla="*/ 795212 w 5260975"/>
              <a:gd name="connsiteY110" fmla="*/ 1272010 h 1410656"/>
              <a:gd name="connsiteX111" fmla="*/ 769288 w 5260975"/>
              <a:gd name="connsiteY111" fmla="*/ 1269610 h 1410656"/>
              <a:gd name="connsiteX112" fmla="*/ 714271 w 5260975"/>
              <a:gd name="connsiteY112" fmla="*/ 1254152 h 1410656"/>
              <a:gd name="connsiteX113" fmla="*/ 691900 w 5260975"/>
              <a:gd name="connsiteY113" fmla="*/ 1249062 h 1410656"/>
              <a:gd name="connsiteX114" fmla="*/ 660598 w 5260975"/>
              <a:gd name="connsiteY114" fmla="*/ 1249159 h 1410656"/>
              <a:gd name="connsiteX115" fmla="*/ 603662 w 5260975"/>
              <a:gd name="connsiteY115" fmla="*/ 1242054 h 1410656"/>
              <a:gd name="connsiteX116" fmla="*/ 546821 w 5260975"/>
              <a:gd name="connsiteY116" fmla="*/ 1221314 h 1410656"/>
              <a:gd name="connsiteX117" fmla="*/ 522721 w 5260975"/>
              <a:gd name="connsiteY117" fmla="*/ 1223330 h 1410656"/>
              <a:gd name="connsiteX118" fmla="*/ 514080 w 5260975"/>
              <a:gd name="connsiteY118" fmla="*/ 1222851 h 1410656"/>
              <a:gd name="connsiteX119" fmla="*/ 436404 w 5260975"/>
              <a:gd name="connsiteY119" fmla="*/ 1211424 h 1410656"/>
              <a:gd name="connsiteX120" fmla="*/ 428626 w 5260975"/>
              <a:gd name="connsiteY120" fmla="*/ 1210177 h 1410656"/>
              <a:gd name="connsiteX121" fmla="*/ 392141 w 5260975"/>
              <a:gd name="connsiteY121" fmla="*/ 1199999 h 1410656"/>
              <a:gd name="connsiteX122" fmla="*/ 300157 w 5260975"/>
              <a:gd name="connsiteY122" fmla="*/ 1193662 h 1410656"/>
              <a:gd name="connsiteX123" fmla="*/ 294493 w 5260975"/>
              <a:gd name="connsiteY123" fmla="*/ 1192894 h 1410656"/>
              <a:gd name="connsiteX124" fmla="*/ 263671 w 5260975"/>
              <a:gd name="connsiteY124" fmla="*/ 1197982 h 1410656"/>
              <a:gd name="connsiteX125" fmla="*/ 248406 w 5260975"/>
              <a:gd name="connsiteY125" fmla="*/ 1205184 h 1410656"/>
              <a:gd name="connsiteX126" fmla="*/ 224594 w 5260975"/>
              <a:gd name="connsiteY126" fmla="*/ 1212673 h 1410656"/>
              <a:gd name="connsiteX127" fmla="*/ 200398 w 5260975"/>
              <a:gd name="connsiteY127" fmla="*/ 1215458 h 1410656"/>
              <a:gd name="connsiteX128" fmla="*/ 159783 w 5260975"/>
              <a:gd name="connsiteY128" fmla="*/ 1204127 h 1410656"/>
              <a:gd name="connsiteX129" fmla="*/ 144997 w 5260975"/>
              <a:gd name="connsiteY129" fmla="*/ 1202975 h 1410656"/>
              <a:gd name="connsiteX130" fmla="*/ 112064 w 5260975"/>
              <a:gd name="connsiteY130" fmla="*/ 1197503 h 1410656"/>
              <a:gd name="connsiteX131" fmla="*/ 83259 w 5260975"/>
              <a:gd name="connsiteY131" fmla="*/ 1197887 h 1410656"/>
              <a:gd name="connsiteX132" fmla="*/ 60120 w 5260975"/>
              <a:gd name="connsiteY132" fmla="*/ 1206624 h 1410656"/>
              <a:gd name="connsiteX133" fmla="*/ 26514 w 5260975"/>
              <a:gd name="connsiteY133" fmla="*/ 1208352 h 1410656"/>
              <a:gd name="connsiteX134" fmla="*/ 4814 w 5260975"/>
              <a:gd name="connsiteY134" fmla="*/ 1202015 h 1410656"/>
              <a:gd name="connsiteX135" fmla="*/ 398 w 5260975"/>
              <a:gd name="connsiteY135" fmla="*/ 1201152 h 1410656"/>
              <a:gd name="connsiteX136" fmla="*/ 0 w 5260975"/>
              <a:gd name="connsiteY136" fmla="*/ 1201150 h 1410656"/>
              <a:gd name="connsiteX137" fmla="*/ 0 w 5260975"/>
              <a:gd name="connsiteY137" fmla="*/ 1004512 h 1410656"/>
              <a:gd name="connsiteX138" fmla="*/ 30355 w 5260975"/>
              <a:gd name="connsiteY138" fmla="*/ 1002784 h 1410656"/>
              <a:gd name="connsiteX139" fmla="*/ 52151 w 5260975"/>
              <a:gd name="connsiteY139" fmla="*/ 997695 h 1410656"/>
              <a:gd name="connsiteX140" fmla="*/ 64248 w 5260975"/>
              <a:gd name="connsiteY140" fmla="*/ 994430 h 1410656"/>
              <a:gd name="connsiteX141" fmla="*/ 126370 w 5260975"/>
              <a:gd name="connsiteY141" fmla="*/ 985405 h 1410656"/>
              <a:gd name="connsiteX142" fmla="*/ 154022 w 5260975"/>
              <a:gd name="connsiteY142" fmla="*/ 975708 h 1410656"/>
              <a:gd name="connsiteX143" fmla="*/ 161512 w 5260975"/>
              <a:gd name="connsiteY143" fmla="*/ 974268 h 1410656"/>
              <a:gd name="connsiteX144" fmla="*/ 202510 w 5260975"/>
              <a:gd name="connsiteY144" fmla="*/ 978300 h 1410656"/>
              <a:gd name="connsiteX145" fmla="*/ 233235 w 5260975"/>
              <a:gd name="connsiteY145" fmla="*/ 993950 h 1410656"/>
              <a:gd name="connsiteX146" fmla="*/ 239188 w 5260975"/>
              <a:gd name="connsiteY146" fmla="*/ 999231 h 1410656"/>
              <a:gd name="connsiteX147" fmla="*/ 324834 w 5260975"/>
              <a:gd name="connsiteY147" fmla="*/ 997407 h 1410656"/>
              <a:gd name="connsiteX148" fmla="*/ 337987 w 5260975"/>
              <a:gd name="connsiteY148" fmla="*/ 995198 h 1410656"/>
              <a:gd name="connsiteX149" fmla="*/ 401550 w 5260975"/>
              <a:gd name="connsiteY149" fmla="*/ 1004416 h 1410656"/>
              <a:gd name="connsiteX150" fmla="*/ 420081 w 5260975"/>
              <a:gd name="connsiteY150" fmla="*/ 1006240 h 1410656"/>
              <a:gd name="connsiteX151" fmla="*/ 486523 w 5260975"/>
              <a:gd name="connsiteY151" fmla="*/ 1014498 h 1410656"/>
              <a:gd name="connsiteX152" fmla="*/ 495932 w 5260975"/>
              <a:gd name="connsiteY152" fmla="*/ 1006817 h 1410656"/>
              <a:gd name="connsiteX153" fmla="*/ 523009 w 5260975"/>
              <a:gd name="connsiteY153" fmla="*/ 987517 h 1410656"/>
              <a:gd name="connsiteX154" fmla="*/ 576393 w 5260975"/>
              <a:gd name="connsiteY154" fmla="*/ 970427 h 1410656"/>
              <a:gd name="connsiteX155" fmla="*/ 590892 w 5260975"/>
              <a:gd name="connsiteY155" fmla="*/ 971387 h 1410656"/>
              <a:gd name="connsiteX156" fmla="*/ 627569 w 5260975"/>
              <a:gd name="connsiteY156" fmla="*/ 999904 h 1410656"/>
              <a:gd name="connsiteX157" fmla="*/ 645429 w 5260975"/>
              <a:gd name="connsiteY157" fmla="*/ 1011329 h 1410656"/>
              <a:gd name="connsiteX158" fmla="*/ 696125 w 5260975"/>
              <a:gd name="connsiteY158" fmla="*/ 1032356 h 1410656"/>
              <a:gd name="connsiteX159" fmla="*/ 700349 w 5260975"/>
              <a:gd name="connsiteY159" fmla="*/ 1036197 h 1410656"/>
              <a:gd name="connsiteX160" fmla="*/ 737795 w 5260975"/>
              <a:gd name="connsiteY160" fmla="*/ 1081804 h 1410656"/>
              <a:gd name="connsiteX161" fmla="*/ 746244 w 5260975"/>
              <a:gd name="connsiteY161" fmla="*/ 1089581 h 1410656"/>
              <a:gd name="connsiteX162" fmla="*/ 756422 w 5260975"/>
              <a:gd name="connsiteY162" fmla="*/ 1101680 h 1410656"/>
              <a:gd name="connsiteX163" fmla="*/ 788202 w 5260975"/>
              <a:gd name="connsiteY163" fmla="*/ 1125108 h 1410656"/>
              <a:gd name="connsiteX164" fmla="*/ 827569 w 5260975"/>
              <a:gd name="connsiteY164" fmla="*/ 1132596 h 1410656"/>
              <a:gd name="connsiteX165" fmla="*/ 875097 w 5260975"/>
              <a:gd name="connsiteY165" fmla="*/ 1144022 h 1410656"/>
              <a:gd name="connsiteX166" fmla="*/ 894972 w 5260975"/>
              <a:gd name="connsiteY166" fmla="*/ 1151704 h 1410656"/>
              <a:gd name="connsiteX167" fmla="*/ 948260 w 5260975"/>
              <a:gd name="connsiteY167" fmla="*/ 1166298 h 1410656"/>
              <a:gd name="connsiteX168" fmla="*/ 986282 w 5260975"/>
              <a:gd name="connsiteY168" fmla="*/ 1178588 h 1410656"/>
              <a:gd name="connsiteX169" fmla="*/ 1041107 w 5260975"/>
              <a:gd name="connsiteY169" fmla="*/ 1185789 h 1410656"/>
              <a:gd name="connsiteX170" fmla="*/ 1067703 w 5260975"/>
              <a:gd name="connsiteY170" fmla="*/ 1186076 h 1410656"/>
              <a:gd name="connsiteX171" fmla="*/ 1116574 w 5260975"/>
              <a:gd name="connsiteY171" fmla="*/ 1222946 h 1410656"/>
              <a:gd name="connsiteX172" fmla="*/ 1155557 w 5260975"/>
              <a:gd name="connsiteY172" fmla="*/ 1247335 h 1410656"/>
              <a:gd name="connsiteX173" fmla="*/ 1196556 w 5260975"/>
              <a:gd name="connsiteY173" fmla="*/ 1235525 h 1410656"/>
              <a:gd name="connsiteX174" fmla="*/ 1207693 w 5260975"/>
              <a:gd name="connsiteY174" fmla="*/ 1224387 h 1410656"/>
              <a:gd name="connsiteX175" fmla="*/ 1274904 w 5260975"/>
              <a:gd name="connsiteY175" fmla="*/ 1213826 h 1410656"/>
              <a:gd name="connsiteX176" fmla="*/ 1370919 w 5260975"/>
              <a:gd name="connsiteY176" fmla="*/ 1213442 h 1410656"/>
              <a:gd name="connsiteX177" fmla="*/ 1530593 w 5260975"/>
              <a:gd name="connsiteY177" fmla="*/ 1189437 h 1410656"/>
              <a:gd name="connsiteX178" fmla="*/ 1558436 w 5260975"/>
              <a:gd name="connsiteY178" fmla="*/ 1178299 h 1410656"/>
              <a:gd name="connsiteX179" fmla="*/ 1589737 w 5260975"/>
              <a:gd name="connsiteY179" fmla="*/ 1175515 h 1410656"/>
              <a:gd name="connsiteX180" fmla="*/ 1601740 w 5260975"/>
              <a:gd name="connsiteY180" fmla="*/ 1182333 h 1410656"/>
              <a:gd name="connsiteX181" fmla="*/ 1654259 w 5260975"/>
              <a:gd name="connsiteY181" fmla="*/ 1192510 h 1410656"/>
              <a:gd name="connsiteX182" fmla="*/ 1664246 w 5260975"/>
              <a:gd name="connsiteY182" fmla="*/ 1192702 h 1410656"/>
              <a:gd name="connsiteX183" fmla="*/ 1698427 w 5260975"/>
              <a:gd name="connsiteY183" fmla="*/ 1188381 h 1410656"/>
              <a:gd name="connsiteX184" fmla="*/ 1730112 w 5260975"/>
              <a:gd name="connsiteY184" fmla="*/ 1185885 h 1410656"/>
              <a:gd name="connsiteX185" fmla="*/ 1809996 w 5260975"/>
              <a:gd name="connsiteY185" fmla="*/ 1194046 h 1410656"/>
              <a:gd name="connsiteX186" fmla="*/ 1871254 w 5260975"/>
              <a:gd name="connsiteY186" fmla="*/ 1192126 h 1410656"/>
              <a:gd name="connsiteX187" fmla="*/ 1899482 w 5260975"/>
              <a:gd name="connsiteY187" fmla="*/ 1194046 h 1410656"/>
              <a:gd name="connsiteX188" fmla="*/ 1915420 w 5260975"/>
              <a:gd name="connsiteY188" fmla="*/ 1196927 h 1410656"/>
              <a:gd name="connsiteX189" fmla="*/ 1951522 w 5260975"/>
              <a:gd name="connsiteY189" fmla="*/ 1216994 h 1410656"/>
              <a:gd name="connsiteX190" fmla="*/ 1971302 w 5260975"/>
              <a:gd name="connsiteY190" fmla="*/ 1221507 h 1410656"/>
              <a:gd name="connsiteX191" fmla="*/ 2030831 w 5260975"/>
              <a:gd name="connsiteY191" fmla="*/ 1221123 h 1410656"/>
              <a:gd name="connsiteX192" fmla="*/ 2120125 w 5260975"/>
              <a:gd name="connsiteY192" fmla="*/ 1190878 h 1410656"/>
              <a:gd name="connsiteX193" fmla="*/ 2129439 w 5260975"/>
              <a:gd name="connsiteY193" fmla="*/ 1186845 h 1410656"/>
              <a:gd name="connsiteX194" fmla="*/ 2174854 w 5260975"/>
              <a:gd name="connsiteY194" fmla="*/ 1181852 h 1410656"/>
              <a:gd name="connsiteX195" fmla="*/ 2205674 w 5260975"/>
              <a:gd name="connsiteY195" fmla="*/ 1188669 h 1410656"/>
              <a:gd name="connsiteX196" fmla="*/ 2247634 w 5260975"/>
              <a:gd name="connsiteY196" fmla="*/ 1202784 h 1410656"/>
              <a:gd name="connsiteX197" fmla="*/ 2285367 w 5260975"/>
              <a:gd name="connsiteY197" fmla="*/ 1214594 h 1410656"/>
              <a:gd name="connsiteX198" fmla="*/ 2312827 w 5260975"/>
              <a:gd name="connsiteY198" fmla="*/ 1227939 h 1410656"/>
              <a:gd name="connsiteX199" fmla="*/ 2375622 w 5260975"/>
              <a:gd name="connsiteY199" fmla="*/ 1237733 h 1410656"/>
              <a:gd name="connsiteX200" fmla="*/ 2382151 w 5260975"/>
              <a:gd name="connsiteY200" fmla="*/ 1239365 h 1410656"/>
              <a:gd name="connsiteX201" fmla="*/ 2429390 w 5260975"/>
              <a:gd name="connsiteY201" fmla="*/ 1227459 h 1410656"/>
              <a:gd name="connsiteX202" fmla="*/ 2486134 w 5260975"/>
              <a:gd name="connsiteY202" fmla="*/ 1215362 h 1410656"/>
              <a:gd name="connsiteX203" fmla="*/ 2506394 w 5260975"/>
              <a:gd name="connsiteY203" fmla="*/ 1219490 h 1410656"/>
              <a:gd name="connsiteX204" fmla="*/ 2534142 w 5260975"/>
              <a:gd name="connsiteY204" fmla="*/ 1225347 h 1410656"/>
              <a:gd name="connsiteX205" fmla="*/ 2559874 w 5260975"/>
              <a:gd name="connsiteY205" fmla="*/ 1222275 h 1410656"/>
              <a:gd name="connsiteX206" fmla="*/ 2575525 w 5260975"/>
              <a:gd name="connsiteY206" fmla="*/ 1221987 h 1410656"/>
              <a:gd name="connsiteX207" fmla="*/ 2646960 w 5260975"/>
              <a:gd name="connsiteY207" fmla="*/ 1257896 h 1410656"/>
              <a:gd name="connsiteX208" fmla="*/ 2665107 w 5260975"/>
              <a:gd name="connsiteY208" fmla="*/ 1260873 h 1410656"/>
              <a:gd name="connsiteX209" fmla="*/ 2675381 w 5260975"/>
              <a:gd name="connsiteY209" fmla="*/ 1265290 h 1410656"/>
              <a:gd name="connsiteX210" fmla="*/ 2737311 w 5260975"/>
              <a:gd name="connsiteY210" fmla="*/ 1309841 h 1410656"/>
              <a:gd name="connsiteX211" fmla="*/ 2763619 w 5260975"/>
              <a:gd name="connsiteY211" fmla="*/ 1318866 h 1410656"/>
              <a:gd name="connsiteX212" fmla="*/ 2792519 w 5260975"/>
              <a:gd name="connsiteY212" fmla="*/ 1317041 h 1410656"/>
              <a:gd name="connsiteX213" fmla="*/ 2809226 w 5260975"/>
              <a:gd name="connsiteY213" fmla="*/ 1313777 h 1410656"/>
              <a:gd name="connsiteX214" fmla="*/ 2850705 w 5260975"/>
              <a:gd name="connsiteY214" fmla="*/ 1285452 h 1410656"/>
              <a:gd name="connsiteX215" fmla="*/ 2874324 w 5260975"/>
              <a:gd name="connsiteY215" fmla="*/ 1286413 h 1410656"/>
              <a:gd name="connsiteX216" fmla="*/ 2911194 w 5260975"/>
              <a:gd name="connsiteY216" fmla="*/ 1305903 h 1410656"/>
              <a:gd name="connsiteX217" fmla="*/ 2978116 w 5260975"/>
              <a:gd name="connsiteY217" fmla="*/ 1314641 h 1410656"/>
              <a:gd name="connsiteX218" fmla="*/ 3012106 w 5260975"/>
              <a:gd name="connsiteY218" fmla="*/ 1287373 h 1410656"/>
              <a:gd name="connsiteX219" fmla="*/ 3029676 w 5260975"/>
              <a:gd name="connsiteY219" fmla="*/ 1261161 h 1410656"/>
              <a:gd name="connsiteX220" fmla="*/ 3080469 w 5260975"/>
              <a:gd name="connsiteY220" fmla="*/ 1230724 h 1410656"/>
              <a:gd name="connsiteX221" fmla="*/ 3092567 w 5260975"/>
              <a:gd name="connsiteY221" fmla="*/ 1242054 h 1410656"/>
              <a:gd name="connsiteX222" fmla="*/ 3129821 w 5260975"/>
              <a:gd name="connsiteY222" fmla="*/ 1246855 h 1410656"/>
              <a:gd name="connsiteX223" fmla="*/ 3170147 w 5260975"/>
              <a:gd name="connsiteY223" fmla="*/ 1246471 h 1410656"/>
              <a:gd name="connsiteX224" fmla="*/ 3240429 w 5260975"/>
              <a:gd name="connsiteY224" fmla="*/ 1251559 h 1410656"/>
              <a:gd name="connsiteX225" fmla="*/ 3287189 w 5260975"/>
              <a:gd name="connsiteY225" fmla="*/ 1222466 h 1410656"/>
              <a:gd name="connsiteX226" fmla="*/ 3305049 w 5260975"/>
              <a:gd name="connsiteY226" fmla="*/ 1210465 h 1410656"/>
              <a:gd name="connsiteX227" fmla="*/ 3321755 w 5260975"/>
              <a:gd name="connsiteY227" fmla="*/ 1202784 h 1410656"/>
              <a:gd name="connsiteX228" fmla="*/ 3341055 w 5260975"/>
              <a:gd name="connsiteY228" fmla="*/ 1198463 h 1410656"/>
              <a:gd name="connsiteX229" fmla="*/ 3387621 w 5260975"/>
              <a:gd name="connsiteY229" fmla="*/ 1182140 h 1410656"/>
              <a:gd name="connsiteX230" fmla="*/ 3413161 w 5260975"/>
              <a:gd name="connsiteY230" fmla="*/ 1166105 h 1410656"/>
              <a:gd name="connsiteX231" fmla="*/ 3470579 w 5260975"/>
              <a:gd name="connsiteY231" fmla="*/ 1150647 h 1410656"/>
              <a:gd name="connsiteX232" fmla="*/ 3509657 w 5260975"/>
              <a:gd name="connsiteY232" fmla="*/ 1136821 h 1410656"/>
              <a:gd name="connsiteX233" fmla="*/ 3550847 w 5260975"/>
              <a:gd name="connsiteY233" fmla="*/ 1113009 h 1410656"/>
              <a:gd name="connsiteX234" fmla="*/ 3556608 w 5260975"/>
              <a:gd name="connsiteY234" fmla="*/ 1109361 h 1410656"/>
              <a:gd name="connsiteX235" fmla="*/ 3570435 w 5260975"/>
              <a:gd name="connsiteY235" fmla="*/ 1093710 h 1410656"/>
              <a:gd name="connsiteX236" fmla="*/ 3590501 w 5260975"/>
              <a:gd name="connsiteY236" fmla="*/ 1039846 h 1410656"/>
              <a:gd name="connsiteX237" fmla="*/ 3596263 w 5260975"/>
              <a:gd name="connsiteY237" fmla="*/ 1028900 h 1410656"/>
              <a:gd name="connsiteX238" fmla="*/ 3648591 w 5260975"/>
              <a:gd name="connsiteY238" fmla="*/ 992030 h 1410656"/>
              <a:gd name="connsiteX239" fmla="*/ 3667986 w 5260975"/>
              <a:gd name="connsiteY239" fmla="*/ 995487 h 1410656"/>
              <a:gd name="connsiteX240" fmla="*/ 3689397 w 5260975"/>
              <a:gd name="connsiteY240" fmla="*/ 1007585 h 1410656"/>
              <a:gd name="connsiteX241" fmla="*/ 3736349 w 5260975"/>
              <a:gd name="connsiteY241" fmla="*/ 1010753 h 1410656"/>
              <a:gd name="connsiteX242" fmla="*/ 3753919 w 5260975"/>
              <a:gd name="connsiteY242" fmla="*/ 1004513 h 1410656"/>
              <a:gd name="connsiteX243" fmla="*/ 3784643 w 5260975"/>
              <a:gd name="connsiteY243" fmla="*/ 987710 h 1410656"/>
              <a:gd name="connsiteX244" fmla="*/ 3808359 w 5260975"/>
              <a:gd name="connsiteY244" fmla="*/ 961689 h 1410656"/>
              <a:gd name="connsiteX245" fmla="*/ 3842829 w 5260975"/>
              <a:gd name="connsiteY245" fmla="*/ 918674 h 1410656"/>
              <a:gd name="connsiteX246" fmla="*/ 3908983 w 5260975"/>
              <a:gd name="connsiteY246" fmla="*/ 902256 h 1410656"/>
              <a:gd name="connsiteX247" fmla="*/ 3934428 w 5260975"/>
              <a:gd name="connsiteY247" fmla="*/ 896783 h 1410656"/>
              <a:gd name="connsiteX248" fmla="*/ 4026987 w 5260975"/>
              <a:gd name="connsiteY248" fmla="*/ 873835 h 1410656"/>
              <a:gd name="connsiteX249" fmla="*/ 4035051 w 5260975"/>
              <a:gd name="connsiteY249" fmla="*/ 873067 h 1410656"/>
              <a:gd name="connsiteX250" fmla="*/ 4099189 w 5260975"/>
              <a:gd name="connsiteY250" fmla="*/ 846664 h 1410656"/>
              <a:gd name="connsiteX251" fmla="*/ 4114647 w 5260975"/>
              <a:gd name="connsiteY251" fmla="*/ 840134 h 1410656"/>
              <a:gd name="connsiteX252" fmla="*/ 4133563 w 5260975"/>
              <a:gd name="connsiteY252" fmla="*/ 823427 h 1410656"/>
              <a:gd name="connsiteX253" fmla="*/ 4151039 w 5260975"/>
              <a:gd name="connsiteY253" fmla="*/ 776284 h 1410656"/>
              <a:gd name="connsiteX254" fmla="*/ 4171489 w 5260975"/>
              <a:gd name="connsiteY254" fmla="*/ 754776 h 1410656"/>
              <a:gd name="connsiteX255" fmla="*/ 4186372 w 5260975"/>
              <a:gd name="connsiteY255" fmla="*/ 741718 h 1410656"/>
              <a:gd name="connsiteX256" fmla="*/ 4199429 w 5260975"/>
              <a:gd name="connsiteY256" fmla="*/ 721940 h 1410656"/>
              <a:gd name="connsiteX257" fmla="*/ 4212487 w 5260975"/>
              <a:gd name="connsiteY257" fmla="*/ 674604 h 1410656"/>
              <a:gd name="connsiteX258" fmla="*/ 4232555 w 5260975"/>
              <a:gd name="connsiteY258" fmla="*/ 632645 h 1410656"/>
              <a:gd name="connsiteX259" fmla="*/ 4268657 w 5260975"/>
              <a:gd name="connsiteY259" fmla="*/ 609410 h 1410656"/>
              <a:gd name="connsiteX260" fmla="*/ 4291028 w 5260975"/>
              <a:gd name="connsiteY260" fmla="*/ 597216 h 1410656"/>
              <a:gd name="connsiteX261" fmla="*/ 4379651 w 5260975"/>
              <a:gd name="connsiteY261" fmla="*/ 609506 h 1410656"/>
              <a:gd name="connsiteX262" fmla="*/ 4440139 w 5260975"/>
              <a:gd name="connsiteY262" fmla="*/ 621507 h 1410656"/>
              <a:gd name="connsiteX263" fmla="*/ 4460015 w 5260975"/>
              <a:gd name="connsiteY263" fmla="*/ 616899 h 1410656"/>
              <a:gd name="connsiteX264" fmla="*/ 4516183 w 5260975"/>
              <a:gd name="connsiteY264" fmla="*/ 577724 h 1410656"/>
              <a:gd name="connsiteX265" fmla="*/ 4571681 w 5260975"/>
              <a:gd name="connsiteY265" fmla="*/ 560250 h 1410656"/>
              <a:gd name="connsiteX266" fmla="*/ 4613447 w 5260975"/>
              <a:gd name="connsiteY266" fmla="*/ 555257 h 1410656"/>
              <a:gd name="connsiteX267" fmla="*/ 4649355 w 5260975"/>
              <a:gd name="connsiteY267" fmla="*/ 551417 h 1410656"/>
              <a:gd name="connsiteX268" fmla="*/ 4692467 w 5260975"/>
              <a:gd name="connsiteY268" fmla="*/ 540663 h 1410656"/>
              <a:gd name="connsiteX269" fmla="*/ 4716855 w 5260975"/>
              <a:gd name="connsiteY269" fmla="*/ 528949 h 1410656"/>
              <a:gd name="connsiteX270" fmla="*/ 4755645 w 5260975"/>
              <a:gd name="connsiteY270" fmla="*/ 512147 h 1410656"/>
              <a:gd name="connsiteX271" fmla="*/ 4795395 w 5260975"/>
              <a:gd name="connsiteY271" fmla="*/ 490351 h 1410656"/>
              <a:gd name="connsiteX272" fmla="*/ 4825928 w 5260975"/>
              <a:gd name="connsiteY272" fmla="*/ 459818 h 1410656"/>
              <a:gd name="connsiteX273" fmla="*/ 4842347 w 5260975"/>
              <a:gd name="connsiteY273" fmla="*/ 434086 h 1410656"/>
              <a:gd name="connsiteX274" fmla="*/ 4890451 w 5260975"/>
              <a:gd name="connsiteY274" fmla="*/ 397216 h 1410656"/>
              <a:gd name="connsiteX275" fmla="*/ 4933945 w 5260975"/>
              <a:gd name="connsiteY275" fmla="*/ 327701 h 1410656"/>
              <a:gd name="connsiteX276" fmla="*/ 4961214 w 5260975"/>
              <a:gd name="connsiteY276" fmla="*/ 298801 h 1410656"/>
              <a:gd name="connsiteX277" fmla="*/ 4976672 w 5260975"/>
              <a:gd name="connsiteY277" fmla="*/ 290639 h 1410656"/>
              <a:gd name="connsiteX278" fmla="*/ 5002979 w 5260975"/>
              <a:gd name="connsiteY278" fmla="*/ 270573 h 1410656"/>
              <a:gd name="connsiteX279" fmla="*/ 5018535 w 5260975"/>
              <a:gd name="connsiteY279" fmla="*/ 255690 h 1410656"/>
              <a:gd name="connsiteX280" fmla="*/ 5061069 w 5260975"/>
              <a:gd name="connsiteY280" fmla="*/ 200961 h 1410656"/>
              <a:gd name="connsiteX281" fmla="*/ 5074127 w 5260975"/>
              <a:gd name="connsiteY281" fmla="*/ 184735 h 1410656"/>
              <a:gd name="connsiteX282" fmla="*/ 5101108 w 5260975"/>
              <a:gd name="connsiteY282" fmla="*/ 156891 h 1410656"/>
              <a:gd name="connsiteX283" fmla="*/ 5112918 w 5260975"/>
              <a:gd name="connsiteY283" fmla="*/ 148441 h 1410656"/>
              <a:gd name="connsiteX284" fmla="*/ 5133753 w 5260975"/>
              <a:gd name="connsiteY284" fmla="*/ 125782 h 1410656"/>
              <a:gd name="connsiteX285" fmla="*/ 5183393 w 5260975"/>
              <a:gd name="connsiteY285" fmla="*/ 66348 h 1410656"/>
              <a:gd name="connsiteX286" fmla="*/ 5204709 w 5260975"/>
              <a:gd name="connsiteY286" fmla="*/ 33030 h 1410656"/>
              <a:gd name="connsiteX287" fmla="*/ 5247243 w 5260975"/>
              <a:gd name="connsiteY287" fmla="*/ 8451 h 1410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</a:cxnLst>
            <a:rect l="l" t="t" r="r" b="b"/>
            <a:pathLst>
              <a:path w="5260975" h="1410656">
                <a:moveTo>
                  <a:pt x="5260975" y="0"/>
                </a:moveTo>
                <a:lnTo>
                  <a:pt x="5260975" y="221634"/>
                </a:lnTo>
                <a:lnTo>
                  <a:pt x="5226503" y="237063"/>
                </a:lnTo>
                <a:cubicBezTo>
                  <a:pt x="5219783" y="239848"/>
                  <a:pt x="5212389" y="241384"/>
                  <a:pt x="5206341" y="245128"/>
                </a:cubicBezTo>
                <a:cubicBezTo>
                  <a:pt x="5178495" y="262219"/>
                  <a:pt x="5151515" y="280654"/>
                  <a:pt x="5123287" y="297073"/>
                </a:cubicBezTo>
                <a:cubicBezTo>
                  <a:pt x="5094195" y="314067"/>
                  <a:pt x="5068175" y="334134"/>
                  <a:pt x="5048107" y="361307"/>
                </a:cubicBezTo>
                <a:cubicBezTo>
                  <a:pt x="5029480" y="386559"/>
                  <a:pt x="5011429" y="412194"/>
                  <a:pt x="4992899" y="437542"/>
                </a:cubicBezTo>
                <a:cubicBezTo>
                  <a:pt x="4988194" y="443975"/>
                  <a:pt x="4983873" y="451561"/>
                  <a:pt x="4977440" y="455690"/>
                </a:cubicBezTo>
                <a:cubicBezTo>
                  <a:pt x="4964094" y="464331"/>
                  <a:pt x="4949499" y="471340"/>
                  <a:pt x="4935193" y="478445"/>
                </a:cubicBezTo>
                <a:cubicBezTo>
                  <a:pt x="4922903" y="484494"/>
                  <a:pt x="4909845" y="489006"/>
                  <a:pt x="4897844" y="495535"/>
                </a:cubicBezTo>
                <a:cubicBezTo>
                  <a:pt x="4888243" y="500721"/>
                  <a:pt x="4879697" y="507922"/>
                  <a:pt x="4870767" y="514451"/>
                </a:cubicBezTo>
                <a:cubicBezTo>
                  <a:pt x="4862990" y="520115"/>
                  <a:pt x="4854445" y="525012"/>
                  <a:pt x="4847916" y="531830"/>
                </a:cubicBezTo>
                <a:cubicBezTo>
                  <a:pt x="4831977" y="548344"/>
                  <a:pt x="4815942" y="564571"/>
                  <a:pt x="4796163" y="576765"/>
                </a:cubicBezTo>
                <a:cubicBezTo>
                  <a:pt x="4776672" y="588862"/>
                  <a:pt x="4758237" y="602401"/>
                  <a:pt x="4738843" y="614691"/>
                </a:cubicBezTo>
                <a:cubicBezTo>
                  <a:pt x="4719831" y="626693"/>
                  <a:pt x="4702645" y="639846"/>
                  <a:pt x="4692755" y="661162"/>
                </a:cubicBezTo>
                <a:cubicBezTo>
                  <a:pt x="4688339" y="670571"/>
                  <a:pt x="4682097" y="680845"/>
                  <a:pt x="4673744" y="686318"/>
                </a:cubicBezTo>
                <a:cubicBezTo>
                  <a:pt x="4661838" y="694095"/>
                  <a:pt x="4646764" y="696880"/>
                  <a:pt x="4633801" y="703505"/>
                </a:cubicBezTo>
                <a:cubicBezTo>
                  <a:pt x="4618535" y="711282"/>
                  <a:pt x="4600869" y="718003"/>
                  <a:pt x="4590499" y="730389"/>
                </a:cubicBezTo>
                <a:cubicBezTo>
                  <a:pt x="4581281" y="741431"/>
                  <a:pt x="4571968" y="750072"/>
                  <a:pt x="4559773" y="757081"/>
                </a:cubicBezTo>
                <a:cubicBezTo>
                  <a:pt x="4551229" y="761978"/>
                  <a:pt x="4544892" y="770907"/>
                  <a:pt x="4536059" y="774940"/>
                </a:cubicBezTo>
                <a:cubicBezTo>
                  <a:pt x="4524441" y="780317"/>
                  <a:pt x="4512727" y="784542"/>
                  <a:pt x="4502549" y="792895"/>
                </a:cubicBezTo>
                <a:cubicBezTo>
                  <a:pt x="4491987" y="801536"/>
                  <a:pt x="4479986" y="808353"/>
                  <a:pt x="4468944" y="816419"/>
                </a:cubicBezTo>
                <a:cubicBezTo>
                  <a:pt x="4463087" y="820739"/>
                  <a:pt x="4458286" y="826404"/>
                  <a:pt x="4452622" y="830917"/>
                </a:cubicBezTo>
                <a:cubicBezTo>
                  <a:pt x="4442252" y="839174"/>
                  <a:pt x="4431690" y="847239"/>
                  <a:pt x="4421032" y="855016"/>
                </a:cubicBezTo>
                <a:cubicBezTo>
                  <a:pt x="4410375" y="862794"/>
                  <a:pt x="4400197" y="871819"/>
                  <a:pt x="4388483" y="877484"/>
                </a:cubicBezTo>
                <a:cubicBezTo>
                  <a:pt x="4368513" y="887086"/>
                  <a:pt x="4346717" y="892847"/>
                  <a:pt x="4327321" y="903216"/>
                </a:cubicBezTo>
                <a:cubicBezTo>
                  <a:pt x="4307639" y="913777"/>
                  <a:pt x="4289107" y="927028"/>
                  <a:pt x="4271633" y="941046"/>
                </a:cubicBezTo>
                <a:cubicBezTo>
                  <a:pt x="4257807" y="952088"/>
                  <a:pt x="4244845" y="963034"/>
                  <a:pt x="4227465" y="968698"/>
                </a:cubicBezTo>
                <a:cubicBezTo>
                  <a:pt x="4217768" y="971867"/>
                  <a:pt x="4207591" y="978780"/>
                  <a:pt x="4201733" y="986846"/>
                </a:cubicBezTo>
                <a:cubicBezTo>
                  <a:pt x="4189059" y="1004416"/>
                  <a:pt x="4172833" y="1016802"/>
                  <a:pt x="4154494" y="1027364"/>
                </a:cubicBezTo>
                <a:cubicBezTo>
                  <a:pt x="4130010" y="1041574"/>
                  <a:pt x="4105814" y="1056072"/>
                  <a:pt x="4081234" y="1069994"/>
                </a:cubicBezTo>
                <a:cubicBezTo>
                  <a:pt x="4066737" y="1078252"/>
                  <a:pt x="4052335" y="1086989"/>
                  <a:pt x="4036971" y="1093038"/>
                </a:cubicBezTo>
                <a:cubicBezTo>
                  <a:pt x="4005575" y="1105520"/>
                  <a:pt x="3973410" y="1116177"/>
                  <a:pt x="3941725" y="1127796"/>
                </a:cubicBezTo>
                <a:cubicBezTo>
                  <a:pt x="3931355" y="1131540"/>
                  <a:pt x="3921561" y="1136917"/>
                  <a:pt x="3910999" y="1140182"/>
                </a:cubicBezTo>
                <a:cubicBezTo>
                  <a:pt x="3899573" y="1143734"/>
                  <a:pt x="3887285" y="1144790"/>
                  <a:pt x="3875859" y="1148343"/>
                </a:cubicBezTo>
                <a:cubicBezTo>
                  <a:pt x="3856847" y="1154199"/>
                  <a:pt x="3838412" y="1161689"/>
                  <a:pt x="3819401" y="1167642"/>
                </a:cubicBezTo>
                <a:cubicBezTo>
                  <a:pt x="3782723" y="1179068"/>
                  <a:pt x="3745949" y="1190014"/>
                  <a:pt x="3709176" y="1200863"/>
                </a:cubicBezTo>
                <a:cubicBezTo>
                  <a:pt x="3701303" y="1203168"/>
                  <a:pt x="3692757" y="1203456"/>
                  <a:pt x="3684981" y="1205952"/>
                </a:cubicBezTo>
                <a:cubicBezTo>
                  <a:pt x="3664337" y="1212673"/>
                  <a:pt x="3643789" y="1219970"/>
                  <a:pt x="3623338" y="1227363"/>
                </a:cubicBezTo>
                <a:cubicBezTo>
                  <a:pt x="3610953" y="1231876"/>
                  <a:pt x="3598854" y="1237445"/>
                  <a:pt x="3586373" y="1241765"/>
                </a:cubicBezTo>
                <a:cubicBezTo>
                  <a:pt x="3576387" y="1245222"/>
                  <a:pt x="3566113" y="1247910"/>
                  <a:pt x="3555743" y="1250023"/>
                </a:cubicBezTo>
                <a:cubicBezTo>
                  <a:pt x="3546814" y="1251848"/>
                  <a:pt x="3537501" y="1251655"/>
                  <a:pt x="3528667" y="1253864"/>
                </a:cubicBezTo>
                <a:cubicBezTo>
                  <a:pt x="3504759" y="1259816"/>
                  <a:pt x="3481140" y="1266538"/>
                  <a:pt x="3457424" y="1272874"/>
                </a:cubicBezTo>
                <a:cubicBezTo>
                  <a:pt x="3447919" y="1275371"/>
                  <a:pt x="3438221" y="1277196"/>
                  <a:pt x="3429003" y="1280364"/>
                </a:cubicBezTo>
                <a:cubicBezTo>
                  <a:pt x="3404327" y="1288717"/>
                  <a:pt x="3380036" y="1298222"/>
                  <a:pt x="3355264" y="1306096"/>
                </a:cubicBezTo>
                <a:cubicBezTo>
                  <a:pt x="3334717" y="1312625"/>
                  <a:pt x="3313593" y="1317329"/>
                  <a:pt x="3292757" y="1323090"/>
                </a:cubicBezTo>
                <a:cubicBezTo>
                  <a:pt x="3283924" y="1325587"/>
                  <a:pt x="3275475" y="1329140"/>
                  <a:pt x="3266643" y="1331251"/>
                </a:cubicBezTo>
                <a:cubicBezTo>
                  <a:pt x="3246863" y="1336053"/>
                  <a:pt x="3226796" y="1340085"/>
                  <a:pt x="3206921" y="1344886"/>
                </a:cubicBezTo>
                <a:cubicBezTo>
                  <a:pt x="3195590" y="1347670"/>
                  <a:pt x="3184645" y="1352663"/>
                  <a:pt x="3173123" y="1354488"/>
                </a:cubicBezTo>
                <a:cubicBezTo>
                  <a:pt x="3145759" y="1358808"/>
                  <a:pt x="3118203" y="1361880"/>
                  <a:pt x="3090646" y="1365337"/>
                </a:cubicBezTo>
                <a:cubicBezTo>
                  <a:pt x="3062227" y="1368889"/>
                  <a:pt x="3033902" y="1372634"/>
                  <a:pt x="3005480" y="1375802"/>
                </a:cubicBezTo>
                <a:cubicBezTo>
                  <a:pt x="2989926" y="1377435"/>
                  <a:pt x="2974275" y="1377723"/>
                  <a:pt x="2958721" y="1379259"/>
                </a:cubicBezTo>
                <a:cubicBezTo>
                  <a:pt x="2945087" y="1380604"/>
                  <a:pt x="2931549" y="1383100"/>
                  <a:pt x="2917915" y="1384733"/>
                </a:cubicBezTo>
                <a:cubicBezTo>
                  <a:pt x="2906105" y="1386076"/>
                  <a:pt x="2894199" y="1386844"/>
                  <a:pt x="2882389" y="1388189"/>
                </a:cubicBezTo>
                <a:cubicBezTo>
                  <a:pt x="2863475" y="1390397"/>
                  <a:pt x="2844655" y="1392894"/>
                  <a:pt x="2825837" y="1395198"/>
                </a:cubicBezTo>
                <a:cubicBezTo>
                  <a:pt x="2817964" y="1396062"/>
                  <a:pt x="2809706" y="1398462"/>
                  <a:pt x="2802313" y="1397023"/>
                </a:cubicBezTo>
                <a:cubicBezTo>
                  <a:pt x="2783686" y="1393373"/>
                  <a:pt x="2765347" y="1394430"/>
                  <a:pt x="2746816" y="1396926"/>
                </a:cubicBezTo>
                <a:cubicBezTo>
                  <a:pt x="2740479" y="1397791"/>
                  <a:pt x="2733662" y="1397598"/>
                  <a:pt x="2727517" y="1395966"/>
                </a:cubicBezTo>
                <a:cubicBezTo>
                  <a:pt x="2714939" y="1392701"/>
                  <a:pt x="2702745" y="1388092"/>
                  <a:pt x="2690359" y="1384060"/>
                </a:cubicBezTo>
                <a:cubicBezTo>
                  <a:pt x="2689014" y="1383580"/>
                  <a:pt x="2687382" y="1383484"/>
                  <a:pt x="2685943" y="1383196"/>
                </a:cubicBezTo>
                <a:cubicBezTo>
                  <a:pt x="2677781" y="1381563"/>
                  <a:pt x="2669717" y="1379931"/>
                  <a:pt x="2661554" y="1378491"/>
                </a:cubicBezTo>
                <a:cubicBezTo>
                  <a:pt x="2657138" y="1377723"/>
                  <a:pt x="2652625" y="1377627"/>
                  <a:pt x="2648208" y="1376955"/>
                </a:cubicBezTo>
                <a:cubicBezTo>
                  <a:pt x="2631118" y="1374266"/>
                  <a:pt x="2612299" y="1378779"/>
                  <a:pt x="2597512" y="1367162"/>
                </a:cubicBezTo>
                <a:cubicBezTo>
                  <a:pt x="2587911" y="1359672"/>
                  <a:pt x="2578597" y="1361401"/>
                  <a:pt x="2568324" y="1362553"/>
                </a:cubicBezTo>
                <a:cubicBezTo>
                  <a:pt x="2560547" y="1363417"/>
                  <a:pt x="2552577" y="1363128"/>
                  <a:pt x="2544704" y="1363225"/>
                </a:cubicBezTo>
                <a:cubicBezTo>
                  <a:pt x="2530878" y="1363512"/>
                  <a:pt x="2517052" y="1363609"/>
                  <a:pt x="2503225" y="1364089"/>
                </a:cubicBezTo>
                <a:cubicBezTo>
                  <a:pt x="2498808" y="1364281"/>
                  <a:pt x="2494297" y="1366682"/>
                  <a:pt x="2489975" y="1366298"/>
                </a:cubicBezTo>
                <a:cubicBezTo>
                  <a:pt x="2470004" y="1364473"/>
                  <a:pt x="2450033" y="1361592"/>
                  <a:pt x="2430061" y="1359960"/>
                </a:cubicBezTo>
                <a:cubicBezTo>
                  <a:pt x="2418732" y="1359001"/>
                  <a:pt x="2407114" y="1360824"/>
                  <a:pt x="2395880" y="1359480"/>
                </a:cubicBezTo>
                <a:cubicBezTo>
                  <a:pt x="2382919" y="1357944"/>
                  <a:pt x="2370245" y="1354008"/>
                  <a:pt x="2357378" y="1351607"/>
                </a:cubicBezTo>
                <a:cubicBezTo>
                  <a:pt x="2353826" y="1350935"/>
                  <a:pt x="2349889" y="1351799"/>
                  <a:pt x="2346145" y="1351991"/>
                </a:cubicBezTo>
                <a:cubicBezTo>
                  <a:pt x="2341920" y="1352183"/>
                  <a:pt x="2337791" y="1352567"/>
                  <a:pt x="2333567" y="1352663"/>
                </a:cubicBezTo>
                <a:cubicBezTo>
                  <a:pt x="2320700" y="1352856"/>
                  <a:pt x="2307835" y="1352567"/>
                  <a:pt x="2294968" y="1353240"/>
                </a:cubicBezTo>
                <a:cubicBezTo>
                  <a:pt x="2287095" y="1353624"/>
                  <a:pt x="2278839" y="1357560"/>
                  <a:pt x="2271540" y="1356120"/>
                </a:cubicBezTo>
                <a:cubicBezTo>
                  <a:pt x="2256659" y="1353335"/>
                  <a:pt x="2241776" y="1359576"/>
                  <a:pt x="2226895" y="1354392"/>
                </a:cubicBezTo>
                <a:cubicBezTo>
                  <a:pt x="2222285" y="1352856"/>
                  <a:pt x="2215948" y="1356696"/>
                  <a:pt x="2210379" y="1356888"/>
                </a:cubicBezTo>
                <a:cubicBezTo>
                  <a:pt x="2196457" y="1357368"/>
                  <a:pt x="2182535" y="1357272"/>
                  <a:pt x="2168613" y="1357176"/>
                </a:cubicBezTo>
                <a:cubicBezTo>
                  <a:pt x="2156131" y="1357080"/>
                  <a:pt x="2143168" y="1358424"/>
                  <a:pt x="2131167" y="1355736"/>
                </a:cubicBezTo>
                <a:cubicBezTo>
                  <a:pt x="2118588" y="1352856"/>
                  <a:pt x="2107259" y="1353240"/>
                  <a:pt x="2095065" y="1356504"/>
                </a:cubicBezTo>
                <a:cubicBezTo>
                  <a:pt x="2086711" y="1358712"/>
                  <a:pt x="2077878" y="1359001"/>
                  <a:pt x="2069237" y="1359672"/>
                </a:cubicBezTo>
                <a:cubicBezTo>
                  <a:pt x="2059924" y="1360440"/>
                  <a:pt x="2049650" y="1358424"/>
                  <a:pt x="2041201" y="1361592"/>
                </a:cubicBezTo>
                <a:cubicBezTo>
                  <a:pt x="2016044" y="1371002"/>
                  <a:pt x="1990216" y="1373018"/>
                  <a:pt x="1963909" y="1373018"/>
                </a:cubicBezTo>
                <a:cubicBezTo>
                  <a:pt x="1959107" y="1373018"/>
                  <a:pt x="1954210" y="1371675"/>
                  <a:pt x="1949603" y="1370234"/>
                </a:cubicBezTo>
                <a:cubicBezTo>
                  <a:pt x="1922717" y="1361592"/>
                  <a:pt x="1895737" y="1362360"/>
                  <a:pt x="1868373" y="1367641"/>
                </a:cubicBezTo>
                <a:cubicBezTo>
                  <a:pt x="1862708" y="1368794"/>
                  <a:pt x="1856372" y="1368986"/>
                  <a:pt x="1850707" y="1367834"/>
                </a:cubicBezTo>
                <a:cubicBezTo>
                  <a:pt x="1834768" y="1364473"/>
                  <a:pt x="1819309" y="1358904"/>
                  <a:pt x="1803275" y="1356504"/>
                </a:cubicBezTo>
                <a:cubicBezTo>
                  <a:pt x="1776775" y="1352567"/>
                  <a:pt x="1753828" y="1365817"/>
                  <a:pt x="1730112" y="1374459"/>
                </a:cubicBezTo>
                <a:cubicBezTo>
                  <a:pt x="1707548" y="1382620"/>
                  <a:pt x="1688345" y="1401055"/>
                  <a:pt x="1661652" y="1396926"/>
                </a:cubicBezTo>
                <a:cubicBezTo>
                  <a:pt x="1658965" y="1396542"/>
                  <a:pt x="1655988" y="1399134"/>
                  <a:pt x="1653011" y="1399807"/>
                </a:cubicBezTo>
                <a:cubicBezTo>
                  <a:pt x="1644850" y="1401631"/>
                  <a:pt x="1636689" y="1403839"/>
                  <a:pt x="1628431" y="1404704"/>
                </a:cubicBezTo>
                <a:cubicBezTo>
                  <a:pt x="1618350" y="1405856"/>
                  <a:pt x="1608076" y="1405472"/>
                  <a:pt x="1597995" y="1406432"/>
                </a:cubicBezTo>
                <a:cubicBezTo>
                  <a:pt x="1585032" y="1407584"/>
                  <a:pt x="1572263" y="1410656"/>
                  <a:pt x="1559396" y="1410656"/>
                </a:cubicBezTo>
                <a:cubicBezTo>
                  <a:pt x="1549026" y="1410656"/>
                  <a:pt x="1538753" y="1407104"/>
                  <a:pt x="1528480" y="1405375"/>
                </a:cubicBezTo>
                <a:cubicBezTo>
                  <a:pt x="1513981" y="1402975"/>
                  <a:pt x="1498042" y="1403647"/>
                  <a:pt x="1485272" y="1397502"/>
                </a:cubicBezTo>
                <a:cubicBezTo>
                  <a:pt x="1471639" y="1390973"/>
                  <a:pt x="1458676" y="1387997"/>
                  <a:pt x="1444562" y="1390013"/>
                </a:cubicBezTo>
                <a:cubicBezTo>
                  <a:pt x="1439857" y="1390685"/>
                  <a:pt x="1433808" y="1394718"/>
                  <a:pt x="1431696" y="1398846"/>
                </a:cubicBezTo>
                <a:cubicBezTo>
                  <a:pt x="1426991" y="1408064"/>
                  <a:pt x="1420559" y="1409697"/>
                  <a:pt x="1411821" y="1406527"/>
                </a:cubicBezTo>
                <a:cubicBezTo>
                  <a:pt x="1404236" y="1403839"/>
                  <a:pt x="1394922" y="1402495"/>
                  <a:pt x="1389738" y="1397310"/>
                </a:cubicBezTo>
                <a:cubicBezTo>
                  <a:pt x="1375047" y="1382620"/>
                  <a:pt x="1356324" y="1382140"/>
                  <a:pt x="1338081" y="1378204"/>
                </a:cubicBezTo>
                <a:cubicBezTo>
                  <a:pt x="1326945" y="1375802"/>
                  <a:pt x="1316574" y="1375707"/>
                  <a:pt x="1305436" y="1377339"/>
                </a:cubicBezTo>
                <a:cubicBezTo>
                  <a:pt x="1281241" y="1380988"/>
                  <a:pt x="1257717" y="1375802"/>
                  <a:pt x="1234481" y="1369178"/>
                </a:cubicBezTo>
                <a:cubicBezTo>
                  <a:pt x="1219118" y="1364761"/>
                  <a:pt x="1203372" y="1362073"/>
                  <a:pt x="1188106" y="1357560"/>
                </a:cubicBezTo>
                <a:cubicBezTo>
                  <a:pt x="1176680" y="1354104"/>
                  <a:pt x="1165255" y="1349975"/>
                  <a:pt x="1154790" y="1344406"/>
                </a:cubicBezTo>
                <a:cubicBezTo>
                  <a:pt x="1139618" y="1336244"/>
                  <a:pt x="1126369" y="1323954"/>
                  <a:pt x="1107069" y="1327219"/>
                </a:cubicBezTo>
                <a:cubicBezTo>
                  <a:pt x="1090074" y="1330099"/>
                  <a:pt x="1074713" y="1324051"/>
                  <a:pt x="1059158" y="1318290"/>
                </a:cubicBezTo>
                <a:cubicBezTo>
                  <a:pt x="1047732" y="1314065"/>
                  <a:pt x="1036308" y="1309744"/>
                  <a:pt x="1024496" y="1307056"/>
                </a:cubicBezTo>
                <a:cubicBezTo>
                  <a:pt x="1010478" y="1303887"/>
                  <a:pt x="994635" y="1305232"/>
                  <a:pt x="982153" y="1299374"/>
                </a:cubicBezTo>
                <a:cubicBezTo>
                  <a:pt x="969095" y="1293229"/>
                  <a:pt x="958246" y="1297358"/>
                  <a:pt x="946628" y="1299087"/>
                </a:cubicBezTo>
                <a:cubicBezTo>
                  <a:pt x="928097" y="1301775"/>
                  <a:pt x="909661" y="1306768"/>
                  <a:pt x="890939" y="1300431"/>
                </a:cubicBezTo>
                <a:cubicBezTo>
                  <a:pt x="868184" y="1292750"/>
                  <a:pt x="845620" y="1284493"/>
                  <a:pt x="822769" y="1277196"/>
                </a:cubicBezTo>
                <a:cubicBezTo>
                  <a:pt x="813934" y="1274410"/>
                  <a:pt x="804431" y="1273258"/>
                  <a:pt x="795212" y="1272010"/>
                </a:cubicBezTo>
                <a:cubicBezTo>
                  <a:pt x="786476" y="1270954"/>
                  <a:pt x="776010" y="1273642"/>
                  <a:pt x="769288" y="1269610"/>
                </a:cubicBezTo>
                <a:cubicBezTo>
                  <a:pt x="752005" y="1259241"/>
                  <a:pt x="734243" y="1254152"/>
                  <a:pt x="714271" y="1254152"/>
                </a:cubicBezTo>
                <a:cubicBezTo>
                  <a:pt x="706781" y="1254152"/>
                  <a:pt x="699484" y="1249831"/>
                  <a:pt x="691900" y="1249062"/>
                </a:cubicBezTo>
                <a:cubicBezTo>
                  <a:pt x="681529" y="1248103"/>
                  <a:pt x="669623" y="1245510"/>
                  <a:pt x="660598" y="1249159"/>
                </a:cubicBezTo>
                <a:cubicBezTo>
                  <a:pt x="639379" y="1257800"/>
                  <a:pt x="622193" y="1250599"/>
                  <a:pt x="603662" y="1242054"/>
                </a:cubicBezTo>
                <a:cubicBezTo>
                  <a:pt x="585418" y="1233604"/>
                  <a:pt x="566215" y="1226884"/>
                  <a:pt x="546821" y="1221314"/>
                </a:cubicBezTo>
                <a:cubicBezTo>
                  <a:pt x="539524" y="1219298"/>
                  <a:pt x="530787" y="1222659"/>
                  <a:pt x="522721" y="1223330"/>
                </a:cubicBezTo>
                <a:cubicBezTo>
                  <a:pt x="519840" y="1223523"/>
                  <a:pt x="516671" y="1223811"/>
                  <a:pt x="514080" y="1222851"/>
                </a:cubicBezTo>
                <a:cubicBezTo>
                  <a:pt x="489020" y="1213633"/>
                  <a:pt x="463575" y="1206624"/>
                  <a:pt x="436404" y="1211424"/>
                </a:cubicBezTo>
                <a:cubicBezTo>
                  <a:pt x="433908" y="1211905"/>
                  <a:pt x="431123" y="1210849"/>
                  <a:pt x="428626" y="1210177"/>
                </a:cubicBezTo>
                <a:cubicBezTo>
                  <a:pt x="416432" y="1206720"/>
                  <a:pt x="404526" y="1201247"/>
                  <a:pt x="392141" y="1199999"/>
                </a:cubicBezTo>
                <a:cubicBezTo>
                  <a:pt x="361608" y="1196927"/>
                  <a:pt x="330884" y="1195678"/>
                  <a:pt x="300157" y="1193662"/>
                </a:cubicBezTo>
                <a:cubicBezTo>
                  <a:pt x="298237" y="1193566"/>
                  <a:pt x="296221" y="1193566"/>
                  <a:pt x="294493" y="1192894"/>
                </a:cubicBezTo>
                <a:cubicBezTo>
                  <a:pt x="283163" y="1188765"/>
                  <a:pt x="273274" y="1190110"/>
                  <a:pt x="263671" y="1197982"/>
                </a:cubicBezTo>
                <a:cubicBezTo>
                  <a:pt x="259447" y="1201439"/>
                  <a:pt x="253686" y="1203263"/>
                  <a:pt x="248406" y="1205184"/>
                </a:cubicBezTo>
                <a:cubicBezTo>
                  <a:pt x="240628" y="1208065"/>
                  <a:pt x="232659" y="1210849"/>
                  <a:pt x="224594" y="1212673"/>
                </a:cubicBezTo>
                <a:cubicBezTo>
                  <a:pt x="216624" y="1214401"/>
                  <a:pt x="208079" y="1216801"/>
                  <a:pt x="200398" y="1215458"/>
                </a:cubicBezTo>
                <a:cubicBezTo>
                  <a:pt x="186572" y="1213057"/>
                  <a:pt x="173417" y="1207681"/>
                  <a:pt x="159783" y="1204127"/>
                </a:cubicBezTo>
                <a:cubicBezTo>
                  <a:pt x="155079" y="1202879"/>
                  <a:pt x="149893" y="1203072"/>
                  <a:pt x="144997" y="1202975"/>
                </a:cubicBezTo>
                <a:cubicBezTo>
                  <a:pt x="133763" y="1202688"/>
                  <a:pt x="122241" y="1205472"/>
                  <a:pt x="112064" y="1197503"/>
                </a:cubicBezTo>
                <a:cubicBezTo>
                  <a:pt x="102655" y="1190014"/>
                  <a:pt x="93148" y="1192221"/>
                  <a:pt x="83259" y="1197887"/>
                </a:cubicBezTo>
                <a:cubicBezTo>
                  <a:pt x="76154" y="1201920"/>
                  <a:pt x="68090" y="1205088"/>
                  <a:pt x="60120" y="1206624"/>
                </a:cubicBezTo>
                <a:cubicBezTo>
                  <a:pt x="49174" y="1208736"/>
                  <a:pt x="38324" y="1209601"/>
                  <a:pt x="26514" y="1208352"/>
                </a:cubicBezTo>
                <a:cubicBezTo>
                  <a:pt x="18161" y="1207488"/>
                  <a:pt x="11343" y="1207104"/>
                  <a:pt x="4814" y="1202015"/>
                </a:cubicBezTo>
                <a:cubicBezTo>
                  <a:pt x="3759" y="1201247"/>
                  <a:pt x="1839" y="1201055"/>
                  <a:pt x="398" y="1201152"/>
                </a:cubicBezTo>
                <a:lnTo>
                  <a:pt x="0" y="1201150"/>
                </a:lnTo>
                <a:lnTo>
                  <a:pt x="0" y="1004512"/>
                </a:lnTo>
                <a:lnTo>
                  <a:pt x="30355" y="1002784"/>
                </a:lnTo>
                <a:cubicBezTo>
                  <a:pt x="37748" y="1002111"/>
                  <a:pt x="44853" y="999520"/>
                  <a:pt x="52151" y="997695"/>
                </a:cubicBezTo>
                <a:cubicBezTo>
                  <a:pt x="56183" y="996639"/>
                  <a:pt x="60504" y="993855"/>
                  <a:pt x="64248" y="994430"/>
                </a:cubicBezTo>
                <a:cubicBezTo>
                  <a:pt x="85948" y="997791"/>
                  <a:pt x="105823" y="989534"/>
                  <a:pt x="126370" y="985405"/>
                </a:cubicBezTo>
                <a:cubicBezTo>
                  <a:pt x="135876" y="983485"/>
                  <a:pt x="144805" y="978876"/>
                  <a:pt x="154022" y="975708"/>
                </a:cubicBezTo>
                <a:cubicBezTo>
                  <a:pt x="156423" y="974843"/>
                  <a:pt x="159111" y="974075"/>
                  <a:pt x="161512" y="974268"/>
                </a:cubicBezTo>
                <a:cubicBezTo>
                  <a:pt x="175242" y="975420"/>
                  <a:pt x="188876" y="977052"/>
                  <a:pt x="202510" y="978300"/>
                </a:cubicBezTo>
                <a:cubicBezTo>
                  <a:pt x="214896" y="979452"/>
                  <a:pt x="227378" y="979836"/>
                  <a:pt x="233235" y="993950"/>
                </a:cubicBezTo>
                <a:cubicBezTo>
                  <a:pt x="234100" y="996159"/>
                  <a:pt x="236979" y="997791"/>
                  <a:pt x="239188" y="999231"/>
                </a:cubicBezTo>
                <a:cubicBezTo>
                  <a:pt x="273274" y="1021411"/>
                  <a:pt x="291516" y="1020835"/>
                  <a:pt x="324834" y="997407"/>
                </a:cubicBezTo>
                <a:cubicBezTo>
                  <a:pt x="328290" y="995007"/>
                  <a:pt x="335683" y="993278"/>
                  <a:pt x="337987" y="995198"/>
                </a:cubicBezTo>
                <a:cubicBezTo>
                  <a:pt x="357575" y="1011137"/>
                  <a:pt x="378986" y="1009409"/>
                  <a:pt x="401550" y="1004416"/>
                </a:cubicBezTo>
                <a:cubicBezTo>
                  <a:pt x="407407" y="1003072"/>
                  <a:pt x="415664" y="1003072"/>
                  <a:pt x="420081" y="1006240"/>
                </a:cubicBezTo>
                <a:cubicBezTo>
                  <a:pt x="441108" y="1020930"/>
                  <a:pt x="463672" y="1018819"/>
                  <a:pt x="486523" y="1014498"/>
                </a:cubicBezTo>
                <a:cubicBezTo>
                  <a:pt x="490075" y="1013826"/>
                  <a:pt x="494397" y="1010177"/>
                  <a:pt x="495932" y="1006817"/>
                </a:cubicBezTo>
                <a:cubicBezTo>
                  <a:pt x="501406" y="994911"/>
                  <a:pt x="511680" y="990878"/>
                  <a:pt x="523009" y="987517"/>
                </a:cubicBezTo>
                <a:cubicBezTo>
                  <a:pt x="540868" y="982044"/>
                  <a:pt x="558438" y="975611"/>
                  <a:pt x="576393" y="970427"/>
                </a:cubicBezTo>
                <a:cubicBezTo>
                  <a:pt x="580811" y="969179"/>
                  <a:pt x="586283" y="969947"/>
                  <a:pt x="590892" y="971387"/>
                </a:cubicBezTo>
                <a:cubicBezTo>
                  <a:pt x="606638" y="976284"/>
                  <a:pt x="616624" y="988574"/>
                  <a:pt x="627569" y="999904"/>
                </a:cubicBezTo>
                <a:cubicBezTo>
                  <a:pt x="632370" y="1004897"/>
                  <a:pt x="638995" y="1008449"/>
                  <a:pt x="645429" y="1011329"/>
                </a:cubicBezTo>
                <a:cubicBezTo>
                  <a:pt x="662135" y="1018723"/>
                  <a:pt x="679226" y="1025348"/>
                  <a:pt x="696125" y="1032356"/>
                </a:cubicBezTo>
                <a:cubicBezTo>
                  <a:pt x="697757" y="1033029"/>
                  <a:pt x="699100" y="1034757"/>
                  <a:pt x="700349" y="1036197"/>
                </a:cubicBezTo>
                <a:cubicBezTo>
                  <a:pt x="712831" y="1051368"/>
                  <a:pt x="725216" y="1066634"/>
                  <a:pt x="737795" y="1081804"/>
                </a:cubicBezTo>
                <a:cubicBezTo>
                  <a:pt x="740195" y="1084684"/>
                  <a:pt x="743652" y="1086797"/>
                  <a:pt x="746244" y="1089581"/>
                </a:cubicBezTo>
                <a:cubicBezTo>
                  <a:pt x="749893" y="1093422"/>
                  <a:pt x="754502" y="1097071"/>
                  <a:pt x="756422" y="1101680"/>
                </a:cubicBezTo>
                <a:cubicBezTo>
                  <a:pt x="762374" y="1116177"/>
                  <a:pt x="773801" y="1122419"/>
                  <a:pt x="788202" y="1125108"/>
                </a:cubicBezTo>
                <a:cubicBezTo>
                  <a:pt x="801357" y="1127603"/>
                  <a:pt x="814511" y="1129716"/>
                  <a:pt x="827569" y="1132596"/>
                </a:cubicBezTo>
                <a:cubicBezTo>
                  <a:pt x="843507" y="1136053"/>
                  <a:pt x="859350" y="1139798"/>
                  <a:pt x="875097" y="1144022"/>
                </a:cubicBezTo>
                <a:cubicBezTo>
                  <a:pt x="881913" y="1145847"/>
                  <a:pt x="889115" y="1147959"/>
                  <a:pt x="894972" y="1151704"/>
                </a:cubicBezTo>
                <a:cubicBezTo>
                  <a:pt x="911390" y="1162073"/>
                  <a:pt x="928961" y="1169082"/>
                  <a:pt x="948260" y="1166298"/>
                </a:cubicBezTo>
                <a:cubicBezTo>
                  <a:pt x="963718" y="1164089"/>
                  <a:pt x="976680" y="1169754"/>
                  <a:pt x="986282" y="1178588"/>
                </a:cubicBezTo>
                <a:cubicBezTo>
                  <a:pt x="1003757" y="1194623"/>
                  <a:pt x="1022479" y="1190973"/>
                  <a:pt x="1041107" y="1185789"/>
                </a:cubicBezTo>
                <a:cubicBezTo>
                  <a:pt x="1050708" y="1183101"/>
                  <a:pt x="1058581" y="1183485"/>
                  <a:pt x="1067703" y="1186076"/>
                </a:cubicBezTo>
                <a:cubicBezTo>
                  <a:pt x="1088826" y="1192126"/>
                  <a:pt x="1102941" y="1208544"/>
                  <a:pt x="1116574" y="1222946"/>
                </a:cubicBezTo>
                <a:cubicBezTo>
                  <a:pt x="1128193" y="1235236"/>
                  <a:pt x="1141251" y="1242149"/>
                  <a:pt x="1155557" y="1247335"/>
                </a:cubicBezTo>
                <a:cubicBezTo>
                  <a:pt x="1173608" y="1253959"/>
                  <a:pt x="1187914" y="1251464"/>
                  <a:pt x="1196556" y="1235525"/>
                </a:cubicBezTo>
                <a:cubicBezTo>
                  <a:pt x="1198956" y="1231012"/>
                  <a:pt x="1203180" y="1225730"/>
                  <a:pt x="1207693" y="1224387"/>
                </a:cubicBezTo>
                <a:cubicBezTo>
                  <a:pt x="1229488" y="1217666"/>
                  <a:pt x="1251572" y="1207872"/>
                  <a:pt x="1274904" y="1213826"/>
                </a:cubicBezTo>
                <a:cubicBezTo>
                  <a:pt x="1307165" y="1221987"/>
                  <a:pt x="1338658" y="1221507"/>
                  <a:pt x="1370919" y="1213442"/>
                </a:cubicBezTo>
                <a:cubicBezTo>
                  <a:pt x="1423247" y="1200383"/>
                  <a:pt x="1475575" y="1186557"/>
                  <a:pt x="1530593" y="1189437"/>
                </a:cubicBezTo>
                <a:cubicBezTo>
                  <a:pt x="1539713" y="1189917"/>
                  <a:pt x="1550563" y="1184060"/>
                  <a:pt x="1558436" y="1178299"/>
                </a:cubicBezTo>
                <a:cubicBezTo>
                  <a:pt x="1573511" y="1167354"/>
                  <a:pt x="1572838" y="1166489"/>
                  <a:pt x="1589737" y="1175515"/>
                </a:cubicBezTo>
                <a:cubicBezTo>
                  <a:pt x="1593770" y="1177724"/>
                  <a:pt x="1598763" y="1179068"/>
                  <a:pt x="1601740" y="1182333"/>
                </a:cubicBezTo>
                <a:cubicBezTo>
                  <a:pt x="1616909" y="1198943"/>
                  <a:pt x="1635633" y="1194910"/>
                  <a:pt x="1654259" y="1192510"/>
                </a:cubicBezTo>
                <a:cubicBezTo>
                  <a:pt x="1657524" y="1192030"/>
                  <a:pt x="1661460" y="1191358"/>
                  <a:pt x="1664246" y="1192702"/>
                </a:cubicBezTo>
                <a:cubicBezTo>
                  <a:pt x="1676823" y="1198750"/>
                  <a:pt x="1687481" y="1196639"/>
                  <a:pt x="1698427" y="1188381"/>
                </a:cubicBezTo>
                <a:cubicBezTo>
                  <a:pt x="1707932" y="1181276"/>
                  <a:pt x="1718878" y="1177052"/>
                  <a:pt x="1730112" y="1185885"/>
                </a:cubicBezTo>
                <a:cubicBezTo>
                  <a:pt x="1755076" y="1205472"/>
                  <a:pt x="1781767" y="1206432"/>
                  <a:pt x="1809996" y="1194046"/>
                </a:cubicBezTo>
                <a:cubicBezTo>
                  <a:pt x="1830159" y="1185213"/>
                  <a:pt x="1850034" y="1183196"/>
                  <a:pt x="1871254" y="1192126"/>
                </a:cubicBezTo>
                <a:cubicBezTo>
                  <a:pt x="1879415" y="1195582"/>
                  <a:pt x="1889977" y="1193278"/>
                  <a:pt x="1899482" y="1194046"/>
                </a:cubicBezTo>
                <a:cubicBezTo>
                  <a:pt x="1904859" y="1194430"/>
                  <a:pt x="1910813" y="1194526"/>
                  <a:pt x="1915420" y="1196927"/>
                </a:cubicBezTo>
                <a:cubicBezTo>
                  <a:pt x="1927711" y="1203072"/>
                  <a:pt x="1939136" y="1210945"/>
                  <a:pt x="1951522" y="1216994"/>
                </a:cubicBezTo>
                <a:cubicBezTo>
                  <a:pt x="1957475" y="1219874"/>
                  <a:pt x="1964580" y="1221410"/>
                  <a:pt x="1971302" y="1221507"/>
                </a:cubicBezTo>
                <a:cubicBezTo>
                  <a:pt x="1991177" y="1221987"/>
                  <a:pt x="2011052" y="1221987"/>
                  <a:pt x="2030831" y="1221123"/>
                </a:cubicBezTo>
                <a:cubicBezTo>
                  <a:pt x="2063476" y="1219778"/>
                  <a:pt x="2096601" y="1219490"/>
                  <a:pt x="2120125" y="1190878"/>
                </a:cubicBezTo>
                <a:cubicBezTo>
                  <a:pt x="2122046" y="1188573"/>
                  <a:pt x="2126174" y="1187229"/>
                  <a:pt x="2129439" y="1186845"/>
                </a:cubicBezTo>
                <a:cubicBezTo>
                  <a:pt x="2144513" y="1185021"/>
                  <a:pt x="2159971" y="1184828"/>
                  <a:pt x="2174854" y="1181852"/>
                </a:cubicBezTo>
                <a:cubicBezTo>
                  <a:pt x="2186760" y="1179452"/>
                  <a:pt x="2196650" y="1180220"/>
                  <a:pt x="2205674" y="1188669"/>
                </a:cubicBezTo>
                <a:cubicBezTo>
                  <a:pt x="2217485" y="1199807"/>
                  <a:pt x="2231887" y="1206336"/>
                  <a:pt x="2247634" y="1202784"/>
                </a:cubicBezTo>
                <a:cubicBezTo>
                  <a:pt x="2263379" y="1199327"/>
                  <a:pt x="2273749" y="1206816"/>
                  <a:pt x="2285367" y="1214594"/>
                </a:cubicBezTo>
                <a:cubicBezTo>
                  <a:pt x="2293817" y="1220258"/>
                  <a:pt x="2303418" y="1227363"/>
                  <a:pt x="2312827" y="1227939"/>
                </a:cubicBezTo>
                <a:cubicBezTo>
                  <a:pt x="2334143" y="1229187"/>
                  <a:pt x="2352482" y="1248967"/>
                  <a:pt x="2375622" y="1237733"/>
                </a:cubicBezTo>
                <a:cubicBezTo>
                  <a:pt x="2377158" y="1236965"/>
                  <a:pt x="2379942" y="1238885"/>
                  <a:pt x="2382151" y="1239365"/>
                </a:cubicBezTo>
                <a:cubicBezTo>
                  <a:pt x="2399817" y="1243014"/>
                  <a:pt x="2416428" y="1239461"/>
                  <a:pt x="2429390" y="1227459"/>
                </a:cubicBezTo>
                <a:cubicBezTo>
                  <a:pt x="2446385" y="1211809"/>
                  <a:pt x="2465203" y="1210272"/>
                  <a:pt x="2486134" y="1215362"/>
                </a:cubicBezTo>
                <a:cubicBezTo>
                  <a:pt x="2492856" y="1216994"/>
                  <a:pt x="2499577" y="1218146"/>
                  <a:pt x="2506394" y="1219490"/>
                </a:cubicBezTo>
                <a:cubicBezTo>
                  <a:pt x="2515611" y="1221410"/>
                  <a:pt x="2524925" y="1223427"/>
                  <a:pt x="2534142" y="1225347"/>
                </a:cubicBezTo>
                <a:cubicBezTo>
                  <a:pt x="2543072" y="1227268"/>
                  <a:pt x="2552962" y="1230532"/>
                  <a:pt x="2559874" y="1222275"/>
                </a:cubicBezTo>
                <a:cubicBezTo>
                  <a:pt x="2565827" y="1215169"/>
                  <a:pt x="2570052" y="1215842"/>
                  <a:pt x="2575525" y="1221987"/>
                </a:cubicBezTo>
                <a:cubicBezTo>
                  <a:pt x="2594536" y="1243494"/>
                  <a:pt x="2617580" y="1256936"/>
                  <a:pt x="2646960" y="1257896"/>
                </a:cubicBezTo>
                <a:cubicBezTo>
                  <a:pt x="2653009" y="1258088"/>
                  <a:pt x="2659154" y="1259432"/>
                  <a:pt x="2665107" y="1260873"/>
                </a:cubicBezTo>
                <a:cubicBezTo>
                  <a:pt x="2668756" y="1261736"/>
                  <a:pt x="2673173" y="1262697"/>
                  <a:pt x="2675381" y="1265290"/>
                </a:cubicBezTo>
                <a:cubicBezTo>
                  <a:pt x="2692567" y="1285068"/>
                  <a:pt x="2713979" y="1298799"/>
                  <a:pt x="2737311" y="1309841"/>
                </a:cubicBezTo>
                <a:cubicBezTo>
                  <a:pt x="2745664" y="1313777"/>
                  <a:pt x="2754594" y="1317713"/>
                  <a:pt x="2763619" y="1318866"/>
                </a:cubicBezTo>
                <a:cubicBezTo>
                  <a:pt x="2773028" y="1320018"/>
                  <a:pt x="2782917" y="1318098"/>
                  <a:pt x="2792519" y="1317041"/>
                </a:cubicBezTo>
                <a:cubicBezTo>
                  <a:pt x="2798184" y="1316466"/>
                  <a:pt x="2804713" y="1316561"/>
                  <a:pt x="2809226" y="1313777"/>
                </a:cubicBezTo>
                <a:cubicBezTo>
                  <a:pt x="2823532" y="1305039"/>
                  <a:pt x="2837358" y="1295631"/>
                  <a:pt x="2850705" y="1285452"/>
                </a:cubicBezTo>
                <a:cubicBezTo>
                  <a:pt x="2862131" y="1276715"/>
                  <a:pt x="2864435" y="1275467"/>
                  <a:pt x="2874324" y="1286413"/>
                </a:cubicBezTo>
                <a:cubicBezTo>
                  <a:pt x="2884502" y="1297647"/>
                  <a:pt x="2897176" y="1303503"/>
                  <a:pt x="2911194" y="1305903"/>
                </a:cubicBezTo>
                <a:cubicBezTo>
                  <a:pt x="2933373" y="1309648"/>
                  <a:pt x="2955745" y="1312816"/>
                  <a:pt x="2978116" y="1314641"/>
                </a:cubicBezTo>
                <a:cubicBezTo>
                  <a:pt x="2998375" y="1316273"/>
                  <a:pt x="3008073" y="1307440"/>
                  <a:pt x="3012106" y="1287373"/>
                </a:cubicBezTo>
                <a:cubicBezTo>
                  <a:pt x="3014410" y="1276235"/>
                  <a:pt x="3017387" y="1264137"/>
                  <a:pt x="3029676" y="1261161"/>
                </a:cubicBezTo>
                <a:cubicBezTo>
                  <a:pt x="3049744" y="1256360"/>
                  <a:pt x="3070579" y="1254248"/>
                  <a:pt x="3080469" y="1230724"/>
                </a:cubicBezTo>
                <a:cubicBezTo>
                  <a:pt x="3085941" y="1235909"/>
                  <a:pt x="3089302" y="1238981"/>
                  <a:pt x="3092567" y="1242054"/>
                </a:cubicBezTo>
                <a:cubicBezTo>
                  <a:pt x="3101592" y="1250599"/>
                  <a:pt x="3120314" y="1254248"/>
                  <a:pt x="3129821" y="1246855"/>
                </a:cubicBezTo>
                <a:cubicBezTo>
                  <a:pt x="3143839" y="1236101"/>
                  <a:pt x="3156705" y="1238117"/>
                  <a:pt x="3170147" y="1246471"/>
                </a:cubicBezTo>
                <a:cubicBezTo>
                  <a:pt x="3192615" y="1260297"/>
                  <a:pt x="3217674" y="1257128"/>
                  <a:pt x="3240429" y="1251559"/>
                </a:cubicBezTo>
                <a:cubicBezTo>
                  <a:pt x="3257617" y="1247430"/>
                  <a:pt x="3275956" y="1239845"/>
                  <a:pt x="3287189" y="1222466"/>
                </a:cubicBezTo>
                <a:cubicBezTo>
                  <a:pt x="3290741" y="1216898"/>
                  <a:pt x="3298711" y="1214113"/>
                  <a:pt x="3305049" y="1210465"/>
                </a:cubicBezTo>
                <a:cubicBezTo>
                  <a:pt x="3310329" y="1207488"/>
                  <a:pt x="3315898" y="1204704"/>
                  <a:pt x="3321755" y="1202784"/>
                </a:cubicBezTo>
                <a:cubicBezTo>
                  <a:pt x="3327995" y="1200671"/>
                  <a:pt x="3334909" y="1197598"/>
                  <a:pt x="3341055" y="1198463"/>
                </a:cubicBezTo>
                <a:cubicBezTo>
                  <a:pt x="3359681" y="1200959"/>
                  <a:pt x="3374467" y="1196062"/>
                  <a:pt x="3387621" y="1182140"/>
                </a:cubicBezTo>
                <a:cubicBezTo>
                  <a:pt x="3394439" y="1174939"/>
                  <a:pt x="3404520" y="1166202"/>
                  <a:pt x="3413161" y="1166105"/>
                </a:cubicBezTo>
                <a:cubicBezTo>
                  <a:pt x="3434189" y="1165818"/>
                  <a:pt x="3451663" y="1158905"/>
                  <a:pt x="3470579" y="1150647"/>
                </a:cubicBezTo>
                <a:cubicBezTo>
                  <a:pt x="3482772" y="1145366"/>
                  <a:pt x="3496598" y="1141718"/>
                  <a:pt x="3509657" y="1136821"/>
                </a:cubicBezTo>
                <a:cubicBezTo>
                  <a:pt x="3524923" y="1131060"/>
                  <a:pt x="3541534" y="1128948"/>
                  <a:pt x="3550847" y="1113009"/>
                </a:cubicBezTo>
                <a:cubicBezTo>
                  <a:pt x="3551903" y="1111281"/>
                  <a:pt x="3555072" y="1110993"/>
                  <a:pt x="3556608" y="1109361"/>
                </a:cubicBezTo>
                <a:cubicBezTo>
                  <a:pt x="3561505" y="1104368"/>
                  <a:pt x="3567842" y="1099760"/>
                  <a:pt x="3570435" y="1093710"/>
                </a:cubicBezTo>
                <a:cubicBezTo>
                  <a:pt x="3577923" y="1076044"/>
                  <a:pt x="3583780" y="1057800"/>
                  <a:pt x="3590501" y="1039846"/>
                </a:cubicBezTo>
                <a:cubicBezTo>
                  <a:pt x="3591942" y="1036005"/>
                  <a:pt x="3593285" y="1031108"/>
                  <a:pt x="3596263" y="1028900"/>
                </a:cubicBezTo>
                <a:cubicBezTo>
                  <a:pt x="3613449" y="1016226"/>
                  <a:pt x="3630925" y="1004032"/>
                  <a:pt x="3648591" y="992030"/>
                </a:cubicBezTo>
                <a:cubicBezTo>
                  <a:pt x="3655696" y="987229"/>
                  <a:pt x="3661649" y="989918"/>
                  <a:pt x="3667986" y="995487"/>
                </a:cubicBezTo>
                <a:cubicBezTo>
                  <a:pt x="3674131" y="1000768"/>
                  <a:pt x="3681717" y="1006240"/>
                  <a:pt x="3689397" y="1007585"/>
                </a:cubicBezTo>
                <a:cubicBezTo>
                  <a:pt x="3704760" y="1010177"/>
                  <a:pt x="3720698" y="1010753"/>
                  <a:pt x="3736349" y="1010753"/>
                </a:cubicBezTo>
                <a:cubicBezTo>
                  <a:pt x="3742205" y="1010753"/>
                  <a:pt x="3748446" y="1007297"/>
                  <a:pt x="3753919" y="1004513"/>
                </a:cubicBezTo>
                <a:cubicBezTo>
                  <a:pt x="3764289" y="999231"/>
                  <a:pt x="3773890" y="992126"/>
                  <a:pt x="3784643" y="987710"/>
                </a:cubicBezTo>
                <a:cubicBezTo>
                  <a:pt x="3797126" y="982621"/>
                  <a:pt x="3804615" y="974459"/>
                  <a:pt x="3808359" y="961689"/>
                </a:cubicBezTo>
                <a:cubicBezTo>
                  <a:pt x="3813929" y="942679"/>
                  <a:pt x="3827179" y="929428"/>
                  <a:pt x="3842829" y="918674"/>
                </a:cubicBezTo>
                <a:cubicBezTo>
                  <a:pt x="3862705" y="904944"/>
                  <a:pt x="3886421" y="905616"/>
                  <a:pt x="3908983" y="902256"/>
                </a:cubicBezTo>
                <a:cubicBezTo>
                  <a:pt x="3917625" y="901008"/>
                  <a:pt x="3926555" y="899951"/>
                  <a:pt x="3934428" y="896783"/>
                </a:cubicBezTo>
                <a:cubicBezTo>
                  <a:pt x="3964288" y="884877"/>
                  <a:pt x="3994149" y="873548"/>
                  <a:pt x="4026987" y="873835"/>
                </a:cubicBezTo>
                <a:cubicBezTo>
                  <a:pt x="4029674" y="873835"/>
                  <a:pt x="4032363" y="873548"/>
                  <a:pt x="4035051" y="873067"/>
                </a:cubicBezTo>
                <a:cubicBezTo>
                  <a:pt x="4058383" y="869131"/>
                  <a:pt x="4082483" y="867594"/>
                  <a:pt x="4099189" y="846664"/>
                </a:cubicBezTo>
                <a:cubicBezTo>
                  <a:pt x="4102261" y="842823"/>
                  <a:pt x="4109271" y="841671"/>
                  <a:pt x="4114647" y="840134"/>
                </a:cubicBezTo>
                <a:cubicBezTo>
                  <a:pt x="4123961" y="837638"/>
                  <a:pt x="4130203" y="832549"/>
                  <a:pt x="4133563" y="823427"/>
                </a:cubicBezTo>
                <a:cubicBezTo>
                  <a:pt x="4139229" y="807681"/>
                  <a:pt x="4145949" y="792223"/>
                  <a:pt x="4151039" y="776284"/>
                </a:cubicBezTo>
                <a:cubicBezTo>
                  <a:pt x="4154591" y="765338"/>
                  <a:pt x="4161215" y="759289"/>
                  <a:pt x="4171489" y="754776"/>
                </a:cubicBezTo>
                <a:cubicBezTo>
                  <a:pt x="4177251" y="752280"/>
                  <a:pt x="4182243" y="746808"/>
                  <a:pt x="4186372" y="741718"/>
                </a:cubicBezTo>
                <a:cubicBezTo>
                  <a:pt x="4191365" y="735573"/>
                  <a:pt x="4193957" y="727412"/>
                  <a:pt x="4199429" y="721940"/>
                </a:cubicBezTo>
                <a:cubicBezTo>
                  <a:pt x="4212775" y="708305"/>
                  <a:pt x="4216905" y="693231"/>
                  <a:pt x="4212487" y="674604"/>
                </a:cubicBezTo>
                <a:cubicBezTo>
                  <a:pt x="4208551" y="658090"/>
                  <a:pt x="4218921" y="636006"/>
                  <a:pt x="4232555" y="632645"/>
                </a:cubicBezTo>
                <a:cubicBezTo>
                  <a:pt x="4247629" y="628900"/>
                  <a:pt x="4257999" y="619684"/>
                  <a:pt x="4268657" y="609410"/>
                </a:cubicBezTo>
                <a:cubicBezTo>
                  <a:pt x="4274609" y="603649"/>
                  <a:pt x="4282963" y="598656"/>
                  <a:pt x="4291028" y="597216"/>
                </a:cubicBezTo>
                <a:cubicBezTo>
                  <a:pt x="4321657" y="591647"/>
                  <a:pt x="4350557" y="598464"/>
                  <a:pt x="4379651" y="609506"/>
                </a:cubicBezTo>
                <a:cubicBezTo>
                  <a:pt x="4398661" y="616707"/>
                  <a:pt x="4419784" y="618627"/>
                  <a:pt x="4440139" y="621507"/>
                </a:cubicBezTo>
                <a:cubicBezTo>
                  <a:pt x="4446477" y="622371"/>
                  <a:pt x="4454542" y="620452"/>
                  <a:pt x="4460015" y="616899"/>
                </a:cubicBezTo>
                <a:cubicBezTo>
                  <a:pt x="4479218" y="604609"/>
                  <a:pt x="4498325" y="591935"/>
                  <a:pt x="4516183" y="577724"/>
                </a:cubicBezTo>
                <a:cubicBezTo>
                  <a:pt x="4532795" y="564379"/>
                  <a:pt x="4551517" y="558810"/>
                  <a:pt x="4571681" y="560250"/>
                </a:cubicBezTo>
                <a:cubicBezTo>
                  <a:pt x="4586371" y="561306"/>
                  <a:pt x="4599621" y="558905"/>
                  <a:pt x="4613447" y="555257"/>
                </a:cubicBezTo>
                <a:cubicBezTo>
                  <a:pt x="4624969" y="552185"/>
                  <a:pt x="4637643" y="550072"/>
                  <a:pt x="4649355" y="551417"/>
                </a:cubicBezTo>
                <a:cubicBezTo>
                  <a:pt x="4665775" y="553337"/>
                  <a:pt x="4679313" y="550553"/>
                  <a:pt x="4692467" y="540663"/>
                </a:cubicBezTo>
                <a:cubicBezTo>
                  <a:pt x="4699476" y="535382"/>
                  <a:pt x="4708502" y="532598"/>
                  <a:pt x="4716855" y="528949"/>
                </a:cubicBezTo>
                <a:cubicBezTo>
                  <a:pt x="4729721" y="523284"/>
                  <a:pt x="4743067" y="518483"/>
                  <a:pt x="4755645" y="512147"/>
                </a:cubicBezTo>
                <a:cubicBezTo>
                  <a:pt x="4769183" y="505425"/>
                  <a:pt x="4781569" y="496112"/>
                  <a:pt x="4795395" y="490351"/>
                </a:cubicBezTo>
                <a:cubicBezTo>
                  <a:pt x="4810278" y="484110"/>
                  <a:pt x="4819879" y="474605"/>
                  <a:pt x="4825928" y="459818"/>
                </a:cubicBezTo>
                <a:cubicBezTo>
                  <a:pt x="4829769" y="450504"/>
                  <a:pt x="4835049" y="440615"/>
                  <a:pt x="4842347" y="434086"/>
                </a:cubicBezTo>
                <a:cubicBezTo>
                  <a:pt x="4857422" y="420740"/>
                  <a:pt x="4875087" y="410370"/>
                  <a:pt x="4890451" y="397216"/>
                </a:cubicBezTo>
                <a:cubicBezTo>
                  <a:pt x="4912054" y="378781"/>
                  <a:pt x="4932025" y="359194"/>
                  <a:pt x="4933945" y="327701"/>
                </a:cubicBezTo>
                <a:cubicBezTo>
                  <a:pt x="4935001" y="310322"/>
                  <a:pt x="4944219" y="302929"/>
                  <a:pt x="4961214" y="298801"/>
                </a:cubicBezTo>
                <a:cubicBezTo>
                  <a:pt x="4966878" y="297457"/>
                  <a:pt x="4974945" y="294864"/>
                  <a:pt x="4976672" y="290639"/>
                </a:cubicBezTo>
                <a:cubicBezTo>
                  <a:pt x="4981857" y="278061"/>
                  <a:pt x="4992610" y="275565"/>
                  <a:pt x="5002979" y="270573"/>
                </a:cubicBezTo>
                <a:cubicBezTo>
                  <a:pt x="5009221" y="267596"/>
                  <a:pt x="5016903" y="261739"/>
                  <a:pt x="5018535" y="255690"/>
                </a:cubicBezTo>
                <a:cubicBezTo>
                  <a:pt x="5025255" y="231206"/>
                  <a:pt x="5043690" y="216804"/>
                  <a:pt x="5061069" y="200961"/>
                </a:cubicBezTo>
                <a:cubicBezTo>
                  <a:pt x="5066158" y="196256"/>
                  <a:pt x="5071631" y="190879"/>
                  <a:pt x="5074127" y="184735"/>
                </a:cubicBezTo>
                <a:cubicBezTo>
                  <a:pt x="5079409" y="171484"/>
                  <a:pt x="5087281" y="161882"/>
                  <a:pt x="5101108" y="156891"/>
                </a:cubicBezTo>
                <a:cubicBezTo>
                  <a:pt x="5105524" y="155354"/>
                  <a:pt x="5109557" y="151801"/>
                  <a:pt x="5112918" y="148441"/>
                </a:cubicBezTo>
                <a:cubicBezTo>
                  <a:pt x="5120119" y="141144"/>
                  <a:pt x="5126167" y="132598"/>
                  <a:pt x="5133753" y="125782"/>
                </a:cubicBezTo>
                <a:cubicBezTo>
                  <a:pt x="5153051" y="108211"/>
                  <a:pt x="5172159" y="90928"/>
                  <a:pt x="5183393" y="66348"/>
                </a:cubicBezTo>
                <a:cubicBezTo>
                  <a:pt x="5188865" y="54346"/>
                  <a:pt x="5195107" y="41288"/>
                  <a:pt x="5204709" y="33030"/>
                </a:cubicBezTo>
                <a:cubicBezTo>
                  <a:pt x="5216903" y="22565"/>
                  <a:pt x="5232937" y="16612"/>
                  <a:pt x="5247243" y="8451"/>
                </a:cubicBezTo>
                <a:close/>
              </a:path>
            </a:pathLst>
          </a:custGeom>
          <a:blipFill dpi="0" rotWithShape="1">
            <a:blip r:embed="rId2">
              <a:alphaModFix amt="57000"/>
            </a:blip>
            <a:srcRect/>
            <a:tile tx="0" ty="0" sx="100000" sy="100000" flip="none" algn="tl"/>
          </a:blip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424DA02-9825-28A1-2156-31FCBE154C60}"/>
              </a:ext>
            </a:extLst>
          </p:cNvPr>
          <p:cNvSpPr txBox="1"/>
          <p:nvPr/>
        </p:nvSpPr>
        <p:spPr>
          <a:xfrm>
            <a:off x="6099175" y="1311088"/>
            <a:ext cx="5276850" cy="4327261"/>
          </a:xfrm>
          <a:prstGeom prst="rect">
            <a:avLst/>
          </a:prstGeom>
        </p:spPr>
        <p:txBody>
          <a:bodyPr rot="0" spcFirstLastPara="0" vertOverflow="overflow" horzOverflow="overflow" vert="horz" lIns="91440" tIns="45720" rIns="91440" bIns="45720" numCol="1" spcCol="0" rtlCol="0" fromWordArt="0" anchorCtr="0" forceAA="0" compatLnSpc="1">
            <a:prstTxWarp prst="textNoShape">
              <a:avLst/>
            </a:prstTxWarp>
            <a:normAutofit/>
          </a:bodyPr>
          <a:lstStyle/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100" b="1">
                <a:solidFill>
                  <a:schemeClr val="tx1">
                    <a:alpha val="80000"/>
                  </a:schemeClr>
                </a:solidFill>
              </a:rPr>
              <a:t>Reasoning:</a:t>
            </a:r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100">
                <a:solidFill>
                  <a:schemeClr val="tx1">
                    <a:alpha val="80000"/>
                  </a:schemeClr>
                </a:solidFill>
              </a:rPr>
              <a:t>The Communication Sector has outperformed every sector in the SPY YTD. Largely driven by digital ad recovery, AI integration, and streaming profitability improvements. </a:t>
            </a:r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100">
                <a:solidFill>
                  <a:schemeClr val="tx1">
                    <a:alpha val="80000"/>
                  </a:schemeClr>
                </a:solidFill>
              </a:rPr>
              <a:t>Sector leaders like Google, Meta, and Netflix each exhibit strong free cash flow, expanding margins, and most importantly, disciplined cost control. </a:t>
            </a:r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100">
                <a:solidFill>
                  <a:schemeClr val="tx1">
                    <a:alpha val="80000"/>
                  </a:schemeClr>
                </a:solidFill>
              </a:rPr>
              <a:t>Long-term drivers, including 5G adoption, mobile content consumption, and AI integration, enhance the long-term outlook of communication services.</a:t>
            </a:r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1100">
              <a:solidFill>
                <a:schemeClr val="tx1">
                  <a:alpha val="80000"/>
                </a:schemeClr>
              </a:solidFill>
            </a:endParaRP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100" b="1">
                <a:solidFill>
                  <a:schemeClr val="tx1">
                    <a:alpha val="80000"/>
                  </a:schemeClr>
                </a:solidFill>
              </a:rPr>
              <a:t>Risks: </a:t>
            </a:r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100">
                <a:solidFill>
                  <a:schemeClr val="tx1">
                    <a:alpha val="80000"/>
                  </a:schemeClr>
                </a:solidFill>
              </a:rPr>
              <a:t>Regulatory scrutiny on privacy, AI, and antitrust could pressure overall sector performance. </a:t>
            </a:r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100">
                <a:solidFill>
                  <a:schemeClr val="tx1">
                    <a:alpha val="80000"/>
                  </a:schemeClr>
                </a:solidFill>
              </a:rPr>
              <a:t>High concentration in mega-caps (META, GOOGL) creates a performance dependency.</a:t>
            </a:r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1100">
              <a:solidFill>
                <a:schemeClr val="tx1">
                  <a:alpha val="80000"/>
                </a:schemeClr>
              </a:solidFill>
            </a:endParaRP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100" b="1">
                <a:solidFill>
                  <a:schemeClr val="tx1">
                    <a:alpha val="80000"/>
                  </a:schemeClr>
                </a:solidFill>
              </a:rPr>
              <a:t>Industries: </a:t>
            </a:r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100">
                <a:solidFill>
                  <a:schemeClr val="tx1">
                    <a:alpha val="80000"/>
                  </a:schemeClr>
                </a:solidFill>
              </a:rPr>
              <a:t>Overweight: Internet Content &amp; Information, Entertainment/Streaming, Advertising Agencies </a:t>
            </a:r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100">
                <a:solidFill>
                  <a:schemeClr val="tx1">
                    <a:alpha val="80000"/>
                  </a:schemeClr>
                </a:solidFill>
              </a:rPr>
              <a:t>Underweight: Telecommunications Services 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1100">
              <a:solidFill>
                <a:schemeClr val="tx1">
                  <a:alpha val="80000"/>
                </a:schemeClr>
              </a:solidFill>
            </a:endParaRP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1100">
              <a:solidFill>
                <a:schemeClr val="tx1">
                  <a:alpha val="8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373265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E417D5-6160-70BB-A232-2C2DB7633B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68471"/>
          </a:xfrm>
        </p:spPr>
        <p:txBody>
          <a:bodyPr>
            <a:normAutofit/>
          </a:bodyPr>
          <a:lstStyle/>
          <a:p>
            <a:pPr algn="ctr"/>
            <a:r>
              <a:rPr lang="en-US" sz="3200">
                <a:solidFill>
                  <a:schemeClr val="bg1"/>
                </a:solidFill>
              </a:rPr>
              <a:t>% Industry Weighting  With YTD Performance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552627A-2D89-4384-8AFF-38DC70DDF87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endParaRPr lang="en-US" sz="1800"/>
          </a:p>
          <a:p>
            <a:endParaRPr lang="en-US"/>
          </a:p>
        </p:txBody>
      </p:sp>
      <p:pic>
        <p:nvPicPr>
          <p:cNvPr id="6" name="Picture 5" descr="A graph with numbers and lines&#10;&#10;AI-generated content may be incorrect.">
            <a:extLst>
              <a:ext uri="{FF2B5EF4-FFF2-40B4-BE49-F238E27FC236}">
                <a16:creationId xmlns:a16="http://schemas.microsoft.com/office/drawing/2014/main" id="{B37DB2B9-F745-FBA4-0FAE-88B6FD5FCBA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0744" y="1495309"/>
            <a:ext cx="10277395" cy="438166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B74C042A-1E2F-7358-EA31-3C39F568DF8D}"/>
              </a:ext>
            </a:extLst>
          </p:cNvPr>
          <p:cNvSpPr txBox="1"/>
          <p:nvPr/>
        </p:nvSpPr>
        <p:spPr>
          <a:xfrm>
            <a:off x="4171605" y="6230717"/>
            <a:ext cx="4667250" cy="27699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200" i="1"/>
              <a:t>Yahoo Finance – Communication Service 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8578A18-DC68-F4EF-7394-F47049443BE6}"/>
              </a:ext>
            </a:extLst>
          </p:cNvPr>
          <p:cNvSpPr txBox="1"/>
          <p:nvPr/>
        </p:nvSpPr>
        <p:spPr>
          <a:xfrm>
            <a:off x="4257445" y="6049782"/>
            <a:ext cx="3063874" cy="24622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000" i="1">
                <a:solidFill>
                  <a:schemeClr val="bg1"/>
                </a:solidFill>
              </a:rPr>
              <a:t>Yahoo Finance – Communication Service </a:t>
            </a:r>
          </a:p>
        </p:txBody>
      </p:sp>
    </p:spTree>
    <p:extLst>
      <p:ext uri="{BB962C8B-B14F-4D97-AF65-F5344CB8AC3E}">
        <p14:creationId xmlns:p14="http://schemas.microsoft.com/office/powerpoint/2010/main" val="378197589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>
            <a:extLst>
              <a:ext uri="{FF2B5EF4-FFF2-40B4-BE49-F238E27FC236}">
                <a16:creationId xmlns:a16="http://schemas.microsoft.com/office/drawing/2014/main" id="{FB5B0058-AF13-4859-B429-4EDDE2A26F7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183EAFB-ED43-9704-8EF3-00A4E380DF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99234" y="2073715"/>
            <a:ext cx="6935759" cy="2993042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8800" kern="1200">
                <a:solidFill>
                  <a:schemeClr val="bg1"/>
                </a:solidFill>
                <a:latin typeface="+mj-lt"/>
                <a:ea typeface="+mj-ea"/>
                <a:cs typeface="+mj-cs"/>
              </a:rPr>
              <a:t>Q &amp; A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81BD432D-FAB3-4B5D-BF27-4DA7C75B32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26206" y="115193"/>
            <a:ext cx="11939588" cy="6627614"/>
          </a:xfrm>
          <a:prstGeom prst="rect">
            <a:avLst/>
          </a:prstGeom>
          <a:noFill/>
          <a:ln w="127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E6D6B450-4278-45B8-88C7-C061710E3C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2399233" y="1883640"/>
            <a:ext cx="6935760" cy="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74234A4C-A256-4139-A5F4-27078F0D67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2399233" y="5066757"/>
            <a:ext cx="6935760" cy="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7486248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7" name="Rectangle 26">
            <a:extLst>
              <a:ext uri="{FF2B5EF4-FFF2-40B4-BE49-F238E27FC236}">
                <a16:creationId xmlns:a16="http://schemas.microsoft.com/office/drawing/2014/main" id="{A8908DB7-C3A6-4FCB-9820-CEE02B398C4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1F68819-89FE-0569-03F0-4AEC4EF052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936" y="640823"/>
            <a:ext cx="3419856" cy="5583148"/>
          </a:xfrm>
        </p:spPr>
        <p:txBody>
          <a:bodyPr anchor="ctr">
            <a:normAutofit/>
          </a:bodyPr>
          <a:lstStyle/>
          <a:p>
            <a:r>
              <a:rPr lang="en-US" sz="3800">
                <a:solidFill>
                  <a:schemeClr val="bg1"/>
                </a:solidFill>
              </a:rPr>
              <a:t>10 of the Largest Companies in the Communication Services</a:t>
            </a:r>
          </a:p>
        </p:txBody>
      </p:sp>
      <p:sp>
        <p:nvSpPr>
          <p:cNvPr id="29" name="sketch line">
            <a:extLst>
              <a:ext uri="{FF2B5EF4-FFF2-40B4-BE49-F238E27FC236}">
                <a16:creationId xmlns:a16="http://schemas.microsoft.com/office/drawing/2014/main" id="{535742DD-1B16-4E9D-B715-0D74B4574A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267200" y="630936"/>
            <a:ext cx="18288" cy="5590381"/>
          </a:xfrm>
          <a:custGeom>
            <a:avLst/>
            <a:gdLst>
              <a:gd name="connsiteX0" fmla="*/ 0 w 18288"/>
              <a:gd name="connsiteY0" fmla="*/ 0 h 5590381"/>
              <a:gd name="connsiteX1" fmla="*/ 18288 w 18288"/>
              <a:gd name="connsiteY1" fmla="*/ 0 h 5590381"/>
              <a:gd name="connsiteX2" fmla="*/ 18288 w 18288"/>
              <a:gd name="connsiteY2" fmla="*/ 754701 h 5590381"/>
              <a:gd name="connsiteX3" fmla="*/ 18288 w 18288"/>
              <a:gd name="connsiteY3" fmla="*/ 1565307 h 5590381"/>
              <a:gd name="connsiteX4" fmla="*/ 18288 w 18288"/>
              <a:gd name="connsiteY4" fmla="*/ 2152297 h 5590381"/>
              <a:gd name="connsiteX5" fmla="*/ 18288 w 18288"/>
              <a:gd name="connsiteY5" fmla="*/ 2906998 h 5590381"/>
              <a:gd name="connsiteX6" fmla="*/ 18288 w 18288"/>
              <a:gd name="connsiteY6" fmla="*/ 3549892 h 5590381"/>
              <a:gd name="connsiteX7" fmla="*/ 18288 w 18288"/>
              <a:gd name="connsiteY7" fmla="*/ 4080978 h 5590381"/>
              <a:gd name="connsiteX8" fmla="*/ 18288 w 18288"/>
              <a:gd name="connsiteY8" fmla="*/ 4835680 h 5590381"/>
              <a:gd name="connsiteX9" fmla="*/ 18288 w 18288"/>
              <a:gd name="connsiteY9" fmla="*/ 5590381 h 5590381"/>
              <a:gd name="connsiteX10" fmla="*/ 0 w 18288"/>
              <a:gd name="connsiteY10" fmla="*/ 5590381 h 5590381"/>
              <a:gd name="connsiteX11" fmla="*/ 0 w 18288"/>
              <a:gd name="connsiteY11" fmla="*/ 4835680 h 5590381"/>
              <a:gd name="connsiteX12" fmla="*/ 0 w 18288"/>
              <a:gd name="connsiteY12" fmla="*/ 4304593 h 5590381"/>
              <a:gd name="connsiteX13" fmla="*/ 0 w 18288"/>
              <a:gd name="connsiteY13" fmla="*/ 3773507 h 5590381"/>
              <a:gd name="connsiteX14" fmla="*/ 0 w 18288"/>
              <a:gd name="connsiteY14" fmla="*/ 3186517 h 5590381"/>
              <a:gd name="connsiteX15" fmla="*/ 0 w 18288"/>
              <a:gd name="connsiteY15" fmla="*/ 2487720 h 5590381"/>
              <a:gd name="connsiteX16" fmla="*/ 0 w 18288"/>
              <a:gd name="connsiteY16" fmla="*/ 1956633 h 5590381"/>
              <a:gd name="connsiteX17" fmla="*/ 0 w 18288"/>
              <a:gd name="connsiteY17" fmla="*/ 1425547 h 5590381"/>
              <a:gd name="connsiteX18" fmla="*/ 0 w 18288"/>
              <a:gd name="connsiteY18" fmla="*/ 614942 h 5590381"/>
              <a:gd name="connsiteX19" fmla="*/ 0 w 18288"/>
              <a:gd name="connsiteY19" fmla="*/ 0 h 55903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18288" h="5590381" fill="none" extrusionOk="0">
                <a:moveTo>
                  <a:pt x="0" y="0"/>
                </a:moveTo>
                <a:cubicBezTo>
                  <a:pt x="7726" y="-435"/>
                  <a:pt x="14198" y="437"/>
                  <a:pt x="18288" y="0"/>
                </a:cubicBezTo>
                <a:cubicBezTo>
                  <a:pt x="-5226" y="225076"/>
                  <a:pt x="46275" y="562283"/>
                  <a:pt x="18288" y="754701"/>
                </a:cubicBezTo>
                <a:cubicBezTo>
                  <a:pt x="-9699" y="947119"/>
                  <a:pt x="30081" y="1239251"/>
                  <a:pt x="18288" y="1565307"/>
                </a:cubicBezTo>
                <a:cubicBezTo>
                  <a:pt x="6495" y="1891363"/>
                  <a:pt x="7160" y="1999140"/>
                  <a:pt x="18288" y="2152297"/>
                </a:cubicBezTo>
                <a:cubicBezTo>
                  <a:pt x="29417" y="2305454"/>
                  <a:pt x="28705" y="2598333"/>
                  <a:pt x="18288" y="2906998"/>
                </a:cubicBezTo>
                <a:cubicBezTo>
                  <a:pt x="7871" y="3215663"/>
                  <a:pt x="35263" y="3327412"/>
                  <a:pt x="18288" y="3549892"/>
                </a:cubicBezTo>
                <a:cubicBezTo>
                  <a:pt x="1313" y="3772372"/>
                  <a:pt x="38561" y="3843836"/>
                  <a:pt x="18288" y="4080978"/>
                </a:cubicBezTo>
                <a:cubicBezTo>
                  <a:pt x="-1985" y="4318120"/>
                  <a:pt x="-3806" y="4511166"/>
                  <a:pt x="18288" y="4835680"/>
                </a:cubicBezTo>
                <a:cubicBezTo>
                  <a:pt x="40382" y="5160194"/>
                  <a:pt x="-13070" y="5401748"/>
                  <a:pt x="18288" y="5590381"/>
                </a:cubicBezTo>
                <a:cubicBezTo>
                  <a:pt x="12010" y="5589863"/>
                  <a:pt x="6799" y="5589982"/>
                  <a:pt x="0" y="5590381"/>
                </a:cubicBezTo>
                <a:cubicBezTo>
                  <a:pt x="-6480" y="5250523"/>
                  <a:pt x="-32148" y="5052531"/>
                  <a:pt x="0" y="4835680"/>
                </a:cubicBezTo>
                <a:cubicBezTo>
                  <a:pt x="32148" y="4618829"/>
                  <a:pt x="5352" y="4496374"/>
                  <a:pt x="0" y="4304593"/>
                </a:cubicBezTo>
                <a:cubicBezTo>
                  <a:pt x="-5352" y="4112812"/>
                  <a:pt x="9645" y="3919423"/>
                  <a:pt x="0" y="3773507"/>
                </a:cubicBezTo>
                <a:cubicBezTo>
                  <a:pt x="-9645" y="3627591"/>
                  <a:pt x="-10654" y="3330687"/>
                  <a:pt x="0" y="3186517"/>
                </a:cubicBezTo>
                <a:cubicBezTo>
                  <a:pt x="10654" y="3042347"/>
                  <a:pt x="18181" y="2635923"/>
                  <a:pt x="0" y="2487720"/>
                </a:cubicBezTo>
                <a:cubicBezTo>
                  <a:pt x="-18181" y="2339517"/>
                  <a:pt x="-7947" y="2113537"/>
                  <a:pt x="0" y="1956633"/>
                </a:cubicBezTo>
                <a:cubicBezTo>
                  <a:pt x="7947" y="1799729"/>
                  <a:pt x="-15145" y="1657735"/>
                  <a:pt x="0" y="1425547"/>
                </a:cubicBezTo>
                <a:cubicBezTo>
                  <a:pt x="15145" y="1193359"/>
                  <a:pt x="-23832" y="948054"/>
                  <a:pt x="0" y="614942"/>
                </a:cubicBezTo>
                <a:cubicBezTo>
                  <a:pt x="23832" y="281831"/>
                  <a:pt x="2816" y="129878"/>
                  <a:pt x="0" y="0"/>
                </a:cubicBezTo>
                <a:close/>
              </a:path>
              <a:path w="18288" h="5590381" stroke="0" extrusionOk="0">
                <a:moveTo>
                  <a:pt x="0" y="0"/>
                </a:moveTo>
                <a:cubicBezTo>
                  <a:pt x="5871" y="848"/>
                  <a:pt x="11713" y="-200"/>
                  <a:pt x="18288" y="0"/>
                </a:cubicBezTo>
                <a:cubicBezTo>
                  <a:pt x="41141" y="165299"/>
                  <a:pt x="3613" y="427555"/>
                  <a:pt x="18288" y="698798"/>
                </a:cubicBezTo>
                <a:cubicBezTo>
                  <a:pt x="32963" y="970041"/>
                  <a:pt x="19680" y="1226199"/>
                  <a:pt x="18288" y="1397595"/>
                </a:cubicBezTo>
                <a:cubicBezTo>
                  <a:pt x="16896" y="1568991"/>
                  <a:pt x="38798" y="1794517"/>
                  <a:pt x="18288" y="2152297"/>
                </a:cubicBezTo>
                <a:cubicBezTo>
                  <a:pt x="-2222" y="2510077"/>
                  <a:pt x="40846" y="2594424"/>
                  <a:pt x="18288" y="2739287"/>
                </a:cubicBezTo>
                <a:cubicBezTo>
                  <a:pt x="-4270" y="2884150"/>
                  <a:pt x="27117" y="3129706"/>
                  <a:pt x="18288" y="3493988"/>
                </a:cubicBezTo>
                <a:cubicBezTo>
                  <a:pt x="9459" y="3858270"/>
                  <a:pt x="54201" y="4041447"/>
                  <a:pt x="18288" y="4304593"/>
                </a:cubicBezTo>
                <a:cubicBezTo>
                  <a:pt x="-17625" y="4567740"/>
                  <a:pt x="49627" y="5149125"/>
                  <a:pt x="18288" y="5590381"/>
                </a:cubicBezTo>
                <a:cubicBezTo>
                  <a:pt x="10860" y="5590744"/>
                  <a:pt x="7568" y="5590157"/>
                  <a:pt x="0" y="5590381"/>
                </a:cubicBezTo>
                <a:cubicBezTo>
                  <a:pt x="36767" y="5266821"/>
                  <a:pt x="-16223" y="5116146"/>
                  <a:pt x="0" y="4835680"/>
                </a:cubicBezTo>
                <a:cubicBezTo>
                  <a:pt x="16223" y="4555214"/>
                  <a:pt x="-16316" y="4356490"/>
                  <a:pt x="0" y="4136882"/>
                </a:cubicBezTo>
                <a:cubicBezTo>
                  <a:pt x="16316" y="3917274"/>
                  <a:pt x="8005" y="3773465"/>
                  <a:pt x="0" y="3549892"/>
                </a:cubicBezTo>
                <a:cubicBezTo>
                  <a:pt x="-8005" y="3326319"/>
                  <a:pt x="27623" y="3052456"/>
                  <a:pt x="0" y="2851094"/>
                </a:cubicBezTo>
                <a:cubicBezTo>
                  <a:pt x="-27623" y="2649732"/>
                  <a:pt x="5614" y="2455815"/>
                  <a:pt x="0" y="2264104"/>
                </a:cubicBezTo>
                <a:cubicBezTo>
                  <a:pt x="-5614" y="2072393"/>
                  <a:pt x="22598" y="1990723"/>
                  <a:pt x="0" y="1733018"/>
                </a:cubicBezTo>
                <a:cubicBezTo>
                  <a:pt x="-22598" y="1475313"/>
                  <a:pt x="-6965" y="1369123"/>
                  <a:pt x="0" y="1090124"/>
                </a:cubicBezTo>
                <a:cubicBezTo>
                  <a:pt x="6965" y="811125"/>
                  <a:pt x="-19273" y="507044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3114097614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Content Placeholder 16">
            <a:extLst>
              <a:ext uri="{FF2B5EF4-FFF2-40B4-BE49-F238E27FC236}">
                <a16:creationId xmlns:a16="http://schemas.microsoft.com/office/drawing/2014/main" id="{018EFDA6-6AFA-81E8-1575-43DF8B9A5E2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54296" y="4414145"/>
            <a:ext cx="6894576" cy="1812919"/>
          </a:xfrm>
        </p:spPr>
        <p:txBody>
          <a:bodyPr anchor="t">
            <a:normAutofit/>
          </a:bodyPr>
          <a:lstStyle/>
          <a:p>
            <a:pPr>
              <a:buFont typeface="Arial"/>
              <a:buChar char="•"/>
            </a:pPr>
            <a:r>
              <a:rPr lang="en-US" sz="1200">
                <a:solidFill>
                  <a:schemeClr val="bg1"/>
                </a:solidFill>
              </a:rPr>
              <a:t>The Communication service sector has 27 total holdings with a Combined market cap of ~8.43trillion (~10.5%) as of 10/29/25 of the S&amp;P). Revenue ~ 2Trillion. P/E~27.43</a:t>
            </a:r>
          </a:p>
          <a:p>
            <a:pPr marL="971550" lvl="1" indent="-285750">
              <a:buFont typeface="Courier New,monospace"/>
              <a:buChar char="o"/>
            </a:pPr>
            <a:r>
              <a:rPr lang="en-US" sz="1200">
                <a:solidFill>
                  <a:schemeClr val="bg1"/>
                </a:solidFill>
              </a:rPr>
              <a:t>In 2018, Alphabet Inc. (Google) and Meta Platforms were reclassified to Communication Services.</a:t>
            </a:r>
          </a:p>
          <a:p>
            <a:pPr marL="1428750" lvl="2" indent="-285750">
              <a:buFont typeface="Wingdings,Sans-Serif"/>
              <a:buChar char="§"/>
            </a:pPr>
            <a:r>
              <a:rPr lang="en-US" sz="1200">
                <a:solidFill>
                  <a:schemeClr val="bg1"/>
                </a:solidFill>
              </a:rPr>
              <a:t>In 2025, Alphabet and Meta make up roughly 1/3 of the entire sector. Alphabet makes up 4.69% of the S&amp;P while Meta makes up 2.76%. </a:t>
            </a:r>
          </a:p>
          <a:p>
            <a:pPr marL="0" indent="0">
              <a:buNone/>
            </a:pPr>
            <a:endParaRPr lang="en-US" sz="1200">
              <a:solidFill>
                <a:schemeClr val="bg1"/>
              </a:solidFill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D04AA7E-5B0A-E41B-7655-EB974BE56B1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49078" y="639535"/>
            <a:ext cx="5711933" cy="35922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483940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3" name="Rectangle 82">
            <a:extLst>
              <a:ext uri="{FF2B5EF4-FFF2-40B4-BE49-F238E27FC236}">
                <a16:creationId xmlns:a16="http://schemas.microsoft.com/office/drawing/2014/main" id="{F13C74B1-5B17-4795-BED0-7140497B44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585F99E-9603-C7AB-56F4-9B1FC2A339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325369"/>
            <a:ext cx="4368602" cy="1956841"/>
          </a:xfrm>
        </p:spPr>
        <p:txBody>
          <a:bodyPr anchor="b">
            <a:normAutofit/>
          </a:bodyPr>
          <a:lstStyle/>
          <a:p>
            <a:r>
              <a:rPr lang="en-US" sz="5400"/>
              <a:t>% </a:t>
            </a:r>
            <a:r>
              <a:rPr lang="en-US" sz="5400">
                <a:solidFill>
                  <a:schemeClr val="bg1"/>
                </a:solidFill>
              </a:rPr>
              <a:t>S&amp;P Holding </a:t>
            </a:r>
          </a:p>
        </p:txBody>
      </p:sp>
      <p:sp>
        <p:nvSpPr>
          <p:cNvPr id="84" name="sketchy line">
            <a:extLst>
              <a:ext uri="{FF2B5EF4-FFF2-40B4-BE49-F238E27FC236}">
                <a16:creationId xmlns:a16="http://schemas.microsoft.com/office/drawing/2014/main" id="{D4974D33-8DC5-464E-8C6D-BE58F0669C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80" y="2586994"/>
            <a:ext cx="3474720" cy="18288"/>
          </a:xfrm>
          <a:custGeom>
            <a:avLst/>
            <a:gdLst>
              <a:gd name="connsiteX0" fmla="*/ 0 w 3474720"/>
              <a:gd name="connsiteY0" fmla="*/ 0 h 18288"/>
              <a:gd name="connsiteX1" fmla="*/ 694944 w 3474720"/>
              <a:gd name="connsiteY1" fmla="*/ 0 h 18288"/>
              <a:gd name="connsiteX2" fmla="*/ 1355141 w 3474720"/>
              <a:gd name="connsiteY2" fmla="*/ 0 h 18288"/>
              <a:gd name="connsiteX3" fmla="*/ 2015338 w 3474720"/>
              <a:gd name="connsiteY3" fmla="*/ 0 h 18288"/>
              <a:gd name="connsiteX4" fmla="*/ 2779776 w 3474720"/>
              <a:gd name="connsiteY4" fmla="*/ 0 h 18288"/>
              <a:gd name="connsiteX5" fmla="*/ 3474720 w 3474720"/>
              <a:gd name="connsiteY5" fmla="*/ 0 h 18288"/>
              <a:gd name="connsiteX6" fmla="*/ 3474720 w 3474720"/>
              <a:gd name="connsiteY6" fmla="*/ 18288 h 18288"/>
              <a:gd name="connsiteX7" fmla="*/ 2779776 w 3474720"/>
              <a:gd name="connsiteY7" fmla="*/ 18288 h 18288"/>
              <a:gd name="connsiteX8" fmla="*/ 2189074 w 3474720"/>
              <a:gd name="connsiteY8" fmla="*/ 18288 h 18288"/>
              <a:gd name="connsiteX9" fmla="*/ 1528877 w 3474720"/>
              <a:gd name="connsiteY9" fmla="*/ 18288 h 18288"/>
              <a:gd name="connsiteX10" fmla="*/ 868680 w 3474720"/>
              <a:gd name="connsiteY10" fmla="*/ 18288 h 18288"/>
              <a:gd name="connsiteX11" fmla="*/ 0 w 3474720"/>
              <a:gd name="connsiteY11" fmla="*/ 18288 h 18288"/>
              <a:gd name="connsiteX12" fmla="*/ 0 w 3474720"/>
              <a:gd name="connsiteY12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474720" h="18288" fill="none" extrusionOk="0">
                <a:moveTo>
                  <a:pt x="0" y="0"/>
                </a:moveTo>
                <a:cubicBezTo>
                  <a:pt x="224454" y="-14544"/>
                  <a:pt x="495407" y="26540"/>
                  <a:pt x="694944" y="0"/>
                </a:cubicBezTo>
                <a:cubicBezTo>
                  <a:pt x="894481" y="-26540"/>
                  <a:pt x="1130063" y="24713"/>
                  <a:pt x="1355141" y="0"/>
                </a:cubicBezTo>
                <a:cubicBezTo>
                  <a:pt x="1580219" y="-24713"/>
                  <a:pt x="1820099" y="26695"/>
                  <a:pt x="2015338" y="0"/>
                </a:cubicBezTo>
                <a:cubicBezTo>
                  <a:pt x="2210577" y="-26695"/>
                  <a:pt x="2402045" y="165"/>
                  <a:pt x="2779776" y="0"/>
                </a:cubicBezTo>
                <a:cubicBezTo>
                  <a:pt x="3157507" y="-165"/>
                  <a:pt x="3286859" y="-15571"/>
                  <a:pt x="3474720" y="0"/>
                </a:cubicBezTo>
                <a:cubicBezTo>
                  <a:pt x="3474286" y="7551"/>
                  <a:pt x="3474253" y="9822"/>
                  <a:pt x="3474720" y="18288"/>
                </a:cubicBezTo>
                <a:cubicBezTo>
                  <a:pt x="3233904" y="29845"/>
                  <a:pt x="2945134" y="-5256"/>
                  <a:pt x="2779776" y="18288"/>
                </a:cubicBezTo>
                <a:cubicBezTo>
                  <a:pt x="2614418" y="41832"/>
                  <a:pt x="2339768" y="22709"/>
                  <a:pt x="2189074" y="18288"/>
                </a:cubicBezTo>
                <a:cubicBezTo>
                  <a:pt x="2038380" y="13867"/>
                  <a:pt x="1817434" y="-4947"/>
                  <a:pt x="1528877" y="18288"/>
                </a:cubicBezTo>
                <a:cubicBezTo>
                  <a:pt x="1240320" y="41523"/>
                  <a:pt x="1042447" y="37198"/>
                  <a:pt x="868680" y="18288"/>
                </a:cubicBezTo>
                <a:cubicBezTo>
                  <a:pt x="694913" y="-622"/>
                  <a:pt x="233232" y="44909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w="3474720" h="18288" stroke="0" extrusionOk="0">
                <a:moveTo>
                  <a:pt x="0" y="0"/>
                </a:moveTo>
                <a:cubicBezTo>
                  <a:pt x="202328" y="-14716"/>
                  <a:pt x="332722" y="-11499"/>
                  <a:pt x="625450" y="0"/>
                </a:cubicBezTo>
                <a:cubicBezTo>
                  <a:pt x="918178" y="11499"/>
                  <a:pt x="1096688" y="5123"/>
                  <a:pt x="1389888" y="0"/>
                </a:cubicBezTo>
                <a:cubicBezTo>
                  <a:pt x="1683088" y="-5123"/>
                  <a:pt x="1835981" y="-14038"/>
                  <a:pt x="1980590" y="0"/>
                </a:cubicBezTo>
                <a:cubicBezTo>
                  <a:pt x="2125199" y="14038"/>
                  <a:pt x="2396099" y="-7203"/>
                  <a:pt x="2571293" y="0"/>
                </a:cubicBezTo>
                <a:cubicBezTo>
                  <a:pt x="2746487" y="7203"/>
                  <a:pt x="3041609" y="-12036"/>
                  <a:pt x="3474720" y="0"/>
                </a:cubicBezTo>
                <a:cubicBezTo>
                  <a:pt x="3474638" y="4406"/>
                  <a:pt x="3474631" y="9982"/>
                  <a:pt x="3474720" y="18288"/>
                </a:cubicBezTo>
                <a:cubicBezTo>
                  <a:pt x="3324873" y="21876"/>
                  <a:pt x="3136771" y="12587"/>
                  <a:pt x="2814523" y="18288"/>
                </a:cubicBezTo>
                <a:cubicBezTo>
                  <a:pt x="2492275" y="23989"/>
                  <a:pt x="2294402" y="47111"/>
                  <a:pt x="2154326" y="18288"/>
                </a:cubicBezTo>
                <a:cubicBezTo>
                  <a:pt x="2014250" y="-10535"/>
                  <a:pt x="1820317" y="33903"/>
                  <a:pt x="1494130" y="18288"/>
                </a:cubicBezTo>
                <a:cubicBezTo>
                  <a:pt x="1167943" y="2673"/>
                  <a:pt x="948432" y="14868"/>
                  <a:pt x="729691" y="18288"/>
                </a:cubicBezTo>
                <a:cubicBezTo>
                  <a:pt x="510950" y="21708"/>
                  <a:pt x="264032" y="24354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85FADB7-7CDC-7C18-9EDC-EA621320621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47" y="3051386"/>
            <a:ext cx="3639481" cy="3320668"/>
          </a:xfrm>
        </p:spPr>
        <p:txBody>
          <a:bodyPr vert="horz" lIns="91440" tIns="45720" rIns="91440" bIns="45720" rtlCol="0" anchor="t">
            <a:normAutofit fontScale="92500"/>
          </a:bodyPr>
          <a:lstStyle/>
          <a:p>
            <a:pPr marL="1257300" lvl="2" indent="-342900"/>
            <a:r>
              <a:rPr lang="en-US" sz="2200">
                <a:solidFill>
                  <a:schemeClr val="bg1"/>
                </a:solidFill>
              </a:rPr>
              <a:t>The communication service sector makes up 10.5% of the S&amp;P weightings as of 10/27/25. </a:t>
            </a:r>
            <a:endParaRPr lang="en-US">
              <a:solidFill>
                <a:schemeClr val="bg1"/>
              </a:solidFill>
            </a:endParaRPr>
          </a:p>
          <a:p>
            <a:pPr marL="1257300" lvl="2" indent="-342900"/>
            <a:r>
              <a:rPr lang="en-US" sz="2200">
                <a:solidFill>
                  <a:schemeClr val="bg1"/>
                </a:solidFill>
              </a:rPr>
              <a:t>The communication services sector is up 30.54% YTD, while SPY as a whole is only up 16.9% YTD.</a:t>
            </a:r>
            <a:endParaRPr lang="en-US">
              <a:solidFill>
                <a:schemeClr val="bg1"/>
              </a:solidFill>
            </a:endParaRPr>
          </a:p>
          <a:p>
            <a:pPr marL="914400" lvl="2" indent="0">
              <a:buNone/>
            </a:pPr>
            <a:endParaRPr lang="en-US" sz="2200"/>
          </a:p>
        </p:txBody>
      </p:sp>
      <p:pic>
        <p:nvPicPr>
          <p:cNvPr id="5" name="Picture 4" descr="A pie chart with numbers and text&#10;&#10;AI-generated content may be incorrect.">
            <a:extLst>
              <a:ext uri="{FF2B5EF4-FFF2-40B4-BE49-F238E27FC236}">
                <a16:creationId xmlns:a16="http://schemas.microsoft.com/office/drawing/2014/main" id="{738E9A95-9F65-1855-0CDA-EB0D1B1EB7A6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b="303"/>
          <a:stretch>
            <a:fillRect/>
          </a:stretch>
        </p:blipFill>
        <p:spPr>
          <a:xfrm>
            <a:off x="5311702" y="10"/>
            <a:ext cx="6878775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267289753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FA5F7D-26E9-A8D9-5405-8D44CF404A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solidFill>
                  <a:schemeClr val="bg1"/>
                </a:solidFill>
              </a:rPr>
              <a:t>SIM Weighting </a:t>
            </a:r>
          </a:p>
        </p:txBody>
      </p:sp>
      <p:pic>
        <p:nvPicPr>
          <p:cNvPr id="8" name="Content Placeholder 7" descr="A graph with text and numbers&#10;&#10;AI-generated content may be incorrect.">
            <a:extLst>
              <a:ext uri="{FF2B5EF4-FFF2-40B4-BE49-F238E27FC236}">
                <a16:creationId xmlns:a16="http://schemas.microsoft.com/office/drawing/2014/main" id="{6A1A576B-851E-6D95-3417-509763269ED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143125" y="1712572"/>
            <a:ext cx="7504339" cy="40943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753553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2B397A44-AE08-F338-40A1-6553E360087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F8446B12-7391-4711-8B31-112A0B896C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4002ECA-02F7-396E-FE16-AC081435ED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3990205"/>
            <a:ext cx="10518776" cy="1200329"/>
          </a:xfrm>
        </p:spPr>
        <p:txBody>
          <a:bodyPr vert="horz" wrap="square" lIns="91440" tIns="45720" rIns="91440" bIns="45720" rtlCol="0" anchor="b">
            <a:normAutofit/>
          </a:bodyPr>
          <a:lstStyle/>
          <a:p>
            <a:r>
              <a:rPr lang="en-US" sz="7200">
                <a:solidFill>
                  <a:schemeClr val="bg1"/>
                </a:solidFill>
              </a:rPr>
              <a:t>Business Analysis</a:t>
            </a:r>
          </a:p>
        </p:txBody>
      </p:sp>
      <p:pic>
        <p:nvPicPr>
          <p:cNvPr id="4" name="Picture 3" descr="Magnifying glass showing decling performance">
            <a:extLst>
              <a:ext uri="{FF2B5EF4-FFF2-40B4-BE49-F238E27FC236}">
                <a16:creationId xmlns:a16="http://schemas.microsoft.com/office/drawing/2014/main" id="{CCAAB6FB-69FE-30BC-2BA5-7173E06E8BE5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32673" b="22383"/>
          <a:stretch>
            <a:fillRect/>
          </a:stretch>
        </p:blipFill>
        <p:spPr>
          <a:xfrm>
            <a:off x="20" y="10"/>
            <a:ext cx="12191980" cy="3657590"/>
          </a:xfrm>
          <a:custGeom>
            <a:avLst/>
            <a:gdLst/>
            <a:ahLst/>
            <a:cxnLst/>
            <a:rect l="l" t="t" r="r" b="b"/>
            <a:pathLst>
              <a:path w="12192000" h="3657600">
                <a:moveTo>
                  <a:pt x="7230262" y="3468462"/>
                </a:moveTo>
                <a:lnTo>
                  <a:pt x="7197115" y="3474938"/>
                </a:lnTo>
                <a:lnTo>
                  <a:pt x="7214545" y="3473344"/>
                </a:lnTo>
                <a:cubicBezTo>
                  <a:pt x="7220308" y="3472558"/>
                  <a:pt x="7225785" y="3471224"/>
                  <a:pt x="7230262" y="3468462"/>
                </a:cubicBezTo>
                <a:close/>
                <a:moveTo>
                  <a:pt x="7009120" y="3411863"/>
                </a:moveTo>
                <a:lnTo>
                  <a:pt x="7021563" y="3422955"/>
                </a:lnTo>
                <a:lnTo>
                  <a:pt x="7021563" y="3422954"/>
                </a:lnTo>
                <a:close/>
                <a:moveTo>
                  <a:pt x="7768443" y="3303674"/>
                </a:moveTo>
                <a:lnTo>
                  <a:pt x="7768443" y="3303675"/>
                </a:lnTo>
                <a:lnTo>
                  <a:pt x="7792447" y="3326153"/>
                </a:lnTo>
                <a:cubicBezTo>
                  <a:pt x="7785969" y="3320057"/>
                  <a:pt x="7779301" y="3313961"/>
                  <a:pt x="7768443" y="3303674"/>
                </a:cubicBezTo>
                <a:close/>
                <a:moveTo>
                  <a:pt x="4038748" y="3301555"/>
                </a:moveTo>
                <a:lnTo>
                  <a:pt x="4030517" y="3313199"/>
                </a:lnTo>
                <a:cubicBezTo>
                  <a:pt x="4026230" y="3321105"/>
                  <a:pt x="4021242" y="3327345"/>
                  <a:pt x="4015609" y="3332050"/>
                </a:cubicBezTo>
                <a:lnTo>
                  <a:pt x="3996845" y="3341704"/>
                </a:lnTo>
                <a:cubicBezTo>
                  <a:pt x="4010562" y="3338155"/>
                  <a:pt x="4021944" y="3329011"/>
                  <a:pt x="4030518" y="3313199"/>
                </a:cubicBezTo>
                <a:close/>
                <a:moveTo>
                  <a:pt x="6245343" y="3298149"/>
                </a:moveTo>
                <a:lnTo>
                  <a:pt x="6274406" y="3304945"/>
                </a:lnTo>
                <a:lnTo>
                  <a:pt x="6291247" y="3311262"/>
                </a:lnTo>
                <a:lnTo>
                  <a:pt x="6291385" y="3311314"/>
                </a:lnTo>
                <a:lnTo>
                  <a:pt x="6306284" y="3317152"/>
                </a:lnTo>
                <a:lnTo>
                  <a:pt x="6308075" y="3317568"/>
                </a:lnTo>
                <a:lnTo>
                  <a:pt x="6313855" y="3319733"/>
                </a:lnTo>
                <a:cubicBezTo>
                  <a:pt x="6321454" y="3322121"/>
                  <a:pt x="6329151" y="3323858"/>
                  <a:pt x="6337048" y="3324296"/>
                </a:cubicBezTo>
                <a:lnTo>
                  <a:pt x="6308075" y="3317568"/>
                </a:lnTo>
                <a:lnTo>
                  <a:pt x="6291385" y="3311314"/>
                </a:lnTo>
                <a:lnTo>
                  <a:pt x="6276197" y="3305364"/>
                </a:lnTo>
                <a:lnTo>
                  <a:pt x="6274406" y="3304945"/>
                </a:lnTo>
                <a:lnTo>
                  <a:pt x="6268613" y="3302771"/>
                </a:lnTo>
                <a:cubicBezTo>
                  <a:pt x="6260996" y="3300370"/>
                  <a:pt x="6253273" y="3298613"/>
                  <a:pt x="6245343" y="3298149"/>
                </a:cubicBezTo>
                <a:close/>
                <a:moveTo>
                  <a:pt x="6558837" y="3268317"/>
                </a:moveTo>
                <a:cubicBezTo>
                  <a:pt x="6548970" y="3267668"/>
                  <a:pt x="6539355" y="3268073"/>
                  <a:pt x="6529984" y="3269763"/>
                </a:cubicBezTo>
                <a:lnTo>
                  <a:pt x="6589207" y="3273193"/>
                </a:lnTo>
                <a:cubicBezTo>
                  <a:pt x="6578825" y="3270668"/>
                  <a:pt x="6568705" y="3268966"/>
                  <a:pt x="6558837" y="3268317"/>
                </a:cubicBezTo>
                <a:close/>
                <a:moveTo>
                  <a:pt x="4834454" y="3207659"/>
                </a:moveTo>
                <a:cubicBezTo>
                  <a:pt x="4849504" y="3224138"/>
                  <a:pt x="4866316" y="3230376"/>
                  <a:pt x="4883986" y="3231901"/>
                </a:cubicBezTo>
                <a:lnTo>
                  <a:pt x="4858238" y="3225387"/>
                </a:lnTo>
                <a:cubicBezTo>
                  <a:pt x="4849945" y="3221578"/>
                  <a:pt x="4841981" y="3215898"/>
                  <a:pt x="4834454" y="3207659"/>
                </a:cubicBezTo>
                <a:close/>
                <a:moveTo>
                  <a:pt x="5056443" y="3205325"/>
                </a:moveTo>
                <a:lnTo>
                  <a:pt x="5072589" y="3206105"/>
                </a:lnTo>
                <a:cubicBezTo>
                  <a:pt x="5078053" y="3207563"/>
                  <a:pt x="5083590" y="3210326"/>
                  <a:pt x="5089162" y="3214707"/>
                </a:cubicBezTo>
                <a:cubicBezTo>
                  <a:pt x="5078020" y="3205944"/>
                  <a:pt x="5067015" y="3203658"/>
                  <a:pt x="5056443" y="3205325"/>
                </a:cubicBezTo>
                <a:close/>
                <a:moveTo>
                  <a:pt x="739852" y="2905443"/>
                </a:moveTo>
                <a:cubicBezTo>
                  <a:pt x="733899" y="2911992"/>
                  <a:pt x="728660" y="2919613"/>
                  <a:pt x="724278" y="2926662"/>
                </a:cubicBezTo>
                <a:cubicBezTo>
                  <a:pt x="719849" y="2933806"/>
                  <a:pt x="714527" y="2939152"/>
                  <a:pt x="708621" y="2942822"/>
                </a:cubicBezTo>
                <a:lnTo>
                  <a:pt x="691439" y="2948297"/>
                </a:lnTo>
                <a:lnTo>
                  <a:pt x="708622" y="2942822"/>
                </a:lnTo>
                <a:cubicBezTo>
                  <a:pt x="714527" y="2939152"/>
                  <a:pt x="719849" y="2933806"/>
                  <a:pt x="724279" y="2926662"/>
                </a:cubicBezTo>
                <a:cubicBezTo>
                  <a:pt x="728660" y="2919613"/>
                  <a:pt x="733899" y="2911992"/>
                  <a:pt x="739852" y="2905443"/>
                </a:cubicBezTo>
                <a:close/>
                <a:moveTo>
                  <a:pt x="8934151" y="2836933"/>
                </a:moveTo>
                <a:cubicBezTo>
                  <a:pt x="8940248" y="2842173"/>
                  <a:pt x="8947058" y="2847506"/>
                  <a:pt x="8954249" y="2851864"/>
                </a:cubicBezTo>
                <a:lnTo>
                  <a:pt x="8962389" y="2855163"/>
                </a:lnTo>
                <a:lnTo>
                  <a:pt x="8954250" y="2851864"/>
                </a:lnTo>
                <a:cubicBezTo>
                  <a:pt x="8947058" y="2847506"/>
                  <a:pt x="8940248" y="2842173"/>
                  <a:pt x="8934151" y="2836933"/>
                </a:cubicBezTo>
                <a:close/>
                <a:moveTo>
                  <a:pt x="2314816" y="2835337"/>
                </a:moveTo>
                <a:cubicBezTo>
                  <a:pt x="2309720" y="2836314"/>
                  <a:pt x="2304339" y="2838362"/>
                  <a:pt x="2300909" y="2840743"/>
                </a:cubicBezTo>
                <a:cubicBezTo>
                  <a:pt x="2267856" y="2863985"/>
                  <a:pt x="2242281" y="2875891"/>
                  <a:pt x="2216515" y="2876487"/>
                </a:cubicBezTo>
                <a:cubicBezTo>
                  <a:pt x="2242281" y="2875891"/>
                  <a:pt x="2267856" y="2863985"/>
                  <a:pt x="2300910" y="2840743"/>
                </a:cubicBezTo>
                <a:close/>
                <a:moveTo>
                  <a:pt x="1916629" y="2813600"/>
                </a:moveTo>
                <a:lnTo>
                  <a:pt x="1907132" y="2816930"/>
                </a:lnTo>
                <a:lnTo>
                  <a:pt x="1866619" y="2826615"/>
                </a:lnTo>
                <a:lnTo>
                  <a:pt x="1907133" y="2816930"/>
                </a:lnTo>
                <a:close/>
                <a:moveTo>
                  <a:pt x="2058204" y="2802832"/>
                </a:moveTo>
                <a:cubicBezTo>
                  <a:pt x="2076636" y="2804546"/>
                  <a:pt x="2095174" y="2805403"/>
                  <a:pt x="2108194" y="2817539"/>
                </a:cubicBezTo>
                <a:cubicBezTo>
                  <a:pt x="2095175" y="2805403"/>
                  <a:pt x="2076636" y="2804546"/>
                  <a:pt x="2058204" y="2802832"/>
                </a:cubicBez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810707"/>
                </a:lnTo>
                <a:cubicBezTo>
                  <a:pt x="12192000" y="826330"/>
                  <a:pt x="12192000" y="835855"/>
                  <a:pt x="12192000" y="845570"/>
                </a:cubicBezTo>
                <a:lnTo>
                  <a:pt x="12192000" y="1243302"/>
                </a:lnTo>
                <a:lnTo>
                  <a:pt x="12160947" y="1271923"/>
                </a:lnTo>
                <a:cubicBezTo>
                  <a:pt x="12118083" y="1293449"/>
                  <a:pt x="12072360" y="1312882"/>
                  <a:pt x="12026448" y="1332123"/>
                </a:cubicBezTo>
                <a:cubicBezTo>
                  <a:pt x="12013114" y="1337649"/>
                  <a:pt x="11998443" y="1340697"/>
                  <a:pt x="11986443" y="1348126"/>
                </a:cubicBezTo>
                <a:cubicBezTo>
                  <a:pt x="11931195" y="1382036"/>
                  <a:pt x="11877664" y="1418614"/>
                  <a:pt x="11821656" y="1451191"/>
                </a:cubicBezTo>
                <a:cubicBezTo>
                  <a:pt x="11763931" y="1484910"/>
                  <a:pt x="11712304" y="1524726"/>
                  <a:pt x="11672489" y="1578639"/>
                </a:cubicBezTo>
                <a:cubicBezTo>
                  <a:pt x="11635529" y="1628743"/>
                  <a:pt x="11599714" y="1679607"/>
                  <a:pt x="11562947" y="1729900"/>
                </a:cubicBezTo>
                <a:cubicBezTo>
                  <a:pt x="11553613" y="1742665"/>
                  <a:pt x="11545039" y="1757715"/>
                  <a:pt x="11532275" y="1765907"/>
                </a:cubicBezTo>
                <a:cubicBezTo>
                  <a:pt x="11505795" y="1783052"/>
                  <a:pt x="11476838" y="1796959"/>
                  <a:pt x="11448453" y="1811057"/>
                </a:cubicBezTo>
                <a:cubicBezTo>
                  <a:pt x="11424069" y="1823059"/>
                  <a:pt x="11398160" y="1832011"/>
                  <a:pt x="11374346" y="1844966"/>
                </a:cubicBezTo>
                <a:cubicBezTo>
                  <a:pt x="11355296" y="1855255"/>
                  <a:pt x="11338339" y="1869543"/>
                  <a:pt x="11320623" y="1882497"/>
                </a:cubicBezTo>
                <a:cubicBezTo>
                  <a:pt x="11305192" y="1893736"/>
                  <a:pt x="11288238" y="1903452"/>
                  <a:pt x="11275283" y="1916978"/>
                </a:cubicBezTo>
                <a:cubicBezTo>
                  <a:pt x="11243658" y="1949745"/>
                  <a:pt x="11211843" y="1981940"/>
                  <a:pt x="11172600" y="2006136"/>
                </a:cubicBezTo>
                <a:cubicBezTo>
                  <a:pt x="11133927" y="2030138"/>
                  <a:pt x="11097350" y="2057001"/>
                  <a:pt x="11058869" y="2081386"/>
                </a:cubicBezTo>
                <a:cubicBezTo>
                  <a:pt x="11021146" y="2105199"/>
                  <a:pt x="10987046" y="2131297"/>
                  <a:pt x="10967423" y="2173591"/>
                </a:cubicBezTo>
                <a:cubicBezTo>
                  <a:pt x="10958661" y="2192259"/>
                  <a:pt x="10946279" y="2212644"/>
                  <a:pt x="10929704" y="2223503"/>
                </a:cubicBezTo>
                <a:cubicBezTo>
                  <a:pt x="10906081" y="2238934"/>
                  <a:pt x="10876171" y="2244459"/>
                  <a:pt x="10850453" y="2257603"/>
                </a:cubicBezTo>
                <a:cubicBezTo>
                  <a:pt x="10820162" y="2273034"/>
                  <a:pt x="10785111" y="2286370"/>
                  <a:pt x="10764534" y="2310945"/>
                </a:cubicBezTo>
                <a:cubicBezTo>
                  <a:pt x="10746246" y="2332855"/>
                  <a:pt x="10727767" y="2349999"/>
                  <a:pt x="10703573" y="2363905"/>
                </a:cubicBezTo>
                <a:cubicBezTo>
                  <a:pt x="10686617" y="2373622"/>
                  <a:pt x="10674046" y="2391338"/>
                  <a:pt x="10656519" y="2399340"/>
                </a:cubicBezTo>
                <a:cubicBezTo>
                  <a:pt x="10633467" y="2410009"/>
                  <a:pt x="10610225" y="2418391"/>
                  <a:pt x="10590031" y="2434966"/>
                </a:cubicBezTo>
                <a:cubicBezTo>
                  <a:pt x="10569075" y="2452110"/>
                  <a:pt x="10545263" y="2465636"/>
                  <a:pt x="10523354" y="2481639"/>
                </a:cubicBezTo>
                <a:cubicBezTo>
                  <a:pt x="10511734" y="2490211"/>
                  <a:pt x="10502208" y="2501451"/>
                  <a:pt x="10490969" y="2510406"/>
                </a:cubicBezTo>
                <a:cubicBezTo>
                  <a:pt x="10470394" y="2526788"/>
                  <a:pt x="10449438" y="2542791"/>
                  <a:pt x="10428291" y="2558222"/>
                </a:cubicBezTo>
                <a:cubicBezTo>
                  <a:pt x="10407146" y="2573655"/>
                  <a:pt x="10386952" y="2591561"/>
                  <a:pt x="10363709" y="2602801"/>
                </a:cubicBezTo>
                <a:cubicBezTo>
                  <a:pt x="10324086" y="2621851"/>
                  <a:pt x="10280840" y="2633282"/>
                  <a:pt x="10242357" y="2653857"/>
                </a:cubicBezTo>
                <a:cubicBezTo>
                  <a:pt x="10203304" y="2674811"/>
                  <a:pt x="10166536" y="2701103"/>
                  <a:pt x="10131863" y="2728915"/>
                </a:cubicBezTo>
                <a:cubicBezTo>
                  <a:pt x="10104430" y="2750824"/>
                  <a:pt x="10078713" y="2772543"/>
                  <a:pt x="10044230" y="2783782"/>
                </a:cubicBezTo>
                <a:cubicBezTo>
                  <a:pt x="10024990" y="2790070"/>
                  <a:pt x="10004797" y="2803786"/>
                  <a:pt x="9993175" y="2819789"/>
                </a:cubicBezTo>
                <a:cubicBezTo>
                  <a:pt x="9968027" y="2854649"/>
                  <a:pt x="9935832" y="2879226"/>
                  <a:pt x="9899446" y="2900182"/>
                </a:cubicBezTo>
                <a:cubicBezTo>
                  <a:pt x="9850865" y="2928376"/>
                  <a:pt x="9802858" y="2957143"/>
                  <a:pt x="9754088" y="2984766"/>
                </a:cubicBezTo>
                <a:cubicBezTo>
                  <a:pt x="9725323" y="3001151"/>
                  <a:pt x="9696749" y="3018485"/>
                  <a:pt x="9666265" y="3030488"/>
                </a:cubicBezTo>
                <a:cubicBezTo>
                  <a:pt x="9603971" y="3055255"/>
                  <a:pt x="9540152" y="3076399"/>
                  <a:pt x="9477283" y="3099451"/>
                </a:cubicBezTo>
                <a:cubicBezTo>
                  <a:pt x="9456709" y="3106880"/>
                  <a:pt x="9437278" y="3117549"/>
                  <a:pt x="9416321" y="3124026"/>
                </a:cubicBezTo>
                <a:cubicBezTo>
                  <a:pt x="9393650" y="3131075"/>
                  <a:pt x="9369267" y="3133171"/>
                  <a:pt x="9346597" y="3140219"/>
                </a:cubicBezTo>
                <a:cubicBezTo>
                  <a:pt x="9308875" y="3151840"/>
                  <a:pt x="9272298" y="3166701"/>
                  <a:pt x="9234579" y="3178511"/>
                </a:cubicBezTo>
                <a:cubicBezTo>
                  <a:pt x="9161805" y="3201182"/>
                  <a:pt x="9088840" y="3222899"/>
                  <a:pt x="9015878" y="3244426"/>
                </a:cubicBezTo>
                <a:cubicBezTo>
                  <a:pt x="9000257" y="3248999"/>
                  <a:pt x="8983301" y="3249570"/>
                  <a:pt x="8967871" y="3254523"/>
                </a:cubicBezTo>
                <a:cubicBezTo>
                  <a:pt x="8926911" y="3267859"/>
                  <a:pt x="8886142" y="3282336"/>
                  <a:pt x="8845565" y="3297007"/>
                </a:cubicBezTo>
                <a:cubicBezTo>
                  <a:pt x="8820990" y="3305961"/>
                  <a:pt x="8796985" y="3317009"/>
                  <a:pt x="8772219" y="3325582"/>
                </a:cubicBezTo>
                <a:cubicBezTo>
                  <a:pt x="8752407" y="3332440"/>
                  <a:pt x="8732023" y="3337774"/>
                  <a:pt x="8711448" y="3341966"/>
                </a:cubicBezTo>
                <a:cubicBezTo>
                  <a:pt x="8693731" y="3345586"/>
                  <a:pt x="8675253" y="3345203"/>
                  <a:pt x="8657726" y="3349586"/>
                </a:cubicBezTo>
                <a:cubicBezTo>
                  <a:pt x="8610288" y="3361397"/>
                  <a:pt x="8563425" y="3374733"/>
                  <a:pt x="8516369" y="3387305"/>
                </a:cubicBezTo>
                <a:cubicBezTo>
                  <a:pt x="8497511" y="3392259"/>
                  <a:pt x="8478269" y="3395880"/>
                  <a:pt x="8459979" y="3402166"/>
                </a:cubicBezTo>
                <a:cubicBezTo>
                  <a:pt x="8411019" y="3418741"/>
                  <a:pt x="8362822" y="3437599"/>
                  <a:pt x="8313671" y="3453222"/>
                </a:cubicBezTo>
                <a:cubicBezTo>
                  <a:pt x="8272903" y="3466176"/>
                  <a:pt x="8230992" y="3475510"/>
                  <a:pt x="8189651" y="3486941"/>
                </a:cubicBezTo>
                <a:cubicBezTo>
                  <a:pt x="8172124" y="3491895"/>
                  <a:pt x="8155359" y="3498943"/>
                  <a:pt x="8137835" y="3503134"/>
                </a:cubicBezTo>
                <a:cubicBezTo>
                  <a:pt x="8098590" y="3512659"/>
                  <a:pt x="8058774" y="3520659"/>
                  <a:pt x="8019339" y="3530186"/>
                </a:cubicBezTo>
                <a:cubicBezTo>
                  <a:pt x="7996859" y="3535710"/>
                  <a:pt x="7975142" y="3545617"/>
                  <a:pt x="7952280" y="3549237"/>
                </a:cubicBezTo>
                <a:cubicBezTo>
                  <a:pt x="7897987" y="3557809"/>
                  <a:pt x="7843311" y="3563905"/>
                  <a:pt x="7788636" y="3570763"/>
                </a:cubicBezTo>
                <a:cubicBezTo>
                  <a:pt x="7732247" y="3577811"/>
                  <a:pt x="7676047" y="3585242"/>
                  <a:pt x="7619655" y="3591528"/>
                </a:cubicBezTo>
                <a:cubicBezTo>
                  <a:pt x="7588795" y="3594768"/>
                  <a:pt x="7557742" y="3595338"/>
                  <a:pt x="7526880" y="3598386"/>
                </a:cubicBezTo>
                <a:cubicBezTo>
                  <a:pt x="7499828" y="3601055"/>
                  <a:pt x="7472967" y="3606007"/>
                  <a:pt x="7445916" y="3609247"/>
                </a:cubicBezTo>
                <a:cubicBezTo>
                  <a:pt x="7422483" y="3611913"/>
                  <a:pt x="7398860" y="3613437"/>
                  <a:pt x="7375428" y="3616105"/>
                </a:cubicBezTo>
                <a:cubicBezTo>
                  <a:pt x="7337899" y="3620485"/>
                  <a:pt x="7300559" y="3625439"/>
                  <a:pt x="7263220" y="3630011"/>
                </a:cubicBezTo>
                <a:cubicBezTo>
                  <a:pt x="7247599" y="3631726"/>
                  <a:pt x="7231214" y="3636488"/>
                  <a:pt x="7216547" y="3633632"/>
                </a:cubicBezTo>
                <a:cubicBezTo>
                  <a:pt x="7179587" y="3626391"/>
                  <a:pt x="7143199" y="3628487"/>
                  <a:pt x="7106432" y="3633440"/>
                </a:cubicBezTo>
                <a:cubicBezTo>
                  <a:pt x="7093860" y="3635155"/>
                  <a:pt x="7080334" y="3634774"/>
                  <a:pt x="7068141" y="3631536"/>
                </a:cubicBezTo>
                <a:cubicBezTo>
                  <a:pt x="7043184" y="3625057"/>
                  <a:pt x="7018991" y="3615913"/>
                  <a:pt x="6994415" y="3607913"/>
                </a:cubicBezTo>
                <a:cubicBezTo>
                  <a:pt x="6991747" y="3606961"/>
                  <a:pt x="6988509" y="3606769"/>
                  <a:pt x="6985653" y="3606199"/>
                </a:cubicBezTo>
                <a:cubicBezTo>
                  <a:pt x="6969457" y="3602959"/>
                  <a:pt x="6953457" y="3599720"/>
                  <a:pt x="6937263" y="3596863"/>
                </a:cubicBezTo>
                <a:cubicBezTo>
                  <a:pt x="6928501" y="3595338"/>
                  <a:pt x="6919547" y="3595149"/>
                  <a:pt x="6910782" y="3593814"/>
                </a:cubicBezTo>
                <a:cubicBezTo>
                  <a:pt x="6876872" y="3588480"/>
                  <a:pt x="6839534" y="3597434"/>
                  <a:pt x="6810195" y="3574384"/>
                </a:cubicBezTo>
                <a:cubicBezTo>
                  <a:pt x="6791144" y="3559523"/>
                  <a:pt x="6772665" y="3562953"/>
                  <a:pt x="6752283" y="3565239"/>
                </a:cubicBezTo>
                <a:cubicBezTo>
                  <a:pt x="6736851" y="3566953"/>
                  <a:pt x="6721038" y="3566382"/>
                  <a:pt x="6705417" y="3566574"/>
                </a:cubicBezTo>
                <a:cubicBezTo>
                  <a:pt x="6677984" y="3567143"/>
                  <a:pt x="6650551" y="3567335"/>
                  <a:pt x="6623118" y="3568287"/>
                </a:cubicBezTo>
                <a:cubicBezTo>
                  <a:pt x="6614353" y="3568667"/>
                  <a:pt x="6605401" y="3573432"/>
                  <a:pt x="6596828" y="3572670"/>
                </a:cubicBezTo>
                <a:cubicBezTo>
                  <a:pt x="6557201" y="3569049"/>
                  <a:pt x="6517576" y="3563334"/>
                  <a:pt x="6477951" y="3560095"/>
                </a:cubicBezTo>
                <a:cubicBezTo>
                  <a:pt x="6455472" y="3558191"/>
                  <a:pt x="6432420" y="3561809"/>
                  <a:pt x="6410131" y="3559143"/>
                </a:cubicBezTo>
                <a:cubicBezTo>
                  <a:pt x="6384414" y="3556095"/>
                  <a:pt x="6359268" y="3548285"/>
                  <a:pt x="6333739" y="3543520"/>
                </a:cubicBezTo>
                <a:cubicBezTo>
                  <a:pt x="6326691" y="3542189"/>
                  <a:pt x="6318880" y="3543903"/>
                  <a:pt x="6311449" y="3544282"/>
                </a:cubicBezTo>
                <a:cubicBezTo>
                  <a:pt x="6303068" y="3544664"/>
                  <a:pt x="6294876" y="3545426"/>
                  <a:pt x="6286493" y="3545617"/>
                </a:cubicBezTo>
                <a:cubicBezTo>
                  <a:pt x="6260964" y="3545999"/>
                  <a:pt x="6235437" y="3545426"/>
                  <a:pt x="6209909" y="3546761"/>
                </a:cubicBezTo>
                <a:cubicBezTo>
                  <a:pt x="6194288" y="3547522"/>
                  <a:pt x="6177905" y="3555333"/>
                  <a:pt x="6163425" y="3552474"/>
                </a:cubicBezTo>
                <a:cubicBezTo>
                  <a:pt x="6133897" y="3546951"/>
                  <a:pt x="6104368" y="3559333"/>
                  <a:pt x="6074842" y="3549047"/>
                </a:cubicBezTo>
                <a:cubicBezTo>
                  <a:pt x="6065695" y="3545999"/>
                  <a:pt x="6053124" y="3553619"/>
                  <a:pt x="6042072" y="3553999"/>
                </a:cubicBezTo>
                <a:cubicBezTo>
                  <a:pt x="6014449" y="3554951"/>
                  <a:pt x="5986828" y="3554761"/>
                  <a:pt x="5959204" y="3554571"/>
                </a:cubicBezTo>
                <a:cubicBezTo>
                  <a:pt x="5934438" y="3554381"/>
                  <a:pt x="5908719" y="3557047"/>
                  <a:pt x="5884906" y="3551713"/>
                </a:cubicBezTo>
                <a:cubicBezTo>
                  <a:pt x="5859949" y="3545999"/>
                  <a:pt x="5837472" y="3546761"/>
                  <a:pt x="5813276" y="3553237"/>
                </a:cubicBezTo>
                <a:cubicBezTo>
                  <a:pt x="5796702" y="3557619"/>
                  <a:pt x="5779174" y="3558191"/>
                  <a:pt x="5762029" y="3559523"/>
                </a:cubicBezTo>
                <a:cubicBezTo>
                  <a:pt x="5743551" y="3561047"/>
                  <a:pt x="5723166" y="3557047"/>
                  <a:pt x="5706401" y="3563334"/>
                </a:cubicBezTo>
                <a:cubicBezTo>
                  <a:pt x="5656488" y="3582003"/>
                  <a:pt x="5605244" y="3586003"/>
                  <a:pt x="5553045" y="3586003"/>
                </a:cubicBezTo>
                <a:cubicBezTo>
                  <a:pt x="5543518" y="3586003"/>
                  <a:pt x="5533802" y="3583338"/>
                  <a:pt x="5524660" y="3580480"/>
                </a:cubicBezTo>
                <a:cubicBezTo>
                  <a:pt x="5471316" y="3563334"/>
                  <a:pt x="5417784" y="3564857"/>
                  <a:pt x="5363491" y="3575336"/>
                </a:cubicBezTo>
                <a:cubicBezTo>
                  <a:pt x="5352250" y="3577622"/>
                  <a:pt x="5339677" y="3578003"/>
                  <a:pt x="5328438" y="3575718"/>
                </a:cubicBezTo>
                <a:cubicBezTo>
                  <a:pt x="5296812" y="3569049"/>
                  <a:pt x="5266141" y="3557999"/>
                  <a:pt x="5234326" y="3553237"/>
                </a:cubicBezTo>
                <a:cubicBezTo>
                  <a:pt x="5181748" y="3545426"/>
                  <a:pt x="5136216" y="3571715"/>
                  <a:pt x="5089162" y="3588862"/>
                </a:cubicBezTo>
                <a:cubicBezTo>
                  <a:pt x="5044391" y="3605055"/>
                  <a:pt x="5006292" y="3641632"/>
                  <a:pt x="4953328" y="3633440"/>
                </a:cubicBezTo>
                <a:cubicBezTo>
                  <a:pt x="4947996" y="3632678"/>
                  <a:pt x="4942089" y="3637822"/>
                  <a:pt x="4936184" y="3639155"/>
                </a:cubicBezTo>
                <a:cubicBezTo>
                  <a:pt x="4919991" y="3642776"/>
                  <a:pt x="4903799" y="3647155"/>
                  <a:pt x="4887415" y="3648872"/>
                </a:cubicBezTo>
                <a:cubicBezTo>
                  <a:pt x="4867412" y="3651158"/>
                  <a:pt x="4847027" y="3650397"/>
                  <a:pt x="4827024" y="3652301"/>
                </a:cubicBezTo>
                <a:cubicBezTo>
                  <a:pt x="4814166" y="3653444"/>
                  <a:pt x="4801401" y="3655539"/>
                  <a:pt x="4788661" y="3657349"/>
                </a:cubicBezTo>
                <a:lnTo>
                  <a:pt x="4785776" y="3657600"/>
                </a:lnTo>
                <a:lnTo>
                  <a:pt x="4726469" y="3657600"/>
                </a:lnTo>
                <a:lnTo>
                  <a:pt x="4719697" y="3656730"/>
                </a:lnTo>
                <a:cubicBezTo>
                  <a:pt x="4709482" y="3654539"/>
                  <a:pt x="4699289" y="3651920"/>
                  <a:pt x="4689098" y="3650205"/>
                </a:cubicBezTo>
                <a:cubicBezTo>
                  <a:pt x="4660331" y="3645442"/>
                  <a:pt x="4628705" y="3646776"/>
                  <a:pt x="4603368" y="3634584"/>
                </a:cubicBezTo>
                <a:cubicBezTo>
                  <a:pt x="4576318" y="3621629"/>
                  <a:pt x="4550599" y="3615723"/>
                  <a:pt x="4522596" y="3619723"/>
                </a:cubicBezTo>
                <a:cubicBezTo>
                  <a:pt x="4513260" y="3621057"/>
                  <a:pt x="4501257" y="3629059"/>
                  <a:pt x="4497068" y="3637249"/>
                </a:cubicBezTo>
                <a:cubicBezTo>
                  <a:pt x="4487731" y="3655538"/>
                  <a:pt x="4474969" y="3658778"/>
                  <a:pt x="4457632" y="3652490"/>
                </a:cubicBezTo>
                <a:cubicBezTo>
                  <a:pt x="4442581" y="3647155"/>
                  <a:pt x="4424104" y="3644490"/>
                  <a:pt x="4413817" y="3634201"/>
                </a:cubicBezTo>
                <a:cubicBezTo>
                  <a:pt x="4384668" y="3605055"/>
                  <a:pt x="4347518" y="3604103"/>
                  <a:pt x="4311323" y="3596293"/>
                </a:cubicBezTo>
                <a:cubicBezTo>
                  <a:pt x="4289227" y="3591528"/>
                  <a:pt x="4268649" y="3591338"/>
                  <a:pt x="4246551" y="3594576"/>
                </a:cubicBezTo>
                <a:cubicBezTo>
                  <a:pt x="4198546" y="3601816"/>
                  <a:pt x="4151870" y="3591528"/>
                  <a:pt x="4105766" y="3578384"/>
                </a:cubicBezTo>
                <a:cubicBezTo>
                  <a:pt x="4075285" y="3569622"/>
                  <a:pt x="4044043" y="3564287"/>
                  <a:pt x="4013753" y="3555333"/>
                </a:cubicBezTo>
                <a:cubicBezTo>
                  <a:pt x="3991083" y="3548474"/>
                  <a:pt x="3968414" y="3540282"/>
                  <a:pt x="3947648" y="3529234"/>
                </a:cubicBezTo>
                <a:cubicBezTo>
                  <a:pt x="3917546" y="3513040"/>
                  <a:pt x="3891259" y="3488655"/>
                  <a:pt x="3852966" y="3495133"/>
                </a:cubicBezTo>
                <a:cubicBezTo>
                  <a:pt x="3819245" y="3500847"/>
                  <a:pt x="3788766" y="3488847"/>
                  <a:pt x="3757902" y="3477416"/>
                </a:cubicBezTo>
                <a:cubicBezTo>
                  <a:pt x="3735231" y="3469034"/>
                  <a:pt x="3712565" y="3460459"/>
                  <a:pt x="3689131" y="3455126"/>
                </a:cubicBezTo>
                <a:cubicBezTo>
                  <a:pt x="3661315" y="3448839"/>
                  <a:pt x="3629882" y="3451507"/>
                  <a:pt x="3605116" y="3439885"/>
                </a:cubicBezTo>
                <a:cubicBezTo>
                  <a:pt x="3579206" y="3427693"/>
                  <a:pt x="3557682" y="3435885"/>
                  <a:pt x="3534629" y="3439315"/>
                </a:cubicBezTo>
                <a:cubicBezTo>
                  <a:pt x="3497862" y="3444649"/>
                  <a:pt x="3461282" y="3454555"/>
                  <a:pt x="3424135" y="3441982"/>
                </a:cubicBezTo>
                <a:cubicBezTo>
                  <a:pt x="3378986" y="3426741"/>
                  <a:pt x="3334216" y="3410358"/>
                  <a:pt x="3288877" y="3395880"/>
                </a:cubicBezTo>
                <a:cubicBezTo>
                  <a:pt x="3271348" y="3390353"/>
                  <a:pt x="3252492" y="3388067"/>
                  <a:pt x="3234202" y="3385591"/>
                </a:cubicBezTo>
                <a:cubicBezTo>
                  <a:pt x="3216867" y="3383495"/>
                  <a:pt x="3196102" y="3388830"/>
                  <a:pt x="3182763" y="3380829"/>
                </a:cubicBezTo>
                <a:cubicBezTo>
                  <a:pt x="3148472" y="3360255"/>
                  <a:pt x="3113231" y="3350158"/>
                  <a:pt x="3073604" y="3350158"/>
                </a:cubicBezTo>
                <a:cubicBezTo>
                  <a:pt x="3058743" y="3350158"/>
                  <a:pt x="3044264" y="3341584"/>
                  <a:pt x="3029216" y="3340059"/>
                </a:cubicBezTo>
                <a:cubicBezTo>
                  <a:pt x="3008639" y="3338155"/>
                  <a:pt x="2985016" y="3333011"/>
                  <a:pt x="2967110" y="3340251"/>
                </a:cubicBezTo>
                <a:cubicBezTo>
                  <a:pt x="2925008" y="3357397"/>
                  <a:pt x="2890910" y="3343107"/>
                  <a:pt x="2854140" y="3326153"/>
                </a:cubicBezTo>
                <a:cubicBezTo>
                  <a:pt x="2817943" y="3309389"/>
                  <a:pt x="2779842" y="3296055"/>
                  <a:pt x="2741360" y="3285003"/>
                </a:cubicBezTo>
                <a:cubicBezTo>
                  <a:pt x="2726882" y="3281003"/>
                  <a:pt x="2709548" y="3287672"/>
                  <a:pt x="2693543" y="3289005"/>
                </a:cubicBezTo>
                <a:cubicBezTo>
                  <a:pt x="2687827" y="3289386"/>
                  <a:pt x="2681540" y="3289958"/>
                  <a:pt x="2676398" y="3288053"/>
                </a:cubicBezTo>
                <a:cubicBezTo>
                  <a:pt x="2626677" y="3269763"/>
                  <a:pt x="2576191" y="3255857"/>
                  <a:pt x="2522279" y="3265382"/>
                </a:cubicBezTo>
                <a:cubicBezTo>
                  <a:pt x="2517327" y="3266335"/>
                  <a:pt x="2511800" y="3264239"/>
                  <a:pt x="2506847" y="3262905"/>
                </a:cubicBezTo>
                <a:cubicBezTo>
                  <a:pt x="2482652" y="3256047"/>
                  <a:pt x="2459029" y="3245189"/>
                  <a:pt x="2434456" y="3242712"/>
                </a:cubicBezTo>
                <a:cubicBezTo>
                  <a:pt x="2373874" y="3236616"/>
                  <a:pt x="2312915" y="3234138"/>
                  <a:pt x="2251948" y="3230138"/>
                </a:cubicBezTo>
                <a:cubicBezTo>
                  <a:pt x="2248138" y="3229949"/>
                  <a:pt x="2244137" y="3229949"/>
                  <a:pt x="2240710" y="3228614"/>
                </a:cubicBezTo>
                <a:cubicBezTo>
                  <a:pt x="2218229" y="3220422"/>
                  <a:pt x="2198608" y="3223090"/>
                  <a:pt x="2179556" y="3238711"/>
                </a:cubicBezTo>
                <a:cubicBezTo>
                  <a:pt x="2171173" y="3245569"/>
                  <a:pt x="2159743" y="3249189"/>
                  <a:pt x="2149267" y="3252999"/>
                </a:cubicBezTo>
                <a:cubicBezTo>
                  <a:pt x="2133834" y="3258715"/>
                  <a:pt x="2118023" y="3264239"/>
                  <a:pt x="2102021" y="3267859"/>
                </a:cubicBezTo>
                <a:cubicBezTo>
                  <a:pt x="2086208" y="3271288"/>
                  <a:pt x="2069254" y="3276049"/>
                  <a:pt x="2054013" y="3273384"/>
                </a:cubicBezTo>
                <a:cubicBezTo>
                  <a:pt x="2026581" y="3268622"/>
                  <a:pt x="2000479" y="3257953"/>
                  <a:pt x="1973429" y="3250903"/>
                </a:cubicBezTo>
                <a:cubicBezTo>
                  <a:pt x="1964094" y="3248426"/>
                  <a:pt x="1953806" y="3248809"/>
                  <a:pt x="1944092" y="3248617"/>
                </a:cubicBezTo>
                <a:cubicBezTo>
                  <a:pt x="1921800" y="3248047"/>
                  <a:pt x="1898940" y="3253571"/>
                  <a:pt x="1878748" y="3237759"/>
                </a:cubicBezTo>
                <a:cubicBezTo>
                  <a:pt x="1860079" y="3222899"/>
                  <a:pt x="1841216" y="3227280"/>
                  <a:pt x="1821596" y="3238520"/>
                </a:cubicBezTo>
                <a:cubicBezTo>
                  <a:pt x="1807497" y="3246522"/>
                  <a:pt x="1791496" y="3252809"/>
                  <a:pt x="1775684" y="3255857"/>
                </a:cubicBezTo>
                <a:cubicBezTo>
                  <a:pt x="1753965" y="3260047"/>
                  <a:pt x="1732439" y="3261763"/>
                  <a:pt x="1709006" y="3259285"/>
                </a:cubicBezTo>
                <a:cubicBezTo>
                  <a:pt x="1692431" y="3257571"/>
                  <a:pt x="1678904" y="3256809"/>
                  <a:pt x="1665950" y="3246713"/>
                </a:cubicBezTo>
                <a:cubicBezTo>
                  <a:pt x="1663856" y="3245189"/>
                  <a:pt x="1660046" y="3244807"/>
                  <a:pt x="1657188" y="3244999"/>
                </a:cubicBezTo>
                <a:cubicBezTo>
                  <a:pt x="1619658" y="3248237"/>
                  <a:pt x="1582510" y="3246522"/>
                  <a:pt x="1544598" y="3244234"/>
                </a:cubicBezTo>
                <a:cubicBezTo>
                  <a:pt x="1496403" y="3241189"/>
                  <a:pt x="1445725" y="3250141"/>
                  <a:pt x="1404006" y="3282146"/>
                </a:cubicBezTo>
                <a:cubicBezTo>
                  <a:pt x="1397909" y="3286910"/>
                  <a:pt x="1388765" y="3289005"/>
                  <a:pt x="1380762" y="3290149"/>
                </a:cubicBezTo>
                <a:cubicBezTo>
                  <a:pt x="1343044" y="3295101"/>
                  <a:pt x="1305132" y="3298530"/>
                  <a:pt x="1267411" y="3304055"/>
                </a:cubicBezTo>
                <a:cubicBezTo>
                  <a:pt x="1246837" y="3307103"/>
                  <a:pt x="1225310" y="3309770"/>
                  <a:pt x="1206641" y="3318153"/>
                </a:cubicBezTo>
                <a:cubicBezTo>
                  <a:pt x="1188354" y="3326343"/>
                  <a:pt x="1173681" y="3336059"/>
                  <a:pt x="1162823" y="3318915"/>
                </a:cubicBezTo>
                <a:cubicBezTo>
                  <a:pt x="1143394" y="3328059"/>
                  <a:pt x="1126437" y="3335680"/>
                  <a:pt x="1109865" y="3343870"/>
                </a:cubicBezTo>
                <a:cubicBezTo>
                  <a:pt x="1103767" y="3346918"/>
                  <a:pt x="1098623" y="3351872"/>
                  <a:pt x="1092527" y="3354730"/>
                </a:cubicBezTo>
                <a:cubicBezTo>
                  <a:pt x="1086048" y="3357778"/>
                  <a:pt x="1078810" y="3359682"/>
                  <a:pt x="1071762" y="3361207"/>
                </a:cubicBezTo>
                <a:cubicBezTo>
                  <a:pt x="1040327" y="3368065"/>
                  <a:pt x="1008894" y="3374351"/>
                  <a:pt x="977653" y="3381782"/>
                </a:cubicBezTo>
                <a:cubicBezTo>
                  <a:pt x="971554" y="3383305"/>
                  <a:pt x="966411" y="3389401"/>
                  <a:pt x="960887" y="3393401"/>
                </a:cubicBezTo>
                <a:cubicBezTo>
                  <a:pt x="957266" y="3396070"/>
                  <a:pt x="953648" y="3400070"/>
                  <a:pt x="949646" y="3400642"/>
                </a:cubicBezTo>
                <a:cubicBezTo>
                  <a:pt x="919165" y="3405214"/>
                  <a:pt x="888877" y="3410549"/>
                  <a:pt x="858205" y="3412834"/>
                </a:cubicBezTo>
                <a:cubicBezTo>
                  <a:pt x="832486" y="3414738"/>
                  <a:pt x="807719" y="3414168"/>
                  <a:pt x="801053" y="3447315"/>
                </a:cubicBezTo>
                <a:cubicBezTo>
                  <a:pt x="799909" y="3453032"/>
                  <a:pt x="791717" y="3459128"/>
                  <a:pt x="785432" y="3461984"/>
                </a:cubicBezTo>
                <a:cubicBezTo>
                  <a:pt x="767524" y="3470176"/>
                  <a:pt x="748471" y="3475701"/>
                  <a:pt x="730754" y="3484082"/>
                </a:cubicBezTo>
                <a:cubicBezTo>
                  <a:pt x="672650" y="3512088"/>
                  <a:pt x="611880" y="3529805"/>
                  <a:pt x="546917" y="3526566"/>
                </a:cubicBezTo>
                <a:cubicBezTo>
                  <a:pt x="526724" y="3525614"/>
                  <a:pt x="507102" y="3515326"/>
                  <a:pt x="494337" y="3511515"/>
                </a:cubicBezTo>
                <a:cubicBezTo>
                  <a:pt x="457572" y="3526566"/>
                  <a:pt x="426709" y="3541045"/>
                  <a:pt x="394511" y="3551903"/>
                </a:cubicBezTo>
                <a:cubicBezTo>
                  <a:pt x="366127" y="3561619"/>
                  <a:pt x="336408" y="3567715"/>
                  <a:pt x="307259" y="3574763"/>
                </a:cubicBezTo>
                <a:cubicBezTo>
                  <a:pt x="296590" y="3577432"/>
                  <a:pt x="285732" y="3578955"/>
                  <a:pt x="274873" y="3580290"/>
                </a:cubicBezTo>
                <a:cubicBezTo>
                  <a:pt x="240965" y="3584480"/>
                  <a:pt x="205529" y="3574384"/>
                  <a:pt x="172384" y="3590386"/>
                </a:cubicBezTo>
                <a:cubicBezTo>
                  <a:pt x="155046" y="3598768"/>
                  <a:pt x="137898" y="3608865"/>
                  <a:pt x="119613" y="3613247"/>
                </a:cubicBezTo>
                <a:cubicBezTo>
                  <a:pt x="99990" y="3618009"/>
                  <a:pt x="80794" y="3625439"/>
                  <a:pt x="61197" y="3630750"/>
                </a:cubicBezTo>
                <a:lnTo>
                  <a:pt x="544" y="3635521"/>
                </a:lnTo>
                <a:lnTo>
                  <a:pt x="544" y="3508282"/>
                </a:lnTo>
                <a:lnTo>
                  <a:pt x="0" y="3508282"/>
                </a:lnTo>
                <a:close/>
              </a:path>
            </a:pathLst>
          </a:custGeom>
          <a:effectLst>
            <a:outerShdw blurRad="381000" dist="152400" dir="5400000" algn="t" rotWithShape="0">
              <a:prstClr val="black">
                <a:alpha val="20000"/>
              </a:prstClr>
            </a:outerShdw>
          </a:effectLst>
        </p:spPr>
      </p:pic>
      <p:grpSp>
        <p:nvGrpSpPr>
          <p:cNvPr id="17" name="Group 16">
            <a:extLst>
              <a:ext uri="{FF2B5EF4-FFF2-40B4-BE49-F238E27FC236}">
                <a16:creationId xmlns:a16="http://schemas.microsoft.com/office/drawing/2014/main" id="{4252769E-B9F0-4068-A645-5BBEF16E9C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544" y="857610"/>
            <a:ext cx="12191456" cy="2849976"/>
            <a:chOff x="476" y="-3923157"/>
            <a:chExt cx="10667524" cy="2493729"/>
          </a:xfrm>
        </p:grpSpPr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1E12D6AD-7096-45BB-9C02-468B2704C15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6" y="-3923156"/>
              <a:ext cx="10667524" cy="2493728"/>
            </a:xfrm>
            <a:custGeom>
              <a:avLst/>
              <a:gdLst>
                <a:gd name="connsiteX0" fmla="*/ 6095524 w 6095524"/>
                <a:gd name="connsiteY0" fmla="*/ 0 h 1424940"/>
                <a:gd name="connsiteX1" fmla="*/ 6095524 w 6095524"/>
                <a:gd name="connsiteY1" fmla="*/ 17431 h 1424940"/>
                <a:gd name="connsiteX2" fmla="*/ 6095524 w 6095524"/>
                <a:gd name="connsiteY2" fmla="*/ 216290 h 1424940"/>
                <a:gd name="connsiteX3" fmla="*/ 6079998 w 6095524"/>
                <a:gd name="connsiteY3" fmla="*/ 230600 h 1424940"/>
                <a:gd name="connsiteX4" fmla="*/ 6012751 w 6095524"/>
                <a:gd name="connsiteY4" fmla="*/ 260699 h 1424940"/>
                <a:gd name="connsiteX5" fmla="*/ 5992749 w 6095524"/>
                <a:gd name="connsiteY5" fmla="*/ 268700 h 1424940"/>
                <a:gd name="connsiteX6" fmla="*/ 5910358 w 6095524"/>
                <a:gd name="connsiteY6" fmla="*/ 320231 h 1424940"/>
                <a:gd name="connsiteX7" fmla="*/ 5835777 w 6095524"/>
                <a:gd name="connsiteY7" fmla="*/ 383953 h 1424940"/>
                <a:gd name="connsiteX8" fmla="*/ 5781008 w 6095524"/>
                <a:gd name="connsiteY8" fmla="*/ 459581 h 1424940"/>
                <a:gd name="connsiteX9" fmla="*/ 5765673 w 6095524"/>
                <a:gd name="connsiteY9" fmla="*/ 477584 h 1424940"/>
                <a:gd name="connsiteX10" fmla="*/ 5723763 w 6095524"/>
                <a:gd name="connsiteY10" fmla="*/ 500158 h 1424940"/>
                <a:gd name="connsiteX11" fmla="*/ 5686711 w 6095524"/>
                <a:gd name="connsiteY11" fmla="*/ 517112 h 1424940"/>
                <a:gd name="connsiteX12" fmla="*/ 5659850 w 6095524"/>
                <a:gd name="connsiteY12" fmla="*/ 535877 h 1424940"/>
                <a:gd name="connsiteX13" fmla="*/ 5637181 w 6095524"/>
                <a:gd name="connsiteY13" fmla="*/ 553117 h 1424940"/>
                <a:gd name="connsiteX14" fmla="*/ 5585841 w 6095524"/>
                <a:gd name="connsiteY14" fmla="*/ 597694 h 1424940"/>
                <a:gd name="connsiteX15" fmla="*/ 5528977 w 6095524"/>
                <a:gd name="connsiteY15" fmla="*/ 635318 h 1424940"/>
                <a:gd name="connsiteX16" fmla="*/ 5483256 w 6095524"/>
                <a:gd name="connsiteY16" fmla="*/ 681419 h 1424940"/>
                <a:gd name="connsiteX17" fmla="*/ 5464397 w 6095524"/>
                <a:gd name="connsiteY17" fmla="*/ 706374 h 1424940"/>
                <a:gd name="connsiteX18" fmla="*/ 5424773 w 6095524"/>
                <a:gd name="connsiteY18" fmla="*/ 723424 h 1424940"/>
                <a:gd name="connsiteX19" fmla="*/ 5381815 w 6095524"/>
                <a:gd name="connsiteY19" fmla="*/ 750094 h 1424940"/>
                <a:gd name="connsiteX20" fmla="*/ 5351335 w 6095524"/>
                <a:gd name="connsiteY20" fmla="*/ 776573 h 1424940"/>
                <a:gd name="connsiteX21" fmla="*/ 5327809 w 6095524"/>
                <a:gd name="connsiteY21" fmla="*/ 794290 h 1424940"/>
                <a:gd name="connsiteX22" fmla="*/ 5294566 w 6095524"/>
                <a:gd name="connsiteY22" fmla="*/ 812102 h 1424940"/>
                <a:gd name="connsiteX23" fmla="*/ 5261229 w 6095524"/>
                <a:gd name="connsiteY23" fmla="*/ 835438 h 1424940"/>
                <a:gd name="connsiteX24" fmla="*/ 5245037 w 6095524"/>
                <a:gd name="connsiteY24" fmla="*/ 849821 h 1424940"/>
                <a:gd name="connsiteX25" fmla="*/ 5213699 w 6095524"/>
                <a:gd name="connsiteY25" fmla="*/ 873728 h 1424940"/>
                <a:gd name="connsiteX26" fmla="*/ 5181409 w 6095524"/>
                <a:gd name="connsiteY26" fmla="*/ 896017 h 1424940"/>
                <a:gd name="connsiteX27" fmla="*/ 5120735 w 6095524"/>
                <a:gd name="connsiteY27" fmla="*/ 921544 h 1424940"/>
                <a:gd name="connsiteX28" fmla="*/ 5065490 w 6095524"/>
                <a:gd name="connsiteY28" fmla="*/ 959072 h 1424940"/>
                <a:gd name="connsiteX29" fmla="*/ 5021675 w 6095524"/>
                <a:gd name="connsiteY29" fmla="*/ 986504 h 1424940"/>
                <a:gd name="connsiteX30" fmla="*/ 4996148 w 6095524"/>
                <a:gd name="connsiteY30" fmla="*/ 1004507 h 1424940"/>
                <a:gd name="connsiteX31" fmla="*/ 4949285 w 6095524"/>
                <a:gd name="connsiteY31" fmla="*/ 1044702 h 1424940"/>
                <a:gd name="connsiteX32" fmla="*/ 4876609 w 6095524"/>
                <a:gd name="connsiteY32" fmla="*/ 1086993 h 1424940"/>
                <a:gd name="connsiteX33" fmla="*/ 4832699 w 6095524"/>
                <a:gd name="connsiteY33" fmla="*/ 1109853 h 1424940"/>
                <a:gd name="connsiteX34" fmla="*/ 4738211 w 6095524"/>
                <a:gd name="connsiteY34" fmla="*/ 1144334 h 1424940"/>
                <a:gd name="connsiteX35" fmla="*/ 4707731 w 6095524"/>
                <a:gd name="connsiteY35" fmla="*/ 1156621 h 1424940"/>
                <a:gd name="connsiteX36" fmla="*/ 4672870 w 6095524"/>
                <a:gd name="connsiteY36" fmla="*/ 1164717 h 1424940"/>
                <a:gd name="connsiteX37" fmla="*/ 4616863 w 6095524"/>
                <a:gd name="connsiteY37" fmla="*/ 1183862 h 1424940"/>
                <a:gd name="connsiteX38" fmla="*/ 4507516 w 6095524"/>
                <a:gd name="connsiteY38" fmla="*/ 1216819 h 1424940"/>
                <a:gd name="connsiteX39" fmla="*/ 4483513 w 6095524"/>
                <a:gd name="connsiteY39" fmla="*/ 1221867 h 1424940"/>
                <a:gd name="connsiteX40" fmla="*/ 4422362 w 6095524"/>
                <a:gd name="connsiteY40" fmla="*/ 1243108 h 1424940"/>
                <a:gd name="connsiteX41" fmla="*/ 4385691 w 6095524"/>
                <a:gd name="connsiteY41" fmla="*/ 1257395 h 1424940"/>
                <a:gd name="connsiteX42" fmla="*/ 4355306 w 6095524"/>
                <a:gd name="connsiteY42" fmla="*/ 1265587 h 1424940"/>
                <a:gd name="connsiteX43" fmla="*/ 4328446 w 6095524"/>
                <a:gd name="connsiteY43" fmla="*/ 1269397 h 1424940"/>
                <a:gd name="connsiteX44" fmla="*/ 4257770 w 6095524"/>
                <a:gd name="connsiteY44" fmla="*/ 1288256 h 1424940"/>
                <a:gd name="connsiteX45" fmla="*/ 4229576 w 6095524"/>
                <a:gd name="connsiteY45" fmla="*/ 1295686 h 1424940"/>
                <a:gd name="connsiteX46" fmla="*/ 4156424 w 6095524"/>
                <a:gd name="connsiteY46" fmla="*/ 1321213 h 1424940"/>
                <a:gd name="connsiteX47" fmla="*/ 4094416 w 6095524"/>
                <a:gd name="connsiteY47" fmla="*/ 1338072 h 1424940"/>
                <a:gd name="connsiteX48" fmla="*/ 4068509 w 6095524"/>
                <a:gd name="connsiteY48" fmla="*/ 1346168 h 1424940"/>
                <a:gd name="connsiteX49" fmla="*/ 4009263 w 6095524"/>
                <a:gd name="connsiteY49" fmla="*/ 1359694 h 1424940"/>
                <a:gd name="connsiteX50" fmla="*/ 3975735 w 6095524"/>
                <a:gd name="connsiteY50" fmla="*/ 1369219 h 1424940"/>
                <a:gd name="connsiteX51" fmla="*/ 3893915 w 6095524"/>
                <a:gd name="connsiteY51" fmla="*/ 1379982 h 1424940"/>
                <a:gd name="connsiteX52" fmla="*/ 3809428 w 6095524"/>
                <a:gd name="connsiteY52" fmla="*/ 1390364 h 1424940"/>
                <a:gd name="connsiteX53" fmla="*/ 3763042 w 6095524"/>
                <a:gd name="connsiteY53" fmla="*/ 1393793 h 1424940"/>
                <a:gd name="connsiteX54" fmla="*/ 3722561 w 6095524"/>
                <a:gd name="connsiteY54" fmla="*/ 1399223 h 1424940"/>
                <a:gd name="connsiteX55" fmla="*/ 3687318 w 6095524"/>
                <a:gd name="connsiteY55" fmla="*/ 1402652 h 1424940"/>
                <a:gd name="connsiteX56" fmla="*/ 3631216 w 6095524"/>
                <a:gd name="connsiteY56" fmla="*/ 1409605 h 1424940"/>
                <a:gd name="connsiteX57" fmla="*/ 3607880 w 6095524"/>
                <a:gd name="connsiteY57" fmla="*/ 1411415 h 1424940"/>
                <a:gd name="connsiteX58" fmla="*/ 3552825 w 6095524"/>
                <a:gd name="connsiteY58" fmla="*/ 1411319 h 1424940"/>
                <a:gd name="connsiteX59" fmla="*/ 3533680 w 6095524"/>
                <a:gd name="connsiteY59" fmla="*/ 1410367 h 1424940"/>
                <a:gd name="connsiteX60" fmla="*/ 3496818 w 6095524"/>
                <a:gd name="connsiteY60" fmla="*/ 1398556 h 1424940"/>
                <a:gd name="connsiteX61" fmla="*/ 3492437 w 6095524"/>
                <a:gd name="connsiteY61" fmla="*/ 1397699 h 1424940"/>
                <a:gd name="connsiteX62" fmla="*/ 3468243 w 6095524"/>
                <a:gd name="connsiteY62" fmla="*/ 1393031 h 1424940"/>
                <a:gd name="connsiteX63" fmla="*/ 3455003 w 6095524"/>
                <a:gd name="connsiteY63" fmla="*/ 1391507 h 1424940"/>
                <a:gd name="connsiteX64" fmla="*/ 3404711 w 6095524"/>
                <a:gd name="connsiteY64" fmla="*/ 1381792 h 1424940"/>
                <a:gd name="connsiteX65" fmla="*/ 3375756 w 6095524"/>
                <a:gd name="connsiteY65" fmla="*/ 1377220 h 1424940"/>
                <a:gd name="connsiteX66" fmla="*/ 3352324 w 6095524"/>
                <a:gd name="connsiteY66" fmla="*/ 1377887 h 1424940"/>
                <a:gd name="connsiteX67" fmla="*/ 3311176 w 6095524"/>
                <a:gd name="connsiteY67" fmla="*/ 1378744 h 1424940"/>
                <a:gd name="connsiteX68" fmla="*/ 3298031 w 6095524"/>
                <a:gd name="connsiteY68" fmla="*/ 1380935 h 1424940"/>
                <a:gd name="connsiteX69" fmla="*/ 3238595 w 6095524"/>
                <a:gd name="connsiteY69" fmla="*/ 1374648 h 1424940"/>
                <a:gd name="connsiteX70" fmla="*/ 3204686 w 6095524"/>
                <a:gd name="connsiteY70" fmla="*/ 1374172 h 1424940"/>
                <a:gd name="connsiteX71" fmla="*/ 3166491 w 6095524"/>
                <a:gd name="connsiteY71" fmla="*/ 1366361 h 1424940"/>
                <a:gd name="connsiteX72" fmla="*/ 3155347 w 6095524"/>
                <a:gd name="connsiteY72" fmla="*/ 1366742 h 1424940"/>
                <a:gd name="connsiteX73" fmla="*/ 3142869 w 6095524"/>
                <a:gd name="connsiteY73" fmla="*/ 1367409 h 1424940"/>
                <a:gd name="connsiteX74" fmla="*/ 3104578 w 6095524"/>
                <a:gd name="connsiteY74" fmla="*/ 1367981 h 1424940"/>
                <a:gd name="connsiteX75" fmla="*/ 3081337 w 6095524"/>
                <a:gd name="connsiteY75" fmla="*/ 1370838 h 1424940"/>
                <a:gd name="connsiteX76" fmla="*/ 3037047 w 6095524"/>
                <a:gd name="connsiteY76" fmla="*/ 1369124 h 1424940"/>
                <a:gd name="connsiteX77" fmla="*/ 3020663 w 6095524"/>
                <a:gd name="connsiteY77" fmla="*/ 1371600 h 1424940"/>
                <a:gd name="connsiteX78" fmla="*/ 2979230 w 6095524"/>
                <a:gd name="connsiteY78" fmla="*/ 1371886 h 1424940"/>
                <a:gd name="connsiteX79" fmla="*/ 2942082 w 6095524"/>
                <a:gd name="connsiteY79" fmla="*/ 1370457 h 1424940"/>
                <a:gd name="connsiteX80" fmla="*/ 2906268 w 6095524"/>
                <a:gd name="connsiteY80" fmla="*/ 1371219 h 1424940"/>
                <a:gd name="connsiteX81" fmla="*/ 2880646 w 6095524"/>
                <a:gd name="connsiteY81" fmla="*/ 1374362 h 1424940"/>
                <a:gd name="connsiteX82" fmla="*/ 2852833 w 6095524"/>
                <a:gd name="connsiteY82" fmla="*/ 1376267 h 1424940"/>
                <a:gd name="connsiteX83" fmla="*/ 2776157 w 6095524"/>
                <a:gd name="connsiteY83" fmla="*/ 1387602 h 1424940"/>
                <a:gd name="connsiteX84" fmla="*/ 2761965 w 6095524"/>
                <a:gd name="connsiteY84" fmla="*/ 1384840 h 1424940"/>
                <a:gd name="connsiteX85" fmla="*/ 2681383 w 6095524"/>
                <a:gd name="connsiteY85" fmla="*/ 1382268 h 1424940"/>
                <a:gd name="connsiteX86" fmla="*/ 2663857 w 6095524"/>
                <a:gd name="connsiteY86" fmla="*/ 1382459 h 1424940"/>
                <a:gd name="connsiteX87" fmla="*/ 2616803 w 6095524"/>
                <a:gd name="connsiteY87" fmla="*/ 1371219 h 1424940"/>
                <a:gd name="connsiteX88" fmla="*/ 2544223 w 6095524"/>
                <a:gd name="connsiteY88" fmla="*/ 1389031 h 1424940"/>
                <a:gd name="connsiteX89" fmla="*/ 2476309 w 6095524"/>
                <a:gd name="connsiteY89" fmla="*/ 1411319 h 1424940"/>
                <a:gd name="connsiteX90" fmla="*/ 2467737 w 6095524"/>
                <a:gd name="connsiteY90" fmla="*/ 1414177 h 1424940"/>
                <a:gd name="connsiteX91" fmla="*/ 2443353 w 6095524"/>
                <a:gd name="connsiteY91" fmla="*/ 1419035 h 1424940"/>
                <a:gd name="connsiteX92" fmla="*/ 2413159 w 6095524"/>
                <a:gd name="connsiteY92" fmla="*/ 1420749 h 1424940"/>
                <a:gd name="connsiteX93" fmla="*/ 2374868 w 6095524"/>
                <a:gd name="connsiteY93" fmla="*/ 1424940 h 1424940"/>
                <a:gd name="connsiteX94" fmla="*/ 2344198 w 6095524"/>
                <a:gd name="connsiteY94" fmla="*/ 1419701 h 1424940"/>
                <a:gd name="connsiteX95" fmla="*/ 2301335 w 6095524"/>
                <a:gd name="connsiteY95" fmla="*/ 1411891 h 1424940"/>
                <a:gd name="connsiteX96" fmla="*/ 2260949 w 6095524"/>
                <a:gd name="connsiteY96" fmla="*/ 1404461 h 1424940"/>
                <a:gd name="connsiteX97" fmla="*/ 2248186 w 6095524"/>
                <a:gd name="connsiteY97" fmla="*/ 1413224 h 1424940"/>
                <a:gd name="connsiteX98" fmla="*/ 2228469 w 6095524"/>
                <a:gd name="connsiteY98" fmla="*/ 1420844 h 1424940"/>
                <a:gd name="connsiteX99" fmla="*/ 2206562 w 6095524"/>
                <a:gd name="connsiteY99" fmla="*/ 1411700 h 1424940"/>
                <a:gd name="connsiteX100" fmla="*/ 2155317 w 6095524"/>
                <a:gd name="connsiteY100" fmla="*/ 1392746 h 1424940"/>
                <a:gd name="connsiteX101" fmla="*/ 2122932 w 6095524"/>
                <a:gd name="connsiteY101" fmla="*/ 1391888 h 1424940"/>
                <a:gd name="connsiteX102" fmla="*/ 2052542 w 6095524"/>
                <a:gd name="connsiteY102" fmla="*/ 1383792 h 1424940"/>
                <a:gd name="connsiteX103" fmla="*/ 2006537 w 6095524"/>
                <a:gd name="connsiteY103" fmla="*/ 1372267 h 1424940"/>
                <a:gd name="connsiteX104" fmla="*/ 1973486 w 6095524"/>
                <a:gd name="connsiteY104" fmla="*/ 1359218 h 1424940"/>
                <a:gd name="connsiteX105" fmla="*/ 1926146 w 6095524"/>
                <a:gd name="connsiteY105" fmla="*/ 1342168 h 1424940"/>
                <a:gd name="connsiteX106" fmla="*/ 1878616 w 6095524"/>
                <a:gd name="connsiteY106" fmla="*/ 1333310 h 1424940"/>
                <a:gd name="connsiteX107" fmla="*/ 1844231 w 6095524"/>
                <a:gd name="connsiteY107" fmla="*/ 1322165 h 1424940"/>
                <a:gd name="connsiteX108" fmla="*/ 1802225 w 6095524"/>
                <a:gd name="connsiteY108" fmla="*/ 1314545 h 1424940"/>
                <a:gd name="connsiteX109" fmla="*/ 1766983 w 6095524"/>
                <a:gd name="connsiteY109" fmla="*/ 1314260 h 1424940"/>
                <a:gd name="connsiteX110" fmla="*/ 1711738 w 6095524"/>
                <a:gd name="connsiteY110" fmla="*/ 1315593 h 1424940"/>
                <a:gd name="connsiteX111" fmla="*/ 1644111 w 6095524"/>
                <a:gd name="connsiteY111" fmla="*/ 1292543 h 1424940"/>
                <a:gd name="connsiteX112" fmla="*/ 1616774 w 6095524"/>
                <a:gd name="connsiteY112" fmla="*/ 1287399 h 1424940"/>
                <a:gd name="connsiteX113" fmla="*/ 1591056 w 6095524"/>
                <a:gd name="connsiteY113" fmla="*/ 1285018 h 1424940"/>
                <a:gd name="connsiteX114" fmla="*/ 1536478 w 6095524"/>
                <a:gd name="connsiteY114" fmla="*/ 1269683 h 1424940"/>
                <a:gd name="connsiteX115" fmla="*/ 1514285 w 6095524"/>
                <a:gd name="connsiteY115" fmla="*/ 1264634 h 1424940"/>
                <a:gd name="connsiteX116" fmla="*/ 1483233 w 6095524"/>
                <a:gd name="connsiteY116" fmla="*/ 1264730 h 1424940"/>
                <a:gd name="connsiteX117" fmla="*/ 1426750 w 6095524"/>
                <a:gd name="connsiteY117" fmla="*/ 1257681 h 1424940"/>
                <a:gd name="connsiteX118" fmla="*/ 1370362 w 6095524"/>
                <a:gd name="connsiteY118" fmla="*/ 1237107 h 1424940"/>
                <a:gd name="connsiteX119" fmla="*/ 1346454 w 6095524"/>
                <a:gd name="connsiteY119" fmla="*/ 1239107 h 1424940"/>
                <a:gd name="connsiteX120" fmla="*/ 1337882 w 6095524"/>
                <a:gd name="connsiteY120" fmla="*/ 1238631 h 1424940"/>
                <a:gd name="connsiteX121" fmla="*/ 1260825 w 6095524"/>
                <a:gd name="connsiteY121" fmla="*/ 1227296 h 1424940"/>
                <a:gd name="connsiteX122" fmla="*/ 1253109 w 6095524"/>
                <a:gd name="connsiteY122" fmla="*/ 1226058 h 1424940"/>
                <a:gd name="connsiteX123" fmla="*/ 1216915 w 6095524"/>
                <a:gd name="connsiteY123" fmla="*/ 1215962 h 1424940"/>
                <a:gd name="connsiteX124" fmla="*/ 1125664 w 6095524"/>
                <a:gd name="connsiteY124" fmla="*/ 1209675 h 1424940"/>
                <a:gd name="connsiteX125" fmla="*/ 1120045 w 6095524"/>
                <a:gd name="connsiteY125" fmla="*/ 1208913 h 1424940"/>
                <a:gd name="connsiteX126" fmla="*/ 1089469 w 6095524"/>
                <a:gd name="connsiteY126" fmla="*/ 1213961 h 1424940"/>
                <a:gd name="connsiteX127" fmla="*/ 1074325 w 6095524"/>
                <a:gd name="connsiteY127" fmla="*/ 1221105 h 1424940"/>
                <a:gd name="connsiteX128" fmla="*/ 1050703 w 6095524"/>
                <a:gd name="connsiteY128" fmla="*/ 1228535 h 1424940"/>
                <a:gd name="connsiteX129" fmla="*/ 1026700 w 6095524"/>
                <a:gd name="connsiteY129" fmla="*/ 1231297 h 1424940"/>
                <a:gd name="connsiteX130" fmla="*/ 986409 w 6095524"/>
                <a:gd name="connsiteY130" fmla="*/ 1220057 h 1424940"/>
                <a:gd name="connsiteX131" fmla="*/ 971741 w 6095524"/>
                <a:gd name="connsiteY131" fmla="*/ 1218914 h 1424940"/>
                <a:gd name="connsiteX132" fmla="*/ 939070 w 6095524"/>
                <a:gd name="connsiteY132" fmla="*/ 1213485 h 1424940"/>
                <a:gd name="connsiteX133" fmla="*/ 910495 w 6095524"/>
                <a:gd name="connsiteY133" fmla="*/ 1213866 h 1424940"/>
                <a:gd name="connsiteX134" fmla="*/ 887540 w 6095524"/>
                <a:gd name="connsiteY134" fmla="*/ 1222534 h 1424940"/>
                <a:gd name="connsiteX135" fmla="*/ 854202 w 6095524"/>
                <a:gd name="connsiteY135" fmla="*/ 1224248 h 1424940"/>
                <a:gd name="connsiteX136" fmla="*/ 832675 w 6095524"/>
                <a:gd name="connsiteY136" fmla="*/ 1217962 h 1424940"/>
                <a:gd name="connsiteX137" fmla="*/ 828294 w 6095524"/>
                <a:gd name="connsiteY137" fmla="*/ 1217105 h 1424940"/>
                <a:gd name="connsiteX138" fmla="*/ 772001 w 6095524"/>
                <a:gd name="connsiteY138" fmla="*/ 1216723 h 1424940"/>
                <a:gd name="connsiteX139" fmla="*/ 701707 w 6095524"/>
                <a:gd name="connsiteY139" fmla="*/ 1235678 h 1424940"/>
                <a:gd name="connsiteX140" fmla="*/ 690086 w 6095524"/>
                <a:gd name="connsiteY140" fmla="*/ 1239679 h 1424940"/>
                <a:gd name="connsiteX141" fmla="*/ 633412 w 6095524"/>
                <a:gd name="connsiteY141" fmla="*/ 1246632 h 1424940"/>
                <a:gd name="connsiteX142" fmla="*/ 603028 w 6095524"/>
                <a:gd name="connsiteY142" fmla="*/ 1253681 h 1424940"/>
                <a:gd name="connsiteX143" fmla="*/ 581120 w 6095524"/>
                <a:gd name="connsiteY143" fmla="*/ 1254062 h 1424940"/>
                <a:gd name="connsiteX144" fmla="*/ 554642 w 6095524"/>
                <a:gd name="connsiteY144" fmla="*/ 1266539 h 1424940"/>
                <a:gd name="connsiteX145" fmla="*/ 545973 w 6095524"/>
                <a:gd name="connsiteY145" fmla="*/ 1271969 h 1424940"/>
                <a:gd name="connsiteX146" fmla="*/ 535591 w 6095524"/>
                <a:gd name="connsiteY146" fmla="*/ 1275207 h 1424940"/>
                <a:gd name="connsiteX147" fmla="*/ 488538 w 6095524"/>
                <a:gd name="connsiteY147" fmla="*/ 1285494 h 1424940"/>
                <a:gd name="connsiteX148" fmla="*/ 480155 w 6095524"/>
                <a:gd name="connsiteY148" fmla="*/ 1291304 h 1424940"/>
                <a:gd name="connsiteX149" fmla="*/ 474535 w 6095524"/>
                <a:gd name="connsiteY149" fmla="*/ 1294924 h 1424940"/>
                <a:gd name="connsiteX150" fmla="*/ 428816 w 6095524"/>
                <a:gd name="connsiteY150" fmla="*/ 1301020 h 1424940"/>
                <a:gd name="connsiteX151" fmla="*/ 400241 w 6095524"/>
                <a:gd name="connsiteY151" fmla="*/ 1318260 h 1424940"/>
                <a:gd name="connsiteX152" fmla="*/ 392431 w 6095524"/>
                <a:gd name="connsiteY152" fmla="*/ 1325594 h 1424940"/>
                <a:gd name="connsiteX153" fmla="*/ 365093 w 6095524"/>
                <a:gd name="connsiteY153" fmla="*/ 1336643 h 1424940"/>
                <a:gd name="connsiteX154" fmla="*/ 273177 w 6095524"/>
                <a:gd name="connsiteY154" fmla="*/ 1357884 h 1424940"/>
                <a:gd name="connsiteX155" fmla="*/ 246888 w 6095524"/>
                <a:gd name="connsiteY155" fmla="*/ 1350359 h 1424940"/>
                <a:gd name="connsiteX156" fmla="*/ 196977 w 6095524"/>
                <a:gd name="connsiteY156" fmla="*/ 1370552 h 1424940"/>
                <a:gd name="connsiteX157" fmla="*/ 153352 w 6095524"/>
                <a:gd name="connsiteY157" fmla="*/ 1381982 h 1424940"/>
                <a:gd name="connsiteX158" fmla="*/ 137160 w 6095524"/>
                <a:gd name="connsiteY158" fmla="*/ 1384745 h 1424940"/>
                <a:gd name="connsiteX159" fmla="*/ 85917 w 6095524"/>
                <a:gd name="connsiteY159" fmla="*/ 1389793 h 1424940"/>
                <a:gd name="connsiteX160" fmla="*/ 59532 w 6095524"/>
                <a:gd name="connsiteY160" fmla="*/ 1401223 h 1424940"/>
                <a:gd name="connsiteX161" fmla="*/ 30325 w 6095524"/>
                <a:gd name="connsiteY161" fmla="*/ 1409974 h 1424940"/>
                <a:gd name="connsiteX162" fmla="*/ 0 w 6095524"/>
                <a:gd name="connsiteY162" fmla="*/ 1412360 h 1424940"/>
                <a:gd name="connsiteX163" fmla="*/ 0 w 6095524"/>
                <a:gd name="connsiteY163" fmla="*/ 1058622 h 1424940"/>
                <a:gd name="connsiteX164" fmla="*/ 17145 w 6095524"/>
                <a:gd name="connsiteY164" fmla="*/ 1060228 h 1424940"/>
                <a:gd name="connsiteX165" fmla="*/ 44672 w 6095524"/>
                <a:gd name="connsiteY165" fmla="*/ 1066324 h 1424940"/>
                <a:gd name="connsiteX166" fmla="*/ 84677 w 6095524"/>
                <a:gd name="connsiteY166" fmla="*/ 1076230 h 1424940"/>
                <a:gd name="connsiteX167" fmla="*/ 132017 w 6095524"/>
                <a:gd name="connsiteY167" fmla="*/ 1064990 h 1424940"/>
                <a:gd name="connsiteX168" fmla="*/ 136779 w 6095524"/>
                <a:gd name="connsiteY168" fmla="*/ 1060323 h 1424940"/>
                <a:gd name="connsiteX169" fmla="*/ 187547 w 6095524"/>
                <a:gd name="connsiteY169" fmla="*/ 1049179 h 1424940"/>
                <a:gd name="connsiteX170" fmla="*/ 270891 w 6095524"/>
                <a:gd name="connsiteY170" fmla="*/ 1036415 h 1424940"/>
                <a:gd name="connsiteX171" fmla="*/ 276320 w 6095524"/>
                <a:gd name="connsiteY171" fmla="*/ 1035558 h 1424940"/>
                <a:gd name="connsiteX172" fmla="*/ 323755 w 6095524"/>
                <a:gd name="connsiteY172" fmla="*/ 1061561 h 1424940"/>
                <a:gd name="connsiteX173" fmla="*/ 361855 w 6095524"/>
                <a:gd name="connsiteY173" fmla="*/ 1057942 h 1424940"/>
                <a:gd name="connsiteX174" fmla="*/ 379571 w 6095524"/>
                <a:gd name="connsiteY174" fmla="*/ 1039939 h 1424940"/>
                <a:gd name="connsiteX175" fmla="*/ 430530 w 6095524"/>
                <a:gd name="connsiteY175" fmla="*/ 1025747 h 1424940"/>
                <a:gd name="connsiteX176" fmla="*/ 493300 w 6095524"/>
                <a:gd name="connsiteY176" fmla="*/ 1027176 h 1424940"/>
                <a:gd name="connsiteX177" fmla="*/ 537782 w 6095524"/>
                <a:gd name="connsiteY177" fmla="*/ 1025366 h 1424940"/>
                <a:gd name="connsiteX178" fmla="*/ 562166 w 6095524"/>
                <a:gd name="connsiteY178" fmla="*/ 1015746 h 1424940"/>
                <a:gd name="connsiteX179" fmla="*/ 579596 w 6095524"/>
                <a:gd name="connsiteY179" fmla="*/ 1016699 h 1424940"/>
                <a:gd name="connsiteX180" fmla="*/ 612362 w 6095524"/>
                <a:gd name="connsiteY180" fmla="*/ 1023557 h 1424940"/>
                <a:gd name="connsiteX181" fmla="*/ 716090 w 6095524"/>
                <a:gd name="connsiteY181" fmla="*/ 1031653 h 1424940"/>
                <a:gd name="connsiteX182" fmla="*/ 758381 w 6095524"/>
                <a:gd name="connsiteY182" fmla="*/ 1018985 h 1424940"/>
                <a:gd name="connsiteX183" fmla="*/ 771049 w 6095524"/>
                <a:gd name="connsiteY183" fmla="*/ 1018699 h 1424940"/>
                <a:gd name="connsiteX184" fmla="*/ 799433 w 6095524"/>
                <a:gd name="connsiteY184" fmla="*/ 1023652 h 1424940"/>
                <a:gd name="connsiteX185" fmla="*/ 858012 w 6095524"/>
                <a:gd name="connsiteY185" fmla="*/ 1020318 h 1424940"/>
                <a:gd name="connsiteX186" fmla="*/ 879634 w 6095524"/>
                <a:gd name="connsiteY186" fmla="*/ 1015270 h 1424940"/>
                <a:gd name="connsiteX187" fmla="*/ 891635 w 6095524"/>
                <a:gd name="connsiteY187" fmla="*/ 1012031 h 1424940"/>
                <a:gd name="connsiteX188" fmla="*/ 953262 w 6095524"/>
                <a:gd name="connsiteY188" fmla="*/ 1003078 h 1424940"/>
                <a:gd name="connsiteX189" fmla="*/ 980694 w 6095524"/>
                <a:gd name="connsiteY189" fmla="*/ 993458 h 1424940"/>
                <a:gd name="connsiteX190" fmla="*/ 988124 w 6095524"/>
                <a:gd name="connsiteY190" fmla="*/ 992029 h 1424940"/>
                <a:gd name="connsiteX191" fmla="*/ 1028795 w 6095524"/>
                <a:gd name="connsiteY191" fmla="*/ 996029 h 1424940"/>
                <a:gd name="connsiteX192" fmla="*/ 1059275 w 6095524"/>
                <a:gd name="connsiteY192" fmla="*/ 1011555 h 1424940"/>
                <a:gd name="connsiteX193" fmla="*/ 1065181 w 6095524"/>
                <a:gd name="connsiteY193" fmla="*/ 1016794 h 1424940"/>
                <a:gd name="connsiteX194" fmla="*/ 1150144 w 6095524"/>
                <a:gd name="connsiteY194" fmla="*/ 1014984 h 1424940"/>
                <a:gd name="connsiteX195" fmla="*/ 1163193 w 6095524"/>
                <a:gd name="connsiteY195" fmla="*/ 1012793 h 1424940"/>
                <a:gd name="connsiteX196" fmla="*/ 1226249 w 6095524"/>
                <a:gd name="connsiteY196" fmla="*/ 1021937 h 1424940"/>
                <a:gd name="connsiteX197" fmla="*/ 1244632 w 6095524"/>
                <a:gd name="connsiteY197" fmla="*/ 1023747 h 1424940"/>
                <a:gd name="connsiteX198" fmla="*/ 1310545 w 6095524"/>
                <a:gd name="connsiteY198" fmla="*/ 1031939 h 1424940"/>
                <a:gd name="connsiteX199" fmla="*/ 1319879 w 6095524"/>
                <a:gd name="connsiteY199" fmla="*/ 1024319 h 1424940"/>
                <a:gd name="connsiteX200" fmla="*/ 1346740 w 6095524"/>
                <a:gd name="connsiteY200" fmla="*/ 1005173 h 1424940"/>
                <a:gd name="connsiteX201" fmla="*/ 1399699 w 6095524"/>
                <a:gd name="connsiteY201" fmla="*/ 988219 h 1424940"/>
                <a:gd name="connsiteX202" fmla="*/ 1414082 w 6095524"/>
                <a:gd name="connsiteY202" fmla="*/ 989171 h 1424940"/>
                <a:gd name="connsiteX203" fmla="*/ 1450467 w 6095524"/>
                <a:gd name="connsiteY203" fmla="*/ 1017461 h 1424940"/>
                <a:gd name="connsiteX204" fmla="*/ 1468184 w 6095524"/>
                <a:gd name="connsiteY204" fmla="*/ 1028795 h 1424940"/>
                <a:gd name="connsiteX205" fmla="*/ 1518476 w 6095524"/>
                <a:gd name="connsiteY205" fmla="*/ 1049655 h 1424940"/>
                <a:gd name="connsiteX206" fmla="*/ 1522667 w 6095524"/>
                <a:gd name="connsiteY206" fmla="*/ 1053465 h 1424940"/>
                <a:gd name="connsiteX207" fmla="*/ 1559814 w 6095524"/>
                <a:gd name="connsiteY207" fmla="*/ 1098709 h 1424940"/>
                <a:gd name="connsiteX208" fmla="*/ 1568196 w 6095524"/>
                <a:gd name="connsiteY208" fmla="*/ 1106424 h 1424940"/>
                <a:gd name="connsiteX209" fmla="*/ 1578293 w 6095524"/>
                <a:gd name="connsiteY209" fmla="*/ 1118426 h 1424940"/>
                <a:gd name="connsiteX210" fmla="*/ 1609820 w 6095524"/>
                <a:gd name="connsiteY210" fmla="*/ 1141667 h 1424940"/>
                <a:gd name="connsiteX211" fmla="*/ 1648873 w 6095524"/>
                <a:gd name="connsiteY211" fmla="*/ 1149096 h 1424940"/>
                <a:gd name="connsiteX212" fmla="*/ 1696022 w 6095524"/>
                <a:gd name="connsiteY212" fmla="*/ 1160431 h 1424940"/>
                <a:gd name="connsiteX213" fmla="*/ 1715739 w 6095524"/>
                <a:gd name="connsiteY213" fmla="*/ 1168051 h 1424940"/>
                <a:gd name="connsiteX214" fmla="*/ 1768602 w 6095524"/>
                <a:gd name="connsiteY214" fmla="*/ 1182529 h 1424940"/>
                <a:gd name="connsiteX215" fmla="*/ 1806321 w 6095524"/>
                <a:gd name="connsiteY215" fmla="*/ 1194721 h 1424940"/>
                <a:gd name="connsiteX216" fmla="*/ 1860709 w 6095524"/>
                <a:gd name="connsiteY216" fmla="*/ 1201865 h 1424940"/>
                <a:gd name="connsiteX217" fmla="*/ 1887093 w 6095524"/>
                <a:gd name="connsiteY217" fmla="*/ 1202150 h 1424940"/>
                <a:gd name="connsiteX218" fmla="*/ 1935575 w 6095524"/>
                <a:gd name="connsiteY218" fmla="*/ 1238726 h 1424940"/>
                <a:gd name="connsiteX219" fmla="*/ 1974247 w 6095524"/>
                <a:gd name="connsiteY219" fmla="*/ 1262920 h 1424940"/>
                <a:gd name="connsiteX220" fmla="*/ 2014919 w 6095524"/>
                <a:gd name="connsiteY220" fmla="*/ 1251204 h 1424940"/>
                <a:gd name="connsiteX221" fmla="*/ 2025968 w 6095524"/>
                <a:gd name="connsiteY221" fmla="*/ 1240155 h 1424940"/>
                <a:gd name="connsiteX222" fmla="*/ 2092643 w 6095524"/>
                <a:gd name="connsiteY222" fmla="*/ 1229678 h 1424940"/>
                <a:gd name="connsiteX223" fmla="*/ 2187893 w 6095524"/>
                <a:gd name="connsiteY223" fmla="*/ 1229297 h 1424940"/>
                <a:gd name="connsiteX224" fmla="*/ 2346294 w 6095524"/>
                <a:gd name="connsiteY224" fmla="*/ 1205484 h 1424940"/>
                <a:gd name="connsiteX225" fmla="*/ 2373916 w 6095524"/>
                <a:gd name="connsiteY225" fmla="*/ 1194435 h 1424940"/>
                <a:gd name="connsiteX226" fmla="*/ 2404967 w 6095524"/>
                <a:gd name="connsiteY226" fmla="*/ 1191673 h 1424940"/>
                <a:gd name="connsiteX227" fmla="*/ 2416874 w 6095524"/>
                <a:gd name="connsiteY227" fmla="*/ 1198436 h 1424940"/>
                <a:gd name="connsiteX228" fmla="*/ 2468975 w 6095524"/>
                <a:gd name="connsiteY228" fmla="*/ 1208532 h 1424940"/>
                <a:gd name="connsiteX229" fmla="*/ 2478882 w 6095524"/>
                <a:gd name="connsiteY229" fmla="*/ 1208723 h 1424940"/>
                <a:gd name="connsiteX230" fmla="*/ 2512791 w 6095524"/>
                <a:gd name="connsiteY230" fmla="*/ 1204436 h 1424940"/>
                <a:gd name="connsiteX231" fmla="*/ 2544223 w 6095524"/>
                <a:gd name="connsiteY231" fmla="*/ 1201960 h 1424940"/>
                <a:gd name="connsiteX232" fmla="*/ 2623471 w 6095524"/>
                <a:gd name="connsiteY232" fmla="*/ 1210056 h 1424940"/>
                <a:gd name="connsiteX233" fmla="*/ 2684241 w 6095524"/>
                <a:gd name="connsiteY233" fmla="*/ 1208151 h 1424940"/>
                <a:gd name="connsiteX234" fmla="*/ 2712244 w 6095524"/>
                <a:gd name="connsiteY234" fmla="*/ 1210056 h 1424940"/>
                <a:gd name="connsiteX235" fmla="*/ 2728055 w 6095524"/>
                <a:gd name="connsiteY235" fmla="*/ 1212914 h 1424940"/>
                <a:gd name="connsiteX236" fmla="*/ 2763869 w 6095524"/>
                <a:gd name="connsiteY236" fmla="*/ 1232821 h 1424940"/>
                <a:gd name="connsiteX237" fmla="*/ 2783491 w 6095524"/>
                <a:gd name="connsiteY237" fmla="*/ 1237298 h 1424940"/>
                <a:gd name="connsiteX238" fmla="*/ 2842546 w 6095524"/>
                <a:gd name="connsiteY238" fmla="*/ 1236917 h 1424940"/>
                <a:gd name="connsiteX239" fmla="*/ 2931128 w 6095524"/>
                <a:gd name="connsiteY239" fmla="*/ 1206913 h 1424940"/>
                <a:gd name="connsiteX240" fmla="*/ 2940368 w 6095524"/>
                <a:gd name="connsiteY240" fmla="*/ 1202912 h 1424940"/>
                <a:gd name="connsiteX241" fmla="*/ 2985421 w 6095524"/>
                <a:gd name="connsiteY241" fmla="*/ 1197959 h 1424940"/>
                <a:gd name="connsiteX242" fmla="*/ 3015996 w 6095524"/>
                <a:gd name="connsiteY242" fmla="*/ 1204722 h 1424940"/>
                <a:gd name="connsiteX243" fmla="*/ 3057621 w 6095524"/>
                <a:gd name="connsiteY243" fmla="*/ 1218724 h 1424940"/>
                <a:gd name="connsiteX244" fmla="*/ 3095054 w 6095524"/>
                <a:gd name="connsiteY244" fmla="*/ 1230440 h 1424940"/>
                <a:gd name="connsiteX245" fmla="*/ 3122295 w 6095524"/>
                <a:gd name="connsiteY245" fmla="*/ 1243679 h 1424940"/>
                <a:gd name="connsiteX246" fmla="*/ 3184589 w 6095524"/>
                <a:gd name="connsiteY246" fmla="*/ 1253395 h 1424940"/>
                <a:gd name="connsiteX247" fmla="*/ 3191066 w 6095524"/>
                <a:gd name="connsiteY247" fmla="*/ 1255014 h 1424940"/>
                <a:gd name="connsiteX248" fmla="*/ 3237929 w 6095524"/>
                <a:gd name="connsiteY248" fmla="*/ 1243203 h 1424940"/>
                <a:gd name="connsiteX249" fmla="*/ 3294221 w 6095524"/>
                <a:gd name="connsiteY249" fmla="*/ 1231202 h 1424940"/>
                <a:gd name="connsiteX250" fmla="*/ 3314319 w 6095524"/>
                <a:gd name="connsiteY250" fmla="*/ 1235297 h 1424940"/>
                <a:gd name="connsiteX251" fmla="*/ 3341846 w 6095524"/>
                <a:gd name="connsiteY251" fmla="*/ 1241108 h 1424940"/>
                <a:gd name="connsiteX252" fmla="*/ 3367373 w 6095524"/>
                <a:gd name="connsiteY252" fmla="*/ 1238060 h 1424940"/>
                <a:gd name="connsiteX253" fmla="*/ 3382899 w 6095524"/>
                <a:gd name="connsiteY253" fmla="*/ 1237774 h 1424940"/>
                <a:gd name="connsiteX254" fmla="*/ 3453765 w 6095524"/>
                <a:gd name="connsiteY254" fmla="*/ 1273397 h 1424940"/>
                <a:gd name="connsiteX255" fmla="*/ 3471767 w 6095524"/>
                <a:gd name="connsiteY255" fmla="*/ 1276350 h 1424940"/>
                <a:gd name="connsiteX256" fmla="*/ 3481959 w 6095524"/>
                <a:gd name="connsiteY256" fmla="*/ 1280732 h 1424940"/>
                <a:gd name="connsiteX257" fmla="*/ 3543396 w 6095524"/>
                <a:gd name="connsiteY257" fmla="*/ 1324928 h 1424940"/>
                <a:gd name="connsiteX258" fmla="*/ 3569494 w 6095524"/>
                <a:gd name="connsiteY258" fmla="*/ 1333881 h 1424940"/>
                <a:gd name="connsiteX259" fmla="*/ 3598164 w 6095524"/>
                <a:gd name="connsiteY259" fmla="*/ 1332071 h 1424940"/>
                <a:gd name="connsiteX260" fmla="*/ 3614738 w 6095524"/>
                <a:gd name="connsiteY260" fmla="*/ 1328833 h 1424940"/>
                <a:gd name="connsiteX261" fmla="*/ 3655886 w 6095524"/>
                <a:gd name="connsiteY261" fmla="*/ 1300734 h 1424940"/>
                <a:gd name="connsiteX262" fmla="*/ 3679317 w 6095524"/>
                <a:gd name="connsiteY262" fmla="*/ 1301687 h 1424940"/>
                <a:gd name="connsiteX263" fmla="*/ 3715893 w 6095524"/>
                <a:gd name="connsiteY263" fmla="*/ 1321022 h 1424940"/>
                <a:gd name="connsiteX264" fmla="*/ 3782282 w 6095524"/>
                <a:gd name="connsiteY264" fmla="*/ 1329690 h 1424940"/>
                <a:gd name="connsiteX265" fmla="*/ 3816001 w 6095524"/>
                <a:gd name="connsiteY265" fmla="*/ 1302639 h 1424940"/>
                <a:gd name="connsiteX266" fmla="*/ 3833431 w 6095524"/>
                <a:gd name="connsiteY266" fmla="*/ 1276636 h 1424940"/>
                <a:gd name="connsiteX267" fmla="*/ 3883819 w 6095524"/>
                <a:gd name="connsiteY267" fmla="*/ 1246442 h 1424940"/>
                <a:gd name="connsiteX268" fmla="*/ 3895821 w 6095524"/>
                <a:gd name="connsiteY268" fmla="*/ 1257681 h 1424940"/>
                <a:gd name="connsiteX269" fmla="*/ 3932778 w 6095524"/>
                <a:gd name="connsiteY269" fmla="*/ 1262444 h 1424940"/>
                <a:gd name="connsiteX270" fmla="*/ 3972782 w 6095524"/>
                <a:gd name="connsiteY270" fmla="*/ 1262063 h 1424940"/>
                <a:gd name="connsiteX271" fmla="*/ 4042505 w 6095524"/>
                <a:gd name="connsiteY271" fmla="*/ 1267111 h 1424940"/>
                <a:gd name="connsiteX272" fmla="*/ 4088892 w 6095524"/>
                <a:gd name="connsiteY272" fmla="*/ 1238250 h 1424940"/>
                <a:gd name="connsiteX273" fmla="*/ 4106609 w 6095524"/>
                <a:gd name="connsiteY273" fmla="*/ 1226344 h 1424940"/>
                <a:gd name="connsiteX274" fmla="*/ 4123182 w 6095524"/>
                <a:gd name="connsiteY274" fmla="*/ 1218724 h 1424940"/>
                <a:gd name="connsiteX275" fmla="*/ 4142328 w 6095524"/>
                <a:gd name="connsiteY275" fmla="*/ 1214438 h 1424940"/>
                <a:gd name="connsiteX276" fmla="*/ 4188524 w 6095524"/>
                <a:gd name="connsiteY276" fmla="*/ 1198245 h 1424940"/>
                <a:gd name="connsiteX277" fmla="*/ 4213860 w 6095524"/>
                <a:gd name="connsiteY277" fmla="*/ 1182338 h 1424940"/>
                <a:gd name="connsiteX278" fmla="*/ 4270820 w 6095524"/>
                <a:gd name="connsiteY278" fmla="*/ 1167003 h 1424940"/>
                <a:gd name="connsiteX279" fmla="*/ 4309587 w 6095524"/>
                <a:gd name="connsiteY279" fmla="*/ 1153287 h 1424940"/>
                <a:gd name="connsiteX280" fmla="*/ 4350449 w 6095524"/>
                <a:gd name="connsiteY280" fmla="*/ 1129665 h 1424940"/>
                <a:gd name="connsiteX281" fmla="*/ 4356164 w 6095524"/>
                <a:gd name="connsiteY281" fmla="*/ 1126046 h 1424940"/>
                <a:gd name="connsiteX282" fmla="*/ 4369880 w 6095524"/>
                <a:gd name="connsiteY282" fmla="*/ 1110520 h 1424940"/>
                <a:gd name="connsiteX283" fmla="*/ 4389787 w 6095524"/>
                <a:gd name="connsiteY283" fmla="*/ 1057085 h 1424940"/>
                <a:gd name="connsiteX284" fmla="*/ 4395502 w 6095524"/>
                <a:gd name="connsiteY284" fmla="*/ 1046226 h 1424940"/>
                <a:gd name="connsiteX285" fmla="*/ 4447413 w 6095524"/>
                <a:gd name="connsiteY285" fmla="*/ 1009650 h 1424940"/>
                <a:gd name="connsiteX286" fmla="*/ 4466654 w 6095524"/>
                <a:gd name="connsiteY286" fmla="*/ 1013079 h 1424940"/>
                <a:gd name="connsiteX287" fmla="*/ 4487894 w 6095524"/>
                <a:gd name="connsiteY287" fmla="*/ 1025081 h 1424940"/>
                <a:gd name="connsiteX288" fmla="*/ 4534472 w 6095524"/>
                <a:gd name="connsiteY288" fmla="*/ 1028224 h 1424940"/>
                <a:gd name="connsiteX289" fmla="*/ 4551903 w 6095524"/>
                <a:gd name="connsiteY289" fmla="*/ 1022033 h 1424940"/>
                <a:gd name="connsiteX290" fmla="*/ 4582382 w 6095524"/>
                <a:gd name="connsiteY290" fmla="*/ 1005364 h 1424940"/>
                <a:gd name="connsiteX291" fmla="*/ 4605909 w 6095524"/>
                <a:gd name="connsiteY291" fmla="*/ 979551 h 1424940"/>
                <a:gd name="connsiteX292" fmla="*/ 4640104 w 6095524"/>
                <a:gd name="connsiteY292" fmla="*/ 936879 h 1424940"/>
                <a:gd name="connsiteX293" fmla="*/ 4705731 w 6095524"/>
                <a:gd name="connsiteY293" fmla="*/ 920591 h 1424940"/>
                <a:gd name="connsiteX294" fmla="*/ 4730973 w 6095524"/>
                <a:gd name="connsiteY294" fmla="*/ 915162 h 1424940"/>
                <a:gd name="connsiteX295" fmla="*/ 4822794 w 6095524"/>
                <a:gd name="connsiteY295" fmla="*/ 892397 h 1424940"/>
                <a:gd name="connsiteX296" fmla="*/ 4830794 w 6095524"/>
                <a:gd name="connsiteY296" fmla="*/ 891635 h 1424940"/>
                <a:gd name="connsiteX297" fmla="*/ 4894421 w 6095524"/>
                <a:gd name="connsiteY297" fmla="*/ 865442 h 1424940"/>
                <a:gd name="connsiteX298" fmla="*/ 4909756 w 6095524"/>
                <a:gd name="connsiteY298" fmla="*/ 858964 h 1424940"/>
                <a:gd name="connsiteX299" fmla="*/ 4928521 w 6095524"/>
                <a:gd name="connsiteY299" fmla="*/ 842391 h 1424940"/>
                <a:gd name="connsiteX300" fmla="*/ 4945857 w 6095524"/>
                <a:gd name="connsiteY300" fmla="*/ 795623 h 1424940"/>
                <a:gd name="connsiteX301" fmla="*/ 4966145 w 6095524"/>
                <a:gd name="connsiteY301" fmla="*/ 774287 h 1424940"/>
                <a:gd name="connsiteX302" fmla="*/ 4980909 w 6095524"/>
                <a:gd name="connsiteY302" fmla="*/ 761333 h 1424940"/>
                <a:gd name="connsiteX303" fmla="*/ 4993862 w 6095524"/>
                <a:gd name="connsiteY303" fmla="*/ 741712 h 1424940"/>
                <a:gd name="connsiteX304" fmla="*/ 5006816 w 6095524"/>
                <a:gd name="connsiteY304" fmla="*/ 694754 h 1424940"/>
                <a:gd name="connsiteX305" fmla="*/ 5026724 w 6095524"/>
                <a:gd name="connsiteY305" fmla="*/ 653129 h 1424940"/>
                <a:gd name="connsiteX306" fmla="*/ 5062538 w 6095524"/>
                <a:gd name="connsiteY306" fmla="*/ 630079 h 1424940"/>
                <a:gd name="connsiteX307" fmla="*/ 5084731 w 6095524"/>
                <a:gd name="connsiteY307" fmla="*/ 617982 h 1424940"/>
                <a:gd name="connsiteX308" fmla="*/ 5172647 w 6095524"/>
                <a:gd name="connsiteY308" fmla="*/ 630174 h 1424940"/>
                <a:gd name="connsiteX309" fmla="*/ 5232654 w 6095524"/>
                <a:gd name="connsiteY309" fmla="*/ 642080 h 1424940"/>
                <a:gd name="connsiteX310" fmla="*/ 5252371 w 6095524"/>
                <a:gd name="connsiteY310" fmla="*/ 637508 h 1424940"/>
                <a:gd name="connsiteX311" fmla="*/ 5308092 w 6095524"/>
                <a:gd name="connsiteY311" fmla="*/ 598646 h 1424940"/>
                <a:gd name="connsiteX312" fmla="*/ 5363147 w 6095524"/>
                <a:gd name="connsiteY312" fmla="*/ 581311 h 1424940"/>
                <a:gd name="connsiteX313" fmla="*/ 5404580 w 6095524"/>
                <a:gd name="connsiteY313" fmla="*/ 576358 h 1424940"/>
                <a:gd name="connsiteX314" fmla="*/ 5440203 w 6095524"/>
                <a:gd name="connsiteY314" fmla="*/ 572548 h 1424940"/>
                <a:gd name="connsiteX315" fmla="*/ 5482971 w 6095524"/>
                <a:gd name="connsiteY315" fmla="*/ 561880 h 1424940"/>
                <a:gd name="connsiteX316" fmla="*/ 5507165 w 6095524"/>
                <a:gd name="connsiteY316" fmla="*/ 550259 h 1424940"/>
                <a:gd name="connsiteX317" fmla="*/ 5545645 w 6095524"/>
                <a:gd name="connsiteY317" fmla="*/ 533591 h 1424940"/>
                <a:gd name="connsiteX318" fmla="*/ 5585079 w 6095524"/>
                <a:gd name="connsiteY318" fmla="*/ 511969 h 1424940"/>
                <a:gd name="connsiteX319" fmla="*/ 5615368 w 6095524"/>
                <a:gd name="connsiteY319" fmla="*/ 481679 h 1424940"/>
                <a:gd name="connsiteX320" fmla="*/ 5631656 w 6095524"/>
                <a:gd name="connsiteY320" fmla="*/ 456152 h 1424940"/>
                <a:gd name="connsiteX321" fmla="*/ 5679377 w 6095524"/>
                <a:gd name="connsiteY321" fmla="*/ 419576 h 1424940"/>
                <a:gd name="connsiteX322" fmla="*/ 5722525 w 6095524"/>
                <a:gd name="connsiteY322" fmla="*/ 350615 h 1424940"/>
                <a:gd name="connsiteX323" fmla="*/ 5749576 w 6095524"/>
                <a:gd name="connsiteY323" fmla="*/ 321945 h 1424940"/>
                <a:gd name="connsiteX324" fmla="*/ 5764911 w 6095524"/>
                <a:gd name="connsiteY324" fmla="*/ 313849 h 1424940"/>
                <a:gd name="connsiteX325" fmla="*/ 5791009 w 6095524"/>
                <a:gd name="connsiteY325" fmla="*/ 293942 h 1424940"/>
                <a:gd name="connsiteX326" fmla="*/ 5806440 w 6095524"/>
                <a:gd name="connsiteY326" fmla="*/ 279178 h 1424940"/>
                <a:gd name="connsiteX327" fmla="*/ 5848636 w 6095524"/>
                <a:gd name="connsiteY327" fmla="*/ 224885 h 1424940"/>
                <a:gd name="connsiteX328" fmla="*/ 5861590 w 6095524"/>
                <a:gd name="connsiteY328" fmla="*/ 208788 h 1424940"/>
                <a:gd name="connsiteX329" fmla="*/ 5888355 w 6095524"/>
                <a:gd name="connsiteY329" fmla="*/ 181166 h 1424940"/>
                <a:gd name="connsiteX330" fmla="*/ 5900071 w 6095524"/>
                <a:gd name="connsiteY330" fmla="*/ 172784 h 1424940"/>
                <a:gd name="connsiteX331" fmla="*/ 5920740 w 6095524"/>
                <a:gd name="connsiteY331" fmla="*/ 150305 h 1424940"/>
                <a:gd name="connsiteX332" fmla="*/ 5969985 w 6095524"/>
                <a:gd name="connsiteY332" fmla="*/ 91345 h 1424940"/>
                <a:gd name="connsiteX333" fmla="*/ 5991130 w 6095524"/>
                <a:gd name="connsiteY333" fmla="*/ 58293 h 1424940"/>
                <a:gd name="connsiteX334" fmla="*/ 6033325 w 6095524"/>
                <a:gd name="connsiteY334" fmla="*/ 33909 h 1424940"/>
                <a:gd name="connsiteX335" fmla="*/ 6054376 w 6095524"/>
                <a:gd name="connsiteY335" fmla="*/ 20955 h 1424940"/>
                <a:gd name="connsiteX336" fmla="*/ 6095524 w 6095524"/>
                <a:gd name="connsiteY336" fmla="*/ 0 h 14249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</a:cxnLst>
              <a:rect l="l" t="t" r="r" b="b"/>
              <a:pathLst>
                <a:path w="6095524" h="1424940">
                  <a:moveTo>
                    <a:pt x="6095524" y="0"/>
                  </a:moveTo>
                  <a:cubicBezTo>
                    <a:pt x="6095524" y="7811"/>
                    <a:pt x="6095524" y="12573"/>
                    <a:pt x="6095524" y="17431"/>
                  </a:cubicBezTo>
                  <a:lnTo>
                    <a:pt x="6095524" y="216290"/>
                  </a:lnTo>
                  <a:lnTo>
                    <a:pt x="6079998" y="230600"/>
                  </a:lnTo>
                  <a:cubicBezTo>
                    <a:pt x="6058567" y="241363"/>
                    <a:pt x="6035706" y="251079"/>
                    <a:pt x="6012751" y="260699"/>
                  </a:cubicBezTo>
                  <a:cubicBezTo>
                    <a:pt x="6006084" y="263462"/>
                    <a:pt x="5998749" y="264986"/>
                    <a:pt x="5992749" y="268700"/>
                  </a:cubicBezTo>
                  <a:cubicBezTo>
                    <a:pt x="5965126" y="285655"/>
                    <a:pt x="5938361" y="303943"/>
                    <a:pt x="5910358" y="320231"/>
                  </a:cubicBezTo>
                  <a:cubicBezTo>
                    <a:pt x="5881497" y="337090"/>
                    <a:pt x="5855684" y="356997"/>
                    <a:pt x="5835777" y="383953"/>
                  </a:cubicBezTo>
                  <a:cubicBezTo>
                    <a:pt x="5817298" y="409004"/>
                    <a:pt x="5799391" y="434435"/>
                    <a:pt x="5781008" y="459581"/>
                  </a:cubicBezTo>
                  <a:cubicBezTo>
                    <a:pt x="5776341" y="465963"/>
                    <a:pt x="5772054" y="473488"/>
                    <a:pt x="5765673" y="477584"/>
                  </a:cubicBezTo>
                  <a:cubicBezTo>
                    <a:pt x="5752433" y="486156"/>
                    <a:pt x="5737955" y="493109"/>
                    <a:pt x="5723763" y="500158"/>
                  </a:cubicBezTo>
                  <a:cubicBezTo>
                    <a:pt x="5711571" y="506159"/>
                    <a:pt x="5698617" y="510635"/>
                    <a:pt x="5686711" y="517112"/>
                  </a:cubicBezTo>
                  <a:cubicBezTo>
                    <a:pt x="5677186" y="522256"/>
                    <a:pt x="5668708" y="529400"/>
                    <a:pt x="5659850" y="535877"/>
                  </a:cubicBezTo>
                  <a:cubicBezTo>
                    <a:pt x="5652135" y="541496"/>
                    <a:pt x="5643658" y="546354"/>
                    <a:pt x="5637181" y="553117"/>
                  </a:cubicBezTo>
                  <a:cubicBezTo>
                    <a:pt x="5621369" y="569500"/>
                    <a:pt x="5605462" y="585597"/>
                    <a:pt x="5585841" y="597694"/>
                  </a:cubicBezTo>
                  <a:cubicBezTo>
                    <a:pt x="5566505" y="609695"/>
                    <a:pt x="5548217" y="623126"/>
                    <a:pt x="5528977" y="635318"/>
                  </a:cubicBezTo>
                  <a:cubicBezTo>
                    <a:pt x="5510117" y="647224"/>
                    <a:pt x="5493067" y="660273"/>
                    <a:pt x="5483256" y="681419"/>
                  </a:cubicBezTo>
                  <a:cubicBezTo>
                    <a:pt x="5478875" y="690753"/>
                    <a:pt x="5472684" y="700945"/>
                    <a:pt x="5464397" y="706374"/>
                  </a:cubicBezTo>
                  <a:cubicBezTo>
                    <a:pt x="5452586" y="714089"/>
                    <a:pt x="5437632" y="716852"/>
                    <a:pt x="5424773" y="723424"/>
                  </a:cubicBezTo>
                  <a:cubicBezTo>
                    <a:pt x="5409628" y="731139"/>
                    <a:pt x="5392103" y="737807"/>
                    <a:pt x="5381815" y="750094"/>
                  </a:cubicBezTo>
                  <a:cubicBezTo>
                    <a:pt x="5372671" y="761048"/>
                    <a:pt x="5363432" y="769620"/>
                    <a:pt x="5351335" y="776573"/>
                  </a:cubicBezTo>
                  <a:cubicBezTo>
                    <a:pt x="5342858" y="781431"/>
                    <a:pt x="5336572" y="790289"/>
                    <a:pt x="5327809" y="794290"/>
                  </a:cubicBezTo>
                  <a:cubicBezTo>
                    <a:pt x="5316284" y="799624"/>
                    <a:pt x="5304663" y="803815"/>
                    <a:pt x="5294566" y="812102"/>
                  </a:cubicBezTo>
                  <a:cubicBezTo>
                    <a:pt x="5284089" y="820674"/>
                    <a:pt x="5272183" y="827437"/>
                    <a:pt x="5261229" y="835438"/>
                  </a:cubicBezTo>
                  <a:cubicBezTo>
                    <a:pt x="5255419" y="839724"/>
                    <a:pt x="5250656" y="845344"/>
                    <a:pt x="5245037" y="849821"/>
                  </a:cubicBezTo>
                  <a:cubicBezTo>
                    <a:pt x="5234750" y="858012"/>
                    <a:pt x="5224272" y="866013"/>
                    <a:pt x="5213699" y="873728"/>
                  </a:cubicBezTo>
                  <a:cubicBezTo>
                    <a:pt x="5203127" y="881444"/>
                    <a:pt x="5193030" y="890397"/>
                    <a:pt x="5181409" y="896017"/>
                  </a:cubicBezTo>
                  <a:cubicBezTo>
                    <a:pt x="5161598" y="905542"/>
                    <a:pt x="5139976" y="911257"/>
                    <a:pt x="5120735" y="921544"/>
                  </a:cubicBezTo>
                  <a:cubicBezTo>
                    <a:pt x="5101209" y="932021"/>
                    <a:pt x="5082826" y="945166"/>
                    <a:pt x="5065490" y="959072"/>
                  </a:cubicBezTo>
                  <a:cubicBezTo>
                    <a:pt x="5051774" y="970026"/>
                    <a:pt x="5038916" y="980885"/>
                    <a:pt x="5021675" y="986504"/>
                  </a:cubicBezTo>
                  <a:cubicBezTo>
                    <a:pt x="5012055" y="989648"/>
                    <a:pt x="5001959" y="996506"/>
                    <a:pt x="4996148" y="1004507"/>
                  </a:cubicBezTo>
                  <a:cubicBezTo>
                    <a:pt x="4983575" y="1021937"/>
                    <a:pt x="4967478" y="1034225"/>
                    <a:pt x="4949285" y="1044702"/>
                  </a:cubicBezTo>
                  <a:cubicBezTo>
                    <a:pt x="4924996" y="1058799"/>
                    <a:pt x="4900993" y="1073182"/>
                    <a:pt x="4876609" y="1086993"/>
                  </a:cubicBezTo>
                  <a:cubicBezTo>
                    <a:pt x="4862227" y="1095185"/>
                    <a:pt x="4847940" y="1103852"/>
                    <a:pt x="4832699" y="1109853"/>
                  </a:cubicBezTo>
                  <a:cubicBezTo>
                    <a:pt x="4801553" y="1122236"/>
                    <a:pt x="4769644" y="1132808"/>
                    <a:pt x="4738211" y="1144334"/>
                  </a:cubicBezTo>
                  <a:cubicBezTo>
                    <a:pt x="4727924" y="1148048"/>
                    <a:pt x="4718209" y="1153382"/>
                    <a:pt x="4707731" y="1156621"/>
                  </a:cubicBezTo>
                  <a:cubicBezTo>
                    <a:pt x="4696396" y="1160145"/>
                    <a:pt x="4684205" y="1161193"/>
                    <a:pt x="4672870" y="1164717"/>
                  </a:cubicBezTo>
                  <a:cubicBezTo>
                    <a:pt x="4654010" y="1170527"/>
                    <a:pt x="4635722" y="1177957"/>
                    <a:pt x="4616863" y="1183862"/>
                  </a:cubicBezTo>
                  <a:cubicBezTo>
                    <a:pt x="4580477" y="1195197"/>
                    <a:pt x="4543996" y="1206056"/>
                    <a:pt x="4507516" y="1216819"/>
                  </a:cubicBezTo>
                  <a:cubicBezTo>
                    <a:pt x="4499706" y="1219105"/>
                    <a:pt x="4491228" y="1219391"/>
                    <a:pt x="4483513" y="1221867"/>
                  </a:cubicBezTo>
                  <a:cubicBezTo>
                    <a:pt x="4463034" y="1228535"/>
                    <a:pt x="4442650" y="1235773"/>
                    <a:pt x="4422362" y="1243108"/>
                  </a:cubicBezTo>
                  <a:cubicBezTo>
                    <a:pt x="4410075" y="1247585"/>
                    <a:pt x="4398073" y="1253109"/>
                    <a:pt x="4385691" y="1257395"/>
                  </a:cubicBezTo>
                  <a:cubicBezTo>
                    <a:pt x="4375785" y="1260824"/>
                    <a:pt x="4365593" y="1263491"/>
                    <a:pt x="4355306" y="1265587"/>
                  </a:cubicBezTo>
                  <a:cubicBezTo>
                    <a:pt x="4346448" y="1267397"/>
                    <a:pt x="4337209" y="1267206"/>
                    <a:pt x="4328446" y="1269397"/>
                  </a:cubicBezTo>
                  <a:cubicBezTo>
                    <a:pt x="4304728" y="1275302"/>
                    <a:pt x="4281297" y="1281970"/>
                    <a:pt x="4257770" y="1288256"/>
                  </a:cubicBezTo>
                  <a:cubicBezTo>
                    <a:pt x="4248341" y="1290733"/>
                    <a:pt x="4238720" y="1292543"/>
                    <a:pt x="4229576" y="1295686"/>
                  </a:cubicBezTo>
                  <a:cubicBezTo>
                    <a:pt x="4205097" y="1303973"/>
                    <a:pt x="4180999" y="1313402"/>
                    <a:pt x="4156424" y="1321213"/>
                  </a:cubicBezTo>
                  <a:cubicBezTo>
                    <a:pt x="4136041" y="1327690"/>
                    <a:pt x="4115086" y="1332357"/>
                    <a:pt x="4094416" y="1338072"/>
                  </a:cubicBezTo>
                  <a:cubicBezTo>
                    <a:pt x="4085653" y="1340549"/>
                    <a:pt x="4077271" y="1344073"/>
                    <a:pt x="4068509" y="1346168"/>
                  </a:cubicBezTo>
                  <a:cubicBezTo>
                    <a:pt x="4048887" y="1350931"/>
                    <a:pt x="4028980" y="1354931"/>
                    <a:pt x="4009263" y="1359694"/>
                  </a:cubicBezTo>
                  <a:cubicBezTo>
                    <a:pt x="3998023" y="1362456"/>
                    <a:pt x="3987165" y="1367409"/>
                    <a:pt x="3975735" y="1369219"/>
                  </a:cubicBezTo>
                  <a:cubicBezTo>
                    <a:pt x="3948589" y="1373505"/>
                    <a:pt x="3921252" y="1376553"/>
                    <a:pt x="3893915" y="1379982"/>
                  </a:cubicBezTo>
                  <a:cubicBezTo>
                    <a:pt x="3865722" y="1383506"/>
                    <a:pt x="3837623" y="1387221"/>
                    <a:pt x="3809428" y="1390364"/>
                  </a:cubicBezTo>
                  <a:cubicBezTo>
                    <a:pt x="3793998" y="1391984"/>
                    <a:pt x="3778472" y="1392269"/>
                    <a:pt x="3763042" y="1393793"/>
                  </a:cubicBezTo>
                  <a:cubicBezTo>
                    <a:pt x="3749516" y="1395127"/>
                    <a:pt x="3736086" y="1397603"/>
                    <a:pt x="3722561" y="1399223"/>
                  </a:cubicBezTo>
                  <a:cubicBezTo>
                    <a:pt x="3710845" y="1400556"/>
                    <a:pt x="3699034" y="1401318"/>
                    <a:pt x="3687318" y="1402652"/>
                  </a:cubicBezTo>
                  <a:cubicBezTo>
                    <a:pt x="3668554" y="1404842"/>
                    <a:pt x="3649885" y="1407319"/>
                    <a:pt x="3631216" y="1409605"/>
                  </a:cubicBezTo>
                  <a:cubicBezTo>
                    <a:pt x="3623406" y="1410462"/>
                    <a:pt x="3615214" y="1412843"/>
                    <a:pt x="3607880" y="1411415"/>
                  </a:cubicBezTo>
                  <a:cubicBezTo>
                    <a:pt x="3589401" y="1407795"/>
                    <a:pt x="3571208" y="1408843"/>
                    <a:pt x="3552825" y="1411319"/>
                  </a:cubicBezTo>
                  <a:cubicBezTo>
                    <a:pt x="3546539" y="1412177"/>
                    <a:pt x="3539776" y="1411986"/>
                    <a:pt x="3533680" y="1410367"/>
                  </a:cubicBezTo>
                  <a:cubicBezTo>
                    <a:pt x="3521202" y="1407128"/>
                    <a:pt x="3509106" y="1402556"/>
                    <a:pt x="3496818" y="1398556"/>
                  </a:cubicBezTo>
                  <a:cubicBezTo>
                    <a:pt x="3495484" y="1398080"/>
                    <a:pt x="3493865" y="1397984"/>
                    <a:pt x="3492437" y="1397699"/>
                  </a:cubicBezTo>
                  <a:cubicBezTo>
                    <a:pt x="3484340" y="1396079"/>
                    <a:pt x="3476340" y="1394460"/>
                    <a:pt x="3468243" y="1393031"/>
                  </a:cubicBezTo>
                  <a:cubicBezTo>
                    <a:pt x="3463862" y="1392269"/>
                    <a:pt x="3459385" y="1392174"/>
                    <a:pt x="3455003" y="1391507"/>
                  </a:cubicBezTo>
                  <a:cubicBezTo>
                    <a:pt x="3438049" y="1388840"/>
                    <a:pt x="3419380" y="1393317"/>
                    <a:pt x="3404711" y="1381792"/>
                  </a:cubicBezTo>
                  <a:cubicBezTo>
                    <a:pt x="3395186" y="1374362"/>
                    <a:pt x="3385947" y="1376077"/>
                    <a:pt x="3375756" y="1377220"/>
                  </a:cubicBezTo>
                  <a:cubicBezTo>
                    <a:pt x="3368040" y="1378077"/>
                    <a:pt x="3360134" y="1377791"/>
                    <a:pt x="3352324" y="1377887"/>
                  </a:cubicBezTo>
                  <a:cubicBezTo>
                    <a:pt x="3338608" y="1378172"/>
                    <a:pt x="3324892" y="1378268"/>
                    <a:pt x="3311176" y="1378744"/>
                  </a:cubicBezTo>
                  <a:cubicBezTo>
                    <a:pt x="3306794" y="1378934"/>
                    <a:pt x="3302318" y="1381316"/>
                    <a:pt x="3298031" y="1380935"/>
                  </a:cubicBezTo>
                  <a:cubicBezTo>
                    <a:pt x="3278219" y="1379125"/>
                    <a:pt x="3258407" y="1376267"/>
                    <a:pt x="3238595" y="1374648"/>
                  </a:cubicBezTo>
                  <a:cubicBezTo>
                    <a:pt x="3227356" y="1373696"/>
                    <a:pt x="3215830" y="1375505"/>
                    <a:pt x="3204686" y="1374172"/>
                  </a:cubicBezTo>
                  <a:cubicBezTo>
                    <a:pt x="3191828" y="1372648"/>
                    <a:pt x="3179255" y="1368743"/>
                    <a:pt x="3166491" y="1366361"/>
                  </a:cubicBezTo>
                  <a:cubicBezTo>
                    <a:pt x="3162967" y="1365695"/>
                    <a:pt x="3159062" y="1366552"/>
                    <a:pt x="3155347" y="1366742"/>
                  </a:cubicBezTo>
                  <a:cubicBezTo>
                    <a:pt x="3151156" y="1366933"/>
                    <a:pt x="3147060" y="1367314"/>
                    <a:pt x="3142869" y="1367409"/>
                  </a:cubicBezTo>
                  <a:cubicBezTo>
                    <a:pt x="3130105" y="1367600"/>
                    <a:pt x="3117342" y="1367314"/>
                    <a:pt x="3104578" y="1367981"/>
                  </a:cubicBezTo>
                  <a:cubicBezTo>
                    <a:pt x="3096768" y="1368362"/>
                    <a:pt x="3088577" y="1372267"/>
                    <a:pt x="3081337" y="1370838"/>
                  </a:cubicBezTo>
                  <a:cubicBezTo>
                    <a:pt x="3066574" y="1368076"/>
                    <a:pt x="3051810" y="1374267"/>
                    <a:pt x="3037047" y="1369124"/>
                  </a:cubicBezTo>
                  <a:cubicBezTo>
                    <a:pt x="3032474" y="1367600"/>
                    <a:pt x="3026188" y="1371410"/>
                    <a:pt x="3020663" y="1371600"/>
                  </a:cubicBezTo>
                  <a:cubicBezTo>
                    <a:pt x="3006852" y="1372076"/>
                    <a:pt x="2993041" y="1371981"/>
                    <a:pt x="2979230" y="1371886"/>
                  </a:cubicBezTo>
                  <a:cubicBezTo>
                    <a:pt x="2966847" y="1371791"/>
                    <a:pt x="2953988" y="1373124"/>
                    <a:pt x="2942082" y="1370457"/>
                  </a:cubicBezTo>
                  <a:cubicBezTo>
                    <a:pt x="2929604" y="1367600"/>
                    <a:pt x="2918365" y="1367981"/>
                    <a:pt x="2906268" y="1371219"/>
                  </a:cubicBezTo>
                  <a:cubicBezTo>
                    <a:pt x="2897981" y="1373410"/>
                    <a:pt x="2889218" y="1373696"/>
                    <a:pt x="2880646" y="1374362"/>
                  </a:cubicBezTo>
                  <a:cubicBezTo>
                    <a:pt x="2871407" y="1375124"/>
                    <a:pt x="2861215" y="1373124"/>
                    <a:pt x="2852833" y="1376267"/>
                  </a:cubicBezTo>
                  <a:cubicBezTo>
                    <a:pt x="2827877" y="1385602"/>
                    <a:pt x="2802255" y="1387602"/>
                    <a:pt x="2776157" y="1387602"/>
                  </a:cubicBezTo>
                  <a:cubicBezTo>
                    <a:pt x="2771394" y="1387602"/>
                    <a:pt x="2766536" y="1386269"/>
                    <a:pt x="2761965" y="1384840"/>
                  </a:cubicBezTo>
                  <a:cubicBezTo>
                    <a:pt x="2735294" y="1376267"/>
                    <a:pt x="2708529" y="1377029"/>
                    <a:pt x="2681383" y="1382268"/>
                  </a:cubicBezTo>
                  <a:cubicBezTo>
                    <a:pt x="2675763" y="1383411"/>
                    <a:pt x="2669477" y="1383602"/>
                    <a:pt x="2663857" y="1382459"/>
                  </a:cubicBezTo>
                  <a:cubicBezTo>
                    <a:pt x="2648045" y="1379125"/>
                    <a:pt x="2632710" y="1373600"/>
                    <a:pt x="2616803" y="1371219"/>
                  </a:cubicBezTo>
                  <a:cubicBezTo>
                    <a:pt x="2590515" y="1367314"/>
                    <a:pt x="2567750" y="1380458"/>
                    <a:pt x="2544223" y="1389031"/>
                  </a:cubicBezTo>
                  <a:cubicBezTo>
                    <a:pt x="2521839" y="1397127"/>
                    <a:pt x="2502789" y="1415415"/>
                    <a:pt x="2476309" y="1411319"/>
                  </a:cubicBezTo>
                  <a:cubicBezTo>
                    <a:pt x="2473643" y="1410938"/>
                    <a:pt x="2470690" y="1413510"/>
                    <a:pt x="2467737" y="1414177"/>
                  </a:cubicBezTo>
                  <a:cubicBezTo>
                    <a:pt x="2459641" y="1415987"/>
                    <a:pt x="2451545" y="1418177"/>
                    <a:pt x="2443353" y="1419035"/>
                  </a:cubicBezTo>
                  <a:cubicBezTo>
                    <a:pt x="2433352" y="1420178"/>
                    <a:pt x="2423160" y="1419797"/>
                    <a:pt x="2413159" y="1420749"/>
                  </a:cubicBezTo>
                  <a:cubicBezTo>
                    <a:pt x="2400300" y="1421892"/>
                    <a:pt x="2387632" y="1424940"/>
                    <a:pt x="2374868" y="1424940"/>
                  </a:cubicBezTo>
                  <a:cubicBezTo>
                    <a:pt x="2364581" y="1424940"/>
                    <a:pt x="2354389" y="1421416"/>
                    <a:pt x="2344198" y="1419701"/>
                  </a:cubicBezTo>
                  <a:cubicBezTo>
                    <a:pt x="2329815" y="1417320"/>
                    <a:pt x="2314003" y="1417987"/>
                    <a:pt x="2301335" y="1411891"/>
                  </a:cubicBezTo>
                  <a:cubicBezTo>
                    <a:pt x="2287810" y="1405414"/>
                    <a:pt x="2274951" y="1402461"/>
                    <a:pt x="2260949" y="1404461"/>
                  </a:cubicBezTo>
                  <a:cubicBezTo>
                    <a:pt x="2256282" y="1405128"/>
                    <a:pt x="2250281" y="1409129"/>
                    <a:pt x="2248186" y="1413224"/>
                  </a:cubicBezTo>
                  <a:cubicBezTo>
                    <a:pt x="2243518" y="1422368"/>
                    <a:pt x="2237137" y="1423988"/>
                    <a:pt x="2228469" y="1420844"/>
                  </a:cubicBezTo>
                  <a:cubicBezTo>
                    <a:pt x="2220944" y="1418177"/>
                    <a:pt x="2211705" y="1416844"/>
                    <a:pt x="2206562" y="1411700"/>
                  </a:cubicBezTo>
                  <a:cubicBezTo>
                    <a:pt x="2191988" y="1397127"/>
                    <a:pt x="2173414" y="1396651"/>
                    <a:pt x="2155317" y="1392746"/>
                  </a:cubicBezTo>
                  <a:cubicBezTo>
                    <a:pt x="2144269" y="1390364"/>
                    <a:pt x="2133981" y="1390269"/>
                    <a:pt x="2122932" y="1391888"/>
                  </a:cubicBezTo>
                  <a:cubicBezTo>
                    <a:pt x="2098930" y="1395508"/>
                    <a:pt x="2075593" y="1390364"/>
                    <a:pt x="2052542" y="1383792"/>
                  </a:cubicBezTo>
                  <a:cubicBezTo>
                    <a:pt x="2037302" y="1379411"/>
                    <a:pt x="2021681" y="1376744"/>
                    <a:pt x="2006537" y="1372267"/>
                  </a:cubicBezTo>
                  <a:cubicBezTo>
                    <a:pt x="1995202" y="1368838"/>
                    <a:pt x="1983868" y="1364742"/>
                    <a:pt x="1973486" y="1359218"/>
                  </a:cubicBezTo>
                  <a:cubicBezTo>
                    <a:pt x="1958435" y="1351121"/>
                    <a:pt x="1945292" y="1338929"/>
                    <a:pt x="1926146" y="1342168"/>
                  </a:cubicBezTo>
                  <a:cubicBezTo>
                    <a:pt x="1909286" y="1345025"/>
                    <a:pt x="1894047" y="1339025"/>
                    <a:pt x="1878616" y="1333310"/>
                  </a:cubicBezTo>
                  <a:cubicBezTo>
                    <a:pt x="1867281" y="1329119"/>
                    <a:pt x="1855948" y="1324832"/>
                    <a:pt x="1844231" y="1322165"/>
                  </a:cubicBezTo>
                  <a:cubicBezTo>
                    <a:pt x="1830324" y="1319022"/>
                    <a:pt x="1814608" y="1320356"/>
                    <a:pt x="1802225" y="1314545"/>
                  </a:cubicBezTo>
                  <a:cubicBezTo>
                    <a:pt x="1789271" y="1308449"/>
                    <a:pt x="1778509" y="1312545"/>
                    <a:pt x="1766983" y="1314260"/>
                  </a:cubicBezTo>
                  <a:cubicBezTo>
                    <a:pt x="1748600" y="1316927"/>
                    <a:pt x="1730311" y="1321880"/>
                    <a:pt x="1711738" y="1315593"/>
                  </a:cubicBezTo>
                  <a:cubicBezTo>
                    <a:pt x="1689164" y="1307973"/>
                    <a:pt x="1666780" y="1299782"/>
                    <a:pt x="1644111" y="1292543"/>
                  </a:cubicBezTo>
                  <a:cubicBezTo>
                    <a:pt x="1635347" y="1289780"/>
                    <a:pt x="1625919" y="1288637"/>
                    <a:pt x="1616774" y="1287399"/>
                  </a:cubicBezTo>
                  <a:cubicBezTo>
                    <a:pt x="1608107" y="1286351"/>
                    <a:pt x="1597725" y="1289018"/>
                    <a:pt x="1591056" y="1285018"/>
                  </a:cubicBezTo>
                  <a:cubicBezTo>
                    <a:pt x="1573911" y="1274731"/>
                    <a:pt x="1556291" y="1269683"/>
                    <a:pt x="1536478" y="1269683"/>
                  </a:cubicBezTo>
                  <a:cubicBezTo>
                    <a:pt x="1529048" y="1269683"/>
                    <a:pt x="1521809" y="1265396"/>
                    <a:pt x="1514285" y="1264634"/>
                  </a:cubicBezTo>
                  <a:cubicBezTo>
                    <a:pt x="1503997" y="1263682"/>
                    <a:pt x="1492186" y="1261110"/>
                    <a:pt x="1483233" y="1264730"/>
                  </a:cubicBezTo>
                  <a:cubicBezTo>
                    <a:pt x="1462183" y="1273302"/>
                    <a:pt x="1445134" y="1266158"/>
                    <a:pt x="1426750" y="1257681"/>
                  </a:cubicBezTo>
                  <a:cubicBezTo>
                    <a:pt x="1408652" y="1249299"/>
                    <a:pt x="1389602" y="1242632"/>
                    <a:pt x="1370362" y="1237107"/>
                  </a:cubicBezTo>
                  <a:cubicBezTo>
                    <a:pt x="1363123" y="1235107"/>
                    <a:pt x="1354456" y="1238441"/>
                    <a:pt x="1346454" y="1239107"/>
                  </a:cubicBezTo>
                  <a:cubicBezTo>
                    <a:pt x="1343596" y="1239298"/>
                    <a:pt x="1340453" y="1239584"/>
                    <a:pt x="1337882" y="1238631"/>
                  </a:cubicBezTo>
                  <a:cubicBezTo>
                    <a:pt x="1313022" y="1229487"/>
                    <a:pt x="1287780" y="1222534"/>
                    <a:pt x="1260825" y="1227296"/>
                  </a:cubicBezTo>
                  <a:cubicBezTo>
                    <a:pt x="1258349" y="1227773"/>
                    <a:pt x="1255586" y="1226725"/>
                    <a:pt x="1253109" y="1226058"/>
                  </a:cubicBezTo>
                  <a:cubicBezTo>
                    <a:pt x="1241012" y="1222629"/>
                    <a:pt x="1229201" y="1217200"/>
                    <a:pt x="1216915" y="1215962"/>
                  </a:cubicBezTo>
                  <a:cubicBezTo>
                    <a:pt x="1186625" y="1212914"/>
                    <a:pt x="1156146" y="1211675"/>
                    <a:pt x="1125664" y="1209675"/>
                  </a:cubicBezTo>
                  <a:cubicBezTo>
                    <a:pt x="1123759" y="1209580"/>
                    <a:pt x="1121759" y="1209580"/>
                    <a:pt x="1120045" y="1208913"/>
                  </a:cubicBezTo>
                  <a:cubicBezTo>
                    <a:pt x="1108805" y="1204817"/>
                    <a:pt x="1098995" y="1206151"/>
                    <a:pt x="1089469" y="1213961"/>
                  </a:cubicBezTo>
                  <a:cubicBezTo>
                    <a:pt x="1085278" y="1217390"/>
                    <a:pt x="1079563" y="1219200"/>
                    <a:pt x="1074325" y="1221105"/>
                  </a:cubicBezTo>
                  <a:cubicBezTo>
                    <a:pt x="1066609" y="1223963"/>
                    <a:pt x="1058704" y="1226725"/>
                    <a:pt x="1050703" y="1228535"/>
                  </a:cubicBezTo>
                  <a:cubicBezTo>
                    <a:pt x="1042797" y="1230249"/>
                    <a:pt x="1034320" y="1232630"/>
                    <a:pt x="1026700" y="1231297"/>
                  </a:cubicBezTo>
                  <a:cubicBezTo>
                    <a:pt x="1012984" y="1228916"/>
                    <a:pt x="999934" y="1223582"/>
                    <a:pt x="986409" y="1220057"/>
                  </a:cubicBezTo>
                  <a:cubicBezTo>
                    <a:pt x="981742" y="1218819"/>
                    <a:pt x="976598" y="1219010"/>
                    <a:pt x="971741" y="1218914"/>
                  </a:cubicBezTo>
                  <a:cubicBezTo>
                    <a:pt x="960596" y="1218629"/>
                    <a:pt x="949166" y="1221391"/>
                    <a:pt x="939070" y="1213485"/>
                  </a:cubicBezTo>
                  <a:cubicBezTo>
                    <a:pt x="929736" y="1206056"/>
                    <a:pt x="920305" y="1208246"/>
                    <a:pt x="910495" y="1213866"/>
                  </a:cubicBezTo>
                  <a:cubicBezTo>
                    <a:pt x="903446" y="1217867"/>
                    <a:pt x="895446" y="1221010"/>
                    <a:pt x="887540" y="1222534"/>
                  </a:cubicBezTo>
                  <a:cubicBezTo>
                    <a:pt x="876681" y="1224629"/>
                    <a:pt x="865918" y="1225487"/>
                    <a:pt x="854202" y="1224248"/>
                  </a:cubicBezTo>
                  <a:cubicBezTo>
                    <a:pt x="845915" y="1223391"/>
                    <a:pt x="839152" y="1223010"/>
                    <a:pt x="832675" y="1217962"/>
                  </a:cubicBezTo>
                  <a:cubicBezTo>
                    <a:pt x="831628" y="1217200"/>
                    <a:pt x="829723" y="1217009"/>
                    <a:pt x="828294" y="1217105"/>
                  </a:cubicBezTo>
                  <a:cubicBezTo>
                    <a:pt x="809530" y="1218724"/>
                    <a:pt x="790956" y="1217867"/>
                    <a:pt x="772001" y="1216723"/>
                  </a:cubicBezTo>
                  <a:cubicBezTo>
                    <a:pt x="747904" y="1215200"/>
                    <a:pt x="722566" y="1219676"/>
                    <a:pt x="701707" y="1235678"/>
                  </a:cubicBezTo>
                  <a:cubicBezTo>
                    <a:pt x="698659" y="1238060"/>
                    <a:pt x="694087" y="1239107"/>
                    <a:pt x="690086" y="1239679"/>
                  </a:cubicBezTo>
                  <a:cubicBezTo>
                    <a:pt x="671227" y="1242155"/>
                    <a:pt x="652272" y="1243870"/>
                    <a:pt x="633412" y="1246632"/>
                  </a:cubicBezTo>
                  <a:cubicBezTo>
                    <a:pt x="623125" y="1248156"/>
                    <a:pt x="612362" y="1249490"/>
                    <a:pt x="603028" y="1253681"/>
                  </a:cubicBezTo>
                  <a:cubicBezTo>
                    <a:pt x="593885" y="1257776"/>
                    <a:pt x="586549" y="1262634"/>
                    <a:pt x="581120" y="1254062"/>
                  </a:cubicBezTo>
                  <a:cubicBezTo>
                    <a:pt x="571406" y="1258634"/>
                    <a:pt x="562927" y="1262444"/>
                    <a:pt x="554642" y="1266539"/>
                  </a:cubicBezTo>
                  <a:cubicBezTo>
                    <a:pt x="551593" y="1268063"/>
                    <a:pt x="549021" y="1270540"/>
                    <a:pt x="545973" y="1271969"/>
                  </a:cubicBezTo>
                  <a:cubicBezTo>
                    <a:pt x="542734" y="1273493"/>
                    <a:pt x="539115" y="1274445"/>
                    <a:pt x="535591" y="1275207"/>
                  </a:cubicBezTo>
                  <a:cubicBezTo>
                    <a:pt x="519874" y="1278636"/>
                    <a:pt x="504158" y="1281779"/>
                    <a:pt x="488538" y="1285494"/>
                  </a:cubicBezTo>
                  <a:cubicBezTo>
                    <a:pt x="485489" y="1286256"/>
                    <a:pt x="482917" y="1289304"/>
                    <a:pt x="480155" y="1291304"/>
                  </a:cubicBezTo>
                  <a:cubicBezTo>
                    <a:pt x="478345" y="1292638"/>
                    <a:pt x="476536" y="1294638"/>
                    <a:pt x="474535" y="1294924"/>
                  </a:cubicBezTo>
                  <a:cubicBezTo>
                    <a:pt x="459295" y="1297210"/>
                    <a:pt x="444151" y="1299877"/>
                    <a:pt x="428816" y="1301020"/>
                  </a:cubicBezTo>
                  <a:cubicBezTo>
                    <a:pt x="415957" y="1301972"/>
                    <a:pt x="403574" y="1301687"/>
                    <a:pt x="400241" y="1318260"/>
                  </a:cubicBezTo>
                  <a:cubicBezTo>
                    <a:pt x="399669" y="1321118"/>
                    <a:pt x="395573" y="1324166"/>
                    <a:pt x="392431" y="1325594"/>
                  </a:cubicBezTo>
                  <a:cubicBezTo>
                    <a:pt x="383477" y="1329690"/>
                    <a:pt x="373951" y="1332452"/>
                    <a:pt x="365093" y="1336643"/>
                  </a:cubicBezTo>
                  <a:cubicBezTo>
                    <a:pt x="336042" y="1350645"/>
                    <a:pt x="305658" y="1359503"/>
                    <a:pt x="273177" y="1357884"/>
                  </a:cubicBezTo>
                  <a:cubicBezTo>
                    <a:pt x="263081" y="1357408"/>
                    <a:pt x="253270" y="1352264"/>
                    <a:pt x="246888" y="1350359"/>
                  </a:cubicBezTo>
                  <a:cubicBezTo>
                    <a:pt x="228506" y="1357884"/>
                    <a:pt x="213075" y="1365123"/>
                    <a:pt x="196977" y="1370552"/>
                  </a:cubicBezTo>
                  <a:cubicBezTo>
                    <a:pt x="182785" y="1375410"/>
                    <a:pt x="167926" y="1378458"/>
                    <a:pt x="153352" y="1381982"/>
                  </a:cubicBezTo>
                  <a:cubicBezTo>
                    <a:pt x="148018" y="1383316"/>
                    <a:pt x="142589" y="1384078"/>
                    <a:pt x="137160" y="1384745"/>
                  </a:cubicBezTo>
                  <a:cubicBezTo>
                    <a:pt x="120206" y="1386840"/>
                    <a:pt x="102489" y="1381792"/>
                    <a:pt x="85917" y="1389793"/>
                  </a:cubicBezTo>
                  <a:cubicBezTo>
                    <a:pt x="77248" y="1393984"/>
                    <a:pt x="68675" y="1399032"/>
                    <a:pt x="59532" y="1401223"/>
                  </a:cubicBezTo>
                  <a:cubicBezTo>
                    <a:pt x="49721" y="1403604"/>
                    <a:pt x="40124" y="1407319"/>
                    <a:pt x="30325" y="1409974"/>
                  </a:cubicBezTo>
                  <a:lnTo>
                    <a:pt x="0" y="1412360"/>
                  </a:lnTo>
                  <a:lnTo>
                    <a:pt x="0" y="1058622"/>
                  </a:lnTo>
                  <a:lnTo>
                    <a:pt x="17145" y="1060228"/>
                  </a:lnTo>
                  <a:cubicBezTo>
                    <a:pt x="26480" y="1061561"/>
                    <a:pt x="35528" y="1066133"/>
                    <a:pt x="44672" y="1066324"/>
                  </a:cubicBezTo>
                  <a:cubicBezTo>
                    <a:pt x="59055" y="1066610"/>
                    <a:pt x="71819" y="1068419"/>
                    <a:pt x="84677" y="1076230"/>
                  </a:cubicBezTo>
                  <a:cubicBezTo>
                    <a:pt x="104108" y="1087946"/>
                    <a:pt x="120110" y="1082993"/>
                    <a:pt x="132017" y="1064990"/>
                  </a:cubicBezTo>
                  <a:cubicBezTo>
                    <a:pt x="133255" y="1063181"/>
                    <a:pt x="134874" y="1060799"/>
                    <a:pt x="136779" y="1060323"/>
                  </a:cubicBezTo>
                  <a:cubicBezTo>
                    <a:pt x="153639" y="1056132"/>
                    <a:pt x="170974" y="1048131"/>
                    <a:pt x="187547" y="1049179"/>
                  </a:cubicBezTo>
                  <a:cubicBezTo>
                    <a:pt x="216789" y="1051084"/>
                    <a:pt x="244316" y="1048798"/>
                    <a:pt x="270891" y="1036415"/>
                  </a:cubicBezTo>
                  <a:cubicBezTo>
                    <a:pt x="272510" y="1035653"/>
                    <a:pt x="274987" y="1034891"/>
                    <a:pt x="276320" y="1035558"/>
                  </a:cubicBezTo>
                  <a:cubicBezTo>
                    <a:pt x="292322" y="1043845"/>
                    <a:pt x="309848" y="1050417"/>
                    <a:pt x="323755" y="1061561"/>
                  </a:cubicBezTo>
                  <a:cubicBezTo>
                    <a:pt x="336995" y="1072134"/>
                    <a:pt x="352997" y="1072229"/>
                    <a:pt x="361855" y="1057942"/>
                  </a:cubicBezTo>
                  <a:cubicBezTo>
                    <a:pt x="366236" y="1050893"/>
                    <a:pt x="372332" y="1042702"/>
                    <a:pt x="379571" y="1039939"/>
                  </a:cubicBezTo>
                  <a:cubicBezTo>
                    <a:pt x="395954" y="1033653"/>
                    <a:pt x="413481" y="1030414"/>
                    <a:pt x="430530" y="1025747"/>
                  </a:cubicBezTo>
                  <a:cubicBezTo>
                    <a:pt x="451581" y="1020032"/>
                    <a:pt x="472345" y="1020032"/>
                    <a:pt x="493300" y="1027176"/>
                  </a:cubicBezTo>
                  <a:cubicBezTo>
                    <a:pt x="508064" y="1032224"/>
                    <a:pt x="523113" y="1032224"/>
                    <a:pt x="537782" y="1025366"/>
                  </a:cubicBezTo>
                  <a:cubicBezTo>
                    <a:pt x="545687" y="1021652"/>
                    <a:pt x="553784" y="1017842"/>
                    <a:pt x="562166" y="1015746"/>
                  </a:cubicBezTo>
                  <a:cubicBezTo>
                    <a:pt x="567595" y="1014412"/>
                    <a:pt x="573881" y="1015651"/>
                    <a:pt x="579596" y="1016699"/>
                  </a:cubicBezTo>
                  <a:cubicBezTo>
                    <a:pt x="590645" y="1018794"/>
                    <a:pt x="602075" y="1025176"/>
                    <a:pt x="612362" y="1023557"/>
                  </a:cubicBezTo>
                  <a:cubicBezTo>
                    <a:pt x="647891" y="1017842"/>
                    <a:pt x="681419" y="1031272"/>
                    <a:pt x="716090" y="1031653"/>
                  </a:cubicBezTo>
                  <a:cubicBezTo>
                    <a:pt x="731806" y="1031843"/>
                    <a:pt x="747332" y="1034891"/>
                    <a:pt x="758381" y="1018985"/>
                  </a:cubicBezTo>
                  <a:cubicBezTo>
                    <a:pt x="759809" y="1016889"/>
                    <a:pt x="766763" y="1018032"/>
                    <a:pt x="771049" y="1018699"/>
                  </a:cubicBezTo>
                  <a:cubicBezTo>
                    <a:pt x="780574" y="1020128"/>
                    <a:pt x="790004" y="1023747"/>
                    <a:pt x="799433" y="1023652"/>
                  </a:cubicBezTo>
                  <a:cubicBezTo>
                    <a:pt x="818960" y="1023557"/>
                    <a:pt x="838581" y="1022033"/>
                    <a:pt x="858012" y="1020318"/>
                  </a:cubicBezTo>
                  <a:cubicBezTo>
                    <a:pt x="865346" y="1019651"/>
                    <a:pt x="872395" y="1017080"/>
                    <a:pt x="879634" y="1015270"/>
                  </a:cubicBezTo>
                  <a:cubicBezTo>
                    <a:pt x="883634" y="1014222"/>
                    <a:pt x="887921" y="1011460"/>
                    <a:pt x="891635" y="1012031"/>
                  </a:cubicBezTo>
                  <a:cubicBezTo>
                    <a:pt x="913162" y="1015365"/>
                    <a:pt x="932879" y="1007174"/>
                    <a:pt x="953262" y="1003078"/>
                  </a:cubicBezTo>
                  <a:cubicBezTo>
                    <a:pt x="962692" y="1001173"/>
                    <a:pt x="971550" y="996601"/>
                    <a:pt x="980694" y="993458"/>
                  </a:cubicBezTo>
                  <a:cubicBezTo>
                    <a:pt x="983075" y="992600"/>
                    <a:pt x="985742" y="991838"/>
                    <a:pt x="988124" y="992029"/>
                  </a:cubicBezTo>
                  <a:cubicBezTo>
                    <a:pt x="1001744" y="993172"/>
                    <a:pt x="1015270" y="994791"/>
                    <a:pt x="1028795" y="996029"/>
                  </a:cubicBezTo>
                  <a:cubicBezTo>
                    <a:pt x="1041083" y="997172"/>
                    <a:pt x="1053465" y="997553"/>
                    <a:pt x="1059275" y="1011555"/>
                  </a:cubicBezTo>
                  <a:cubicBezTo>
                    <a:pt x="1060133" y="1013746"/>
                    <a:pt x="1062990" y="1015365"/>
                    <a:pt x="1065181" y="1016794"/>
                  </a:cubicBezTo>
                  <a:cubicBezTo>
                    <a:pt x="1098995" y="1038797"/>
                    <a:pt x="1117092" y="1038225"/>
                    <a:pt x="1150144" y="1014984"/>
                  </a:cubicBezTo>
                  <a:cubicBezTo>
                    <a:pt x="1153573" y="1012603"/>
                    <a:pt x="1160907" y="1010888"/>
                    <a:pt x="1163193" y="1012793"/>
                  </a:cubicBezTo>
                  <a:cubicBezTo>
                    <a:pt x="1182624" y="1028605"/>
                    <a:pt x="1203865" y="1026890"/>
                    <a:pt x="1226249" y="1021937"/>
                  </a:cubicBezTo>
                  <a:cubicBezTo>
                    <a:pt x="1232059" y="1020604"/>
                    <a:pt x="1240251" y="1020604"/>
                    <a:pt x="1244632" y="1023747"/>
                  </a:cubicBezTo>
                  <a:cubicBezTo>
                    <a:pt x="1265492" y="1038320"/>
                    <a:pt x="1287876" y="1036225"/>
                    <a:pt x="1310545" y="1031939"/>
                  </a:cubicBezTo>
                  <a:cubicBezTo>
                    <a:pt x="1314069" y="1031272"/>
                    <a:pt x="1318356" y="1027652"/>
                    <a:pt x="1319879" y="1024319"/>
                  </a:cubicBezTo>
                  <a:cubicBezTo>
                    <a:pt x="1325309" y="1012508"/>
                    <a:pt x="1335501" y="1008507"/>
                    <a:pt x="1346740" y="1005173"/>
                  </a:cubicBezTo>
                  <a:cubicBezTo>
                    <a:pt x="1364457" y="999744"/>
                    <a:pt x="1381887" y="993362"/>
                    <a:pt x="1399699" y="988219"/>
                  </a:cubicBezTo>
                  <a:cubicBezTo>
                    <a:pt x="1404081" y="986981"/>
                    <a:pt x="1409510" y="987743"/>
                    <a:pt x="1414082" y="989171"/>
                  </a:cubicBezTo>
                  <a:cubicBezTo>
                    <a:pt x="1429703" y="994029"/>
                    <a:pt x="1439609" y="1006221"/>
                    <a:pt x="1450467" y="1017461"/>
                  </a:cubicBezTo>
                  <a:cubicBezTo>
                    <a:pt x="1455230" y="1022414"/>
                    <a:pt x="1461802" y="1025938"/>
                    <a:pt x="1468184" y="1028795"/>
                  </a:cubicBezTo>
                  <a:cubicBezTo>
                    <a:pt x="1484757" y="1036130"/>
                    <a:pt x="1501712" y="1042702"/>
                    <a:pt x="1518476" y="1049655"/>
                  </a:cubicBezTo>
                  <a:cubicBezTo>
                    <a:pt x="1520095" y="1050322"/>
                    <a:pt x="1521428" y="1052036"/>
                    <a:pt x="1522667" y="1053465"/>
                  </a:cubicBezTo>
                  <a:cubicBezTo>
                    <a:pt x="1535049" y="1068515"/>
                    <a:pt x="1547336" y="1083659"/>
                    <a:pt x="1559814" y="1098709"/>
                  </a:cubicBezTo>
                  <a:cubicBezTo>
                    <a:pt x="1562195" y="1101566"/>
                    <a:pt x="1565625" y="1103662"/>
                    <a:pt x="1568196" y="1106424"/>
                  </a:cubicBezTo>
                  <a:cubicBezTo>
                    <a:pt x="1571816" y="1110234"/>
                    <a:pt x="1576388" y="1113854"/>
                    <a:pt x="1578293" y="1118426"/>
                  </a:cubicBezTo>
                  <a:cubicBezTo>
                    <a:pt x="1584198" y="1132808"/>
                    <a:pt x="1595533" y="1139000"/>
                    <a:pt x="1609820" y="1141667"/>
                  </a:cubicBezTo>
                  <a:cubicBezTo>
                    <a:pt x="1622870" y="1144143"/>
                    <a:pt x="1635919" y="1146239"/>
                    <a:pt x="1648873" y="1149096"/>
                  </a:cubicBezTo>
                  <a:cubicBezTo>
                    <a:pt x="1664684" y="1152525"/>
                    <a:pt x="1680401" y="1156240"/>
                    <a:pt x="1696022" y="1160431"/>
                  </a:cubicBezTo>
                  <a:cubicBezTo>
                    <a:pt x="1702784" y="1162241"/>
                    <a:pt x="1709928" y="1164336"/>
                    <a:pt x="1715739" y="1168051"/>
                  </a:cubicBezTo>
                  <a:cubicBezTo>
                    <a:pt x="1732026" y="1178338"/>
                    <a:pt x="1749457" y="1185291"/>
                    <a:pt x="1768602" y="1182529"/>
                  </a:cubicBezTo>
                  <a:cubicBezTo>
                    <a:pt x="1783937" y="1180338"/>
                    <a:pt x="1796796" y="1185958"/>
                    <a:pt x="1806321" y="1194721"/>
                  </a:cubicBezTo>
                  <a:cubicBezTo>
                    <a:pt x="1823657" y="1210628"/>
                    <a:pt x="1842230" y="1207008"/>
                    <a:pt x="1860709" y="1201865"/>
                  </a:cubicBezTo>
                  <a:cubicBezTo>
                    <a:pt x="1870234" y="1199198"/>
                    <a:pt x="1878044" y="1199579"/>
                    <a:pt x="1887093" y="1202150"/>
                  </a:cubicBezTo>
                  <a:cubicBezTo>
                    <a:pt x="1908048" y="1208151"/>
                    <a:pt x="1922050" y="1224439"/>
                    <a:pt x="1935575" y="1238726"/>
                  </a:cubicBezTo>
                  <a:cubicBezTo>
                    <a:pt x="1947101" y="1250918"/>
                    <a:pt x="1960055" y="1257776"/>
                    <a:pt x="1974247" y="1262920"/>
                  </a:cubicBezTo>
                  <a:cubicBezTo>
                    <a:pt x="1992154" y="1269492"/>
                    <a:pt x="2006346" y="1267016"/>
                    <a:pt x="2014919" y="1251204"/>
                  </a:cubicBezTo>
                  <a:cubicBezTo>
                    <a:pt x="2017300" y="1246727"/>
                    <a:pt x="2021491" y="1241488"/>
                    <a:pt x="2025968" y="1240155"/>
                  </a:cubicBezTo>
                  <a:cubicBezTo>
                    <a:pt x="2047589" y="1233488"/>
                    <a:pt x="2069497" y="1223772"/>
                    <a:pt x="2092643" y="1229678"/>
                  </a:cubicBezTo>
                  <a:cubicBezTo>
                    <a:pt x="2124647" y="1237774"/>
                    <a:pt x="2155889" y="1237298"/>
                    <a:pt x="2187893" y="1229297"/>
                  </a:cubicBezTo>
                  <a:cubicBezTo>
                    <a:pt x="2239804" y="1216343"/>
                    <a:pt x="2291715" y="1202627"/>
                    <a:pt x="2346294" y="1205484"/>
                  </a:cubicBezTo>
                  <a:cubicBezTo>
                    <a:pt x="2355342" y="1205960"/>
                    <a:pt x="2366105" y="1200150"/>
                    <a:pt x="2373916" y="1194435"/>
                  </a:cubicBezTo>
                  <a:cubicBezTo>
                    <a:pt x="2388870" y="1183577"/>
                    <a:pt x="2388203" y="1182719"/>
                    <a:pt x="2404967" y="1191673"/>
                  </a:cubicBezTo>
                  <a:cubicBezTo>
                    <a:pt x="2408968" y="1193864"/>
                    <a:pt x="2413921" y="1195197"/>
                    <a:pt x="2416874" y="1198436"/>
                  </a:cubicBezTo>
                  <a:cubicBezTo>
                    <a:pt x="2431923" y="1214914"/>
                    <a:pt x="2450497" y="1210913"/>
                    <a:pt x="2468975" y="1208532"/>
                  </a:cubicBezTo>
                  <a:cubicBezTo>
                    <a:pt x="2472214" y="1208056"/>
                    <a:pt x="2476119" y="1207389"/>
                    <a:pt x="2478882" y="1208723"/>
                  </a:cubicBezTo>
                  <a:cubicBezTo>
                    <a:pt x="2491359" y="1214723"/>
                    <a:pt x="2501932" y="1212628"/>
                    <a:pt x="2512791" y="1204436"/>
                  </a:cubicBezTo>
                  <a:cubicBezTo>
                    <a:pt x="2522220" y="1197388"/>
                    <a:pt x="2533079" y="1193197"/>
                    <a:pt x="2544223" y="1201960"/>
                  </a:cubicBezTo>
                  <a:cubicBezTo>
                    <a:pt x="2568988" y="1221391"/>
                    <a:pt x="2595467" y="1222343"/>
                    <a:pt x="2623471" y="1210056"/>
                  </a:cubicBezTo>
                  <a:cubicBezTo>
                    <a:pt x="2643473" y="1201293"/>
                    <a:pt x="2663190" y="1199293"/>
                    <a:pt x="2684241" y="1208151"/>
                  </a:cubicBezTo>
                  <a:cubicBezTo>
                    <a:pt x="2692337" y="1211580"/>
                    <a:pt x="2702814" y="1209294"/>
                    <a:pt x="2712244" y="1210056"/>
                  </a:cubicBezTo>
                  <a:cubicBezTo>
                    <a:pt x="2717578" y="1210437"/>
                    <a:pt x="2723484" y="1210532"/>
                    <a:pt x="2728055" y="1212914"/>
                  </a:cubicBezTo>
                  <a:cubicBezTo>
                    <a:pt x="2740248" y="1219010"/>
                    <a:pt x="2751582" y="1226820"/>
                    <a:pt x="2763869" y="1232821"/>
                  </a:cubicBezTo>
                  <a:cubicBezTo>
                    <a:pt x="2769775" y="1235678"/>
                    <a:pt x="2776823" y="1237202"/>
                    <a:pt x="2783491" y="1237298"/>
                  </a:cubicBezTo>
                  <a:cubicBezTo>
                    <a:pt x="2803208" y="1237774"/>
                    <a:pt x="2822925" y="1237774"/>
                    <a:pt x="2842546" y="1236917"/>
                  </a:cubicBezTo>
                  <a:cubicBezTo>
                    <a:pt x="2874931" y="1235583"/>
                    <a:pt x="2907792" y="1235297"/>
                    <a:pt x="2931128" y="1206913"/>
                  </a:cubicBezTo>
                  <a:cubicBezTo>
                    <a:pt x="2933034" y="1204627"/>
                    <a:pt x="2937129" y="1203293"/>
                    <a:pt x="2940368" y="1202912"/>
                  </a:cubicBezTo>
                  <a:cubicBezTo>
                    <a:pt x="2955322" y="1201103"/>
                    <a:pt x="2970657" y="1200912"/>
                    <a:pt x="2985421" y="1197959"/>
                  </a:cubicBezTo>
                  <a:cubicBezTo>
                    <a:pt x="2997232" y="1195578"/>
                    <a:pt x="3007043" y="1196340"/>
                    <a:pt x="3015996" y="1204722"/>
                  </a:cubicBezTo>
                  <a:cubicBezTo>
                    <a:pt x="3027712" y="1215771"/>
                    <a:pt x="3042000" y="1222248"/>
                    <a:pt x="3057621" y="1218724"/>
                  </a:cubicBezTo>
                  <a:cubicBezTo>
                    <a:pt x="3073241" y="1215295"/>
                    <a:pt x="3083528" y="1222724"/>
                    <a:pt x="3095054" y="1230440"/>
                  </a:cubicBezTo>
                  <a:cubicBezTo>
                    <a:pt x="3103436" y="1236059"/>
                    <a:pt x="3112961" y="1243108"/>
                    <a:pt x="3122295" y="1243679"/>
                  </a:cubicBezTo>
                  <a:cubicBezTo>
                    <a:pt x="3143441" y="1244917"/>
                    <a:pt x="3161634" y="1264539"/>
                    <a:pt x="3184589" y="1253395"/>
                  </a:cubicBezTo>
                  <a:cubicBezTo>
                    <a:pt x="3186113" y="1252633"/>
                    <a:pt x="3188875" y="1254538"/>
                    <a:pt x="3191066" y="1255014"/>
                  </a:cubicBezTo>
                  <a:cubicBezTo>
                    <a:pt x="3208592" y="1258634"/>
                    <a:pt x="3225070" y="1255109"/>
                    <a:pt x="3237929" y="1243203"/>
                  </a:cubicBezTo>
                  <a:cubicBezTo>
                    <a:pt x="3254788" y="1227677"/>
                    <a:pt x="3273457" y="1226153"/>
                    <a:pt x="3294221" y="1231202"/>
                  </a:cubicBezTo>
                  <a:cubicBezTo>
                    <a:pt x="3300889" y="1232821"/>
                    <a:pt x="3307557" y="1233964"/>
                    <a:pt x="3314319" y="1235297"/>
                  </a:cubicBezTo>
                  <a:cubicBezTo>
                    <a:pt x="3323463" y="1237202"/>
                    <a:pt x="3332703" y="1239203"/>
                    <a:pt x="3341846" y="1241108"/>
                  </a:cubicBezTo>
                  <a:cubicBezTo>
                    <a:pt x="3350705" y="1243013"/>
                    <a:pt x="3360516" y="1246251"/>
                    <a:pt x="3367373" y="1238060"/>
                  </a:cubicBezTo>
                  <a:cubicBezTo>
                    <a:pt x="3373279" y="1231011"/>
                    <a:pt x="3377470" y="1231678"/>
                    <a:pt x="3382899" y="1237774"/>
                  </a:cubicBezTo>
                  <a:cubicBezTo>
                    <a:pt x="3401759" y="1259110"/>
                    <a:pt x="3424619" y="1272445"/>
                    <a:pt x="3453765" y="1273397"/>
                  </a:cubicBezTo>
                  <a:cubicBezTo>
                    <a:pt x="3459766" y="1273588"/>
                    <a:pt x="3465862" y="1274921"/>
                    <a:pt x="3471767" y="1276350"/>
                  </a:cubicBezTo>
                  <a:cubicBezTo>
                    <a:pt x="3475387" y="1277207"/>
                    <a:pt x="3479769" y="1278160"/>
                    <a:pt x="3481959" y="1280732"/>
                  </a:cubicBezTo>
                  <a:cubicBezTo>
                    <a:pt x="3499009" y="1300353"/>
                    <a:pt x="3520250" y="1313974"/>
                    <a:pt x="3543396" y="1324928"/>
                  </a:cubicBezTo>
                  <a:cubicBezTo>
                    <a:pt x="3551682" y="1328833"/>
                    <a:pt x="3560541" y="1332738"/>
                    <a:pt x="3569494" y="1333881"/>
                  </a:cubicBezTo>
                  <a:cubicBezTo>
                    <a:pt x="3578828" y="1335024"/>
                    <a:pt x="3588639" y="1333119"/>
                    <a:pt x="3598164" y="1332071"/>
                  </a:cubicBezTo>
                  <a:cubicBezTo>
                    <a:pt x="3603784" y="1331500"/>
                    <a:pt x="3610261" y="1331595"/>
                    <a:pt x="3614738" y="1328833"/>
                  </a:cubicBezTo>
                  <a:cubicBezTo>
                    <a:pt x="3628930" y="1320165"/>
                    <a:pt x="3642646" y="1310831"/>
                    <a:pt x="3655886" y="1300734"/>
                  </a:cubicBezTo>
                  <a:cubicBezTo>
                    <a:pt x="3667221" y="1292066"/>
                    <a:pt x="3669507" y="1290828"/>
                    <a:pt x="3679317" y="1301687"/>
                  </a:cubicBezTo>
                  <a:cubicBezTo>
                    <a:pt x="3689414" y="1312831"/>
                    <a:pt x="3701987" y="1318641"/>
                    <a:pt x="3715893" y="1321022"/>
                  </a:cubicBezTo>
                  <a:cubicBezTo>
                    <a:pt x="3737896" y="1324737"/>
                    <a:pt x="3760089" y="1327880"/>
                    <a:pt x="3782282" y="1329690"/>
                  </a:cubicBezTo>
                  <a:cubicBezTo>
                    <a:pt x="3802380" y="1331309"/>
                    <a:pt x="3812000" y="1322546"/>
                    <a:pt x="3816001" y="1302639"/>
                  </a:cubicBezTo>
                  <a:cubicBezTo>
                    <a:pt x="3818287" y="1291590"/>
                    <a:pt x="3821240" y="1279588"/>
                    <a:pt x="3833431" y="1276636"/>
                  </a:cubicBezTo>
                  <a:cubicBezTo>
                    <a:pt x="3853339" y="1271873"/>
                    <a:pt x="3874008" y="1269778"/>
                    <a:pt x="3883819" y="1246442"/>
                  </a:cubicBezTo>
                  <a:cubicBezTo>
                    <a:pt x="3889248" y="1251585"/>
                    <a:pt x="3892582" y="1254633"/>
                    <a:pt x="3895821" y="1257681"/>
                  </a:cubicBezTo>
                  <a:cubicBezTo>
                    <a:pt x="3904774" y="1266158"/>
                    <a:pt x="3923347" y="1269778"/>
                    <a:pt x="3932778" y="1262444"/>
                  </a:cubicBezTo>
                  <a:cubicBezTo>
                    <a:pt x="3946684" y="1251776"/>
                    <a:pt x="3959448" y="1253776"/>
                    <a:pt x="3972782" y="1262063"/>
                  </a:cubicBezTo>
                  <a:cubicBezTo>
                    <a:pt x="3995071" y="1275779"/>
                    <a:pt x="4019931" y="1272635"/>
                    <a:pt x="4042505" y="1267111"/>
                  </a:cubicBezTo>
                  <a:cubicBezTo>
                    <a:pt x="4059555" y="1263015"/>
                    <a:pt x="4077748" y="1255490"/>
                    <a:pt x="4088892" y="1238250"/>
                  </a:cubicBezTo>
                  <a:cubicBezTo>
                    <a:pt x="4092416" y="1232726"/>
                    <a:pt x="4100322" y="1229963"/>
                    <a:pt x="4106609" y="1226344"/>
                  </a:cubicBezTo>
                  <a:cubicBezTo>
                    <a:pt x="4111848" y="1223391"/>
                    <a:pt x="4117372" y="1220629"/>
                    <a:pt x="4123182" y="1218724"/>
                  </a:cubicBezTo>
                  <a:cubicBezTo>
                    <a:pt x="4129373" y="1216628"/>
                    <a:pt x="4136232" y="1213580"/>
                    <a:pt x="4142328" y="1214438"/>
                  </a:cubicBezTo>
                  <a:cubicBezTo>
                    <a:pt x="4160806" y="1216914"/>
                    <a:pt x="4175475" y="1212056"/>
                    <a:pt x="4188524" y="1198245"/>
                  </a:cubicBezTo>
                  <a:cubicBezTo>
                    <a:pt x="4195287" y="1191101"/>
                    <a:pt x="4205288" y="1182434"/>
                    <a:pt x="4213860" y="1182338"/>
                  </a:cubicBezTo>
                  <a:cubicBezTo>
                    <a:pt x="4234720" y="1182053"/>
                    <a:pt x="4252055" y="1175195"/>
                    <a:pt x="4270820" y="1167003"/>
                  </a:cubicBezTo>
                  <a:cubicBezTo>
                    <a:pt x="4282916" y="1161764"/>
                    <a:pt x="4296632" y="1158145"/>
                    <a:pt x="4309587" y="1153287"/>
                  </a:cubicBezTo>
                  <a:cubicBezTo>
                    <a:pt x="4324731" y="1147572"/>
                    <a:pt x="4341210" y="1145477"/>
                    <a:pt x="4350449" y="1129665"/>
                  </a:cubicBezTo>
                  <a:cubicBezTo>
                    <a:pt x="4351496" y="1127951"/>
                    <a:pt x="4354640" y="1127665"/>
                    <a:pt x="4356164" y="1126046"/>
                  </a:cubicBezTo>
                  <a:cubicBezTo>
                    <a:pt x="4361021" y="1121093"/>
                    <a:pt x="4367308" y="1116521"/>
                    <a:pt x="4369880" y="1110520"/>
                  </a:cubicBezTo>
                  <a:cubicBezTo>
                    <a:pt x="4377309" y="1092994"/>
                    <a:pt x="4383119" y="1074896"/>
                    <a:pt x="4389787" y="1057085"/>
                  </a:cubicBezTo>
                  <a:cubicBezTo>
                    <a:pt x="4391216" y="1053275"/>
                    <a:pt x="4392549" y="1048417"/>
                    <a:pt x="4395502" y="1046226"/>
                  </a:cubicBezTo>
                  <a:cubicBezTo>
                    <a:pt x="4412552" y="1033653"/>
                    <a:pt x="4429888" y="1021556"/>
                    <a:pt x="4447413" y="1009650"/>
                  </a:cubicBezTo>
                  <a:cubicBezTo>
                    <a:pt x="4454462" y="1004887"/>
                    <a:pt x="4460367" y="1007555"/>
                    <a:pt x="4466654" y="1013079"/>
                  </a:cubicBezTo>
                  <a:cubicBezTo>
                    <a:pt x="4472750" y="1018318"/>
                    <a:pt x="4480275" y="1023747"/>
                    <a:pt x="4487894" y="1025081"/>
                  </a:cubicBezTo>
                  <a:cubicBezTo>
                    <a:pt x="4503135" y="1027652"/>
                    <a:pt x="4518946" y="1028224"/>
                    <a:pt x="4534472" y="1028224"/>
                  </a:cubicBezTo>
                  <a:cubicBezTo>
                    <a:pt x="4540282" y="1028224"/>
                    <a:pt x="4546473" y="1024795"/>
                    <a:pt x="4551903" y="1022033"/>
                  </a:cubicBezTo>
                  <a:cubicBezTo>
                    <a:pt x="4562189" y="1016794"/>
                    <a:pt x="4571714" y="1009745"/>
                    <a:pt x="4582382" y="1005364"/>
                  </a:cubicBezTo>
                  <a:cubicBezTo>
                    <a:pt x="4594765" y="1000316"/>
                    <a:pt x="4602194" y="992219"/>
                    <a:pt x="4605909" y="979551"/>
                  </a:cubicBezTo>
                  <a:cubicBezTo>
                    <a:pt x="4611434" y="960692"/>
                    <a:pt x="4624579" y="947547"/>
                    <a:pt x="4640104" y="936879"/>
                  </a:cubicBezTo>
                  <a:cubicBezTo>
                    <a:pt x="4659821" y="923258"/>
                    <a:pt x="4683348" y="923925"/>
                    <a:pt x="4705731" y="920591"/>
                  </a:cubicBezTo>
                  <a:cubicBezTo>
                    <a:pt x="4714304" y="919353"/>
                    <a:pt x="4723162" y="918305"/>
                    <a:pt x="4730973" y="915162"/>
                  </a:cubicBezTo>
                  <a:cubicBezTo>
                    <a:pt x="4760595" y="903351"/>
                    <a:pt x="4790218" y="892112"/>
                    <a:pt x="4822794" y="892397"/>
                  </a:cubicBezTo>
                  <a:cubicBezTo>
                    <a:pt x="4825460" y="892397"/>
                    <a:pt x="4828128" y="892112"/>
                    <a:pt x="4830794" y="891635"/>
                  </a:cubicBezTo>
                  <a:cubicBezTo>
                    <a:pt x="4853940" y="887730"/>
                    <a:pt x="4877848" y="886206"/>
                    <a:pt x="4894421" y="865442"/>
                  </a:cubicBezTo>
                  <a:cubicBezTo>
                    <a:pt x="4897469" y="861632"/>
                    <a:pt x="4904422" y="860489"/>
                    <a:pt x="4909756" y="858964"/>
                  </a:cubicBezTo>
                  <a:cubicBezTo>
                    <a:pt x="4918996" y="856488"/>
                    <a:pt x="4925188" y="851440"/>
                    <a:pt x="4928521" y="842391"/>
                  </a:cubicBezTo>
                  <a:cubicBezTo>
                    <a:pt x="4934141" y="826770"/>
                    <a:pt x="4940808" y="811435"/>
                    <a:pt x="4945857" y="795623"/>
                  </a:cubicBezTo>
                  <a:cubicBezTo>
                    <a:pt x="4949381" y="784765"/>
                    <a:pt x="4955953" y="778764"/>
                    <a:pt x="4966145" y="774287"/>
                  </a:cubicBezTo>
                  <a:cubicBezTo>
                    <a:pt x="4971860" y="771811"/>
                    <a:pt x="4976813" y="766382"/>
                    <a:pt x="4980909" y="761333"/>
                  </a:cubicBezTo>
                  <a:cubicBezTo>
                    <a:pt x="4985862" y="755237"/>
                    <a:pt x="4988433" y="747141"/>
                    <a:pt x="4993862" y="741712"/>
                  </a:cubicBezTo>
                  <a:cubicBezTo>
                    <a:pt x="5007102" y="728186"/>
                    <a:pt x="5011198" y="713232"/>
                    <a:pt x="5006816" y="694754"/>
                  </a:cubicBezTo>
                  <a:cubicBezTo>
                    <a:pt x="5002911" y="678371"/>
                    <a:pt x="5013198" y="656463"/>
                    <a:pt x="5026724" y="653129"/>
                  </a:cubicBezTo>
                  <a:cubicBezTo>
                    <a:pt x="5041678" y="649414"/>
                    <a:pt x="5051965" y="640271"/>
                    <a:pt x="5062538" y="630079"/>
                  </a:cubicBezTo>
                  <a:cubicBezTo>
                    <a:pt x="5068443" y="624364"/>
                    <a:pt x="5076730" y="619411"/>
                    <a:pt x="5084731" y="617982"/>
                  </a:cubicBezTo>
                  <a:cubicBezTo>
                    <a:pt x="5115116" y="612458"/>
                    <a:pt x="5143786" y="619220"/>
                    <a:pt x="5172647" y="630174"/>
                  </a:cubicBezTo>
                  <a:cubicBezTo>
                    <a:pt x="5191506" y="637318"/>
                    <a:pt x="5212461" y="639223"/>
                    <a:pt x="5232654" y="642080"/>
                  </a:cubicBezTo>
                  <a:cubicBezTo>
                    <a:pt x="5238941" y="642937"/>
                    <a:pt x="5246942" y="641033"/>
                    <a:pt x="5252371" y="637508"/>
                  </a:cubicBezTo>
                  <a:cubicBezTo>
                    <a:pt x="5271421" y="625316"/>
                    <a:pt x="5290376" y="612743"/>
                    <a:pt x="5308092" y="598646"/>
                  </a:cubicBezTo>
                  <a:cubicBezTo>
                    <a:pt x="5324571" y="585407"/>
                    <a:pt x="5343144" y="579882"/>
                    <a:pt x="5363147" y="581311"/>
                  </a:cubicBezTo>
                  <a:cubicBezTo>
                    <a:pt x="5377720" y="582359"/>
                    <a:pt x="5390864" y="579977"/>
                    <a:pt x="5404580" y="576358"/>
                  </a:cubicBezTo>
                  <a:cubicBezTo>
                    <a:pt x="5416010" y="573310"/>
                    <a:pt x="5428583" y="571214"/>
                    <a:pt x="5440203" y="572548"/>
                  </a:cubicBezTo>
                  <a:cubicBezTo>
                    <a:pt x="5456491" y="574453"/>
                    <a:pt x="5469922" y="571691"/>
                    <a:pt x="5482971" y="561880"/>
                  </a:cubicBezTo>
                  <a:cubicBezTo>
                    <a:pt x="5489924" y="556641"/>
                    <a:pt x="5498878" y="553879"/>
                    <a:pt x="5507165" y="550259"/>
                  </a:cubicBezTo>
                  <a:cubicBezTo>
                    <a:pt x="5519928" y="544640"/>
                    <a:pt x="5533168" y="539877"/>
                    <a:pt x="5545645" y="533591"/>
                  </a:cubicBezTo>
                  <a:cubicBezTo>
                    <a:pt x="5559076" y="526923"/>
                    <a:pt x="5571363" y="517684"/>
                    <a:pt x="5585079" y="511969"/>
                  </a:cubicBezTo>
                  <a:cubicBezTo>
                    <a:pt x="5599843" y="505778"/>
                    <a:pt x="5609368" y="496348"/>
                    <a:pt x="5615368" y="481679"/>
                  </a:cubicBezTo>
                  <a:cubicBezTo>
                    <a:pt x="5619179" y="472440"/>
                    <a:pt x="5624417" y="462629"/>
                    <a:pt x="5631656" y="456152"/>
                  </a:cubicBezTo>
                  <a:cubicBezTo>
                    <a:pt x="5646611" y="442913"/>
                    <a:pt x="5664136" y="432625"/>
                    <a:pt x="5679377" y="419576"/>
                  </a:cubicBezTo>
                  <a:cubicBezTo>
                    <a:pt x="5700808" y="401288"/>
                    <a:pt x="5720620" y="381857"/>
                    <a:pt x="5722525" y="350615"/>
                  </a:cubicBezTo>
                  <a:cubicBezTo>
                    <a:pt x="5723572" y="333375"/>
                    <a:pt x="5732716" y="326041"/>
                    <a:pt x="5749576" y="321945"/>
                  </a:cubicBezTo>
                  <a:cubicBezTo>
                    <a:pt x="5755195" y="320612"/>
                    <a:pt x="5763197" y="318040"/>
                    <a:pt x="5764911" y="313849"/>
                  </a:cubicBezTo>
                  <a:cubicBezTo>
                    <a:pt x="5770054" y="301371"/>
                    <a:pt x="5780722" y="298895"/>
                    <a:pt x="5791009" y="293942"/>
                  </a:cubicBezTo>
                  <a:cubicBezTo>
                    <a:pt x="5797201" y="290989"/>
                    <a:pt x="5804821" y="285179"/>
                    <a:pt x="5806440" y="279178"/>
                  </a:cubicBezTo>
                  <a:cubicBezTo>
                    <a:pt x="5813107" y="254889"/>
                    <a:pt x="5831395" y="240602"/>
                    <a:pt x="5848636" y="224885"/>
                  </a:cubicBezTo>
                  <a:cubicBezTo>
                    <a:pt x="5853684" y="220218"/>
                    <a:pt x="5859113" y="214884"/>
                    <a:pt x="5861590" y="208788"/>
                  </a:cubicBezTo>
                  <a:cubicBezTo>
                    <a:pt x="5866829" y="195643"/>
                    <a:pt x="5874639" y="186118"/>
                    <a:pt x="5888355" y="181166"/>
                  </a:cubicBezTo>
                  <a:cubicBezTo>
                    <a:pt x="5892736" y="179642"/>
                    <a:pt x="5896737" y="176117"/>
                    <a:pt x="5900071" y="172784"/>
                  </a:cubicBezTo>
                  <a:cubicBezTo>
                    <a:pt x="5907215" y="165545"/>
                    <a:pt x="5913215" y="157067"/>
                    <a:pt x="5920740" y="150305"/>
                  </a:cubicBezTo>
                  <a:cubicBezTo>
                    <a:pt x="5939885" y="132874"/>
                    <a:pt x="5958840" y="115729"/>
                    <a:pt x="5969985" y="91345"/>
                  </a:cubicBezTo>
                  <a:cubicBezTo>
                    <a:pt x="5975413" y="79439"/>
                    <a:pt x="5981605" y="66485"/>
                    <a:pt x="5991130" y="58293"/>
                  </a:cubicBezTo>
                  <a:cubicBezTo>
                    <a:pt x="6003227" y="47911"/>
                    <a:pt x="6019133" y="42005"/>
                    <a:pt x="6033325" y="33909"/>
                  </a:cubicBezTo>
                  <a:cubicBezTo>
                    <a:pt x="6040469" y="29813"/>
                    <a:pt x="6047137" y="24860"/>
                    <a:pt x="6054376" y="20955"/>
                  </a:cubicBezTo>
                  <a:cubicBezTo>
                    <a:pt x="6067234" y="14097"/>
                    <a:pt x="6080379" y="7715"/>
                    <a:pt x="609552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39953252-97DE-4766-B2F6-E4FDA2FDA6A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6" y="-3923157"/>
              <a:ext cx="10667524" cy="2493728"/>
            </a:xfrm>
            <a:custGeom>
              <a:avLst/>
              <a:gdLst>
                <a:gd name="connsiteX0" fmla="*/ 6095524 w 6095524"/>
                <a:gd name="connsiteY0" fmla="*/ 0 h 1424940"/>
                <a:gd name="connsiteX1" fmla="*/ 6095524 w 6095524"/>
                <a:gd name="connsiteY1" fmla="*/ 17431 h 1424940"/>
                <a:gd name="connsiteX2" fmla="*/ 6095524 w 6095524"/>
                <a:gd name="connsiteY2" fmla="*/ 216290 h 1424940"/>
                <a:gd name="connsiteX3" fmla="*/ 6079998 w 6095524"/>
                <a:gd name="connsiteY3" fmla="*/ 230600 h 1424940"/>
                <a:gd name="connsiteX4" fmla="*/ 6012751 w 6095524"/>
                <a:gd name="connsiteY4" fmla="*/ 260699 h 1424940"/>
                <a:gd name="connsiteX5" fmla="*/ 5992749 w 6095524"/>
                <a:gd name="connsiteY5" fmla="*/ 268700 h 1424940"/>
                <a:gd name="connsiteX6" fmla="*/ 5910358 w 6095524"/>
                <a:gd name="connsiteY6" fmla="*/ 320231 h 1424940"/>
                <a:gd name="connsiteX7" fmla="*/ 5835777 w 6095524"/>
                <a:gd name="connsiteY7" fmla="*/ 383953 h 1424940"/>
                <a:gd name="connsiteX8" fmla="*/ 5781008 w 6095524"/>
                <a:gd name="connsiteY8" fmla="*/ 459581 h 1424940"/>
                <a:gd name="connsiteX9" fmla="*/ 5765673 w 6095524"/>
                <a:gd name="connsiteY9" fmla="*/ 477584 h 1424940"/>
                <a:gd name="connsiteX10" fmla="*/ 5723763 w 6095524"/>
                <a:gd name="connsiteY10" fmla="*/ 500158 h 1424940"/>
                <a:gd name="connsiteX11" fmla="*/ 5686711 w 6095524"/>
                <a:gd name="connsiteY11" fmla="*/ 517112 h 1424940"/>
                <a:gd name="connsiteX12" fmla="*/ 5659850 w 6095524"/>
                <a:gd name="connsiteY12" fmla="*/ 535877 h 1424940"/>
                <a:gd name="connsiteX13" fmla="*/ 5637181 w 6095524"/>
                <a:gd name="connsiteY13" fmla="*/ 553117 h 1424940"/>
                <a:gd name="connsiteX14" fmla="*/ 5585841 w 6095524"/>
                <a:gd name="connsiteY14" fmla="*/ 597694 h 1424940"/>
                <a:gd name="connsiteX15" fmla="*/ 5528977 w 6095524"/>
                <a:gd name="connsiteY15" fmla="*/ 635318 h 1424940"/>
                <a:gd name="connsiteX16" fmla="*/ 5483256 w 6095524"/>
                <a:gd name="connsiteY16" fmla="*/ 681419 h 1424940"/>
                <a:gd name="connsiteX17" fmla="*/ 5464397 w 6095524"/>
                <a:gd name="connsiteY17" fmla="*/ 706374 h 1424940"/>
                <a:gd name="connsiteX18" fmla="*/ 5424773 w 6095524"/>
                <a:gd name="connsiteY18" fmla="*/ 723424 h 1424940"/>
                <a:gd name="connsiteX19" fmla="*/ 5381815 w 6095524"/>
                <a:gd name="connsiteY19" fmla="*/ 750094 h 1424940"/>
                <a:gd name="connsiteX20" fmla="*/ 5351335 w 6095524"/>
                <a:gd name="connsiteY20" fmla="*/ 776573 h 1424940"/>
                <a:gd name="connsiteX21" fmla="*/ 5327809 w 6095524"/>
                <a:gd name="connsiteY21" fmla="*/ 794290 h 1424940"/>
                <a:gd name="connsiteX22" fmla="*/ 5294566 w 6095524"/>
                <a:gd name="connsiteY22" fmla="*/ 812102 h 1424940"/>
                <a:gd name="connsiteX23" fmla="*/ 5261229 w 6095524"/>
                <a:gd name="connsiteY23" fmla="*/ 835438 h 1424940"/>
                <a:gd name="connsiteX24" fmla="*/ 5245037 w 6095524"/>
                <a:gd name="connsiteY24" fmla="*/ 849821 h 1424940"/>
                <a:gd name="connsiteX25" fmla="*/ 5213699 w 6095524"/>
                <a:gd name="connsiteY25" fmla="*/ 873728 h 1424940"/>
                <a:gd name="connsiteX26" fmla="*/ 5181409 w 6095524"/>
                <a:gd name="connsiteY26" fmla="*/ 896017 h 1424940"/>
                <a:gd name="connsiteX27" fmla="*/ 5120735 w 6095524"/>
                <a:gd name="connsiteY27" fmla="*/ 921544 h 1424940"/>
                <a:gd name="connsiteX28" fmla="*/ 5065490 w 6095524"/>
                <a:gd name="connsiteY28" fmla="*/ 959072 h 1424940"/>
                <a:gd name="connsiteX29" fmla="*/ 5021675 w 6095524"/>
                <a:gd name="connsiteY29" fmla="*/ 986504 h 1424940"/>
                <a:gd name="connsiteX30" fmla="*/ 4996148 w 6095524"/>
                <a:gd name="connsiteY30" fmla="*/ 1004507 h 1424940"/>
                <a:gd name="connsiteX31" fmla="*/ 4949285 w 6095524"/>
                <a:gd name="connsiteY31" fmla="*/ 1044702 h 1424940"/>
                <a:gd name="connsiteX32" fmla="*/ 4876609 w 6095524"/>
                <a:gd name="connsiteY32" fmla="*/ 1086993 h 1424940"/>
                <a:gd name="connsiteX33" fmla="*/ 4832699 w 6095524"/>
                <a:gd name="connsiteY33" fmla="*/ 1109853 h 1424940"/>
                <a:gd name="connsiteX34" fmla="*/ 4738211 w 6095524"/>
                <a:gd name="connsiteY34" fmla="*/ 1144334 h 1424940"/>
                <a:gd name="connsiteX35" fmla="*/ 4707731 w 6095524"/>
                <a:gd name="connsiteY35" fmla="*/ 1156621 h 1424940"/>
                <a:gd name="connsiteX36" fmla="*/ 4672870 w 6095524"/>
                <a:gd name="connsiteY36" fmla="*/ 1164717 h 1424940"/>
                <a:gd name="connsiteX37" fmla="*/ 4616863 w 6095524"/>
                <a:gd name="connsiteY37" fmla="*/ 1183862 h 1424940"/>
                <a:gd name="connsiteX38" fmla="*/ 4507516 w 6095524"/>
                <a:gd name="connsiteY38" fmla="*/ 1216819 h 1424940"/>
                <a:gd name="connsiteX39" fmla="*/ 4483513 w 6095524"/>
                <a:gd name="connsiteY39" fmla="*/ 1221867 h 1424940"/>
                <a:gd name="connsiteX40" fmla="*/ 4422362 w 6095524"/>
                <a:gd name="connsiteY40" fmla="*/ 1243108 h 1424940"/>
                <a:gd name="connsiteX41" fmla="*/ 4385691 w 6095524"/>
                <a:gd name="connsiteY41" fmla="*/ 1257395 h 1424940"/>
                <a:gd name="connsiteX42" fmla="*/ 4355306 w 6095524"/>
                <a:gd name="connsiteY42" fmla="*/ 1265587 h 1424940"/>
                <a:gd name="connsiteX43" fmla="*/ 4328446 w 6095524"/>
                <a:gd name="connsiteY43" fmla="*/ 1269397 h 1424940"/>
                <a:gd name="connsiteX44" fmla="*/ 4257770 w 6095524"/>
                <a:gd name="connsiteY44" fmla="*/ 1288256 h 1424940"/>
                <a:gd name="connsiteX45" fmla="*/ 4229576 w 6095524"/>
                <a:gd name="connsiteY45" fmla="*/ 1295686 h 1424940"/>
                <a:gd name="connsiteX46" fmla="*/ 4156424 w 6095524"/>
                <a:gd name="connsiteY46" fmla="*/ 1321213 h 1424940"/>
                <a:gd name="connsiteX47" fmla="*/ 4094416 w 6095524"/>
                <a:gd name="connsiteY47" fmla="*/ 1338072 h 1424940"/>
                <a:gd name="connsiteX48" fmla="*/ 4068509 w 6095524"/>
                <a:gd name="connsiteY48" fmla="*/ 1346168 h 1424940"/>
                <a:gd name="connsiteX49" fmla="*/ 4009263 w 6095524"/>
                <a:gd name="connsiteY49" fmla="*/ 1359694 h 1424940"/>
                <a:gd name="connsiteX50" fmla="*/ 3975735 w 6095524"/>
                <a:gd name="connsiteY50" fmla="*/ 1369219 h 1424940"/>
                <a:gd name="connsiteX51" fmla="*/ 3893915 w 6095524"/>
                <a:gd name="connsiteY51" fmla="*/ 1379982 h 1424940"/>
                <a:gd name="connsiteX52" fmla="*/ 3809428 w 6095524"/>
                <a:gd name="connsiteY52" fmla="*/ 1390364 h 1424940"/>
                <a:gd name="connsiteX53" fmla="*/ 3763042 w 6095524"/>
                <a:gd name="connsiteY53" fmla="*/ 1393793 h 1424940"/>
                <a:gd name="connsiteX54" fmla="*/ 3722561 w 6095524"/>
                <a:gd name="connsiteY54" fmla="*/ 1399223 h 1424940"/>
                <a:gd name="connsiteX55" fmla="*/ 3687318 w 6095524"/>
                <a:gd name="connsiteY55" fmla="*/ 1402652 h 1424940"/>
                <a:gd name="connsiteX56" fmla="*/ 3631216 w 6095524"/>
                <a:gd name="connsiteY56" fmla="*/ 1409605 h 1424940"/>
                <a:gd name="connsiteX57" fmla="*/ 3607880 w 6095524"/>
                <a:gd name="connsiteY57" fmla="*/ 1411415 h 1424940"/>
                <a:gd name="connsiteX58" fmla="*/ 3552825 w 6095524"/>
                <a:gd name="connsiteY58" fmla="*/ 1411319 h 1424940"/>
                <a:gd name="connsiteX59" fmla="*/ 3533680 w 6095524"/>
                <a:gd name="connsiteY59" fmla="*/ 1410367 h 1424940"/>
                <a:gd name="connsiteX60" fmla="*/ 3496818 w 6095524"/>
                <a:gd name="connsiteY60" fmla="*/ 1398556 h 1424940"/>
                <a:gd name="connsiteX61" fmla="*/ 3492437 w 6095524"/>
                <a:gd name="connsiteY61" fmla="*/ 1397699 h 1424940"/>
                <a:gd name="connsiteX62" fmla="*/ 3468243 w 6095524"/>
                <a:gd name="connsiteY62" fmla="*/ 1393031 h 1424940"/>
                <a:gd name="connsiteX63" fmla="*/ 3455003 w 6095524"/>
                <a:gd name="connsiteY63" fmla="*/ 1391507 h 1424940"/>
                <a:gd name="connsiteX64" fmla="*/ 3404711 w 6095524"/>
                <a:gd name="connsiteY64" fmla="*/ 1381792 h 1424940"/>
                <a:gd name="connsiteX65" fmla="*/ 3375756 w 6095524"/>
                <a:gd name="connsiteY65" fmla="*/ 1377220 h 1424940"/>
                <a:gd name="connsiteX66" fmla="*/ 3352324 w 6095524"/>
                <a:gd name="connsiteY66" fmla="*/ 1377887 h 1424940"/>
                <a:gd name="connsiteX67" fmla="*/ 3311176 w 6095524"/>
                <a:gd name="connsiteY67" fmla="*/ 1378744 h 1424940"/>
                <a:gd name="connsiteX68" fmla="*/ 3298031 w 6095524"/>
                <a:gd name="connsiteY68" fmla="*/ 1380935 h 1424940"/>
                <a:gd name="connsiteX69" fmla="*/ 3238595 w 6095524"/>
                <a:gd name="connsiteY69" fmla="*/ 1374648 h 1424940"/>
                <a:gd name="connsiteX70" fmla="*/ 3204686 w 6095524"/>
                <a:gd name="connsiteY70" fmla="*/ 1374172 h 1424940"/>
                <a:gd name="connsiteX71" fmla="*/ 3166491 w 6095524"/>
                <a:gd name="connsiteY71" fmla="*/ 1366361 h 1424940"/>
                <a:gd name="connsiteX72" fmla="*/ 3155347 w 6095524"/>
                <a:gd name="connsiteY72" fmla="*/ 1366742 h 1424940"/>
                <a:gd name="connsiteX73" fmla="*/ 3142869 w 6095524"/>
                <a:gd name="connsiteY73" fmla="*/ 1367409 h 1424940"/>
                <a:gd name="connsiteX74" fmla="*/ 3104578 w 6095524"/>
                <a:gd name="connsiteY74" fmla="*/ 1367981 h 1424940"/>
                <a:gd name="connsiteX75" fmla="*/ 3081337 w 6095524"/>
                <a:gd name="connsiteY75" fmla="*/ 1370838 h 1424940"/>
                <a:gd name="connsiteX76" fmla="*/ 3037047 w 6095524"/>
                <a:gd name="connsiteY76" fmla="*/ 1369124 h 1424940"/>
                <a:gd name="connsiteX77" fmla="*/ 3020663 w 6095524"/>
                <a:gd name="connsiteY77" fmla="*/ 1371600 h 1424940"/>
                <a:gd name="connsiteX78" fmla="*/ 2979230 w 6095524"/>
                <a:gd name="connsiteY78" fmla="*/ 1371886 h 1424940"/>
                <a:gd name="connsiteX79" fmla="*/ 2942082 w 6095524"/>
                <a:gd name="connsiteY79" fmla="*/ 1370457 h 1424940"/>
                <a:gd name="connsiteX80" fmla="*/ 2906268 w 6095524"/>
                <a:gd name="connsiteY80" fmla="*/ 1371219 h 1424940"/>
                <a:gd name="connsiteX81" fmla="*/ 2880646 w 6095524"/>
                <a:gd name="connsiteY81" fmla="*/ 1374362 h 1424940"/>
                <a:gd name="connsiteX82" fmla="*/ 2852833 w 6095524"/>
                <a:gd name="connsiteY82" fmla="*/ 1376267 h 1424940"/>
                <a:gd name="connsiteX83" fmla="*/ 2776157 w 6095524"/>
                <a:gd name="connsiteY83" fmla="*/ 1387602 h 1424940"/>
                <a:gd name="connsiteX84" fmla="*/ 2761965 w 6095524"/>
                <a:gd name="connsiteY84" fmla="*/ 1384840 h 1424940"/>
                <a:gd name="connsiteX85" fmla="*/ 2681383 w 6095524"/>
                <a:gd name="connsiteY85" fmla="*/ 1382268 h 1424940"/>
                <a:gd name="connsiteX86" fmla="*/ 2663857 w 6095524"/>
                <a:gd name="connsiteY86" fmla="*/ 1382459 h 1424940"/>
                <a:gd name="connsiteX87" fmla="*/ 2616803 w 6095524"/>
                <a:gd name="connsiteY87" fmla="*/ 1371219 h 1424940"/>
                <a:gd name="connsiteX88" fmla="*/ 2544223 w 6095524"/>
                <a:gd name="connsiteY88" fmla="*/ 1389031 h 1424940"/>
                <a:gd name="connsiteX89" fmla="*/ 2476309 w 6095524"/>
                <a:gd name="connsiteY89" fmla="*/ 1411319 h 1424940"/>
                <a:gd name="connsiteX90" fmla="*/ 2467737 w 6095524"/>
                <a:gd name="connsiteY90" fmla="*/ 1414177 h 1424940"/>
                <a:gd name="connsiteX91" fmla="*/ 2443353 w 6095524"/>
                <a:gd name="connsiteY91" fmla="*/ 1419035 h 1424940"/>
                <a:gd name="connsiteX92" fmla="*/ 2413159 w 6095524"/>
                <a:gd name="connsiteY92" fmla="*/ 1420749 h 1424940"/>
                <a:gd name="connsiteX93" fmla="*/ 2374868 w 6095524"/>
                <a:gd name="connsiteY93" fmla="*/ 1424940 h 1424940"/>
                <a:gd name="connsiteX94" fmla="*/ 2344198 w 6095524"/>
                <a:gd name="connsiteY94" fmla="*/ 1419701 h 1424940"/>
                <a:gd name="connsiteX95" fmla="*/ 2301335 w 6095524"/>
                <a:gd name="connsiteY95" fmla="*/ 1411891 h 1424940"/>
                <a:gd name="connsiteX96" fmla="*/ 2260949 w 6095524"/>
                <a:gd name="connsiteY96" fmla="*/ 1404461 h 1424940"/>
                <a:gd name="connsiteX97" fmla="*/ 2248186 w 6095524"/>
                <a:gd name="connsiteY97" fmla="*/ 1413224 h 1424940"/>
                <a:gd name="connsiteX98" fmla="*/ 2228469 w 6095524"/>
                <a:gd name="connsiteY98" fmla="*/ 1420844 h 1424940"/>
                <a:gd name="connsiteX99" fmla="*/ 2206562 w 6095524"/>
                <a:gd name="connsiteY99" fmla="*/ 1411700 h 1424940"/>
                <a:gd name="connsiteX100" fmla="*/ 2155317 w 6095524"/>
                <a:gd name="connsiteY100" fmla="*/ 1392746 h 1424940"/>
                <a:gd name="connsiteX101" fmla="*/ 2122932 w 6095524"/>
                <a:gd name="connsiteY101" fmla="*/ 1391888 h 1424940"/>
                <a:gd name="connsiteX102" fmla="*/ 2052542 w 6095524"/>
                <a:gd name="connsiteY102" fmla="*/ 1383792 h 1424940"/>
                <a:gd name="connsiteX103" fmla="*/ 2006537 w 6095524"/>
                <a:gd name="connsiteY103" fmla="*/ 1372267 h 1424940"/>
                <a:gd name="connsiteX104" fmla="*/ 1973486 w 6095524"/>
                <a:gd name="connsiteY104" fmla="*/ 1359218 h 1424940"/>
                <a:gd name="connsiteX105" fmla="*/ 1926146 w 6095524"/>
                <a:gd name="connsiteY105" fmla="*/ 1342168 h 1424940"/>
                <a:gd name="connsiteX106" fmla="*/ 1878616 w 6095524"/>
                <a:gd name="connsiteY106" fmla="*/ 1333310 h 1424940"/>
                <a:gd name="connsiteX107" fmla="*/ 1844231 w 6095524"/>
                <a:gd name="connsiteY107" fmla="*/ 1322165 h 1424940"/>
                <a:gd name="connsiteX108" fmla="*/ 1802225 w 6095524"/>
                <a:gd name="connsiteY108" fmla="*/ 1314545 h 1424940"/>
                <a:gd name="connsiteX109" fmla="*/ 1766983 w 6095524"/>
                <a:gd name="connsiteY109" fmla="*/ 1314260 h 1424940"/>
                <a:gd name="connsiteX110" fmla="*/ 1711738 w 6095524"/>
                <a:gd name="connsiteY110" fmla="*/ 1315593 h 1424940"/>
                <a:gd name="connsiteX111" fmla="*/ 1644111 w 6095524"/>
                <a:gd name="connsiteY111" fmla="*/ 1292543 h 1424940"/>
                <a:gd name="connsiteX112" fmla="*/ 1616774 w 6095524"/>
                <a:gd name="connsiteY112" fmla="*/ 1287399 h 1424940"/>
                <a:gd name="connsiteX113" fmla="*/ 1591056 w 6095524"/>
                <a:gd name="connsiteY113" fmla="*/ 1285018 h 1424940"/>
                <a:gd name="connsiteX114" fmla="*/ 1536478 w 6095524"/>
                <a:gd name="connsiteY114" fmla="*/ 1269683 h 1424940"/>
                <a:gd name="connsiteX115" fmla="*/ 1514285 w 6095524"/>
                <a:gd name="connsiteY115" fmla="*/ 1264634 h 1424940"/>
                <a:gd name="connsiteX116" fmla="*/ 1483233 w 6095524"/>
                <a:gd name="connsiteY116" fmla="*/ 1264730 h 1424940"/>
                <a:gd name="connsiteX117" fmla="*/ 1426750 w 6095524"/>
                <a:gd name="connsiteY117" fmla="*/ 1257681 h 1424940"/>
                <a:gd name="connsiteX118" fmla="*/ 1370362 w 6095524"/>
                <a:gd name="connsiteY118" fmla="*/ 1237107 h 1424940"/>
                <a:gd name="connsiteX119" fmla="*/ 1346454 w 6095524"/>
                <a:gd name="connsiteY119" fmla="*/ 1239107 h 1424940"/>
                <a:gd name="connsiteX120" fmla="*/ 1337882 w 6095524"/>
                <a:gd name="connsiteY120" fmla="*/ 1238631 h 1424940"/>
                <a:gd name="connsiteX121" fmla="*/ 1260825 w 6095524"/>
                <a:gd name="connsiteY121" fmla="*/ 1227296 h 1424940"/>
                <a:gd name="connsiteX122" fmla="*/ 1253109 w 6095524"/>
                <a:gd name="connsiteY122" fmla="*/ 1226058 h 1424940"/>
                <a:gd name="connsiteX123" fmla="*/ 1216915 w 6095524"/>
                <a:gd name="connsiteY123" fmla="*/ 1215962 h 1424940"/>
                <a:gd name="connsiteX124" fmla="*/ 1125664 w 6095524"/>
                <a:gd name="connsiteY124" fmla="*/ 1209675 h 1424940"/>
                <a:gd name="connsiteX125" fmla="*/ 1120045 w 6095524"/>
                <a:gd name="connsiteY125" fmla="*/ 1208913 h 1424940"/>
                <a:gd name="connsiteX126" fmla="*/ 1089469 w 6095524"/>
                <a:gd name="connsiteY126" fmla="*/ 1213961 h 1424940"/>
                <a:gd name="connsiteX127" fmla="*/ 1074325 w 6095524"/>
                <a:gd name="connsiteY127" fmla="*/ 1221105 h 1424940"/>
                <a:gd name="connsiteX128" fmla="*/ 1050703 w 6095524"/>
                <a:gd name="connsiteY128" fmla="*/ 1228535 h 1424940"/>
                <a:gd name="connsiteX129" fmla="*/ 1026700 w 6095524"/>
                <a:gd name="connsiteY129" fmla="*/ 1231297 h 1424940"/>
                <a:gd name="connsiteX130" fmla="*/ 986409 w 6095524"/>
                <a:gd name="connsiteY130" fmla="*/ 1220057 h 1424940"/>
                <a:gd name="connsiteX131" fmla="*/ 971741 w 6095524"/>
                <a:gd name="connsiteY131" fmla="*/ 1218914 h 1424940"/>
                <a:gd name="connsiteX132" fmla="*/ 939070 w 6095524"/>
                <a:gd name="connsiteY132" fmla="*/ 1213485 h 1424940"/>
                <a:gd name="connsiteX133" fmla="*/ 910495 w 6095524"/>
                <a:gd name="connsiteY133" fmla="*/ 1213866 h 1424940"/>
                <a:gd name="connsiteX134" fmla="*/ 887540 w 6095524"/>
                <a:gd name="connsiteY134" fmla="*/ 1222534 h 1424940"/>
                <a:gd name="connsiteX135" fmla="*/ 854202 w 6095524"/>
                <a:gd name="connsiteY135" fmla="*/ 1224248 h 1424940"/>
                <a:gd name="connsiteX136" fmla="*/ 832675 w 6095524"/>
                <a:gd name="connsiteY136" fmla="*/ 1217962 h 1424940"/>
                <a:gd name="connsiteX137" fmla="*/ 828294 w 6095524"/>
                <a:gd name="connsiteY137" fmla="*/ 1217105 h 1424940"/>
                <a:gd name="connsiteX138" fmla="*/ 772001 w 6095524"/>
                <a:gd name="connsiteY138" fmla="*/ 1216723 h 1424940"/>
                <a:gd name="connsiteX139" fmla="*/ 701707 w 6095524"/>
                <a:gd name="connsiteY139" fmla="*/ 1235678 h 1424940"/>
                <a:gd name="connsiteX140" fmla="*/ 690086 w 6095524"/>
                <a:gd name="connsiteY140" fmla="*/ 1239679 h 1424940"/>
                <a:gd name="connsiteX141" fmla="*/ 633412 w 6095524"/>
                <a:gd name="connsiteY141" fmla="*/ 1246632 h 1424940"/>
                <a:gd name="connsiteX142" fmla="*/ 603028 w 6095524"/>
                <a:gd name="connsiteY142" fmla="*/ 1253681 h 1424940"/>
                <a:gd name="connsiteX143" fmla="*/ 581120 w 6095524"/>
                <a:gd name="connsiteY143" fmla="*/ 1254062 h 1424940"/>
                <a:gd name="connsiteX144" fmla="*/ 554642 w 6095524"/>
                <a:gd name="connsiteY144" fmla="*/ 1266539 h 1424940"/>
                <a:gd name="connsiteX145" fmla="*/ 545973 w 6095524"/>
                <a:gd name="connsiteY145" fmla="*/ 1271969 h 1424940"/>
                <a:gd name="connsiteX146" fmla="*/ 535591 w 6095524"/>
                <a:gd name="connsiteY146" fmla="*/ 1275207 h 1424940"/>
                <a:gd name="connsiteX147" fmla="*/ 488538 w 6095524"/>
                <a:gd name="connsiteY147" fmla="*/ 1285494 h 1424940"/>
                <a:gd name="connsiteX148" fmla="*/ 480155 w 6095524"/>
                <a:gd name="connsiteY148" fmla="*/ 1291304 h 1424940"/>
                <a:gd name="connsiteX149" fmla="*/ 474535 w 6095524"/>
                <a:gd name="connsiteY149" fmla="*/ 1294924 h 1424940"/>
                <a:gd name="connsiteX150" fmla="*/ 428816 w 6095524"/>
                <a:gd name="connsiteY150" fmla="*/ 1301020 h 1424940"/>
                <a:gd name="connsiteX151" fmla="*/ 400241 w 6095524"/>
                <a:gd name="connsiteY151" fmla="*/ 1318260 h 1424940"/>
                <a:gd name="connsiteX152" fmla="*/ 392431 w 6095524"/>
                <a:gd name="connsiteY152" fmla="*/ 1325594 h 1424940"/>
                <a:gd name="connsiteX153" fmla="*/ 365093 w 6095524"/>
                <a:gd name="connsiteY153" fmla="*/ 1336643 h 1424940"/>
                <a:gd name="connsiteX154" fmla="*/ 273177 w 6095524"/>
                <a:gd name="connsiteY154" fmla="*/ 1357884 h 1424940"/>
                <a:gd name="connsiteX155" fmla="*/ 246888 w 6095524"/>
                <a:gd name="connsiteY155" fmla="*/ 1350359 h 1424940"/>
                <a:gd name="connsiteX156" fmla="*/ 196977 w 6095524"/>
                <a:gd name="connsiteY156" fmla="*/ 1370552 h 1424940"/>
                <a:gd name="connsiteX157" fmla="*/ 153352 w 6095524"/>
                <a:gd name="connsiteY157" fmla="*/ 1381982 h 1424940"/>
                <a:gd name="connsiteX158" fmla="*/ 137160 w 6095524"/>
                <a:gd name="connsiteY158" fmla="*/ 1384745 h 1424940"/>
                <a:gd name="connsiteX159" fmla="*/ 85917 w 6095524"/>
                <a:gd name="connsiteY159" fmla="*/ 1389793 h 1424940"/>
                <a:gd name="connsiteX160" fmla="*/ 59532 w 6095524"/>
                <a:gd name="connsiteY160" fmla="*/ 1401223 h 1424940"/>
                <a:gd name="connsiteX161" fmla="*/ 30325 w 6095524"/>
                <a:gd name="connsiteY161" fmla="*/ 1409974 h 1424940"/>
                <a:gd name="connsiteX162" fmla="*/ 0 w 6095524"/>
                <a:gd name="connsiteY162" fmla="*/ 1412360 h 1424940"/>
                <a:gd name="connsiteX163" fmla="*/ 0 w 6095524"/>
                <a:gd name="connsiteY163" fmla="*/ 1058622 h 1424940"/>
                <a:gd name="connsiteX164" fmla="*/ 17145 w 6095524"/>
                <a:gd name="connsiteY164" fmla="*/ 1060228 h 1424940"/>
                <a:gd name="connsiteX165" fmla="*/ 44672 w 6095524"/>
                <a:gd name="connsiteY165" fmla="*/ 1066324 h 1424940"/>
                <a:gd name="connsiteX166" fmla="*/ 84677 w 6095524"/>
                <a:gd name="connsiteY166" fmla="*/ 1076230 h 1424940"/>
                <a:gd name="connsiteX167" fmla="*/ 132017 w 6095524"/>
                <a:gd name="connsiteY167" fmla="*/ 1064990 h 1424940"/>
                <a:gd name="connsiteX168" fmla="*/ 136779 w 6095524"/>
                <a:gd name="connsiteY168" fmla="*/ 1060323 h 1424940"/>
                <a:gd name="connsiteX169" fmla="*/ 187547 w 6095524"/>
                <a:gd name="connsiteY169" fmla="*/ 1049179 h 1424940"/>
                <a:gd name="connsiteX170" fmla="*/ 270891 w 6095524"/>
                <a:gd name="connsiteY170" fmla="*/ 1036415 h 1424940"/>
                <a:gd name="connsiteX171" fmla="*/ 276320 w 6095524"/>
                <a:gd name="connsiteY171" fmla="*/ 1035558 h 1424940"/>
                <a:gd name="connsiteX172" fmla="*/ 323755 w 6095524"/>
                <a:gd name="connsiteY172" fmla="*/ 1061561 h 1424940"/>
                <a:gd name="connsiteX173" fmla="*/ 361855 w 6095524"/>
                <a:gd name="connsiteY173" fmla="*/ 1057942 h 1424940"/>
                <a:gd name="connsiteX174" fmla="*/ 379571 w 6095524"/>
                <a:gd name="connsiteY174" fmla="*/ 1039939 h 1424940"/>
                <a:gd name="connsiteX175" fmla="*/ 430530 w 6095524"/>
                <a:gd name="connsiteY175" fmla="*/ 1025747 h 1424940"/>
                <a:gd name="connsiteX176" fmla="*/ 493300 w 6095524"/>
                <a:gd name="connsiteY176" fmla="*/ 1027176 h 1424940"/>
                <a:gd name="connsiteX177" fmla="*/ 537782 w 6095524"/>
                <a:gd name="connsiteY177" fmla="*/ 1025366 h 1424940"/>
                <a:gd name="connsiteX178" fmla="*/ 562166 w 6095524"/>
                <a:gd name="connsiteY178" fmla="*/ 1015746 h 1424940"/>
                <a:gd name="connsiteX179" fmla="*/ 579596 w 6095524"/>
                <a:gd name="connsiteY179" fmla="*/ 1016699 h 1424940"/>
                <a:gd name="connsiteX180" fmla="*/ 612362 w 6095524"/>
                <a:gd name="connsiteY180" fmla="*/ 1023557 h 1424940"/>
                <a:gd name="connsiteX181" fmla="*/ 716090 w 6095524"/>
                <a:gd name="connsiteY181" fmla="*/ 1031653 h 1424940"/>
                <a:gd name="connsiteX182" fmla="*/ 758381 w 6095524"/>
                <a:gd name="connsiteY182" fmla="*/ 1018985 h 1424940"/>
                <a:gd name="connsiteX183" fmla="*/ 771049 w 6095524"/>
                <a:gd name="connsiteY183" fmla="*/ 1018699 h 1424940"/>
                <a:gd name="connsiteX184" fmla="*/ 799433 w 6095524"/>
                <a:gd name="connsiteY184" fmla="*/ 1023652 h 1424940"/>
                <a:gd name="connsiteX185" fmla="*/ 858012 w 6095524"/>
                <a:gd name="connsiteY185" fmla="*/ 1020318 h 1424940"/>
                <a:gd name="connsiteX186" fmla="*/ 879634 w 6095524"/>
                <a:gd name="connsiteY186" fmla="*/ 1015270 h 1424940"/>
                <a:gd name="connsiteX187" fmla="*/ 891635 w 6095524"/>
                <a:gd name="connsiteY187" fmla="*/ 1012031 h 1424940"/>
                <a:gd name="connsiteX188" fmla="*/ 953262 w 6095524"/>
                <a:gd name="connsiteY188" fmla="*/ 1003078 h 1424940"/>
                <a:gd name="connsiteX189" fmla="*/ 980694 w 6095524"/>
                <a:gd name="connsiteY189" fmla="*/ 993458 h 1424940"/>
                <a:gd name="connsiteX190" fmla="*/ 988124 w 6095524"/>
                <a:gd name="connsiteY190" fmla="*/ 992029 h 1424940"/>
                <a:gd name="connsiteX191" fmla="*/ 1028795 w 6095524"/>
                <a:gd name="connsiteY191" fmla="*/ 996029 h 1424940"/>
                <a:gd name="connsiteX192" fmla="*/ 1059275 w 6095524"/>
                <a:gd name="connsiteY192" fmla="*/ 1011555 h 1424940"/>
                <a:gd name="connsiteX193" fmla="*/ 1065181 w 6095524"/>
                <a:gd name="connsiteY193" fmla="*/ 1016794 h 1424940"/>
                <a:gd name="connsiteX194" fmla="*/ 1150144 w 6095524"/>
                <a:gd name="connsiteY194" fmla="*/ 1014984 h 1424940"/>
                <a:gd name="connsiteX195" fmla="*/ 1163193 w 6095524"/>
                <a:gd name="connsiteY195" fmla="*/ 1012793 h 1424940"/>
                <a:gd name="connsiteX196" fmla="*/ 1226249 w 6095524"/>
                <a:gd name="connsiteY196" fmla="*/ 1021937 h 1424940"/>
                <a:gd name="connsiteX197" fmla="*/ 1244632 w 6095524"/>
                <a:gd name="connsiteY197" fmla="*/ 1023747 h 1424940"/>
                <a:gd name="connsiteX198" fmla="*/ 1310545 w 6095524"/>
                <a:gd name="connsiteY198" fmla="*/ 1031939 h 1424940"/>
                <a:gd name="connsiteX199" fmla="*/ 1319879 w 6095524"/>
                <a:gd name="connsiteY199" fmla="*/ 1024319 h 1424940"/>
                <a:gd name="connsiteX200" fmla="*/ 1346740 w 6095524"/>
                <a:gd name="connsiteY200" fmla="*/ 1005173 h 1424940"/>
                <a:gd name="connsiteX201" fmla="*/ 1399699 w 6095524"/>
                <a:gd name="connsiteY201" fmla="*/ 988219 h 1424940"/>
                <a:gd name="connsiteX202" fmla="*/ 1414082 w 6095524"/>
                <a:gd name="connsiteY202" fmla="*/ 989171 h 1424940"/>
                <a:gd name="connsiteX203" fmla="*/ 1450467 w 6095524"/>
                <a:gd name="connsiteY203" fmla="*/ 1017461 h 1424940"/>
                <a:gd name="connsiteX204" fmla="*/ 1468184 w 6095524"/>
                <a:gd name="connsiteY204" fmla="*/ 1028795 h 1424940"/>
                <a:gd name="connsiteX205" fmla="*/ 1518476 w 6095524"/>
                <a:gd name="connsiteY205" fmla="*/ 1049655 h 1424940"/>
                <a:gd name="connsiteX206" fmla="*/ 1522667 w 6095524"/>
                <a:gd name="connsiteY206" fmla="*/ 1053465 h 1424940"/>
                <a:gd name="connsiteX207" fmla="*/ 1559814 w 6095524"/>
                <a:gd name="connsiteY207" fmla="*/ 1098709 h 1424940"/>
                <a:gd name="connsiteX208" fmla="*/ 1568196 w 6095524"/>
                <a:gd name="connsiteY208" fmla="*/ 1106424 h 1424940"/>
                <a:gd name="connsiteX209" fmla="*/ 1578293 w 6095524"/>
                <a:gd name="connsiteY209" fmla="*/ 1118426 h 1424940"/>
                <a:gd name="connsiteX210" fmla="*/ 1609820 w 6095524"/>
                <a:gd name="connsiteY210" fmla="*/ 1141667 h 1424940"/>
                <a:gd name="connsiteX211" fmla="*/ 1648873 w 6095524"/>
                <a:gd name="connsiteY211" fmla="*/ 1149096 h 1424940"/>
                <a:gd name="connsiteX212" fmla="*/ 1696022 w 6095524"/>
                <a:gd name="connsiteY212" fmla="*/ 1160431 h 1424940"/>
                <a:gd name="connsiteX213" fmla="*/ 1715739 w 6095524"/>
                <a:gd name="connsiteY213" fmla="*/ 1168051 h 1424940"/>
                <a:gd name="connsiteX214" fmla="*/ 1768602 w 6095524"/>
                <a:gd name="connsiteY214" fmla="*/ 1182529 h 1424940"/>
                <a:gd name="connsiteX215" fmla="*/ 1806321 w 6095524"/>
                <a:gd name="connsiteY215" fmla="*/ 1194721 h 1424940"/>
                <a:gd name="connsiteX216" fmla="*/ 1860709 w 6095524"/>
                <a:gd name="connsiteY216" fmla="*/ 1201865 h 1424940"/>
                <a:gd name="connsiteX217" fmla="*/ 1887093 w 6095524"/>
                <a:gd name="connsiteY217" fmla="*/ 1202150 h 1424940"/>
                <a:gd name="connsiteX218" fmla="*/ 1935575 w 6095524"/>
                <a:gd name="connsiteY218" fmla="*/ 1238726 h 1424940"/>
                <a:gd name="connsiteX219" fmla="*/ 1974247 w 6095524"/>
                <a:gd name="connsiteY219" fmla="*/ 1262920 h 1424940"/>
                <a:gd name="connsiteX220" fmla="*/ 2014919 w 6095524"/>
                <a:gd name="connsiteY220" fmla="*/ 1251204 h 1424940"/>
                <a:gd name="connsiteX221" fmla="*/ 2025968 w 6095524"/>
                <a:gd name="connsiteY221" fmla="*/ 1240155 h 1424940"/>
                <a:gd name="connsiteX222" fmla="*/ 2092643 w 6095524"/>
                <a:gd name="connsiteY222" fmla="*/ 1229678 h 1424940"/>
                <a:gd name="connsiteX223" fmla="*/ 2187893 w 6095524"/>
                <a:gd name="connsiteY223" fmla="*/ 1229297 h 1424940"/>
                <a:gd name="connsiteX224" fmla="*/ 2346294 w 6095524"/>
                <a:gd name="connsiteY224" fmla="*/ 1205484 h 1424940"/>
                <a:gd name="connsiteX225" fmla="*/ 2373916 w 6095524"/>
                <a:gd name="connsiteY225" fmla="*/ 1194435 h 1424940"/>
                <a:gd name="connsiteX226" fmla="*/ 2404967 w 6095524"/>
                <a:gd name="connsiteY226" fmla="*/ 1191673 h 1424940"/>
                <a:gd name="connsiteX227" fmla="*/ 2416874 w 6095524"/>
                <a:gd name="connsiteY227" fmla="*/ 1198436 h 1424940"/>
                <a:gd name="connsiteX228" fmla="*/ 2468975 w 6095524"/>
                <a:gd name="connsiteY228" fmla="*/ 1208532 h 1424940"/>
                <a:gd name="connsiteX229" fmla="*/ 2478882 w 6095524"/>
                <a:gd name="connsiteY229" fmla="*/ 1208723 h 1424940"/>
                <a:gd name="connsiteX230" fmla="*/ 2512791 w 6095524"/>
                <a:gd name="connsiteY230" fmla="*/ 1204436 h 1424940"/>
                <a:gd name="connsiteX231" fmla="*/ 2544223 w 6095524"/>
                <a:gd name="connsiteY231" fmla="*/ 1201960 h 1424940"/>
                <a:gd name="connsiteX232" fmla="*/ 2623471 w 6095524"/>
                <a:gd name="connsiteY232" fmla="*/ 1210056 h 1424940"/>
                <a:gd name="connsiteX233" fmla="*/ 2684241 w 6095524"/>
                <a:gd name="connsiteY233" fmla="*/ 1208151 h 1424940"/>
                <a:gd name="connsiteX234" fmla="*/ 2712244 w 6095524"/>
                <a:gd name="connsiteY234" fmla="*/ 1210056 h 1424940"/>
                <a:gd name="connsiteX235" fmla="*/ 2728055 w 6095524"/>
                <a:gd name="connsiteY235" fmla="*/ 1212914 h 1424940"/>
                <a:gd name="connsiteX236" fmla="*/ 2763869 w 6095524"/>
                <a:gd name="connsiteY236" fmla="*/ 1232821 h 1424940"/>
                <a:gd name="connsiteX237" fmla="*/ 2783491 w 6095524"/>
                <a:gd name="connsiteY237" fmla="*/ 1237298 h 1424940"/>
                <a:gd name="connsiteX238" fmla="*/ 2842546 w 6095524"/>
                <a:gd name="connsiteY238" fmla="*/ 1236917 h 1424940"/>
                <a:gd name="connsiteX239" fmla="*/ 2931128 w 6095524"/>
                <a:gd name="connsiteY239" fmla="*/ 1206913 h 1424940"/>
                <a:gd name="connsiteX240" fmla="*/ 2940368 w 6095524"/>
                <a:gd name="connsiteY240" fmla="*/ 1202912 h 1424940"/>
                <a:gd name="connsiteX241" fmla="*/ 2985421 w 6095524"/>
                <a:gd name="connsiteY241" fmla="*/ 1197959 h 1424940"/>
                <a:gd name="connsiteX242" fmla="*/ 3015996 w 6095524"/>
                <a:gd name="connsiteY242" fmla="*/ 1204722 h 1424940"/>
                <a:gd name="connsiteX243" fmla="*/ 3057621 w 6095524"/>
                <a:gd name="connsiteY243" fmla="*/ 1218724 h 1424940"/>
                <a:gd name="connsiteX244" fmla="*/ 3095054 w 6095524"/>
                <a:gd name="connsiteY244" fmla="*/ 1230440 h 1424940"/>
                <a:gd name="connsiteX245" fmla="*/ 3122295 w 6095524"/>
                <a:gd name="connsiteY245" fmla="*/ 1243679 h 1424940"/>
                <a:gd name="connsiteX246" fmla="*/ 3184589 w 6095524"/>
                <a:gd name="connsiteY246" fmla="*/ 1253395 h 1424940"/>
                <a:gd name="connsiteX247" fmla="*/ 3191066 w 6095524"/>
                <a:gd name="connsiteY247" fmla="*/ 1255014 h 1424940"/>
                <a:gd name="connsiteX248" fmla="*/ 3237929 w 6095524"/>
                <a:gd name="connsiteY248" fmla="*/ 1243203 h 1424940"/>
                <a:gd name="connsiteX249" fmla="*/ 3294221 w 6095524"/>
                <a:gd name="connsiteY249" fmla="*/ 1231202 h 1424940"/>
                <a:gd name="connsiteX250" fmla="*/ 3314319 w 6095524"/>
                <a:gd name="connsiteY250" fmla="*/ 1235297 h 1424940"/>
                <a:gd name="connsiteX251" fmla="*/ 3341846 w 6095524"/>
                <a:gd name="connsiteY251" fmla="*/ 1241108 h 1424940"/>
                <a:gd name="connsiteX252" fmla="*/ 3367373 w 6095524"/>
                <a:gd name="connsiteY252" fmla="*/ 1238060 h 1424940"/>
                <a:gd name="connsiteX253" fmla="*/ 3382899 w 6095524"/>
                <a:gd name="connsiteY253" fmla="*/ 1237774 h 1424940"/>
                <a:gd name="connsiteX254" fmla="*/ 3453765 w 6095524"/>
                <a:gd name="connsiteY254" fmla="*/ 1273397 h 1424940"/>
                <a:gd name="connsiteX255" fmla="*/ 3471767 w 6095524"/>
                <a:gd name="connsiteY255" fmla="*/ 1276350 h 1424940"/>
                <a:gd name="connsiteX256" fmla="*/ 3481959 w 6095524"/>
                <a:gd name="connsiteY256" fmla="*/ 1280732 h 1424940"/>
                <a:gd name="connsiteX257" fmla="*/ 3543396 w 6095524"/>
                <a:gd name="connsiteY257" fmla="*/ 1324928 h 1424940"/>
                <a:gd name="connsiteX258" fmla="*/ 3569494 w 6095524"/>
                <a:gd name="connsiteY258" fmla="*/ 1333881 h 1424940"/>
                <a:gd name="connsiteX259" fmla="*/ 3598164 w 6095524"/>
                <a:gd name="connsiteY259" fmla="*/ 1332071 h 1424940"/>
                <a:gd name="connsiteX260" fmla="*/ 3614738 w 6095524"/>
                <a:gd name="connsiteY260" fmla="*/ 1328833 h 1424940"/>
                <a:gd name="connsiteX261" fmla="*/ 3655886 w 6095524"/>
                <a:gd name="connsiteY261" fmla="*/ 1300734 h 1424940"/>
                <a:gd name="connsiteX262" fmla="*/ 3679317 w 6095524"/>
                <a:gd name="connsiteY262" fmla="*/ 1301687 h 1424940"/>
                <a:gd name="connsiteX263" fmla="*/ 3715893 w 6095524"/>
                <a:gd name="connsiteY263" fmla="*/ 1321022 h 1424940"/>
                <a:gd name="connsiteX264" fmla="*/ 3782282 w 6095524"/>
                <a:gd name="connsiteY264" fmla="*/ 1329690 h 1424940"/>
                <a:gd name="connsiteX265" fmla="*/ 3816001 w 6095524"/>
                <a:gd name="connsiteY265" fmla="*/ 1302639 h 1424940"/>
                <a:gd name="connsiteX266" fmla="*/ 3833431 w 6095524"/>
                <a:gd name="connsiteY266" fmla="*/ 1276636 h 1424940"/>
                <a:gd name="connsiteX267" fmla="*/ 3883819 w 6095524"/>
                <a:gd name="connsiteY267" fmla="*/ 1246442 h 1424940"/>
                <a:gd name="connsiteX268" fmla="*/ 3895821 w 6095524"/>
                <a:gd name="connsiteY268" fmla="*/ 1257681 h 1424940"/>
                <a:gd name="connsiteX269" fmla="*/ 3932778 w 6095524"/>
                <a:gd name="connsiteY269" fmla="*/ 1262444 h 1424940"/>
                <a:gd name="connsiteX270" fmla="*/ 3972782 w 6095524"/>
                <a:gd name="connsiteY270" fmla="*/ 1262063 h 1424940"/>
                <a:gd name="connsiteX271" fmla="*/ 4042505 w 6095524"/>
                <a:gd name="connsiteY271" fmla="*/ 1267111 h 1424940"/>
                <a:gd name="connsiteX272" fmla="*/ 4088892 w 6095524"/>
                <a:gd name="connsiteY272" fmla="*/ 1238250 h 1424940"/>
                <a:gd name="connsiteX273" fmla="*/ 4106609 w 6095524"/>
                <a:gd name="connsiteY273" fmla="*/ 1226344 h 1424940"/>
                <a:gd name="connsiteX274" fmla="*/ 4123182 w 6095524"/>
                <a:gd name="connsiteY274" fmla="*/ 1218724 h 1424940"/>
                <a:gd name="connsiteX275" fmla="*/ 4142328 w 6095524"/>
                <a:gd name="connsiteY275" fmla="*/ 1214438 h 1424940"/>
                <a:gd name="connsiteX276" fmla="*/ 4188524 w 6095524"/>
                <a:gd name="connsiteY276" fmla="*/ 1198245 h 1424940"/>
                <a:gd name="connsiteX277" fmla="*/ 4213860 w 6095524"/>
                <a:gd name="connsiteY277" fmla="*/ 1182338 h 1424940"/>
                <a:gd name="connsiteX278" fmla="*/ 4270820 w 6095524"/>
                <a:gd name="connsiteY278" fmla="*/ 1167003 h 1424940"/>
                <a:gd name="connsiteX279" fmla="*/ 4309587 w 6095524"/>
                <a:gd name="connsiteY279" fmla="*/ 1153287 h 1424940"/>
                <a:gd name="connsiteX280" fmla="*/ 4350449 w 6095524"/>
                <a:gd name="connsiteY280" fmla="*/ 1129665 h 1424940"/>
                <a:gd name="connsiteX281" fmla="*/ 4356164 w 6095524"/>
                <a:gd name="connsiteY281" fmla="*/ 1126046 h 1424940"/>
                <a:gd name="connsiteX282" fmla="*/ 4369880 w 6095524"/>
                <a:gd name="connsiteY282" fmla="*/ 1110520 h 1424940"/>
                <a:gd name="connsiteX283" fmla="*/ 4389787 w 6095524"/>
                <a:gd name="connsiteY283" fmla="*/ 1057085 h 1424940"/>
                <a:gd name="connsiteX284" fmla="*/ 4395502 w 6095524"/>
                <a:gd name="connsiteY284" fmla="*/ 1046226 h 1424940"/>
                <a:gd name="connsiteX285" fmla="*/ 4447413 w 6095524"/>
                <a:gd name="connsiteY285" fmla="*/ 1009650 h 1424940"/>
                <a:gd name="connsiteX286" fmla="*/ 4466654 w 6095524"/>
                <a:gd name="connsiteY286" fmla="*/ 1013079 h 1424940"/>
                <a:gd name="connsiteX287" fmla="*/ 4487894 w 6095524"/>
                <a:gd name="connsiteY287" fmla="*/ 1025081 h 1424940"/>
                <a:gd name="connsiteX288" fmla="*/ 4534472 w 6095524"/>
                <a:gd name="connsiteY288" fmla="*/ 1028224 h 1424940"/>
                <a:gd name="connsiteX289" fmla="*/ 4551903 w 6095524"/>
                <a:gd name="connsiteY289" fmla="*/ 1022033 h 1424940"/>
                <a:gd name="connsiteX290" fmla="*/ 4582382 w 6095524"/>
                <a:gd name="connsiteY290" fmla="*/ 1005364 h 1424940"/>
                <a:gd name="connsiteX291" fmla="*/ 4605909 w 6095524"/>
                <a:gd name="connsiteY291" fmla="*/ 979551 h 1424940"/>
                <a:gd name="connsiteX292" fmla="*/ 4640104 w 6095524"/>
                <a:gd name="connsiteY292" fmla="*/ 936879 h 1424940"/>
                <a:gd name="connsiteX293" fmla="*/ 4705731 w 6095524"/>
                <a:gd name="connsiteY293" fmla="*/ 920591 h 1424940"/>
                <a:gd name="connsiteX294" fmla="*/ 4730973 w 6095524"/>
                <a:gd name="connsiteY294" fmla="*/ 915162 h 1424940"/>
                <a:gd name="connsiteX295" fmla="*/ 4822794 w 6095524"/>
                <a:gd name="connsiteY295" fmla="*/ 892397 h 1424940"/>
                <a:gd name="connsiteX296" fmla="*/ 4830794 w 6095524"/>
                <a:gd name="connsiteY296" fmla="*/ 891635 h 1424940"/>
                <a:gd name="connsiteX297" fmla="*/ 4894421 w 6095524"/>
                <a:gd name="connsiteY297" fmla="*/ 865442 h 1424940"/>
                <a:gd name="connsiteX298" fmla="*/ 4909756 w 6095524"/>
                <a:gd name="connsiteY298" fmla="*/ 858964 h 1424940"/>
                <a:gd name="connsiteX299" fmla="*/ 4928521 w 6095524"/>
                <a:gd name="connsiteY299" fmla="*/ 842391 h 1424940"/>
                <a:gd name="connsiteX300" fmla="*/ 4945857 w 6095524"/>
                <a:gd name="connsiteY300" fmla="*/ 795623 h 1424940"/>
                <a:gd name="connsiteX301" fmla="*/ 4966145 w 6095524"/>
                <a:gd name="connsiteY301" fmla="*/ 774287 h 1424940"/>
                <a:gd name="connsiteX302" fmla="*/ 4980909 w 6095524"/>
                <a:gd name="connsiteY302" fmla="*/ 761333 h 1424940"/>
                <a:gd name="connsiteX303" fmla="*/ 4993862 w 6095524"/>
                <a:gd name="connsiteY303" fmla="*/ 741712 h 1424940"/>
                <a:gd name="connsiteX304" fmla="*/ 5006816 w 6095524"/>
                <a:gd name="connsiteY304" fmla="*/ 694754 h 1424940"/>
                <a:gd name="connsiteX305" fmla="*/ 5026724 w 6095524"/>
                <a:gd name="connsiteY305" fmla="*/ 653129 h 1424940"/>
                <a:gd name="connsiteX306" fmla="*/ 5062538 w 6095524"/>
                <a:gd name="connsiteY306" fmla="*/ 630079 h 1424940"/>
                <a:gd name="connsiteX307" fmla="*/ 5084731 w 6095524"/>
                <a:gd name="connsiteY307" fmla="*/ 617982 h 1424940"/>
                <a:gd name="connsiteX308" fmla="*/ 5172647 w 6095524"/>
                <a:gd name="connsiteY308" fmla="*/ 630174 h 1424940"/>
                <a:gd name="connsiteX309" fmla="*/ 5232654 w 6095524"/>
                <a:gd name="connsiteY309" fmla="*/ 642080 h 1424940"/>
                <a:gd name="connsiteX310" fmla="*/ 5252371 w 6095524"/>
                <a:gd name="connsiteY310" fmla="*/ 637508 h 1424940"/>
                <a:gd name="connsiteX311" fmla="*/ 5308092 w 6095524"/>
                <a:gd name="connsiteY311" fmla="*/ 598646 h 1424940"/>
                <a:gd name="connsiteX312" fmla="*/ 5363147 w 6095524"/>
                <a:gd name="connsiteY312" fmla="*/ 581311 h 1424940"/>
                <a:gd name="connsiteX313" fmla="*/ 5404580 w 6095524"/>
                <a:gd name="connsiteY313" fmla="*/ 576358 h 1424940"/>
                <a:gd name="connsiteX314" fmla="*/ 5440203 w 6095524"/>
                <a:gd name="connsiteY314" fmla="*/ 572548 h 1424940"/>
                <a:gd name="connsiteX315" fmla="*/ 5482971 w 6095524"/>
                <a:gd name="connsiteY315" fmla="*/ 561880 h 1424940"/>
                <a:gd name="connsiteX316" fmla="*/ 5507165 w 6095524"/>
                <a:gd name="connsiteY316" fmla="*/ 550259 h 1424940"/>
                <a:gd name="connsiteX317" fmla="*/ 5545645 w 6095524"/>
                <a:gd name="connsiteY317" fmla="*/ 533591 h 1424940"/>
                <a:gd name="connsiteX318" fmla="*/ 5585079 w 6095524"/>
                <a:gd name="connsiteY318" fmla="*/ 511969 h 1424940"/>
                <a:gd name="connsiteX319" fmla="*/ 5615368 w 6095524"/>
                <a:gd name="connsiteY319" fmla="*/ 481679 h 1424940"/>
                <a:gd name="connsiteX320" fmla="*/ 5631656 w 6095524"/>
                <a:gd name="connsiteY320" fmla="*/ 456152 h 1424940"/>
                <a:gd name="connsiteX321" fmla="*/ 5679377 w 6095524"/>
                <a:gd name="connsiteY321" fmla="*/ 419576 h 1424940"/>
                <a:gd name="connsiteX322" fmla="*/ 5722525 w 6095524"/>
                <a:gd name="connsiteY322" fmla="*/ 350615 h 1424940"/>
                <a:gd name="connsiteX323" fmla="*/ 5749576 w 6095524"/>
                <a:gd name="connsiteY323" fmla="*/ 321945 h 1424940"/>
                <a:gd name="connsiteX324" fmla="*/ 5764911 w 6095524"/>
                <a:gd name="connsiteY324" fmla="*/ 313849 h 1424940"/>
                <a:gd name="connsiteX325" fmla="*/ 5791009 w 6095524"/>
                <a:gd name="connsiteY325" fmla="*/ 293942 h 1424940"/>
                <a:gd name="connsiteX326" fmla="*/ 5806440 w 6095524"/>
                <a:gd name="connsiteY326" fmla="*/ 279178 h 1424940"/>
                <a:gd name="connsiteX327" fmla="*/ 5848636 w 6095524"/>
                <a:gd name="connsiteY327" fmla="*/ 224885 h 1424940"/>
                <a:gd name="connsiteX328" fmla="*/ 5861590 w 6095524"/>
                <a:gd name="connsiteY328" fmla="*/ 208788 h 1424940"/>
                <a:gd name="connsiteX329" fmla="*/ 5888355 w 6095524"/>
                <a:gd name="connsiteY329" fmla="*/ 181166 h 1424940"/>
                <a:gd name="connsiteX330" fmla="*/ 5900071 w 6095524"/>
                <a:gd name="connsiteY330" fmla="*/ 172784 h 1424940"/>
                <a:gd name="connsiteX331" fmla="*/ 5920740 w 6095524"/>
                <a:gd name="connsiteY331" fmla="*/ 150305 h 1424940"/>
                <a:gd name="connsiteX332" fmla="*/ 5969985 w 6095524"/>
                <a:gd name="connsiteY332" fmla="*/ 91345 h 1424940"/>
                <a:gd name="connsiteX333" fmla="*/ 5991130 w 6095524"/>
                <a:gd name="connsiteY333" fmla="*/ 58293 h 1424940"/>
                <a:gd name="connsiteX334" fmla="*/ 6033325 w 6095524"/>
                <a:gd name="connsiteY334" fmla="*/ 33909 h 1424940"/>
                <a:gd name="connsiteX335" fmla="*/ 6054376 w 6095524"/>
                <a:gd name="connsiteY335" fmla="*/ 20955 h 1424940"/>
                <a:gd name="connsiteX336" fmla="*/ 6095524 w 6095524"/>
                <a:gd name="connsiteY336" fmla="*/ 0 h 14249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</a:cxnLst>
              <a:rect l="l" t="t" r="r" b="b"/>
              <a:pathLst>
                <a:path w="6095524" h="1424940">
                  <a:moveTo>
                    <a:pt x="6095524" y="0"/>
                  </a:moveTo>
                  <a:cubicBezTo>
                    <a:pt x="6095524" y="7811"/>
                    <a:pt x="6095524" y="12573"/>
                    <a:pt x="6095524" y="17431"/>
                  </a:cubicBezTo>
                  <a:lnTo>
                    <a:pt x="6095524" y="216290"/>
                  </a:lnTo>
                  <a:lnTo>
                    <a:pt x="6079998" y="230600"/>
                  </a:lnTo>
                  <a:cubicBezTo>
                    <a:pt x="6058567" y="241363"/>
                    <a:pt x="6035706" y="251079"/>
                    <a:pt x="6012751" y="260699"/>
                  </a:cubicBezTo>
                  <a:cubicBezTo>
                    <a:pt x="6006084" y="263462"/>
                    <a:pt x="5998749" y="264986"/>
                    <a:pt x="5992749" y="268700"/>
                  </a:cubicBezTo>
                  <a:cubicBezTo>
                    <a:pt x="5965126" y="285655"/>
                    <a:pt x="5938361" y="303943"/>
                    <a:pt x="5910358" y="320231"/>
                  </a:cubicBezTo>
                  <a:cubicBezTo>
                    <a:pt x="5881497" y="337090"/>
                    <a:pt x="5855684" y="356997"/>
                    <a:pt x="5835777" y="383953"/>
                  </a:cubicBezTo>
                  <a:cubicBezTo>
                    <a:pt x="5817298" y="409004"/>
                    <a:pt x="5799391" y="434435"/>
                    <a:pt x="5781008" y="459581"/>
                  </a:cubicBezTo>
                  <a:cubicBezTo>
                    <a:pt x="5776341" y="465963"/>
                    <a:pt x="5772054" y="473488"/>
                    <a:pt x="5765673" y="477584"/>
                  </a:cubicBezTo>
                  <a:cubicBezTo>
                    <a:pt x="5752433" y="486156"/>
                    <a:pt x="5737955" y="493109"/>
                    <a:pt x="5723763" y="500158"/>
                  </a:cubicBezTo>
                  <a:cubicBezTo>
                    <a:pt x="5711571" y="506159"/>
                    <a:pt x="5698617" y="510635"/>
                    <a:pt x="5686711" y="517112"/>
                  </a:cubicBezTo>
                  <a:cubicBezTo>
                    <a:pt x="5677186" y="522256"/>
                    <a:pt x="5668708" y="529400"/>
                    <a:pt x="5659850" y="535877"/>
                  </a:cubicBezTo>
                  <a:cubicBezTo>
                    <a:pt x="5652135" y="541496"/>
                    <a:pt x="5643658" y="546354"/>
                    <a:pt x="5637181" y="553117"/>
                  </a:cubicBezTo>
                  <a:cubicBezTo>
                    <a:pt x="5621369" y="569500"/>
                    <a:pt x="5605462" y="585597"/>
                    <a:pt x="5585841" y="597694"/>
                  </a:cubicBezTo>
                  <a:cubicBezTo>
                    <a:pt x="5566505" y="609695"/>
                    <a:pt x="5548217" y="623126"/>
                    <a:pt x="5528977" y="635318"/>
                  </a:cubicBezTo>
                  <a:cubicBezTo>
                    <a:pt x="5510117" y="647224"/>
                    <a:pt x="5493067" y="660273"/>
                    <a:pt x="5483256" y="681419"/>
                  </a:cubicBezTo>
                  <a:cubicBezTo>
                    <a:pt x="5478875" y="690753"/>
                    <a:pt x="5472684" y="700945"/>
                    <a:pt x="5464397" y="706374"/>
                  </a:cubicBezTo>
                  <a:cubicBezTo>
                    <a:pt x="5452586" y="714089"/>
                    <a:pt x="5437632" y="716852"/>
                    <a:pt x="5424773" y="723424"/>
                  </a:cubicBezTo>
                  <a:cubicBezTo>
                    <a:pt x="5409628" y="731139"/>
                    <a:pt x="5392103" y="737807"/>
                    <a:pt x="5381815" y="750094"/>
                  </a:cubicBezTo>
                  <a:cubicBezTo>
                    <a:pt x="5372671" y="761048"/>
                    <a:pt x="5363432" y="769620"/>
                    <a:pt x="5351335" y="776573"/>
                  </a:cubicBezTo>
                  <a:cubicBezTo>
                    <a:pt x="5342858" y="781431"/>
                    <a:pt x="5336572" y="790289"/>
                    <a:pt x="5327809" y="794290"/>
                  </a:cubicBezTo>
                  <a:cubicBezTo>
                    <a:pt x="5316284" y="799624"/>
                    <a:pt x="5304663" y="803815"/>
                    <a:pt x="5294566" y="812102"/>
                  </a:cubicBezTo>
                  <a:cubicBezTo>
                    <a:pt x="5284089" y="820674"/>
                    <a:pt x="5272183" y="827437"/>
                    <a:pt x="5261229" y="835438"/>
                  </a:cubicBezTo>
                  <a:cubicBezTo>
                    <a:pt x="5255419" y="839724"/>
                    <a:pt x="5250656" y="845344"/>
                    <a:pt x="5245037" y="849821"/>
                  </a:cubicBezTo>
                  <a:cubicBezTo>
                    <a:pt x="5234750" y="858012"/>
                    <a:pt x="5224272" y="866013"/>
                    <a:pt x="5213699" y="873728"/>
                  </a:cubicBezTo>
                  <a:cubicBezTo>
                    <a:pt x="5203127" y="881444"/>
                    <a:pt x="5193030" y="890397"/>
                    <a:pt x="5181409" y="896017"/>
                  </a:cubicBezTo>
                  <a:cubicBezTo>
                    <a:pt x="5161598" y="905542"/>
                    <a:pt x="5139976" y="911257"/>
                    <a:pt x="5120735" y="921544"/>
                  </a:cubicBezTo>
                  <a:cubicBezTo>
                    <a:pt x="5101209" y="932021"/>
                    <a:pt x="5082826" y="945166"/>
                    <a:pt x="5065490" y="959072"/>
                  </a:cubicBezTo>
                  <a:cubicBezTo>
                    <a:pt x="5051774" y="970026"/>
                    <a:pt x="5038916" y="980885"/>
                    <a:pt x="5021675" y="986504"/>
                  </a:cubicBezTo>
                  <a:cubicBezTo>
                    <a:pt x="5012055" y="989648"/>
                    <a:pt x="5001959" y="996506"/>
                    <a:pt x="4996148" y="1004507"/>
                  </a:cubicBezTo>
                  <a:cubicBezTo>
                    <a:pt x="4983575" y="1021937"/>
                    <a:pt x="4967478" y="1034225"/>
                    <a:pt x="4949285" y="1044702"/>
                  </a:cubicBezTo>
                  <a:cubicBezTo>
                    <a:pt x="4924996" y="1058799"/>
                    <a:pt x="4900993" y="1073182"/>
                    <a:pt x="4876609" y="1086993"/>
                  </a:cubicBezTo>
                  <a:cubicBezTo>
                    <a:pt x="4862227" y="1095185"/>
                    <a:pt x="4847940" y="1103852"/>
                    <a:pt x="4832699" y="1109853"/>
                  </a:cubicBezTo>
                  <a:cubicBezTo>
                    <a:pt x="4801553" y="1122236"/>
                    <a:pt x="4769644" y="1132808"/>
                    <a:pt x="4738211" y="1144334"/>
                  </a:cubicBezTo>
                  <a:cubicBezTo>
                    <a:pt x="4727924" y="1148048"/>
                    <a:pt x="4718209" y="1153382"/>
                    <a:pt x="4707731" y="1156621"/>
                  </a:cubicBezTo>
                  <a:cubicBezTo>
                    <a:pt x="4696396" y="1160145"/>
                    <a:pt x="4684205" y="1161193"/>
                    <a:pt x="4672870" y="1164717"/>
                  </a:cubicBezTo>
                  <a:cubicBezTo>
                    <a:pt x="4654010" y="1170527"/>
                    <a:pt x="4635722" y="1177957"/>
                    <a:pt x="4616863" y="1183862"/>
                  </a:cubicBezTo>
                  <a:cubicBezTo>
                    <a:pt x="4580477" y="1195197"/>
                    <a:pt x="4543996" y="1206056"/>
                    <a:pt x="4507516" y="1216819"/>
                  </a:cubicBezTo>
                  <a:cubicBezTo>
                    <a:pt x="4499706" y="1219105"/>
                    <a:pt x="4491228" y="1219391"/>
                    <a:pt x="4483513" y="1221867"/>
                  </a:cubicBezTo>
                  <a:cubicBezTo>
                    <a:pt x="4463034" y="1228535"/>
                    <a:pt x="4442650" y="1235773"/>
                    <a:pt x="4422362" y="1243108"/>
                  </a:cubicBezTo>
                  <a:cubicBezTo>
                    <a:pt x="4410075" y="1247585"/>
                    <a:pt x="4398073" y="1253109"/>
                    <a:pt x="4385691" y="1257395"/>
                  </a:cubicBezTo>
                  <a:cubicBezTo>
                    <a:pt x="4375785" y="1260824"/>
                    <a:pt x="4365593" y="1263491"/>
                    <a:pt x="4355306" y="1265587"/>
                  </a:cubicBezTo>
                  <a:cubicBezTo>
                    <a:pt x="4346448" y="1267397"/>
                    <a:pt x="4337209" y="1267206"/>
                    <a:pt x="4328446" y="1269397"/>
                  </a:cubicBezTo>
                  <a:cubicBezTo>
                    <a:pt x="4304728" y="1275302"/>
                    <a:pt x="4281297" y="1281970"/>
                    <a:pt x="4257770" y="1288256"/>
                  </a:cubicBezTo>
                  <a:cubicBezTo>
                    <a:pt x="4248341" y="1290733"/>
                    <a:pt x="4238720" y="1292543"/>
                    <a:pt x="4229576" y="1295686"/>
                  </a:cubicBezTo>
                  <a:cubicBezTo>
                    <a:pt x="4205097" y="1303973"/>
                    <a:pt x="4180999" y="1313402"/>
                    <a:pt x="4156424" y="1321213"/>
                  </a:cubicBezTo>
                  <a:cubicBezTo>
                    <a:pt x="4136041" y="1327690"/>
                    <a:pt x="4115086" y="1332357"/>
                    <a:pt x="4094416" y="1338072"/>
                  </a:cubicBezTo>
                  <a:cubicBezTo>
                    <a:pt x="4085653" y="1340549"/>
                    <a:pt x="4077271" y="1344073"/>
                    <a:pt x="4068509" y="1346168"/>
                  </a:cubicBezTo>
                  <a:cubicBezTo>
                    <a:pt x="4048887" y="1350931"/>
                    <a:pt x="4028980" y="1354931"/>
                    <a:pt x="4009263" y="1359694"/>
                  </a:cubicBezTo>
                  <a:cubicBezTo>
                    <a:pt x="3998023" y="1362456"/>
                    <a:pt x="3987165" y="1367409"/>
                    <a:pt x="3975735" y="1369219"/>
                  </a:cubicBezTo>
                  <a:cubicBezTo>
                    <a:pt x="3948589" y="1373505"/>
                    <a:pt x="3921252" y="1376553"/>
                    <a:pt x="3893915" y="1379982"/>
                  </a:cubicBezTo>
                  <a:cubicBezTo>
                    <a:pt x="3865722" y="1383506"/>
                    <a:pt x="3837623" y="1387221"/>
                    <a:pt x="3809428" y="1390364"/>
                  </a:cubicBezTo>
                  <a:cubicBezTo>
                    <a:pt x="3793998" y="1391984"/>
                    <a:pt x="3778472" y="1392269"/>
                    <a:pt x="3763042" y="1393793"/>
                  </a:cubicBezTo>
                  <a:cubicBezTo>
                    <a:pt x="3749516" y="1395127"/>
                    <a:pt x="3736086" y="1397603"/>
                    <a:pt x="3722561" y="1399223"/>
                  </a:cubicBezTo>
                  <a:cubicBezTo>
                    <a:pt x="3710845" y="1400556"/>
                    <a:pt x="3699034" y="1401318"/>
                    <a:pt x="3687318" y="1402652"/>
                  </a:cubicBezTo>
                  <a:cubicBezTo>
                    <a:pt x="3668554" y="1404842"/>
                    <a:pt x="3649885" y="1407319"/>
                    <a:pt x="3631216" y="1409605"/>
                  </a:cubicBezTo>
                  <a:cubicBezTo>
                    <a:pt x="3623406" y="1410462"/>
                    <a:pt x="3615214" y="1412843"/>
                    <a:pt x="3607880" y="1411415"/>
                  </a:cubicBezTo>
                  <a:cubicBezTo>
                    <a:pt x="3589401" y="1407795"/>
                    <a:pt x="3571208" y="1408843"/>
                    <a:pt x="3552825" y="1411319"/>
                  </a:cubicBezTo>
                  <a:cubicBezTo>
                    <a:pt x="3546539" y="1412177"/>
                    <a:pt x="3539776" y="1411986"/>
                    <a:pt x="3533680" y="1410367"/>
                  </a:cubicBezTo>
                  <a:cubicBezTo>
                    <a:pt x="3521202" y="1407128"/>
                    <a:pt x="3509106" y="1402556"/>
                    <a:pt x="3496818" y="1398556"/>
                  </a:cubicBezTo>
                  <a:cubicBezTo>
                    <a:pt x="3495484" y="1398080"/>
                    <a:pt x="3493865" y="1397984"/>
                    <a:pt x="3492437" y="1397699"/>
                  </a:cubicBezTo>
                  <a:cubicBezTo>
                    <a:pt x="3484340" y="1396079"/>
                    <a:pt x="3476340" y="1394460"/>
                    <a:pt x="3468243" y="1393031"/>
                  </a:cubicBezTo>
                  <a:cubicBezTo>
                    <a:pt x="3463862" y="1392269"/>
                    <a:pt x="3459385" y="1392174"/>
                    <a:pt x="3455003" y="1391507"/>
                  </a:cubicBezTo>
                  <a:cubicBezTo>
                    <a:pt x="3438049" y="1388840"/>
                    <a:pt x="3419380" y="1393317"/>
                    <a:pt x="3404711" y="1381792"/>
                  </a:cubicBezTo>
                  <a:cubicBezTo>
                    <a:pt x="3395186" y="1374362"/>
                    <a:pt x="3385947" y="1376077"/>
                    <a:pt x="3375756" y="1377220"/>
                  </a:cubicBezTo>
                  <a:cubicBezTo>
                    <a:pt x="3368040" y="1378077"/>
                    <a:pt x="3360134" y="1377791"/>
                    <a:pt x="3352324" y="1377887"/>
                  </a:cubicBezTo>
                  <a:cubicBezTo>
                    <a:pt x="3338608" y="1378172"/>
                    <a:pt x="3324892" y="1378268"/>
                    <a:pt x="3311176" y="1378744"/>
                  </a:cubicBezTo>
                  <a:cubicBezTo>
                    <a:pt x="3306794" y="1378934"/>
                    <a:pt x="3302318" y="1381316"/>
                    <a:pt x="3298031" y="1380935"/>
                  </a:cubicBezTo>
                  <a:cubicBezTo>
                    <a:pt x="3278219" y="1379125"/>
                    <a:pt x="3258407" y="1376267"/>
                    <a:pt x="3238595" y="1374648"/>
                  </a:cubicBezTo>
                  <a:cubicBezTo>
                    <a:pt x="3227356" y="1373696"/>
                    <a:pt x="3215830" y="1375505"/>
                    <a:pt x="3204686" y="1374172"/>
                  </a:cubicBezTo>
                  <a:cubicBezTo>
                    <a:pt x="3191828" y="1372648"/>
                    <a:pt x="3179255" y="1368743"/>
                    <a:pt x="3166491" y="1366361"/>
                  </a:cubicBezTo>
                  <a:cubicBezTo>
                    <a:pt x="3162967" y="1365695"/>
                    <a:pt x="3159062" y="1366552"/>
                    <a:pt x="3155347" y="1366742"/>
                  </a:cubicBezTo>
                  <a:cubicBezTo>
                    <a:pt x="3151156" y="1366933"/>
                    <a:pt x="3147060" y="1367314"/>
                    <a:pt x="3142869" y="1367409"/>
                  </a:cubicBezTo>
                  <a:cubicBezTo>
                    <a:pt x="3130105" y="1367600"/>
                    <a:pt x="3117342" y="1367314"/>
                    <a:pt x="3104578" y="1367981"/>
                  </a:cubicBezTo>
                  <a:cubicBezTo>
                    <a:pt x="3096768" y="1368362"/>
                    <a:pt x="3088577" y="1372267"/>
                    <a:pt x="3081337" y="1370838"/>
                  </a:cubicBezTo>
                  <a:cubicBezTo>
                    <a:pt x="3066574" y="1368076"/>
                    <a:pt x="3051810" y="1374267"/>
                    <a:pt x="3037047" y="1369124"/>
                  </a:cubicBezTo>
                  <a:cubicBezTo>
                    <a:pt x="3032474" y="1367600"/>
                    <a:pt x="3026188" y="1371410"/>
                    <a:pt x="3020663" y="1371600"/>
                  </a:cubicBezTo>
                  <a:cubicBezTo>
                    <a:pt x="3006852" y="1372076"/>
                    <a:pt x="2993041" y="1371981"/>
                    <a:pt x="2979230" y="1371886"/>
                  </a:cubicBezTo>
                  <a:cubicBezTo>
                    <a:pt x="2966847" y="1371791"/>
                    <a:pt x="2953988" y="1373124"/>
                    <a:pt x="2942082" y="1370457"/>
                  </a:cubicBezTo>
                  <a:cubicBezTo>
                    <a:pt x="2929604" y="1367600"/>
                    <a:pt x="2918365" y="1367981"/>
                    <a:pt x="2906268" y="1371219"/>
                  </a:cubicBezTo>
                  <a:cubicBezTo>
                    <a:pt x="2897981" y="1373410"/>
                    <a:pt x="2889218" y="1373696"/>
                    <a:pt x="2880646" y="1374362"/>
                  </a:cubicBezTo>
                  <a:cubicBezTo>
                    <a:pt x="2871407" y="1375124"/>
                    <a:pt x="2861215" y="1373124"/>
                    <a:pt x="2852833" y="1376267"/>
                  </a:cubicBezTo>
                  <a:cubicBezTo>
                    <a:pt x="2827877" y="1385602"/>
                    <a:pt x="2802255" y="1387602"/>
                    <a:pt x="2776157" y="1387602"/>
                  </a:cubicBezTo>
                  <a:cubicBezTo>
                    <a:pt x="2771394" y="1387602"/>
                    <a:pt x="2766536" y="1386269"/>
                    <a:pt x="2761965" y="1384840"/>
                  </a:cubicBezTo>
                  <a:cubicBezTo>
                    <a:pt x="2735294" y="1376267"/>
                    <a:pt x="2708529" y="1377029"/>
                    <a:pt x="2681383" y="1382268"/>
                  </a:cubicBezTo>
                  <a:cubicBezTo>
                    <a:pt x="2675763" y="1383411"/>
                    <a:pt x="2669477" y="1383602"/>
                    <a:pt x="2663857" y="1382459"/>
                  </a:cubicBezTo>
                  <a:cubicBezTo>
                    <a:pt x="2648045" y="1379125"/>
                    <a:pt x="2632710" y="1373600"/>
                    <a:pt x="2616803" y="1371219"/>
                  </a:cubicBezTo>
                  <a:cubicBezTo>
                    <a:pt x="2590515" y="1367314"/>
                    <a:pt x="2567750" y="1380458"/>
                    <a:pt x="2544223" y="1389031"/>
                  </a:cubicBezTo>
                  <a:cubicBezTo>
                    <a:pt x="2521839" y="1397127"/>
                    <a:pt x="2502789" y="1415415"/>
                    <a:pt x="2476309" y="1411319"/>
                  </a:cubicBezTo>
                  <a:cubicBezTo>
                    <a:pt x="2473643" y="1410938"/>
                    <a:pt x="2470690" y="1413510"/>
                    <a:pt x="2467737" y="1414177"/>
                  </a:cubicBezTo>
                  <a:cubicBezTo>
                    <a:pt x="2459641" y="1415987"/>
                    <a:pt x="2451545" y="1418177"/>
                    <a:pt x="2443353" y="1419035"/>
                  </a:cubicBezTo>
                  <a:cubicBezTo>
                    <a:pt x="2433352" y="1420178"/>
                    <a:pt x="2423160" y="1419797"/>
                    <a:pt x="2413159" y="1420749"/>
                  </a:cubicBezTo>
                  <a:cubicBezTo>
                    <a:pt x="2400300" y="1421892"/>
                    <a:pt x="2387632" y="1424940"/>
                    <a:pt x="2374868" y="1424940"/>
                  </a:cubicBezTo>
                  <a:cubicBezTo>
                    <a:pt x="2364581" y="1424940"/>
                    <a:pt x="2354389" y="1421416"/>
                    <a:pt x="2344198" y="1419701"/>
                  </a:cubicBezTo>
                  <a:cubicBezTo>
                    <a:pt x="2329815" y="1417320"/>
                    <a:pt x="2314003" y="1417987"/>
                    <a:pt x="2301335" y="1411891"/>
                  </a:cubicBezTo>
                  <a:cubicBezTo>
                    <a:pt x="2287810" y="1405414"/>
                    <a:pt x="2274951" y="1402461"/>
                    <a:pt x="2260949" y="1404461"/>
                  </a:cubicBezTo>
                  <a:cubicBezTo>
                    <a:pt x="2256282" y="1405128"/>
                    <a:pt x="2250281" y="1409129"/>
                    <a:pt x="2248186" y="1413224"/>
                  </a:cubicBezTo>
                  <a:cubicBezTo>
                    <a:pt x="2243518" y="1422368"/>
                    <a:pt x="2237137" y="1423988"/>
                    <a:pt x="2228469" y="1420844"/>
                  </a:cubicBezTo>
                  <a:cubicBezTo>
                    <a:pt x="2220944" y="1418177"/>
                    <a:pt x="2211705" y="1416844"/>
                    <a:pt x="2206562" y="1411700"/>
                  </a:cubicBezTo>
                  <a:cubicBezTo>
                    <a:pt x="2191988" y="1397127"/>
                    <a:pt x="2173414" y="1396651"/>
                    <a:pt x="2155317" y="1392746"/>
                  </a:cubicBezTo>
                  <a:cubicBezTo>
                    <a:pt x="2144269" y="1390364"/>
                    <a:pt x="2133981" y="1390269"/>
                    <a:pt x="2122932" y="1391888"/>
                  </a:cubicBezTo>
                  <a:cubicBezTo>
                    <a:pt x="2098930" y="1395508"/>
                    <a:pt x="2075593" y="1390364"/>
                    <a:pt x="2052542" y="1383792"/>
                  </a:cubicBezTo>
                  <a:cubicBezTo>
                    <a:pt x="2037302" y="1379411"/>
                    <a:pt x="2021681" y="1376744"/>
                    <a:pt x="2006537" y="1372267"/>
                  </a:cubicBezTo>
                  <a:cubicBezTo>
                    <a:pt x="1995202" y="1368838"/>
                    <a:pt x="1983868" y="1364742"/>
                    <a:pt x="1973486" y="1359218"/>
                  </a:cubicBezTo>
                  <a:cubicBezTo>
                    <a:pt x="1958435" y="1351121"/>
                    <a:pt x="1945292" y="1338929"/>
                    <a:pt x="1926146" y="1342168"/>
                  </a:cubicBezTo>
                  <a:cubicBezTo>
                    <a:pt x="1909286" y="1345025"/>
                    <a:pt x="1894047" y="1339025"/>
                    <a:pt x="1878616" y="1333310"/>
                  </a:cubicBezTo>
                  <a:cubicBezTo>
                    <a:pt x="1867281" y="1329119"/>
                    <a:pt x="1855948" y="1324832"/>
                    <a:pt x="1844231" y="1322165"/>
                  </a:cubicBezTo>
                  <a:cubicBezTo>
                    <a:pt x="1830324" y="1319022"/>
                    <a:pt x="1814608" y="1320356"/>
                    <a:pt x="1802225" y="1314545"/>
                  </a:cubicBezTo>
                  <a:cubicBezTo>
                    <a:pt x="1789271" y="1308449"/>
                    <a:pt x="1778509" y="1312545"/>
                    <a:pt x="1766983" y="1314260"/>
                  </a:cubicBezTo>
                  <a:cubicBezTo>
                    <a:pt x="1748600" y="1316927"/>
                    <a:pt x="1730311" y="1321880"/>
                    <a:pt x="1711738" y="1315593"/>
                  </a:cubicBezTo>
                  <a:cubicBezTo>
                    <a:pt x="1689164" y="1307973"/>
                    <a:pt x="1666780" y="1299782"/>
                    <a:pt x="1644111" y="1292543"/>
                  </a:cubicBezTo>
                  <a:cubicBezTo>
                    <a:pt x="1635347" y="1289780"/>
                    <a:pt x="1625919" y="1288637"/>
                    <a:pt x="1616774" y="1287399"/>
                  </a:cubicBezTo>
                  <a:cubicBezTo>
                    <a:pt x="1608107" y="1286351"/>
                    <a:pt x="1597725" y="1289018"/>
                    <a:pt x="1591056" y="1285018"/>
                  </a:cubicBezTo>
                  <a:cubicBezTo>
                    <a:pt x="1573911" y="1274731"/>
                    <a:pt x="1556291" y="1269683"/>
                    <a:pt x="1536478" y="1269683"/>
                  </a:cubicBezTo>
                  <a:cubicBezTo>
                    <a:pt x="1529048" y="1269683"/>
                    <a:pt x="1521809" y="1265396"/>
                    <a:pt x="1514285" y="1264634"/>
                  </a:cubicBezTo>
                  <a:cubicBezTo>
                    <a:pt x="1503997" y="1263682"/>
                    <a:pt x="1492186" y="1261110"/>
                    <a:pt x="1483233" y="1264730"/>
                  </a:cubicBezTo>
                  <a:cubicBezTo>
                    <a:pt x="1462183" y="1273302"/>
                    <a:pt x="1445134" y="1266158"/>
                    <a:pt x="1426750" y="1257681"/>
                  </a:cubicBezTo>
                  <a:cubicBezTo>
                    <a:pt x="1408652" y="1249299"/>
                    <a:pt x="1389602" y="1242632"/>
                    <a:pt x="1370362" y="1237107"/>
                  </a:cubicBezTo>
                  <a:cubicBezTo>
                    <a:pt x="1363123" y="1235107"/>
                    <a:pt x="1354456" y="1238441"/>
                    <a:pt x="1346454" y="1239107"/>
                  </a:cubicBezTo>
                  <a:cubicBezTo>
                    <a:pt x="1343596" y="1239298"/>
                    <a:pt x="1340453" y="1239584"/>
                    <a:pt x="1337882" y="1238631"/>
                  </a:cubicBezTo>
                  <a:cubicBezTo>
                    <a:pt x="1313022" y="1229487"/>
                    <a:pt x="1287780" y="1222534"/>
                    <a:pt x="1260825" y="1227296"/>
                  </a:cubicBezTo>
                  <a:cubicBezTo>
                    <a:pt x="1258349" y="1227773"/>
                    <a:pt x="1255586" y="1226725"/>
                    <a:pt x="1253109" y="1226058"/>
                  </a:cubicBezTo>
                  <a:cubicBezTo>
                    <a:pt x="1241012" y="1222629"/>
                    <a:pt x="1229201" y="1217200"/>
                    <a:pt x="1216915" y="1215962"/>
                  </a:cubicBezTo>
                  <a:cubicBezTo>
                    <a:pt x="1186625" y="1212914"/>
                    <a:pt x="1156146" y="1211675"/>
                    <a:pt x="1125664" y="1209675"/>
                  </a:cubicBezTo>
                  <a:cubicBezTo>
                    <a:pt x="1123759" y="1209580"/>
                    <a:pt x="1121759" y="1209580"/>
                    <a:pt x="1120045" y="1208913"/>
                  </a:cubicBezTo>
                  <a:cubicBezTo>
                    <a:pt x="1108805" y="1204817"/>
                    <a:pt x="1098995" y="1206151"/>
                    <a:pt x="1089469" y="1213961"/>
                  </a:cubicBezTo>
                  <a:cubicBezTo>
                    <a:pt x="1085278" y="1217390"/>
                    <a:pt x="1079563" y="1219200"/>
                    <a:pt x="1074325" y="1221105"/>
                  </a:cubicBezTo>
                  <a:cubicBezTo>
                    <a:pt x="1066609" y="1223963"/>
                    <a:pt x="1058704" y="1226725"/>
                    <a:pt x="1050703" y="1228535"/>
                  </a:cubicBezTo>
                  <a:cubicBezTo>
                    <a:pt x="1042797" y="1230249"/>
                    <a:pt x="1034320" y="1232630"/>
                    <a:pt x="1026700" y="1231297"/>
                  </a:cubicBezTo>
                  <a:cubicBezTo>
                    <a:pt x="1012984" y="1228916"/>
                    <a:pt x="999934" y="1223582"/>
                    <a:pt x="986409" y="1220057"/>
                  </a:cubicBezTo>
                  <a:cubicBezTo>
                    <a:pt x="981742" y="1218819"/>
                    <a:pt x="976598" y="1219010"/>
                    <a:pt x="971741" y="1218914"/>
                  </a:cubicBezTo>
                  <a:cubicBezTo>
                    <a:pt x="960596" y="1218629"/>
                    <a:pt x="949166" y="1221391"/>
                    <a:pt x="939070" y="1213485"/>
                  </a:cubicBezTo>
                  <a:cubicBezTo>
                    <a:pt x="929736" y="1206056"/>
                    <a:pt x="920305" y="1208246"/>
                    <a:pt x="910495" y="1213866"/>
                  </a:cubicBezTo>
                  <a:cubicBezTo>
                    <a:pt x="903446" y="1217867"/>
                    <a:pt x="895446" y="1221010"/>
                    <a:pt x="887540" y="1222534"/>
                  </a:cubicBezTo>
                  <a:cubicBezTo>
                    <a:pt x="876681" y="1224629"/>
                    <a:pt x="865918" y="1225487"/>
                    <a:pt x="854202" y="1224248"/>
                  </a:cubicBezTo>
                  <a:cubicBezTo>
                    <a:pt x="845915" y="1223391"/>
                    <a:pt x="839152" y="1223010"/>
                    <a:pt x="832675" y="1217962"/>
                  </a:cubicBezTo>
                  <a:cubicBezTo>
                    <a:pt x="831628" y="1217200"/>
                    <a:pt x="829723" y="1217009"/>
                    <a:pt x="828294" y="1217105"/>
                  </a:cubicBezTo>
                  <a:cubicBezTo>
                    <a:pt x="809530" y="1218724"/>
                    <a:pt x="790956" y="1217867"/>
                    <a:pt x="772001" y="1216723"/>
                  </a:cubicBezTo>
                  <a:cubicBezTo>
                    <a:pt x="747904" y="1215200"/>
                    <a:pt x="722566" y="1219676"/>
                    <a:pt x="701707" y="1235678"/>
                  </a:cubicBezTo>
                  <a:cubicBezTo>
                    <a:pt x="698659" y="1238060"/>
                    <a:pt x="694087" y="1239107"/>
                    <a:pt x="690086" y="1239679"/>
                  </a:cubicBezTo>
                  <a:cubicBezTo>
                    <a:pt x="671227" y="1242155"/>
                    <a:pt x="652272" y="1243870"/>
                    <a:pt x="633412" y="1246632"/>
                  </a:cubicBezTo>
                  <a:cubicBezTo>
                    <a:pt x="623125" y="1248156"/>
                    <a:pt x="612362" y="1249490"/>
                    <a:pt x="603028" y="1253681"/>
                  </a:cubicBezTo>
                  <a:cubicBezTo>
                    <a:pt x="593885" y="1257776"/>
                    <a:pt x="586549" y="1262634"/>
                    <a:pt x="581120" y="1254062"/>
                  </a:cubicBezTo>
                  <a:cubicBezTo>
                    <a:pt x="571406" y="1258634"/>
                    <a:pt x="562927" y="1262444"/>
                    <a:pt x="554642" y="1266539"/>
                  </a:cubicBezTo>
                  <a:cubicBezTo>
                    <a:pt x="551593" y="1268063"/>
                    <a:pt x="549021" y="1270540"/>
                    <a:pt x="545973" y="1271969"/>
                  </a:cubicBezTo>
                  <a:cubicBezTo>
                    <a:pt x="542734" y="1273493"/>
                    <a:pt x="539115" y="1274445"/>
                    <a:pt x="535591" y="1275207"/>
                  </a:cubicBezTo>
                  <a:cubicBezTo>
                    <a:pt x="519874" y="1278636"/>
                    <a:pt x="504158" y="1281779"/>
                    <a:pt x="488538" y="1285494"/>
                  </a:cubicBezTo>
                  <a:cubicBezTo>
                    <a:pt x="485489" y="1286256"/>
                    <a:pt x="482917" y="1289304"/>
                    <a:pt x="480155" y="1291304"/>
                  </a:cubicBezTo>
                  <a:cubicBezTo>
                    <a:pt x="478345" y="1292638"/>
                    <a:pt x="476536" y="1294638"/>
                    <a:pt x="474535" y="1294924"/>
                  </a:cubicBezTo>
                  <a:cubicBezTo>
                    <a:pt x="459295" y="1297210"/>
                    <a:pt x="444151" y="1299877"/>
                    <a:pt x="428816" y="1301020"/>
                  </a:cubicBezTo>
                  <a:cubicBezTo>
                    <a:pt x="415957" y="1301972"/>
                    <a:pt x="403574" y="1301687"/>
                    <a:pt x="400241" y="1318260"/>
                  </a:cubicBezTo>
                  <a:cubicBezTo>
                    <a:pt x="399669" y="1321118"/>
                    <a:pt x="395573" y="1324166"/>
                    <a:pt x="392431" y="1325594"/>
                  </a:cubicBezTo>
                  <a:cubicBezTo>
                    <a:pt x="383477" y="1329690"/>
                    <a:pt x="373951" y="1332452"/>
                    <a:pt x="365093" y="1336643"/>
                  </a:cubicBezTo>
                  <a:cubicBezTo>
                    <a:pt x="336042" y="1350645"/>
                    <a:pt x="305658" y="1359503"/>
                    <a:pt x="273177" y="1357884"/>
                  </a:cubicBezTo>
                  <a:cubicBezTo>
                    <a:pt x="263081" y="1357408"/>
                    <a:pt x="253270" y="1352264"/>
                    <a:pt x="246888" y="1350359"/>
                  </a:cubicBezTo>
                  <a:cubicBezTo>
                    <a:pt x="228506" y="1357884"/>
                    <a:pt x="213075" y="1365123"/>
                    <a:pt x="196977" y="1370552"/>
                  </a:cubicBezTo>
                  <a:cubicBezTo>
                    <a:pt x="182785" y="1375410"/>
                    <a:pt x="167926" y="1378458"/>
                    <a:pt x="153352" y="1381982"/>
                  </a:cubicBezTo>
                  <a:cubicBezTo>
                    <a:pt x="148018" y="1383316"/>
                    <a:pt x="142589" y="1384078"/>
                    <a:pt x="137160" y="1384745"/>
                  </a:cubicBezTo>
                  <a:cubicBezTo>
                    <a:pt x="120206" y="1386840"/>
                    <a:pt x="102489" y="1381792"/>
                    <a:pt x="85917" y="1389793"/>
                  </a:cubicBezTo>
                  <a:cubicBezTo>
                    <a:pt x="77248" y="1393984"/>
                    <a:pt x="68675" y="1399032"/>
                    <a:pt x="59532" y="1401223"/>
                  </a:cubicBezTo>
                  <a:cubicBezTo>
                    <a:pt x="49721" y="1403604"/>
                    <a:pt x="40124" y="1407319"/>
                    <a:pt x="30325" y="1409974"/>
                  </a:cubicBezTo>
                  <a:lnTo>
                    <a:pt x="0" y="1412360"/>
                  </a:lnTo>
                  <a:lnTo>
                    <a:pt x="0" y="1058622"/>
                  </a:lnTo>
                  <a:lnTo>
                    <a:pt x="17145" y="1060228"/>
                  </a:lnTo>
                  <a:cubicBezTo>
                    <a:pt x="26480" y="1061561"/>
                    <a:pt x="35528" y="1066133"/>
                    <a:pt x="44672" y="1066324"/>
                  </a:cubicBezTo>
                  <a:cubicBezTo>
                    <a:pt x="59055" y="1066610"/>
                    <a:pt x="71819" y="1068419"/>
                    <a:pt x="84677" y="1076230"/>
                  </a:cubicBezTo>
                  <a:cubicBezTo>
                    <a:pt x="104108" y="1087946"/>
                    <a:pt x="120110" y="1082993"/>
                    <a:pt x="132017" y="1064990"/>
                  </a:cubicBezTo>
                  <a:cubicBezTo>
                    <a:pt x="133255" y="1063181"/>
                    <a:pt x="134874" y="1060799"/>
                    <a:pt x="136779" y="1060323"/>
                  </a:cubicBezTo>
                  <a:cubicBezTo>
                    <a:pt x="153639" y="1056132"/>
                    <a:pt x="170974" y="1048131"/>
                    <a:pt x="187547" y="1049179"/>
                  </a:cubicBezTo>
                  <a:cubicBezTo>
                    <a:pt x="216789" y="1051084"/>
                    <a:pt x="244316" y="1048798"/>
                    <a:pt x="270891" y="1036415"/>
                  </a:cubicBezTo>
                  <a:cubicBezTo>
                    <a:pt x="272510" y="1035653"/>
                    <a:pt x="274987" y="1034891"/>
                    <a:pt x="276320" y="1035558"/>
                  </a:cubicBezTo>
                  <a:cubicBezTo>
                    <a:pt x="292322" y="1043845"/>
                    <a:pt x="309848" y="1050417"/>
                    <a:pt x="323755" y="1061561"/>
                  </a:cubicBezTo>
                  <a:cubicBezTo>
                    <a:pt x="336995" y="1072134"/>
                    <a:pt x="352997" y="1072229"/>
                    <a:pt x="361855" y="1057942"/>
                  </a:cubicBezTo>
                  <a:cubicBezTo>
                    <a:pt x="366236" y="1050893"/>
                    <a:pt x="372332" y="1042702"/>
                    <a:pt x="379571" y="1039939"/>
                  </a:cubicBezTo>
                  <a:cubicBezTo>
                    <a:pt x="395954" y="1033653"/>
                    <a:pt x="413481" y="1030414"/>
                    <a:pt x="430530" y="1025747"/>
                  </a:cubicBezTo>
                  <a:cubicBezTo>
                    <a:pt x="451581" y="1020032"/>
                    <a:pt x="472345" y="1020032"/>
                    <a:pt x="493300" y="1027176"/>
                  </a:cubicBezTo>
                  <a:cubicBezTo>
                    <a:pt x="508064" y="1032224"/>
                    <a:pt x="523113" y="1032224"/>
                    <a:pt x="537782" y="1025366"/>
                  </a:cubicBezTo>
                  <a:cubicBezTo>
                    <a:pt x="545687" y="1021652"/>
                    <a:pt x="553784" y="1017842"/>
                    <a:pt x="562166" y="1015746"/>
                  </a:cubicBezTo>
                  <a:cubicBezTo>
                    <a:pt x="567595" y="1014412"/>
                    <a:pt x="573881" y="1015651"/>
                    <a:pt x="579596" y="1016699"/>
                  </a:cubicBezTo>
                  <a:cubicBezTo>
                    <a:pt x="590645" y="1018794"/>
                    <a:pt x="602075" y="1025176"/>
                    <a:pt x="612362" y="1023557"/>
                  </a:cubicBezTo>
                  <a:cubicBezTo>
                    <a:pt x="647891" y="1017842"/>
                    <a:pt x="681419" y="1031272"/>
                    <a:pt x="716090" y="1031653"/>
                  </a:cubicBezTo>
                  <a:cubicBezTo>
                    <a:pt x="731806" y="1031843"/>
                    <a:pt x="747332" y="1034891"/>
                    <a:pt x="758381" y="1018985"/>
                  </a:cubicBezTo>
                  <a:cubicBezTo>
                    <a:pt x="759809" y="1016889"/>
                    <a:pt x="766763" y="1018032"/>
                    <a:pt x="771049" y="1018699"/>
                  </a:cubicBezTo>
                  <a:cubicBezTo>
                    <a:pt x="780574" y="1020128"/>
                    <a:pt x="790004" y="1023747"/>
                    <a:pt x="799433" y="1023652"/>
                  </a:cubicBezTo>
                  <a:cubicBezTo>
                    <a:pt x="818960" y="1023557"/>
                    <a:pt x="838581" y="1022033"/>
                    <a:pt x="858012" y="1020318"/>
                  </a:cubicBezTo>
                  <a:cubicBezTo>
                    <a:pt x="865346" y="1019651"/>
                    <a:pt x="872395" y="1017080"/>
                    <a:pt x="879634" y="1015270"/>
                  </a:cubicBezTo>
                  <a:cubicBezTo>
                    <a:pt x="883634" y="1014222"/>
                    <a:pt x="887921" y="1011460"/>
                    <a:pt x="891635" y="1012031"/>
                  </a:cubicBezTo>
                  <a:cubicBezTo>
                    <a:pt x="913162" y="1015365"/>
                    <a:pt x="932879" y="1007174"/>
                    <a:pt x="953262" y="1003078"/>
                  </a:cubicBezTo>
                  <a:cubicBezTo>
                    <a:pt x="962692" y="1001173"/>
                    <a:pt x="971550" y="996601"/>
                    <a:pt x="980694" y="993458"/>
                  </a:cubicBezTo>
                  <a:cubicBezTo>
                    <a:pt x="983075" y="992600"/>
                    <a:pt x="985742" y="991838"/>
                    <a:pt x="988124" y="992029"/>
                  </a:cubicBezTo>
                  <a:cubicBezTo>
                    <a:pt x="1001744" y="993172"/>
                    <a:pt x="1015270" y="994791"/>
                    <a:pt x="1028795" y="996029"/>
                  </a:cubicBezTo>
                  <a:cubicBezTo>
                    <a:pt x="1041083" y="997172"/>
                    <a:pt x="1053465" y="997553"/>
                    <a:pt x="1059275" y="1011555"/>
                  </a:cubicBezTo>
                  <a:cubicBezTo>
                    <a:pt x="1060133" y="1013746"/>
                    <a:pt x="1062990" y="1015365"/>
                    <a:pt x="1065181" y="1016794"/>
                  </a:cubicBezTo>
                  <a:cubicBezTo>
                    <a:pt x="1098995" y="1038797"/>
                    <a:pt x="1117092" y="1038225"/>
                    <a:pt x="1150144" y="1014984"/>
                  </a:cubicBezTo>
                  <a:cubicBezTo>
                    <a:pt x="1153573" y="1012603"/>
                    <a:pt x="1160907" y="1010888"/>
                    <a:pt x="1163193" y="1012793"/>
                  </a:cubicBezTo>
                  <a:cubicBezTo>
                    <a:pt x="1182624" y="1028605"/>
                    <a:pt x="1203865" y="1026890"/>
                    <a:pt x="1226249" y="1021937"/>
                  </a:cubicBezTo>
                  <a:cubicBezTo>
                    <a:pt x="1232059" y="1020604"/>
                    <a:pt x="1240251" y="1020604"/>
                    <a:pt x="1244632" y="1023747"/>
                  </a:cubicBezTo>
                  <a:cubicBezTo>
                    <a:pt x="1265492" y="1038320"/>
                    <a:pt x="1287876" y="1036225"/>
                    <a:pt x="1310545" y="1031939"/>
                  </a:cubicBezTo>
                  <a:cubicBezTo>
                    <a:pt x="1314069" y="1031272"/>
                    <a:pt x="1318356" y="1027652"/>
                    <a:pt x="1319879" y="1024319"/>
                  </a:cubicBezTo>
                  <a:cubicBezTo>
                    <a:pt x="1325309" y="1012508"/>
                    <a:pt x="1335501" y="1008507"/>
                    <a:pt x="1346740" y="1005173"/>
                  </a:cubicBezTo>
                  <a:cubicBezTo>
                    <a:pt x="1364457" y="999744"/>
                    <a:pt x="1381887" y="993362"/>
                    <a:pt x="1399699" y="988219"/>
                  </a:cubicBezTo>
                  <a:cubicBezTo>
                    <a:pt x="1404081" y="986981"/>
                    <a:pt x="1409510" y="987743"/>
                    <a:pt x="1414082" y="989171"/>
                  </a:cubicBezTo>
                  <a:cubicBezTo>
                    <a:pt x="1429703" y="994029"/>
                    <a:pt x="1439609" y="1006221"/>
                    <a:pt x="1450467" y="1017461"/>
                  </a:cubicBezTo>
                  <a:cubicBezTo>
                    <a:pt x="1455230" y="1022414"/>
                    <a:pt x="1461802" y="1025938"/>
                    <a:pt x="1468184" y="1028795"/>
                  </a:cubicBezTo>
                  <a:cubicBezTo>
                    <a:pt x="1484757" y="1036130"/>
                    <a:pt x="1501712" y="1042702"/>
                    <a:pt x="1518476" y="1049655"/>
                  </a:cubicBezTo>
                  <a:cubicBezTo>
                    <a:pt x="1520095" y="1050322"/>
                    <a:pt x="1521428" y="1052036"/>
                    <a:pt x="1522667" y="1053465"/>
                  </a:cubicBezTo>
                  <a:cubicBezTo>
                    <a:pt x="1535049" y="1068515"/>
                    <a:pt x="1547336" y="1083659"/>
                    <a:pt x="1559814" y="1098709"/>
                  </a:cubicBezTo>
                  <a:cubicBezTo>
                    <a:pt x="1562195" y="1101566"/>
                    <a:pt x="1565625" y="1103662"/>
                    <a:pt x="1568196" y="1106424"/>
                  </a:cubicBezTo>
                  <a:cubicBezTo>
                    <a:pt x="1571816" y="1110234"/>
                    <a:pt x="1576388" y="1113854"/>
                    <a:pt x="1578293" y="1118426"/>
                  </a:cubicBezTo>
                  <a:cubicBezTo>
                    <a:pt x="1584198" y="1132808"/>
                    <a:pt x="1595533" y="1139000"/>
                    <a:pt x="1609820" y="1141667"/>
                  </a:cubicBezTo>
                  <a:cubicBezTo>
                    <a:pt x="1622870" y="1144143"/>
                    <a:pt x="1635919" y="1146239"/>
                    <a:pt x="1648873" y="1149096"/>
                  </a:cubicBezTo>
                  <a:cubicBezTo>
                    <a:pt x="1664684" y="1152525"/>
                    <a:pt x="1680401" y="1156240"/>
                    <a:pt x="1696022" y="1160431"/>
                  </a:cubicBezTo>
                  <a:cubicBezTo>
                    <a:pt x="1702784" y="1162241"/>
                    <a:pt x="1709928" y="1164336"/>
                    <a:pt x="1715739" y="1168051"/>
                  </a:cubicBezTo>
                  <a:cubicBezTo>
                    <a:pt x="1732026" y="1178338"/>
                    <a:pt x="1749457" y="1185291"/>
                    <a:pt x="1768602" y="1182529"/>
                  </a:cubicBezTo>
                  <a:cubicBezTo>
                    <a:pt x="1783937" y="1180338"/>
                    <a:pt x="1796796" y="1185958"/>
                    <a:pt x="1806321" y="1194721"/>
                  </a:cubicBezTo>
                  <a:cubicBezTo>
                    <a:pt x="1823657" y="1210628"/>
                    <a:pt x="1842230" y="1207008"/>
                    <a:pt x="1860709" y="1201865"/>
                  </a:cubicBezTo>
                  <a:cubicBezTo>
                    <a:pt x="1870234" y="1199198"/>
                    <a:pt x="1878044" y="1199579"/>
                    <a:pt x="1887093" y="1202150"/>
                  </a:cubicBezTo>
                  <a:cubicBezTo>
                    <a:pt x="1908048" y="1208151"/>
                    <a:pt x="1922050" y="1224439"/>
                    <a:pt x="1935575" y="1238726"/>
                  </a:cubicBezTo>
                  <a:cubicBezTo>
                    <a:pt x="1947101" y="1250918"/>
                    <a:pt x="1960055" y="1257776"/>
                    <a:pt x="1974247" y="1262920"/>
                  </a:cubicBezTo>
                  <a:cubicBezTo>
                    <a:pt x="1992154" y="1269492"/>
                    <a:pt x="2006346" y="1267016"/>
                    <a:pt x="2014919" y="1251204"/>
                  </a:cubicBezTo>
                  <a:cubicBezTo>
                    <a:pt x="2017300" y="1246727"/>
                    <a:pt x="2021491" y="1241488"/>
                    <a:pt x="2025968" y="1240155"/>
                  </a:cubicBezTo>
                  <a:cubicBezTo>
                    <a:pt x="2047589" y="1233488"/>
                    <a:pt x="2069497" y="1223772"/>
                    <a:pt x="2092643" y="1229678"/>
                  </a:cubicBezTo>
                  <a:cubicBezTo>
                    <a:pt x="2124647" y="1237774"/>
                    <a:pt x="2155889" y="1237298"/>
                    <a:pt x="2187893" y="1229297"/>
                  </a:cubicBezTo>
                  <a:cubicBezTo>
                    <a:pt x="2239804" y="1216343"/>
                    <a:pt x="2291715" y="1202627"/>
                    <a:pt x="2346294" y="1205484"/>
                  </a:cubicBezTo>
                  <a:cubicBezTo>
                    <a:pt x="2355342" y="1205960"/>
                    <a:pt x="2366105" y="1200150"/>
                    <a:pt x="2373916" y="1194435"/>
                  </a:cubicBezTo>
                  <a:cubicBezTo>
                    <a:pt x="2388870" y="1183577"/>
                    <a:pt x="2388203" y="1182719"/>
                    <a:pt x="2404967" y="1191673"/>
                  </a:cubicBezTo>
                  <a:cubicBezTo>
                    <a:pt x="2408968" y="1193864"/>
                    <a:pt x="2413921" y="1195197"/>
                    <a:pt x="2416874" y="1198436"/>
                  </a:cubicBezTo>
                  <a:cubicBezTo>
                    <a:pt x="2431923" y="1214914"/>
                    <a:pt x="2450497" y="1210913"/>
                    <a:pt x="2468975" y="1208532"/>
                  </a:cubicBezTo>
                  <a:cubicBezTo>
                    <a:pt x="2472214" y="1208056"/>
                    <a:pt x="2476119" y="1207389"/>
                    <a:pt x="2478882" y="1208723"/>
                  </a:cubicBezTo>
                  <a:cubicBezTo>
                    <a:pt x="2491359" y="1214723"/>
                    <a:pt x="2501932" y="1212628"/>
                    <a:pt x="2512791" y="1204436"/>
                  </a:cubicBezTo>
                  <a:cubicBezTo>
                    <a:pt x="2522220" y="1197388"/>
                    <a:pt x="2533079" y="1193197"/>
                    <a:pt x="2544223" y="1201960"/>
                  </a:cubicBezTo>
                  <a:cubicBezTo>
                    <a:pt x="2568988" y="1221391"/>
                    <a:pt x="2595467" y="1222343"/>
                    <a:pt x="2623471" y="1210056"/>
                  </a:cubicBezTo>
                  <a:cubicBezTo>
                    <a:pt x="2643473" y="1201293"/>
                    <a:pt x="2663190" y="1199293"/>
                    <a:pt x="2684241" y="1208151"/>
                  </a:cubicBezTo>
                  <a:cubicBezTo>
                    <a:pt x="2692337" y="1211580"/>
                    <a:pt x="2702814" y="1209294"/>
                    <a:pt x="2712244" y="1210056"/>
                  </a:cubicBezTo>
                  <a:cubicBezTo>
                    <a:pt x="2717578" y="1210437"/>
                    <a:pt x="2723484" y="1210532"/>
                    <a:pt x="2728055" y="1212914"/>
                  </a:cubicBezTo>
                  <a:cubicBezTo>
                    <a:pt x="2740248" y="1219010"/>
                    <a:pt x="2751582" y="1226820"/>
                    <a:pt x="2763869" y="1232821"/>
                  </a:cubicBezTo>
                  <a:cubicBezTo>
                    <a:pt x="2769775" y="1235678"/>
                    <a:pt x="2776823" y="1237202"/>
                    <a:pt x="2783491" y="1237298"/>
                  </a:cubicBezTo>
                  <a:cubicBezTo>
                    <a:pt x="2803208" y="1237774"/>
                    <a:pt x="2822925" y="1237774"/>
                    <a:pt x="2842546" y="1236917"/>
                  </a:cubicBezTo>
                  <a:cubicBezTo>
                    <a:pt x="2874931" y="1235583"/>
                    <a:pt x="2907792" y="1235297"/>
                    <a:pt x="2931128" y="1206913"/>
                  </a:cubicBezTo>
                  <a:cubicBezTo>
                    <a:pt x="2933034" y="1204627"/>
                    <a:pt x="2937129" y="1203293"/>
                    <a:pt x="2940368" y="1202912"/>
                  </a:cubicBezTo>
                  <a:cubicBezTo>
                    <a:pt x="2955322" y="1201103"/>
                    <a:pt x="2970657" y="1200912"/>
                    <a:pt x="2985421" y="1197959"/>
                  </a:cubicBezTo>
                  <a:cubicBezTo>
                    <a:pt x="2997232" y="1195578"/>
                    <a:pt x="3007043" y="1196340"/>
                    <a:pt x="3015996" y="1204722"/>
                  </a:cubicBezTo>
                  <a:cubicBezTo>
                    <a:pt x="3027712" y="1215771"/>
                    <a:pt x="3042000" y="1222248"/>
                    <a:pt x="3057621" y="1218724"/>
                  </a:cubicBezTo>
                  <a:cubicBezTo>
                    <a:pt x="3073241" y="1215295"/>
                    <a:pt x="3083528" y="1222724"/>
                    <a:pt x="3095054" y="1230440"/>
                  </a:cubicBezTo>
                  <a:cubicBezTo>
                    <a:pt x="3103436" y="1236059"/>
                    <a:pt x="3112961" y="1243108"/>
                    <a:pt x="3122295" y="1243679"/>
                  </a:cubicBezTo>
                  <a:cubicBezTo>
                    <a:pt x="3143441" y="1244917"/>
                    <a:pt x="3161634" y="1264539"/>
                    <a:pt x="3184589" y="1253395"/>
                  </a:cubicBezTo>
                  <a:cubicBezTo>
                    <a:pt x="3186113" y="1252633"/>
                    <a:pt x="3188875" y="1254538"/>
                    <a:pt x="3191066" y="1255014"/>
                  </a:cubicBezTo>
                  <a:cubicBezTo>
                    <a:pt x="3208592" y="1258634"/>
                    <a:pt x="3225070" y="1255109"/>
                    <a:pt x="3237929" y="1243203"/>
                  </a:cubicBezTo>
                  <a:cubicBezTo>
                    <a:pt x="3254788" y="1227677"/>
                    <a:pt x="3273457" y="1226153"/>
                    <a:pt x="3294221" y="1231202"/>
                  </a:cubicBezTo>
                  <a:cubicBezTo>
                    <a:pt x="3300889" y="1232821"/>
                    <a:pt x="3307557" y="1233964"/>
                    <a:pt x="3314319" y="1235297"/>
                  </a:cubicBezTo>
                  <a:cubicBezTo>
                    <a:pt x="3323463" y="1237202"/>
                    <a:pt x="3332703" y="1239203"/>
                    <a:pt x="3341846" y="1241108"/>
                  </a:cubicBezTo>
                  <a:cubicBezTo>
                    <a:pt x="3350705" y="1243013"/>
                    <a:pt x="3360516" y="1246251"/>
                    <a:pt x="3367373" y="1238060"/>
                  </a:cubicBezTo>
                  <a:cubicBezTo>
                    <a:pt x="3373279" y="1231011"/>
                    <a:pt x="3377470" y="1231678"/>
                    <a:pt x="3382899" y="1237774"/>
                  </a:cubicBezTo>
                  <a:cubicBezTo>
                    <a:pt x="3401759" y="1259110"/>
                    <a:pt x="3424619" y="1272445"/>
                    <a:pt x="3453765" y="1273397"/>
                  </a:cubicBezTo>
                  <a:cubicBezTo>
                    <a:pt x="3459766" y="1273588"/>
                    <a:pt x="3465862" y="1274921"/>
                    <a:pt x="3471767" y="1276350"/>
                  </a:cubicBezTo>
                  <a:cubicBezTo>
                    <a:pt x="3475387" y="1277207"/>
                    <a:pt x="3479769" y="1278160"/>
                    <a:pt x="3481959" y="1280732"/>
                  </a:cubicBezTo>
                  <a:cubicBezTo>
                    <a:pt x="3499009" y="1300353"/>
                    <a:pt x="3520250" y="1313974"/>
                    <a:pt x="3543396" y="1324928"/>
                  </a:cubicBezTo>
                  <a:cubicBezTo>
                    <a:pt x="3551682" y="1328833"/>
                    <a:pt x="3560541" y="1332738"/>
                    <a:pt x="3569494" y="1333881"/>
                  </a:cubicBezTo>
                  <a:cubicBezTo>
                    <a:pt x="3578828" y="1335024"/>
                    <a:pt x="3588639" y="1333119"/>
                    <a:pt x="3598164" y="1332071"/>
                  </a:cubicBezTo>
                  <a:cubicBezTo>
                    <a:pt x="3603784" y="1331500"/>
                    <a:pt x="3610261" y="1331595"/>
                    <a:pt x="3614738" y="1328833"/>
                  </a:cubicBezTo>
                  <a:cubicBezTo>
                    <a:pt x="3628930" y="1320165"/>
                    <a:pt x="3642646" y="1310831"/>
                    <a:pt x="3655886" y="1300734"/>
                  </a:cubicBezTo>
                  <a:cubicBezTo>
                    <a:pt x="3667221" y="1292066"/>
                    <a:pt x="3669507" y="1290828"/>
                    <a:pt x="3679317" y="1301687"/>
                  </a:cubicBezTo>
                  <a:cubicBezTo>
                    <a:pt x="3689414" y="1312831"/>
                    <a:pt x="3701987" y="1318641"/>
                    <a:pt x="3715893" y="1321022"/>
                  </a:cubicBezTo>
                  <a:cubicBezTo>
                    <a:pt x="3737896" y="1324737"/>
                    <a:pt x="3760089" y="1327880"/>
                    <a:pt x="3782282" y="1329690"/>
                  </a:cubicBezTo>
                  <a:cubicBezTo>
                    <a:pt x="3802380" y="1331309"/>
                    <a:pt x="3812000" y="1322546"/>
                    <a:pt x="3816001" y="1302639"/>
                  </a:cubicBezTo>
                  <a:cubicBezTo>
                    <a:pt x="3818287" y="1291590"/>
                    <a:pt x="3821240" y="1279588"/>
                    <a:pt x="3833431" y="1276636"/>
                  </a:cubicBezTo>
                  <a:cubicBezTo>
                    <a:pt x="3853339" y="1271873"/>
                    <a:pt x="3874008" y="1269778"/>
                    <a:pt x="3883819" y="1246442"/>
                  </a:cubicBezTo>
                  <a:cubicBezTo>
                    <a:pt x="3889248" y="1251585"/>
                    <a:pt x="3892582" y="1254633"/>
                    <a:pt x="3895821" y="1257681"/>
                  </a:cubicBezTo>
                  <a:cubicBezTo>
                    <a:pt x="3904774" y="1266158"/>
                    <a:pt x="3923347" y="1269778"/>
                    <a:pt x="3932778" y="1262444"/>
                  </a:cubicBezTo>
                  <a:cubicBezTo>
                    <a:pt x="3946684" y="1251776"/>
                    <a:pt x="3959448" y="1253776"/>
                    <a:pt x="3972782" y="1262063"/>
                  </a:cubicBezTo>
                  <a:cubicBezTo>
                    <a:pt x="3995071" y="1275779"/>
                    <a:pt x="4019931" y="1272635"/>
                    <a:pt x="4042505" y="1267111"/>
                  </a:cubicBezTo>
                  <a:cubicBezTo>
                    <a:pt x="4059555" y="1263015"/>
                    <a:pt x="4077748" y="1255490"/>
                    <a:pt x="4088892" y="1238250"/>
                  </a:cubicBezTo>
                  <a:cubicBezTo>
                    <a:pt x="4092416" y="1232726"/>
                    <a:pt x="4100322" y="1229963"/>
                    <a:pt x="4106609" y="1226344"/>
                  </a:cubicBezTo>
                  <a:cubicBezTo>
                    <a:pt x="4111848" y="1223391"/>
                    <a:pt x="4117372" y="1220629"/>
                    <a:pt x="4123182" y="1218724"/>
                  </a:cubicBezTo>
                  <a:cubicBezTo>
                    <a:pt x="4129373" y="1216628"/>
                    <a:pt x="4136232" y="1213580"/>
                    <a:pt x="4142328" y="1214438"/>
                  </a:cubicBezTo>
                  <a:cubicBezTo>
                    <a:pt x="4160806" y="1216914"/>
                    <a:pt x="4175475" y="1212056"/>
                    <a:pt x="4188524" y="1198245"/>
                  </a:cubicBezTo>
                  <a:cubicBezTo>
                    <a:pt x="4195287" y="1191101"/>
                    <a:pt x="4205288" y="1182434"/>
                    <a:pt x="4213860" y="1182338"/>
                  </a:cubicBezTo>
                  <a:cubicBezTo>
                    <a:pt x="4234720" y="1182053"/>
                    <a:pt x="4252055" y="1175195"/>
                    <a:pt x="4270820" y="1167003"/>
                  </a:cubicBezTo>
                  <a:cubicBezTo>
                    <a:pt x="4282916" y="1161764"/>
                    <a:pt x="4296632" y="1158145"/>
                    <a:pt x="4309587" y="1153287"/>
                  </a:cubicBezTo>
                  <a:cubicBezTo>
                    <a:pt x="4324731" y="1147572"/>
                    <a:pt x="4341210" y="1145477"/>
                    <a:pt x="4350449" y="1129665"/>
                  </a:cubicBezTo>
                  <a:cubicBezTo>
                    <a:pt x="4351496" y="1127951"/>
                    <a:pt x="4354640" y="1127665"/>
                    <a:pt x="4356164" y="1126046"/>
                  </a:cubicBezTo>
                  <a:cubicBezTo>
                    <a:pt x="4361021" y="1121093"/>
                    <a:pt x="4367308" y="1116521"/>
                    <a:pt x="4369880" y="1110520"/>
                  </a:cubicBezTo>
                  <a:cubicBezTo>
                    <a:pt x="4377309" y="1092994"/>
                    <a:pt x="4383119" y="1074896"/>
                    <a:pt x="4389787" y="1057085"/>
                  </a:cubicBezTo>
                  <a:cubicBezTo>
                    <a:pt x="4391216" y="1053275"/>
                    <a:pt x="4392549" y="1048417"/>
                    <a:pt x="4395502" y="1046226"/>
                  </a:cubicBezTo>
                  <a:cubicBezTo>
                    <a:pt x="4412552" y="1033653"/>
                    <a:pt x="4429888" y="1021556"/>
                    <a:pt x="4447413" y="1009650"/>
                  </a:cubicBezTo>
                  <a:cubicBezTo>
                    <a:pt x="4454462" y="1004887"/>
                    <a:pt x="4460367" y="1007555"/>
                    <a:pt x="4466654" y="1013079"/>
                  </a:cubicBezTo>
                  <a:cubicBezTo>
                    <a:pt x="4472750" y="1018318"/>
                    <a:pt x="4480275" y="1023747"/>
                    <a:pt x="4487894" y="1025081"/>
                  </a:cubicBezTo>
                  <a:cubicBezTo>
                    <a:pt x="4503135" y="1027652"/>
                    <a:pt x="4518946" y="1028224"/>
                    <a:pt x="4534472" y="1028224"/>
                  </a:cubicBezTo>
                  <a:cubicBezTo>
                    <a:pt x="4540282" y="1028224"/>
                    <a:pt x="4546473" y="1024795"/>
                    <a:pt x="4551903" y="1022033"/>
                  </a:cubicBezTo>
                  <a:cubicBezTo>
                    <a:pt x="4562189" y="1016794"/>
                    <a:pt x="4571714" y="1009745"/>
                    <a:pt x="4582382" y="1005364"/>
                  </a:cubicBezTo>
                  <a:cubicBezTo>
                    <a:pt x="4594765" y="1000316"/>
                    <a:pt x="4602194" y="992219"/>
                    <a:pt x="4605909" y="979551"/>
                  </a:cubicBezTo>
                  <a:cubicBezTo>
                    <a:pt x="4611434" y="960692"/>
                    <a:pt x="4624579" y="947547"/>
                    <a:pt x="4640104" y="936879"/>
                  </a:cubicBezTo>
                  <a:cubicBezTo>
                    <a:pt x="4659821" y="923258"/>
                    <a:pt x="4683348" y="923925"/>
                    <a:pt x="4705731" y="920591"/>
                  </a:cubicBezTo>
                  <a:cubicBezTo>
                    <a:pt x="4714304" y="919353"/>
                    <a:pt x="4723162" y="918305"/>
                    <a:pt x="4730973" y="915162"/>
                  </a:cubicBezTo>
                  <a:cubicBezTo>
                    <a:pt x="4760595" y="903351"/>
                    <a:pt x="4790218" y="892112"/>
                    <a:pt x="4822794" y="892397"/>
                  </a:cubicBezTo>
                  <a:cubicBezTo>
                    <a:pt x="4825460" y="892397"/>
                    <a:pt x="4828128" y="892112"/>
                    <a:pt x="4830794" y="891635"/>
                  </a:cubicBezTo>
                  <a:cubicBezTo>
                    <a:pt x="4853940" y="887730"/>
                    <a:pt x="4877848" y="886206"/>
                    <a:pt x="4894421" y="865442"/>
                  </a:cubicBezTo>
                  <a:cubicBezTo>
                    <a:pt x="4897469" y="861632"/>
                    <a:pt x="4904422" y="860489"/>
                    <a:pt x="4909756" y="858964"/>
                  </a:cubicBezTo>
                  <a:cubicBezTo>
                    <a:pt x="4918996" y="856488"/>
                    <a:pt x="4925188" y="851440"/>
                    <a:pt x="4928521" y="842391"/>
                  </a:cubicBezTo>
                  <a:cubicBezTo>
                    <a:pt x="4934141" y="826770"/>
                    <a:pt x="4940808" y="811435"/>
                    <a:pt x="4945857" y="795623"/>
                  </a:cubicBezTo>
                  <a:cubicBezTo>
                    <a:pt x="4949381" y="784765"/>
                    <a:pt x="4955953" y="778764"/>
                    <a:pt x="4966145" y="774287"/>
                  </a:cubicBezTo>
                  <a:cubicBezTo>
                    <a:pt x="4971860" y="771811"/>
                    <a:pt x="4976813" y="766382"/>
                    <a:pt x="4980909" y="761333"/>
                  </a:cubicBezTo>
                  <a:cubicBezTo>
                    <a:pt x="4985862" y="755237"/>
                    <a:pt x="4988433" y="747141"/>
                    <a:pt x="4993862" y="741712"/>
                  </a:cubicBezTo>
                  <a:cubicBezTo>
                    <a:pt x="5007102" y="728186"/>
                    <a:pt x="5011198" y="713232"/>
                    <a:pt x="5006816" y="694754"/>
                  </a:cubicBezTo>
                  <a:cubicBezTo>
                    <a:pt x="5002911" y="678371"/>
                    <a:pt x="5013198" y="656463"/>
                    <a:pt x="5026724" y="653129"/>
                  </a:cubicBezTo>
                  <a:cubicBezTo>
                    <a:pt x="5041678" y="649414"/>
                    <a:pt x="5051965" y="640271"/>
                    <a:pt x="5062538" y="630079"/>
                  </a:cubicBezTo>
                  <a:cubicBezTo>
                    <a:pt x="5068443" y="624364"/>
                    <a:pt x="5076730" y="619411"/>
                    <a:pt x="5084731" y="617982"/>
                  </a:cubicBezTo>
                  <a:cubicBezTo>
                    <a:pt x="5115116" y="612458"/>
                    <a:pt x="5143786" y="619220"/>
                    <a:pt x="5172647" y="630174"/>
                  </a:cubicBezTo>
                  <a:cubicBezTo>
                    <a:pt x="5191506" y="637318"/>
                    <a:pt x="5212461" y="639223"/>
                    <a:pt x="5232654" y="642080"/>
                  </a:cubicBezTo>
                  <a:cubicBezTo>
                    <a:pt x="5238941" y="642937"/>
                    <a:pt x="5246942" y="641033"/>
                    <a:pt x="5252371" y="637508"/>
                  </a:cubicBezTo>
                  <a:cubicBezTo>
                    <a:pt x="5271421" y="625316"/>
                    <a:pt x="5290376" y="612743"/>
                    <a:pt x="5308092" y="598646"/>
                  </a:cubicBezTo>
                  <a:cubicBezTo>
                    <a:pt x="5324571" y="585407"/>
                    <a:pt x="5343144" y="579882"/>
                    <a:pt x="5363147" y="581311"/>
                  </a:cubicBezTo>
                  <a:cubicBezTo>
                    <a:pt x="5377720" y="582359"/>
                    <a:pt x="5390864" y="579977"/>
                    <a:pt x="5404580" y="576358"/>
                  </a:cubicBezTo>
                  <a:cubicBezTo>
                    <a:pt x="5416010" y="573310"/>
                    <a:pt x="5428583" y="571214"/>
                    <a:pt x="5440203" y="572548"/>
                  </a:cubicBezTo>
                  <a:cubicBezTo>
                    <a:pt x="5456491" y="574453"/>
                    <a:pt x="5469922" y="571691"/>
                    <a:pt x="5482971" y="561880"/>
                  </a:cubicBezTo>
                  <a:cubicBezTo>
                    <a:pt x="5489924" y="556641"/>
                    <a:pt x="5498878" y="553879"/>
                    <a:pt x="5507165" y="550259"/>
                  </a:cubicBezTo>
                  <a:cubicBezTo>
                    <a:pt x="5519928" y="544640"/>
                    <a:pt x="5533168" y="539877"/>
                    <a:pt x="5545645" y="533591"/>
                  </a:cubicBezTo>
                  <a:cubicBezTo>
                    <a:pt x="5559076" y="526923"/>
                    <a:pt x="5571363" y="517684"/>
                    <a:pt x="5585079" y="511969"/>
                  </a:cubicBezTo>
                  <a:cubicBezTo>
                    <a:pt x="5599843" y="505778"/>
                    <a:pt x="5609368" y="496348"/>
                    <a:pt x="5615368" y="481679"/>
                  </a:cubicBezTo>
                  <a:cubicBezTo>
                    <a:pt x="5619179" y="472440"/>
                    <a:pt x="5624417" y="462629"/>
                    <a:pt x="5631656" y="456152"/>
                  </a:cubicBezTo>
                  <a:cubicBezTo>
                    <a:pt x="5646611" y="442913"/>
                    <a:pt x="5664136" y="432625"/>
                    <a:pt x="5679377" y="419576"/>
                  </a:cubicBezTo>
                  <a:cubicBezTo>
                    <a:pt x="5700808" y="401288"/>
                    <a:pt x="5720620" y="381857"/>
                    <a:pt x="5722525" y="350615"/>
                  </a:cubicBezTo>
                  <a:cubicBezTo>
                    <a:pt x="5723572" y="333375"/>
                    <a:pt x="5732716" y="326041"/>
                    <a:pt x="5749576" y="321945"/>
                  </a:cubicBezTo>
                  <a:cubicBezTo>
                    <a:pt x="5755195" y="320612"/>
                    <a:pt x="5763197" y="318040"/>
                    <a:pt x="5764911" y="313849"/>
                  </a:cubicBezTo>
                  <a:cubicBezTo>
                    <a:pt x="5770054" y="301371"/>
                    <a:pt x="5780722" y="298895"/>
                    <a:pt x="5791009" y="293942"/>
                  </a:cubicBezTo>
                  <a:cubicBezTo>
                    <a:pt x="5797201" y="290989"/>
                    <a:pt x="5804821" y="285179"/>
                    <a:pt x="5806440" y="279178"/>
                  </a:cubicBezTo>
                  <a:cubicBezTo>
                    <a:pt x="5813107" y="254889"/>
                    <a:pt x="5831395" y="240602"/>
                    <a:pt x="5848636" y="224885"/>
                  </a:cubicBezTo>
                  <a:cubicBezTo>
                    <a:pt x="5853684" y="220218"/>
                    <a:pt x="5859113" y="214884"/>
                    <a:pt x="5861590" y="208788"/>
                  </a:cubicBezTo>
                  <a:cubicBezTo>
                    <a:pt x="5866829" y="195643"/>
                    <a:pt x="5874639" y="186118"/>
                    <a:pt x="5888355" y="181166"/>
                  </a:cubicBezTo>
                  <a:cubicBezTo>
                    <a:pt x="5892736" y="179642"/>
                    <a:pt x="5896737" y="176117"/>
                    <a:pt x="5900071" y="172784"/>
                  </a:cubicBezTo>
                  <a:cubicBezTo>
                    <a:pt x="5907215" y="165545"/>
                    <a:pt x="5913215" y="157067"/>
                    <a:pt x="5920740" y="150305"/>
                  </a:cubicBezTo>
                  <a:cubicBezTo>
                    <a:pt x="5939885" y="132874"/>
                    <a:pt x="5958840" y="115729"/>
                    <a:pt x="5969985" y="91345"/>
                  </a:cubicBezTo>
                  <a:cubicBezTo>
                    <a:pt x="5975413" y="79439"/>
                    <a:pt x="5981605" y="66485"/>
                    <a:pt x="5991130" y="58293"/>
                  </a:cubicBezTo>
                  <a:cubicBezTo>
                    <a:pt x="6003227" y="47911"/>
                    <a:pt x="6019133" y="42005"/>
                    <a:pt x="6033325" y="33909"/>
                  </a:cubicBezTo>
                  <a:cubicBezTo>
                    <a:pt x="6040469" y="29813"/>
                    <a:pt x="6047137" y="24860"/>
                    <a:pt x="6054376" y="20955"/>
                  </a:cubicBezTo>
                  <a:cubicBezTo>
                    <a:pt x="6067234" y="14097"/>
                    <a:pt x="6080379" y="7715"/>
                    <a:pt x="6095524" y="0"/>
                  </a:cubicBezTo>
                  <a:close/>
                </a:path>
              </a:pathLst>
            </a:custGeom>
            <a:blipFill dpi="0" rotWithShape="1">
              <a:blip r:embed="rId3">
                <a:alphaModFix amt="57000"/>
              </a:blip>
              <a:srcRect/>
              <a:tile tx="0" ty="0" sx="100000" sy="100000" flip="none" algn="tl"/>
            </a:blip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71789539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96F024-F1FB-0CEF-4751-D15E3867B4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>
                <a:solidFill>
                  <a:schemeClr val="bg1"/>
                </a:solidFill>
              </a:rPr>
              <a:t>Business Cycle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CB5F9E8-9AF6-F392-2132-93BA081C8ABE}"/>
              </a:ext>
            </a:extLst>
          </p:cNvPr>
          <p:cNvSpPr txBox="1"/>
          <p:nvPr/>
        </p:nvSpPr>
        <p:spPr>
          <a:xfrm>
            <a:off x="1593272" y="1367522"/>
            <a:ext cx="9005455" cy="646331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US">
                <a:solidFill>
                  <a:schemeClr val="bg1"/>
                </a:solidFill>
              </a:rPr>
              <a:t>Historically </a:t>
            </a:r>
            <a:r>
              <a:rPr lang="en-US" b="1" i="1">
                <a:solidFill>
                  <a:schemeClr val="bg1"/>
                </a:solidFill>
              </a:rPr>
              <a:t>defensive</a:t>
            </a:r>
            <a:r>
              <a:rPr lang="en-US">
                <a:solidFill>
                  <a:schemeClr val="bg1"/>
                </a:solidFill>
              </a:rPr>
              <a:t>, but now </a:t>
            </a:r>
            <a:r>
              <a:rPr lang="en-US" b="1" i="1">
                <a:solidFill>
                  <a:schemeClr val="bg1"/>
                </a:solidFill>
              </a:rPr>
              <a:t>more</a:t>
            </a:r>
            <a:r>
              <a:rPr lang="en-US" i="1">
                <a:solidFill>
                  <a:schemeClr val="bg1"/>
                </a:solidFill>
              </a:rPr>
              <a:t> </a:t>
            </a:r>
            <a:r>
              <a:rPr lang="en-US" b="1" i="1">
                <a:solidFill>
                  <a:schemeClr val="bg1"/>
                </a:solidFill>
              </a:rPr>
              <a:t>cyclical</a:t>
            </a:r>
            <a:r>
              <a:rPr lang="en-US" i="1">
                <a:solidFill>
                  <a:schemeClr val="bg1"/>
                </a:solidFill>
              </a:rPr>
              <a:t> </a:t>
            </a:r>
            <a:r>
              <a:rPr lang="en-US">
                <a:solidFill>
                  <a:schemeClr val="bg1"/>
                </a:solidFill>
              </a:rPr>
              <a:t>due to growing market share of </a:t>
            </a:r>
            <a:r>
              <a:rPr lang="en-US" b="1" i="1">
                <a:solidFill>
                  <a:schemeClr val="bg1"/>
                </a:solidFill>
              </a:rPr>
              <a:t>Internet Content &amp; Information and Entertainment</a:t>
            </a:r>
            <a:r>
              <a:rPr lang="en-US">
                <a:solidFill>
                  <a:schemeClr val="bg1"/>
                </a:solidFill>
              </a:rPr>
              <a:t> companies within the sector</a:t>
            </a:r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82085BFE-9926-1B0D-3D8D-4BC9586F068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75695155"/>
              </p:ext>
            </p:extLst>
          </p:nvPr>
        </p:nvGraphicFramePr>
        <p:xfrm>
          <a:off x="838198" y="2322245"/>
          <a:ext cx="10515600" cy="3945551"/>
        </p:xfrm>
        <a:graphic>
          <a:graphicData uri="http://schemas.openxmlformats.org/drawingml/2006/table">
            <a:tbl>
              <a:tblPr firstRow="1" bandRow="1">
                <a:tableStyleId>{6E25E649-3F16-4E02-A733-19D2CDBF48F0}</a:tableStyleId>
              </a:tblPr>
              <a:tblGrid>
                <a:gridCol w="3505200">
                  <a:extLst>
                    <a:ext uri="{9D8B030D-6E8A-4147-A177-3AD203B41FA5}">
                      <a16:colId xmlns:a16="http://schemas.microsoft.com/office/drawing/2014/main" val="3758090752"/>
                    </a:ext>
                  </a:extLst>
                </a:gridCol>
                <a:gridCol w="3505200">
                  <a:extLst>
                    <a:ext uri="{9D8B030D-6E8A-4147-A177-3AD203B41FA5}">
                      <a16:colId xmlns:a16="http://schemas.microsoft.com/office/drawing/2014/main" val="1325711312"/>
                    </a:ext>
                  </a:extLst>
                </a:gridCol>
                <a:gridCol w="3505200">
                  <a:extLst>
                    <a:ext uri="{9D8B030D-6E8A-4147-A177-3AD203B41FA5}">
                      <a16:colId xmlns:a16="http://schemas.microsoft.com/office/drawing/2014/main" val="507328755"/>
                    </a:ext>
                  </a:extLst>
                </a:gridCol>
              </a:tblGrid>
              <a:tr h="845702"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Telecom Services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Entertainment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Internet Content &amp; Information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86375955"/>
                  </a:ext>
                </a:extLst>
              </a:tr>
              <a:tr h="3099849">
                <a:tc>
                  <a:txBody>
                    <a:bodyPr/>
                    <a:lstStyle/>
                    <a:p>
                      <a:pPr marL="285750" indent="-285750" algn="l">
                        <a:lnSpc>
                          <a:spcPct val="10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en-US" sz="2000"/>
                        <a:t>Verizon. AT&amp;T,  T-Mobile</a:t>
                      </a:r>
                    </a:p>
                    <a:p>
                      <a:pPr marL="285750" indent="-285750" algn="l">
                        <a:lnSpc>
                          <a:spcPct val="10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en-US" sz="2000"/>
                        <a:t>Defensive</a:t>
                      </a:r>
                    </a:p>
                    <a:p>
                      <a:pPr marL="285750" indent="-285750" algn="l">
                        <a:lnSpc>
                          <a:spcPct val="10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en-US" sz="2000"/>
                        <a:t>Mature stage</a:t>
                      </a:r>
                    </a:p>
                    <a:p>
                      <a:pPr marL="285750" indent="-285750" algn="l">
                        <a:lnSpc>
                          <a:spcPct val="10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en-US" sz="2000"/>
                        <a:t>Slightly cyclical due to Infrastructure investments tied to economy</a:t>
                      </a:r>
                    </a:p>
                    <a:p>
                      <a:pPr marL="285750" indent="-285750">
                        <a:lnSpc>
                          <a:spcPct val="100000"/>
                        </a:lnSpc>
                        <a:buFont typeface="Arial" panose="020B0604020202020204" pitchFamily="34" charset="0"/>
                        <a:buChar char="•"/>
                      </a:pPr>
                      <a:endParaRPr lang="en-US" sz="2000"/>
                    </a:p>
                    <a:p>
                      <a:pPr marL="285750" indent="-285750">
                        <a:lnSpc>
                          <a:spcPct val="100000"/>
                        </a:lnSpc>
                        <a:buFont typeface="Arial" panose="020B0604020202020204" pitchFamily="34" charset="0"/>
                        <a:buChar char="•"/>
                      </a:pPr>
                      <a:endParaRPr lang="en-US" sz="2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lnSpc>
                          <a:spcPct val="10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en-US" sz="2000"/>
                        <a:t>Netflix, Disney, Warner Bros</a:t>
                      </a:r>
                    </a:p>
                    <a:p>
                      <a:pPr marL="285750" indent="-285750">
                        <a:lnSpc>
                          <a:spcPct val="10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en-US" sz="2000"/>
                        <a:t>Highly cyclical</a:t>
                      </a:r>
                    </a:p>
                    <a:p>
                      <a:pPr marL="285750" indent="-285750">
                        <a:lnSpc>
                          <a:spcPct val="10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en-US" sz="2000"/>
                        <a:t>Mature stage</a:t>
                      </a:r>
                    </a:p>
                    <a:p>
                      <a:pPr marL="285750" indent="-285750">
                        <a:lnSpc>
                          <a:spcPct val="10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en-US" sz="2000"/>
                        <a:t>Mostly subscription based</a:t>
                      </a:r>
                    </a:p>
                    <a:p>
                      <a:pPr marL="285750" indent="-285750">
                        <a:lnSpc>
                          <a:spcPct val="10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en-US" sz="2000"/>
                        <a:t>Discretionary spending</a:t>
                      </a:r>
                    </a:p>
                    <a:p>
                      <a:pPr marL="285750" indent="-285750">
                        <a:lnSpc>
                          <a:spcPct val="10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en-US" sz="2000"/>
                        <a:t>News outlets display defensive characteristics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lnSpc>
                          <a:spcPct val="10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en-US" sz="2000"/>
                        <a:t>Alphabet, Meta, Spotify</a:t>
                      </a:r>
                    </a:p>
                    <a:p>
                      <a:pPr marL="285750" indent="-285750">
                        <a:lnSpc>
                          <a:spcPct val="10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en-US" sz="2000"/>
                        <a:t>Moderately cyclical</a:t>
                      </a:r>
                    </a:p>
                    <a:p>
                      <a:pPr marL="285750" indent="-285750">
                        <a:lnSpc>
                          <a:spcPct val="10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en-US" sz="2000"/>
                        <a:t>Mature stage</a:t>
                      </a:r>
                    </a:p>
                    <a:p>
                      <a:pPr marL="285750" indent="-285750">
                        <a:lnSpc>
                          <a:spcPct val="10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en-US" sz="2000"/>
                        <a:t>Advertising based revenues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1679706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8781736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5E5A71-4C2A-B9C8-9C95-D2CF3CCA72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>
                <a:solidFill>
                  <a:schemeClr val="bg1"/>
                </a:solidFill>
              </a:rPr>
              <a:t>Supply Analysis</a:t>
            </a:r>
          </a:p>
        </p:txBody>
      </p:sp>
      <p:graphicFrame>
        <p:nvGraphicFramePr>
          <p:cNvPr id="12" name="Content Placeholder 11">
            <a:extLst>
              <a:ext uri="{FF2B5EF4-FFF2-40B4-BE49-F238E27FC236}">
                <a16:creationId xmlns:a16="http://schemas.microsoft.com/office/drawing/2014/main" id="{CD0E4D77-35C8-01D9-6006-2EFC9133A6B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04594938"/>
              </p:ext>
            </p:extLst>
          </p:nvPr>
        </p:nvGraphicFramePr>
        <p:xfrm>
          <a:off x="1200149" y="1690688"/>
          <a:ext cx="9791701" cy="384341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30868">
                  <a:extLst>
                    <a:ext uri="{9D8B030D-6E8A-4147-A177-3AD203B41FA5}">
                      <a16:colId xmlns:a16="http://schemas.microsoft.com/office/drawing/2014/main" val="2455679511"/>
                    </a:ext>
                  </a:extLst>
                </a:gridCol>
                <a:gridCol w="2753611">
                  <a:extLst>
                    <a:ext uri="{9D8B030D-6E8A-4147-A177-3AD203B41FA5}">
                      <a16:colId xmlns:a16="http://schemas.microsoft.com/office/drawing/2014/main" val="3533613716"/>
                    </a:ext>
                  </a:extLst>
                </a:gridCol>
                <a:gridCol w="2753611">
                  <a:extLst>
                    <a:ext uri="{9D8B030D-6E8A-4147-A177-3AD203B41FA5}">
                      <a16:colId xmlns:a16="http://schemas.microsoft.com/office/drawing/2014/main" val="4220884626"/>
                    </a:ext>
                  </a:extLst>
                </a:gridCol>
                <a:gridCol w="2753611">
                  <a:extLst>
                    <a:ext uri="{9D8B030D-6E8A-4147-A177-3AD203B41FA5}">
                      <a16:colId xmlns:a16="http://schemas.microsoft.com/office/drawing/2014/main" val="666466993"/>
                    </a:ext>
                  </a:extLst>
                </a:gridCol>
              </a:tblGrid>
              <a:tr h="1130004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Telecom Services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Entertainment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Internet Content &amp; Information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317030800"/>
                  </a:ext>
                </a:extLst>
              </a:tr>
              <a:tr h="2713407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>
                          <a:solidFill>
                            <a:schemeClr val="bg1"/>
                          </a:solidFill>
                        </a:rPr>
                        <a:t>Capacity Additions</a:t>
                      </a:r>
                    </a:p>
                    <a:p>
                      <a:pPr algn="ctr"/>
                      <a:r>
                        <a:rPr lang="en-US" b="1">
                          <a:solidFill>
                            <a:schemeClr val="bg1"/>
                          </a:solidFill>
                        </a:rPr>
                        <a:t> 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2000"/>
                        <a:t>Infrastructure investment (5g towers, fiber optic expansion)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2000"/>
                        <a:t>Company acquisition &amp; mergers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2000"/>
                        <a:t>Content creation and licensing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2000"/>
                        <a:t>Streaming service investments 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endParaRPr lang="en-US" sz="200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2000"/>
                        <a:t>Cloud computing capacity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2000"/>
                        <a:t>Algorithm and platform development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0984903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4130741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Madison</Template>
  <TotalTime>0</TotalTime>
  <Words>949</Words>
  <Application>Microsoft Macintosh PowerPoint</Application>
  <PresentationFormat>Widescreen</PresentationFormat>
  <Paragraphs>133</Paragraphs>
  <Slides>30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8" baseType="lpstr">
      <vt:lpstr>Aptos</vt:lpstr>
      <vt:lpstr>Aptos Display</vt:lpstr>
      <vt:lpstr>Arial</vt:lpstr>
      <vt:lpstr>Calibri</vt:lpstr>
      <vt:lpstr>Courier New,monospace</vt:lpstr>
      <vt:lpstr>Wingdings</vt:lpstr>
      <vt:lpstr>Wingdings,Sans-Serif</vt:lpstr>
      <vt:lpstr>Office Theme</vt:lpstr>
      <vt:lpstr>Communication Services</vt:lpstr>
      <vt:lpstr>Communications Services Overview </vt:lpstr>
      <vt:lpstr>% Industry Weighting  With YTD Performance</vt:lpstr>
      <vt:lpstr>10 of the Largest Companies in the Communication Services</vt:lpstr>
      <vt:lpstr>% S&amp;P Holding </vt:lpstr>
      <vt:lpstr>SIM Weighting </vt:lpstr>
      <vt:lpstr>Business Analysis</vt:lpstr>
      <vt:lpstr>Business Cycle</vt:lpstr>
      <vt:lpstr>Supply Analysis</vt:lpstr>
      <vt:lpstr>Porter’s 5 forces</vt:lpstr>
      <vt:lpstr>Economic Analysis</vt:lpstr>
      <vt:lpstr>PowerPoint Presentation</vt:lpstr>
      <vt:lpstr>Financial Analysis</vt:lpstr>
      <vt:lpstr>PowerPoint Presentation</vt:lpstr>
      <vt:lpstr>PowerPoint Presentation</vt:lpstr>
      <vt:lpstr>PowerPoint Presentation</vt:lpstr>
      <vt:lpstr>Valuation Analysis</vt:lpstr>
      <vt:lpstr>P/E – Comm Services Sector vs S&amp;P 500</vt:lpstr>
      <vt:lpstr>P/S – Comm Services Sector vs S&amp;P 500</vt:lpstr>
      <vt:lpstr>P/B – Comm Services Sector vs S&amp;P 500</vt:lpstr>
      <vt:lpstr>P/CF – Comm Services Sector vs S&amp;P 500</vt:lpstr>
      <vt:lpstr>P/E Among Stocks in Comm Services Sector</vt:lpstr>
      <vt:lpstr>P/S Among Stocks in Comm Services Sector</vt:lpstr>
      <vt:lpstr>P/B Among Stocks in Comm Services Sector</vt:lpstr>
      <vt:lpstr>P/CF Among Stocks in Comm Services Sector</vt:lpstr>
      <vt:lpstr>Technical Analysis – RSI</vt:lpstr>
      <vt:lpstr>Technical Analysis – Moving Averages</vt:lpstr>
      <vt:lpstr>Valuation Takeaways</vt:lpstr>
      <vt:lpstr>Slight Overweight Recommendation </vt:lpstr>
      <vt:lpstr>Q &amp; A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Roche, Kaiden A.</dc:creator>
  <cp:lastModifiedBy>Roche, Kaiden A.</cp:lastModifiedBy>
  <cp:revision>1</cp:revision>
  <dcterms:created xsi:type="dcterms:W3CDTF">2025-10-28T21:19:07Z</dcterms:created>
  <dcterms:modified xsi:type="dcterms:W3CDTF">2025-11-04T19:14:49Z</dcterms:modified>
</cp:coreProperties>
</file>