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/>
    <p:restoredTop sz="94613"/>
  </p:normalViewPr>
  <p:slideViewPr>
    <p:cSldViewPr snapToGrid="0" snapToObjects="1">
      <p:cViewPr varScale="1">
        <p:scale>
          <a:sx n="49" d="100"/>
          <a:sy n="49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ATISFIED!"/>
          <p:cNvSpPr txBox="1"/>
          <p:nvPr/>
        </p:nvSpPr>
        <p:spPr>
          <a:xfrm>
            <a:off x="7899362" y="448733"/>
            <a:ext cx="435617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SATISFIED!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Proverbs 13:12"/>
          <p:cNvSpPr txBox="1"/>
          <p:nvPr/>
        </p:nvSpPr>
        <p:spPr>
          <a:xfrm>
            <a:off x="7098469" y="448733"/>
            <a:ext cx="515706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Proverbs 13:12</a:t>
            </a:r>
          </a:p>
        </p:txBody>
      </p:sp>
      <p:sp>
        <p:nvSpPr>
          <p:cNvPr id="133" name="Hope deferred makes the heart sick"/>
          <p:cNvSpPr txBox="1"/>
          <p:nvPr/>
        </p:nvSpPr>
        <p:spPr>
          <a:xfrm>
            <a:off x="1302905" y="3365500"/>
            <a:ext cx="11561726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Hope deferred makes the heart sick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ATISFIED!"/>
          <p:cNvSpPr txBox="1"/>
          <p:nvPr/>
        </p:nvSpPr>
        <p:spPr>
          <a:xfrm>
            <a:off x="7899362" y="448733"/>
            <a:ext cx="435617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SATISFIED!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Proverbs 13:12"/>
          <p:cNvSpPr txBox="1"/>
          <p:nvPr/>
        </p:nvSpPr>
        <p:spPr>
          <a:xfrm>
            <a:off x="7098469" y="448733"/>
            <a:ext cx="515706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Proverbs 13:12</a:t>
            </a:r>
          </a:p>
        </p:txBody>
      </p:sp>
      <p:sp>
        <p:nvSpPr>
          <p:cNvPr id="140" name="Hope deferred makes the heart sick"/>
          <p:cNvSpPr txBox="1"/>
          <p:nvPr/>
        </p:nvSpPr>
        <p:spPr>
          <a:xfrm>
            <a:off x="1302905" y="3365500"/>
            <a:ext cx="11561726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Hope deferred makes the heart sick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Proverbs 13:12"/>
          <p:cNvSpPr txBox="1"/>
          <p:nvPr/>
        </p:nvSpPr>
        <p:spPr>
          <a:xfrm>
            <a:off x="7098469" y="448733"/>
            <a:ext cx="515706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Proverbs 13:12</a:t>
            </a:r>
          </a:p>
        </p:txBody>
      </p:sp>
      <p:sp>
        <p:nvSpPr>
          <p:cNvPr id="144" name="Hope deferred makes the heart sick, but a longing fulfilled is a tree of life."/>
          <p:cNvSpPr txBox="1"/>
          <p:nvPr/>
        </p:nvSpPr>
        <p:spPr>
          <a:xfrm>
            <a:off x="1302905" y="3365500"/>
            <a:ext cx="11561726" cy="261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Hope deferred makes the heart sick, but a longing fulfilled is a tree of life.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Isaiah 25:6"/>
          <p:cNvSpPr txBox="1"/>
          <p:nvPr/>
        </p:nvSpPr>
        <p:spPr>
          <a:xfrm>
            <a:off x="7098469" y="448733"/>
            <a:ext cx="515706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Isaiah 25:6</a:t>
            </a:r>
          </a:p>
        </p:txBody>
      </p:sp>
      <p:sp>
        <p:nvSpPr>
          <p:cNvPr id="148" name="On this mountain the Lord Almighty will prepare…"/>
          <p:cNvSpPr txBox="1"/>
          <p:nvPr/>
        </p:nvSpPr>
        <p:spPr>
          <a:xfrm>
            <a:off x="528401" y="3352800"/>
            <a:ext cx="11947998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0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pPr>
            <a:r>
              <a:t> On this mountain the Lord Almighty will prepare</a:t>
            </a:r>
          </a:p>
          <a:p>
            <a:pPr algn="l">
              <a:defRPr sz="40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pPr>
            <a:r>
              <a:t>    a feast of rich food for all peoples,</a:t>
            </a:r>
          </a:p>
          <a:p>
            <a:pPr algn="l">
              <a:defRPr sz="40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pPr>
            <a:r>
              <a:t>a banquet of aged wine—</a:t>
            </a:r>
          </a:p>
          <a:p>
            <a:pPr algn="l">
              <a:defRPr sz="40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pPr>
            <a:r>
              <a:t>    the best of meats and the finest of wines.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ATISFIED!"/>
          <p:cNvSpPr txBox="1"/>
          <p:nvPr/>
        </p:nvSpPr>
        <p:spPr>
          <a:xfrm>
            <a:off x="7899362" y="448733"/>
            <a:ext cx="435617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5500">
                <a:effectLst>
                  <a:outerShdw blurRad="25400" dist="50800" dir="2880000" rotWithShape="0">
                    <a:srgbClr val="FFFFFF"/>
                  </a:outerShdw>
                </a:effectLst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SATISFIED!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Food Fight.001.jpg" descr="Food Fight.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Custom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Sound Booth</cp:lastModifiedBy>
  <cp:revision>1</cp:revision>
  <dcterms:modified xsi:type="dcterms:W3CDTF">2018-11-11T14:15:51Z</dcterms:modified>
</cp:coreProperties>
</file>