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p:restoredTop sz="94613"/>
  </p:normalViewPr>
  <p:slideViewPr>
    <p:cSldViewPr snapToGrid="0" snapToObjects="1">
      <p:cViewPr varScale="1">
        <p:scale>
          <a:sx n="66" d="100"/>
          <a:sy n="66"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930927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1270000" y="1638300"/>
            <a:ext cx="10464800" cy="3302000"/>
          </a:xfrm>
          <a:prstGeom prst="rect">
            <a:avLst/>
          </a:prstGeom>
        </p:spPr>
        <p:txBody>
          <a:bodyPr anchor="b"/>
          <a:lstStyle>
            <a:lvl1pPr>
              <a:defRPr>
                <a:latin typeface="Helvetica Light"/>
                <a:ea typeface="Helvetica Light"/>
                <a:cs typeface="Helvetica Light"/>
                <a:sym typeface="Helvetica Light"/>
              </a:defRPr>
            </a:lvl1pPr>
          </a:lstStyle>
          <a:p>
            <a:r>
              <a:t>Title Text</a:t>
            </a:r>
          </a:p>
        </p:txBody>
      </p:sp>
      <p:sp>
        <p:nvSpPr>
          <p:cNvPr id="118"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a:latin typeface="Helvetica Light"/>
                <a:ea typeface="Helvetica Light"/>
                <a:cs typeface="Helvetica Light"/>
                <a:sym typeface="Helvetica Light"/>
              </a:defRPr>
            </a:lvl1pPr>
            <a:lvl2pPr marL="0" indent="228600" algn="ctr">
              <a:spcBef>
                <a:spcPts val="0"/>
              </a:spcBef>
              <a:buClrTx/>
              <a:buSzTx/>
              <a:buNone/>
              <a:defRPr>
                <a:latin typeface="Helvetica Light"/>
                <a:ea typeface="Helvetica Light"/>
                <a:cs typeface="Helvetica Light"/>
                <a:sym typeface="Helvetica Light"/>
              </a:defRPr>
            </a:lvl2pPr>
            <a:lvl3pPr marL="0" indent="457200" algn="ctr">
              <a:spcBef>
                <a:spcPts val="0"/>
              </a:spcBef>
              <a:buClrTx/>
              <a:buSzTx/>
              <a:buNone/>
              <a:defRPr>
                <a:latin typeface="Helvetica Light"/>
                <a:ea typeface="Helvetica Light"/>
                <a:cs typeface="Helvetica Light"/>
                <a:sym typeface="Helvetica Light"/>
              </a:defRPr>
            </a:lvl3pPr>
            <a:lvl4pPr marL="0" indent="685800" algn="ctr">
              <a:spcBef>
                <a:spcPts val="0"/>
              </a:spcBef>
              <a:buClrTx/>
              <a:buSzTx/>
              <a:buNone/>
              <a:defRPr>
                <a:latin typeface="Helvetica Light"/>
                <a:ea typeface="Helvetica Light"/>
                <a:cs typeface="Helvetica Light"/>
                <a:sym typeface="Helvetica Light"/>
              </a:defRPr>
            </a:lvl4pPr>
            <a:lvl5pPr marL="0" indent="914400" algn="ctr">
              <a:spcBef>
                <a:spcPts val="0"/>
              </a:spcBef>
              <a:buClrTx/>
              <a:buSzTx/>
              <a:buNone/>
              <a:defRPr>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6311798" y="9258300"/>
            <a:ext cx="368504" cy="381000"/>
          </a:xfrm>
          <a:prstGeom prst="rect">
            <a:avLst/>
          </a:prstGeom>
        </p:spPr>
        <p:txBody>
          <a:bodyPr/>
          <a:lstStyle>
            <a:lvl1pPr>
              <a:defRPr sz="1800">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19250" y="673100"/>
            <a:ext cx="9758016"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8919"/>
            <a:ext cx="5334001" cy="82169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Exile_concept-file-1280x920_FINAL.jpg" descr="Exile_concept-file-1280x920_FINAL.jpg"/>
          <p:cNvPicPr>
            <a:picLocks noChangeAspect="1"/>
          </p:cNvPicPr>
          <p:nvPr/>
        </p:nvPicPr>
        <p:blipFill>
          <a:blip r:embed="rId2">
            <a:extLst/>
          </a:blip>
          <a:srcRect l="1941" r="1941"/>
          <a:stretch>
            <a:fillRect/>
          </a:stretch>
        </p:blipFill>
        <p:spPr>
          <a:xfrm>
            <a:off x="-13862" y="759"/>
            <a:ext cx="13032524" cy="9752082"/>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69" name="Ecclesiastes 2:10"/>
          <p:cNvSpPr txBox="1"/>
          <p:nvPr/>
        </p:nvSpPr>
        <p:spPr>
          <a:xfrm>
            <a:off x="2841959" y="228599"/>
            <a:ext cx="6426846"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2:10</a:t>
            </a:r>
          </a:p>
        </p:txBody>
      </p:sp>
      <p:sp>
        <p:nvSpPr>
          <p:cNvPr id="170" name="“I denied myself nothing my eyes desired;…"/>
          <p:cNvSpPr txBox="1"/>
          <p:nvPr/>
        </p:nvSpPr>
        <p:spPr>
          <a:xfrm>
            <a:off x="694977" y="1841500"/>
            <a:ext cx="10446446" cy="132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4000">
                <a:effectLst>
                  <a:outerShdw blurRad="38100" dist="50800" dir="2700000" rotWithShape="0">
                    <a:srgbClr val="000000"/>
                  </a:outerShdw>
                </a:effectLst>
                <a:latin typeface="Helvetica"/>
                <a:ea typeface="Helvetica"/>
                <a:cs typeface="Helvetica"/>
                <a:sym typeface="Helvetica"/>
              </a:defRPr>
            </a:pPr>
            <a:r>
              <a:t>“I denied myself nothing my eyes desired;</a:t>
            </a:r>
          </a:p>
          <a:p>
            <a:pPr algn="l">
              <a:defRPr sz="4000">
                <a:effectLst>
                  <a:outerShdw blurRad="38100" dist="50800" dir="2700000" rotWithShape="0">
                    <a:srgbClr val="000000"/>
                  </a:outerShdw>
                </a:effectLst>
                <a:latin typeface="Helvetica"/>
                <a:ea typeface="Helvetica"/>
                <a:cs typeface="Helvetica"/>
                <a:sym typeface="Helvetica"/>
              </a:defRPr>
            </a:pPr>
            <a:r>
              <a:t>		I refused my heart no pleasure.”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73" name="Ecclesiastes 2:17-20"/>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2:17-20</a:t>
            </a:r>
          </a:p>
        </p:txBody>
      </p:sp>
      <p:sp>
        <p:nvSpPr>
          <p:cNvPr id="174" name="“So I hated life, because the work that is done under the sun was grievous to me. All of it is meaningless, a chasing after the wind. I hated all the things I had toiled for under the sun,"/>
          <p:cNvSpPr txBox="1"/>
          <p:nvPr/>
        </p:nvSpPr>
        <p:spPr>
          <a:xfrm>
            <a:off x="613953" y="1847849"/>
            <a:ext cx="11984187" cy="2540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“So I hated life, because the work that is done under the sun was grievous to me. All of it is meaningless, a chasing after the wind. I hated all the things I had toiled for under the sun,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77" name="Ecclesiastes 2:17-20"/>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2:17-20</a:t>
            </a:r>
          </a:p>
        </p:txBody>
      </p:sp>
      <p:sp>
        <p:nvSpPr>
          <p:cNvPr id="178" name="…because I must leave them to the one who comes after me. And who knows whether that person will be wise or foolish? Yet they will have control over all the fruit of my toil into which I have poured my effort and skill under the sun.…"/>
          <p:cNvSpPr txBox="1"/>
          <p:nvPr/>
        </p:nvSpPr>
        <p:spPr>
          <a:xfrm>
            <a:off x="618480" y="1403349"/>
            <a:ext cx="12368560" cy="558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effectLst>
                  <a:outerShdw blurRad="38100" dist="50800" dir="2700000" rotWithShape="0">
                    <a:srgbClr val="000000"/>
                  </a:outerShdw>
                </a:effectLst>
                <a:latin typeface="Helvetica"/>
                <a:ea typeface="Helvetica"/>
                <a:cs typeface="Helvetica"/>
                <a:sym typeface="Helvetica"/>
              </a:defRPr>
            </a:pPr>
            <a:r>
              <a:t>…because I must leave them to the one who comes after me. And who knows whether that person will be wise or foolish? Yet they will have control over all the fruit of my toil into which I have poured my effort and skill under the sun. </a:t>
            </a:r>
          </a:p>
          <a:p>
            <a:pPr algn="l">
              <a:defRPr sz="4000">
                <a:effectLst>
                  <a:outerShdw blurRad="38100" dist="50800" dir="2700000" rotWithShape="0">
                    <a:srgbClr val="000000"/>
                  </a:outerShdw>
                </a:effectLst>
                <a:latin typeface="Helvetica"/>
                <a:ea typeface="Helvetica"/>
                <a:cs typeface="Helvetica"/>
                <a:sym typeface="Helvetica"/>
              </a:defRPr>
            </a:pPr>
            <a:endParaRPr/>
          </a:p>
          <a:p>
            <a:pPr algn="l">
              <a:defRPr sz="4000">
                <a:effectLst>
                  <a:outerShdw blurRad="38100" dist="50800" dir="2700000" rotWithShape="0">
                    <a:srgbClr val="000000"/>
                  </a:outerShdw>
                </a:effectLst>
                <a:latin typeface="Helvetica"/>
                <a:ea typeface="Helvetica"/>
                <a:cs typeface="Helvetica"/>
                <a:sym typeface="Helvetica"/>
              </a:defRPr>
            </a:pPr>
            <a:r>
              <a:t>This too is meaningless.   So my heart began to despair over all my toilsome labour</a:t>
            </a:r>
          </a:p>
          <a:p>
            <a:pPr algn="l">
              <a:defRPr sz="4000">
                <a:effectLst>
                  <a:outerShdw blurRad="38100" dist="50800" dir="2700000" rotWithShape="0">
                    <a:srgbClr val="000000"/>
                  </a:outerShdw>
                </a:effectLst>
                <a:latin typeface="Helvetica"/>
                <a:ea typeface="Helvetica"/>
                <a:cs typeface="Helvetica"/>
                <a:sym typeface="Helvetica"/>
              </a:defRPr>
            </a:pPr>
            <a:r>
              <a:t> under the sun.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81" name="Ecclesiastes 2:23"/>
          <p:cNvSpPr txBox="1"/>
          <p:nvPr/>
        </p:nvSpPr>
        <p:spPr>
          <a:xfrm>
            <a:off x="2841959" y="228599"/>
            <a:ext cx="6426846"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2:23</a:t>
            </a:r>
          </a:p>
        </p:txBody>
      </p:sp>
      <p:sp>
        <p:nvSpPr>
          <p:cNvPr id="182" name="“All their days their work is grief and pain; even at night their minds do not rest. This too is meaningless.”"/>
          <p:cNvSpPr txBox="1"/>
          <p:nvPr/>
        </p:nvSpPr>
        <p:spPr>
          <a:xfrm>
            <a:off x="769887" y="1644650"/>
            <a:ext cx="11843942" cy="193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“All their days their work is grief and pain; even at night their minds do not rest. This too is meaningless.”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85" name="Ecclesiastes 3:9-11"/>
          <p:cNvSpPr txBox="1"/>
          <p:nvPr/>
        </p:nvSpPr>
        <p:spPr>
          <a:xfrm>
            <a:off x="2841959" y="228599"/>
            <a:ext cx="706271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3:9-11</a:t>
            </a:r>
          </a:p>
        </p:txBody>
      </p:sp>
      <p:sp>
        <p:nvSpPr>
          <p:cNvPr id="186" name="“What do workers gain from their toil? I have seen the burden God has laid on the human race.”"/>
          <p:cNvSpPr txBox="1"/>
          <p:nvPr/>
        </p:nvSpPr>
        <p:spPr>
          <a:xfrm>
            <a:off x="754905" y="1568450"/>
            <a:ext cx="11863042" cy="193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“What do workers gain from their toil? I have seen the burden God has laid on the human race.”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89" name="Ecclesiastes 3:9-11"/>
          <p:cNvSpPr txBox="1"/>
          <p:nvPr/>
        </p:nvSpPr>
        <p:spPr>
          <a:xfrm>
            <a:off x="2841959" y="228599"/>
            <a:ext cx="706271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3:9-11</a:t>
            </a:r>
          </a:p>
        </p:txBody>
      </p:sp>
      <p:sp>
        <p:nvSpPr>
          <p:cNvPr id="190" name="“What do workers gain from their toil? I have seen the burden God has laid on the human race.”"/>
          <p:cNvSpPr txBox="1"/>
          <p:nvPr/>
        </p:nvSpPr>
        <p:spPr>
          <a:xfrm>
            <a:off x="754905" y="1568450"/>
            <a:ext cx="11863042" cy="193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“What do workers gain from their toil? I have seen the burden God has laid on the human race.”</a:t>
            </a:r>
          </a:p>
        </p:txBody>
      </p:sp>
      <p:sp>
        <p:nvSpPr>
          <p:cNvPr id="191" name="“He has made everything beautiful in its time. He has also set eternity in the human heart; yet no one can fathom what God has done from beginning to end.”"/>
          <p:cNvSpPr txBox="1"/>
          <p:nvPr/>
        </p:nvSpPr>
        <p:spPr>
          <a:xfrm>
            <a:off x="738723" y="3606800"/>
            <a:ext cx="12240817" cy="2540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“He has made everything beautiful in its time. He has also set eternity in the human heart; yet no one can fathom what God has done from beginning to end.”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94" name="Ecclesiastes 3:12-13"/>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3:12-13</a:t>
            </a:r>
          </a:p>
        </p:txBody>
      </p:sp>
      <p:sp>
        <p:nvSpPr>
          <p:cNvPr id="195" name="“I know that there is nothing better for them than to be happy and enjoy themselves as long as they live; moreover, it is God’s gift that all should eat and drink and take pleasure in all their toil.”"/>
          <p:cNvSpPr txBox="1"/>
          <p:nvPr/>
        </p:nvSpPr>
        <p:spPr>
          <a:xfrm>
            <a:off x="811745" y="1809749"/>
            <a:ext cx="11868002" cy="3149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“I know that there is nothing better for them than to be happy and enjoy themselves as long as they live; moreover, it is God’s gift that all should eat and drink and take pleasure in all their toil.”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98" name="Ecclesiastes 12:9-13"/>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12:9-13</a:t>
            </a:r>
          </a:p>
        </p:txBody>
      </p:sp>
      <p:sp>
        <p:nvSpPr>
          <p:cNvPr id="199" name="Not only was the Teacher wise, but he also imparted knowledge to the people. He pondered and searched out and set in order many proverbs. The Teacher searched to find just the right words, and what he wrote was upright and true."/>
          <p:cNvSpPr txBox="1"/>
          <p:nvPr/>
        </p:nvSpPr>
        <p:spPr>
          <a:xfrm>
            <a:off x="750378" y="1758949"/>
            <a:ext cx="11863935" cy="3759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Not only was the Teacher wise, but he also imparted knowledge to the people. He pondered and searched out and set in order many proverbs. The Teacher searched to find just the right words, and what he wrote was upright and true.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202" name="Ecclesiastes 12:9-13"/>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12:9-13</a:t>
            </a:r>
          </a:p>
        </p:txBody>
      </p:sp>
      <p:sp>
        <p:nvSpPr>
          <p:cNvPr id="203" name="The words of the wise are like goads, their collected sayings like firmly embedded nails—given by one shepherd."/>
          <p:cNvSpPr txBox="1"/>
          <p:nvPr/>
        </p:nvSpPr>
        <p:spPr>
          <a:xfrm>
            <a:off x="721308" y="1955800"/>
            <a:ext cx="11769478" cy="193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The words of the wise are like goads, their collected sayings like firmly embedded nails—given by one shepherd.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206" name="Ecclesiastes 12:9-13"/>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12:9-13</a:t>
            </a:r>
          </a:p>
        </p:txBody>
      </p:sp>
      <p:sp>
        <p:nvSpPr>
          <p:cNvPr id="207" name="Be warned, my son, of anything in addition to them.…"/>
          <p:cNvSpPr txBox="1"/>
          <p:nvPr/>
        </p:nvSpPr>
        <p:spPr>
          <a:xfrm>
            <a:off x="867357" y="1803399"/>
            <a:ext cx="11477378" cy="3759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4000">
                <a:effectLst>
                  <a:outerShdw blurRad="38100" dist="50800" dir="2700000" rotWithShape="0">
                    <a:srgbClr val="000000"/>
                  </a:outerShdw>
                </a:effectLst>
                <a:latin typeface="Helvetica"/>
                <a:ea typeface="Helvetica"/>
                <a:cs typeface="Helvetica"/>
                <a:sym typeface="Helvetica"/>
              </a:defRPr>
            </a:pPr>
            <a:r>
              <a:t>Be warned, my son, of anything in addition to them.  </a:t>
            </a:r>
          </a:p>
          <a:p>
            <a:pPr algn="l">
              <a:defRPr sz="4000">
                <a:effectLst>
                  <a:outerShdw blurRad="38100" dist="50800" dir="2700000" rotWithShape="0">
                    <a:srgbClr val="000000"/>
                  </a:outerShdw>
                </a:effectLst>
                <a:latin typeface="Helvetica"/>
                <a:ea typeface="Helvetica"/>
                <a:cs typeface="Helvetica"/>
                <a:sym typeface="Helvetica"/>
              </a:defRPr>
            </a:pPr>
            <a:endParaRPr/>
          </a:p>
          <a:p>
            <a:pPr algn="l">
              <a:defRPr sz="4000">
                <a:effectLst>
                  <a:outerShdw blurRad="38100" dist="50800" dir="2700000" rotWithShape="0">
                    <a:srgbClr val="000000"/>
                  </a:outerShdw>
                </a:effectLst>
                <a:latin typeface="Helvetica"/>
                <a:ea typeface="Helvetica"/>
                <a:cs typeface="Helvetica"/>
                <a:sym typeface="Helvetica"/>
              </a:defRPr>
            </a:pPr>
            <a:r>
              <a:t>Of making many books there is no end, and much study wearies the body.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31" name="Old Testament"/>
          <p:cNvSpPr txBox="1"/>
          <p:nvPr/>
        </p:nvSpPr>
        <p:spPr>
          <a:xfrm>
            <a:off x="4645359" y="266699"/>
            <a:ext cx="5350819"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Old Testament</a:t>
            </a:r>
          </a:p>
        </p:txBody>
      </p:sp>
      <p:sp>
        <p:nvSpPr>
          <p:cNvPr id="132" name="LAW"/>
          <p:cNvSpPr txBox="1"/>
          <p:nvPr/>
        </p:nvSpPr>
        <p:spPr>
          <a:xfrm>
            <a:off x="289259" y="1269999"/>
            <a:ext cx="1468935"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4800">
                <a:effectLst>
                  <a:outerShdw blurRad="38100" dist="50800" dir="2700000" rotWithShape="0">
                    <a:srgbClr val="000000"/>
                  </a:outerShdw>
                </a:effectLst>
                <a:latin typeface="Helvetica"/>
                <a:ea typeface="Helvetica"/>
                <a:cs typeface="Helvetica"/>
                <a:sym typeface="Helvetica"/>
              </a:defRPr>
            </a:lvl1pPr>
          </a:lstStyle>
          <a:p>
            <a:r>
              <a:t>LAW</a:t>
            </a:r>
          </a:p>
        </p:txBody>
      </p:sp>
      <p:sp>
        <p:nvSpPr>
          <p:cNvPr id="133" name="Genesis…"/>
          <p:cNvSpPr txBox="1"/>
          <p:nvPr/>
        </p:nvSpPr>
        <p:spPr>
          <a:xfrm>
            <a:off x="323150" y="279400"/>
            <a:ext cx="11926700" cy="4851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defRPr sz="3600">
                <a:effectLst>
                  <a:outerShdw blurRad="38100" dist="50800" dir="2700000" rotWithShape="0">
                    <a:srgbClr val="000000"/>
                  </a:outerShdw>
                </a:effectLst>
                <a:latin typeface="Helvetica"/>
                <a:ea typeface="Helvetica"/>
                <a:cs typeface="Helvetica"/>
                <a:sym typeface="Helvetica"/>
              </a:defRPr>
            </a:pPr>
            <a:r>
              <a:t>Genesis</a:t>
            </a:r>
          </a:p>
          <a:p>
            <a:pPr algn="l">
              <a:defRPr sz="3600">
                <a:effectLst>
                  <a:outerShdw blurRad="38100" dist="50800" dir="2700000" rotWithShape="0">
                    <a:srgbClr val="000000"/>
                  </a:outerShdw>
                </a:effectLst>
                <a:latin typeface="Helvetica"/>
                <a:ea typeface="Helvetica"/>
                <a:cs typeface="Helvetica"/>
                <a:sym typeface="Helvetica"/>
              </a:defRPr>
            </a:pPr>
            <a:r>
              <a:t>Exodus</a:t>
            </a:r>
          </a:p>
          <a:p>
            <a:pPr algn="l">
              <a:defRPr sz="3600">
                <a:effectLst>
                  <a:outerShdw blurRad="38100" dist="50800" dir="2700000" rotWithShape="0">
                    <a:srgbClr val="000000"/>
                  </a:outerShdw>
                </a:effectLst>
                <a:latin typeface="Helvetica"/>
                <a:ea typeface="Helvetica"/>
                <a:cs typeface="Helvetica"/>
                <a:sym typeface="Helvetica"/>
              </a:defRPr>
            </a:pPr>
            <a:r>
              <a:t>Leviticus</a:t>
            </a:r>
          </a:p>
          <a:p>
            <a:pPr algn="l">
              <a:defRPr sz="3600">
                <a:effectLst>
                  <a:outerShdw blurRad="38100" dist="50800" dir="2700000" rotWithShape="0">
                    <a:srgbClr val="000000"/>
                  </a:outerShdw>
                </a:effectLst>
                <a:latin typeface="Helvetica"/>
                <a:ea typeface="Helvetica"/>
                <a:cs typeface="Helvetica"/>
                <a:sym typeface="Helvetica"/>
              </a:defRPr>
            </a:pPr>
            <a:r>
              <a:t>Numbers </a:t>
            </a:r>
          </a:p>
          <a:p>
            <a:pPr algn="l">
              <a:defRPr sz="3600">
                <a:effectLst>
                  <a:outerShdw blurRad="38100" dist="50800" dir="2700000" rotWithShape="0">
                    <a:srgbClr val="000000"/>
                  </a:outerShdw>
                </a:effectLst>
                <a:latin typeface="Helvetica"/>
                <a:ea typeface="Helvetica"/>
                <a:cs typeface="Helvetica"/>
                <a:sym typeface="Helvetica"/>
              </a:defRPr>
            </a:pPr>
            <a:r>
              <a:t>Deuteronomy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210" name="Ecclesiastes 12:9-13"/>
          <p:cNvSpPr txBox="1"/>
          <p:nvPr/>
        </p:nvSpPr>
        <p:spPr>
          <a:xfrm>
            <a:off x="2841959" y="228599"/>
            <a:ext cx="7528174"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12:9-13</a:t>
            </a:r>
          </a:p>
        </p:txBody>
      </p:sp>
      <p:sp>
        <p:nvSpPr>
          <p:cNvPr id="211" name="Now all has been heard;…"/>
          <p:cNvSpPr txBox="1"/>
          <p:nvPr/>
        </p:nvSpPr>
        <p:spPr>
          <a:xfrm>
            <a:off x="795424" y="1835149"/>
            <a:ext cx="11621245" cy="436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4000">
                <a:effectLst>
                  <a:outerShdw blurRad="38100" dist="50800" dir="2700000" rotWithShape="0">
                    <a:srgbClr val="000000"/>
                  </a:outerShdw>
                </a:effectLst>
                <a:latin typeface="Helvetica"/>
                <a:ea typeface="Helvetica"/>
                <a:cs typeface="Helvetica"/>
                <a:sym typeface="Helvetica"/>
              </a:defRPr>
            </a:pPr>
            <a:r>
              <a:t>Now all has been heard;</a:t>
            </a:r>
          </a:p>
          <a:p>
            <a:pPr algn="l">
              <a:defRPr sz="4000">
                <a:effectLst>
                  <a:outerShdw blurRad="38100" dist="50800" dir="2700000" rotWithShape="0">
                    <a:srgbClr val="000000"/>
                  </a:outerShdw>
                </a:effectLst>
                <a:latin typeface="Helvetica"/>
                <a:ea typeface="Helvetica"/>
                <a:cs typeface="Helvetica"/>
                <a:sym typeface="Helvetica"/>
              </a:defRPr>
            </a:pPr>
            <a:r>
              <a:t>		here is the conclusion of the matter:</a:t>
            </a:r>
          </a:p>
          <a:p>
            <a:pPr algn="l">
              <a:defRPr sz="4000">
                <a:effectLst>
                  <a:outerShdw blurRad="38100" dist="50800" dir="2700000" rotWithShape="0">
                    <a:srgbClr val="000000"/>
                  </a:outerShdw>
                </a:effectLst>
                <a:latin typeface="Helvetica"/>
                <a:ea typeface="Helvetica"/>
                <a:cs typeface="Helvetica"/>
                <a:sym typeface="Helvetica"/>
              </a:defRPr>
            </a:pPr>
            <a:r>
              <a:t>	Fear God and keep his commandments,</a:t>
            </a:r>
          </a:p>
          <a:p>
            <a:pPr algn="l">
              <a:defRPr sz="4000">
                <a:effectLst>
                  <a:outerShdw blurRad="38100" dist="50800" dir="2700000" rotWithShape="0">
                    <a:srgbClr val="000000"/>
                  </a:outerShdw>
                </a:effectLst>
                <a:latin typeface="Helvetica"/>
                <a:ea typeface="Helvetica"/>
                <a:cs typeface="Helvetica"/>
                <a:sym typeface="Helvetica"/>
              </a:defRPr>
            </a:pPr>
            <a:r>
              <a:t>		for this is the duty of all mankind.</a:t>
            </a:r>
          </a:p>
          <a:p>
            <a:pPr algn="l">
              <a:defRPr sz="4000">
                <a:effectLst>
                  <a:outerShdw blurRad="38100" dist="50800" dir="2700000" rotWithShape="0">
                    <a:srgbClr val="000000"/>
                  </a:outerShdw>
                </a:effectLst>
                <a:latin typeface="Helvetica"/>
                <a:ea typeface="Helvetica"/>
                <a:cs typeface="Helvetica"/>
                <a:sym typeface="Helvetica"/>
              </a:defRPr>
            </a:pPr>
            <a:r>
              <a:t> 	For God will bring every deed into judgment,</a:t>
            </a:r>
          </a:p>
          <a:p>
            <a:pPr algn="l">
              <a:defRPr sz="4000">
                <a:effectLst>
                  <a:outerShdw blurRad="38100" dist="50800" dir="2700000" rotWithShape="0">
                    <a:srgbClr val="000000"/>
                  </a:outerShdw>
                </a:effectLst>
                <a:latin typeface="Helvetica"/>
                <a:ea typeface="Helvetica"/>
                <a:cs typeface="Helvetica"/>
                <a:sym typeface="Helvetica"/>
              </a:defRPr>
            </a:pPr>
            <a:r>
              <a:t>		including every hidden thing,</a:t>
            </a:r>
          </a:p>
          <a:p>
            <a:pPr algn="l">
              <a:defRPr sz="4000">
                <a:effectLst>
                  <a:outerShdw blurRad="38100" dist="50800" dir="2700000" rotWithShape="0">
                    <a:srgbClr val="000000"/>
                  </a:outerShdw>
                </a:effectLst>
                <a:latin typeface="Helvetica"/>
                <a:ea typeface="Helvetica"/>
                <a:cs typeface="Helvetica"/>
                <a:sym typeface="Helvetica"/>
              </a:defRPr>
            </a:pPr>
            <a:r>
              <a:t>		whether it is good or evil.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Exile_concept-file-1280x920_FINAL.jpg" descr="Exile_concept-file-1280x920_FINAL.jpg"/>
          <p:cNvPicPr>
            <a:picLocks noChangeAspect="1"/>
          </p:cNvPicPr>
          <p:nvPr/>
        </p:nvPicPr>
        <p:blipFill>
          <a:blip r:embed="rId2">
            <a:extLst/>
          </a:blip>
          <a:srcRect l="1941" r="1941"/>
          <a:stretch>
            <a:fillRect/>
          </a:stretch>
        </p:blipFill>
        <p:spPr>
          <a:xfrm>
            <a:off x="-13862" y="759"/>
            <a:ext cx="13032524" cy="9752082"/>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itle"/>
          <p:cNvSpPr txBox="1">
            <a:spLocks noGrp="1"/>
          </p:cNvSpPr>
          <p:nvPr>
            <p:ph type="ctrTitle"/>
          </p:nvPr>
        </p:nvSpPr>
        <p:spPr>
          <a:prstGeom prst="rect">
            <a:avLst/>
          </a:prstGeom>
        </p:spPr>
        <p:txBody>
          <a:bodyPr/>
          <a:lstStyle/>
          <a:p>
            <a:endParaRPr/>
          </a:p>
        </p:txBody>
      </p:sp>
      <p:sp>
        <p:nvSpPr>
          <p:cNvPr id="216" name="Body"/>
          <p:cNvSpPr txBox="1">
            <a:spLocks noGrp="1"/>
          </p:cNvSpPr>
          <p:nvPr>
            <p:ph type="subTitle" sz="quarter"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36" name="Old Testament"/>
          <p:cNvSpPr txBox="1"/>
          <p:nvPr/>
        </p:nvSpPr>
        <p:spPr>
          <a:xfrm>
            <a:off x="4645359" y="266699"/>
            <a:ext cx="5350819"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Old Testament</a:t>
            </a:r>
          </a:p>
        </p:txBody>
      </p:sp>
      <p:sp>
        <p:nvSpPr>
          <p:cNvPr id="137" name="Joshua…"/>
          <p:cNvSpPr txBox="1"/>
          <p:nvPr/>
        </p:nvSpPr>
        <p:spPr>
          <a:xfrm>
            <a:off x="325040" y="2298700"/>
            <a:ext cx="2249166" cy="447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t>Joshua</a:t>
            </a:r>
          </a:p>
          <a:p>
            <a:pPr algn="l">
              <a:defRPr sz="3600">
                <a:effectLst>
                  <a:outerShdw blurRad="38100" dist="50800" dir="2700000" rotWithShape="0">
                    <a:srgbClr val="000000"/>
                  </a:outerShdw>
                </a:effectLst>
                <a:latin typeface="Helvetica"/>
                <a:ea typeface="Helvetica"/>
                <a:cs typeface="Helvetica"/>
                <a:sym typeface="Helvetica"/>
              </a:defRPr>
            </a:pPr>
            <a:r>
              <a:t>Judges</a:t>
            </a:r>
          </a:p>
          <a:p>
            <a:pPr algn="l">
              <a:defRPr sz="3600">
                <a:effectLst>
                  <a:outerShdw blurRad="38100" dist="50800" dir="2700000" rotWithShape="0">
                    <a:srgbClr val="000000"/>
                  </a:outerShdw>
                </a:effectLst>
                <a:latin typeface="Helvetica"/>
                <a:ea typeface="Helvetica"/>
                <a:cs typeface="Helvetica"/>
                <a:sym typeface="Helvetica"/>
              </a:defRPr>
            </a:pPr>
            <a:r>
              <a:t>Samuel</a:t>
            </a:r>
          </a:p>
          <a:p>
            <a:pPr algn="l">
              <a:defRPr sz="3600">
                <a:effectLst>
                  <a:outerShdw blurRad="38100" dist="50800" dir="2700000" rotWithShape="0">
                    <a:srgbClr val="000000"/>
                  </a:outerShdw>
                </a:effectLst>
                <a:latin typeface="Helvetica"/>
                <a:ea typeface="Helvetica"/>
                <a:cs typeface="Helvetica"/>
                <a:sym typeface="Helvetica"/>
              </a:defRPr>
            </a:pPr>
            <a:r>
              <a:t>Kings</a:t>
            </a:r>
          </a:p>
          <a:p>
            <a:pPr algn="l">
              <a:defRPr sz="3600">
                <a:effectLst>
                  <a:outerShdw blurRad="38100" dist="50800" dir="2700000" rotWithShape="0">
                    <a:srgbClr val="000000"/>
                  </a:outerShdw>
                </a:effectLst>
                <a:latin typeface="Helvetica"/>
                <a:ea typeface="Helvetica"/>
                <a:cs typeface="Helvetica"/>
                <a:sym typeface="Helvetica"/>
              </a:defRPr>
            </a:pPr>
            <a:r>
              <a:t>Isaiah</a:t>
            </a:r>
          </a:p>
          <a:p>
            <a:pPr algn="l">
              <a:defRPr sz="3600">
                <a:effectLst>
                  <a:outerShdw blurRad="38100" dist="50800" dir="2700000" rotWithShape="0">
                    <a:srgbClr val="000000"/>
                  </a:outerShdw>
                </a:effectLst>
                <a:latin typeface="Helvetica"/>
                <a:ea typeface="Helvetica"/>
                <a:cs typeface="Helvetica"/>
                <a:sym typeface="Helvetica"/>
              </a:defRPr>
            </a:pPr>
            <a:r>
              <a:t>Jeremiah</a:t>
            </a:r>
          </a:p>
          <a:p>
            <a:pPr algn="l">
              <a:defRPr sz="3600">
                <a:effectLst>
                  <a:outerShdw blurRad="38100" dist="50800" dir="2700000" rotWithShape="0">
                    <a:srgbClr val="000000"/>
                  </a:outerShdw>
                </a:effectLst>
                <a:latin typeface="Helvetica"/>
                <a:ea typeface="Helvetica"/>
                <a:cs typeface="Helvetica"/>
                <a:sym typeface="Helvetica"/>
              </a:defRPr>
            </a:pPr>
            <a:r>
              <a:t>Ezekiel</a:t>
            </a:r>
          </a:p>
        </p:txBody>
      </p:sp>
      <p:sp>
        <p:nvSpPr>
          <p:cNvPr id="138" name="PROPHETS"/>
          <p:cNvSpPr txBox="1"/>
          <p:nvPr/>
        </p:nvSpPr>
        <p:spPr>
          <a:xfrm>
            <a:off x="298152" y="1257299"/>
            <a:ext cx="3467696"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4800">
                <a:effectLst>
                  <a:outerShdw blurRad="38100" dist="50800" dir="2700000" rotWithShape="0">
                    <a:srgbClr val="000000"/>
                  </a:outerShdw>
                </a:effectLst>
                <a:latin typeface="Helvetica"/>
                <a:ea typeface="Helvetica"/>
                <a:cs typeface="Helvetica"/>
                <a:sym typeface="Helvetica"/>
              </a:defRPr>
            </a:lvl1pPr>
          </a:lstStyle>
          <a:p>
            <a:r>
              <a:t>PROPHETS</a:t>
            </a:r>
          </a:p>
        </p:txBody>
      </p:sp>
      <p:sp>
        <p:nvSpPr>
          <p:cNvPr id="139" name="Hosea…"/>
          <p:cNvSpPr txBox="1"/>
          <p:nvPr/>
        </p:nvSpPr>
        <p:spPr>
          <a:xfrm>
            <a:off x="2865040" y="2298700"/>
            <a:ext cx="2070349" cy="447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t>Hosea</a:t>
            </a:r>
          </a:p>
          <a:p>
            <a:pPr algn="l">
              <a:defRPr sz="3600">
                <a:effectLst>
                  <a:outerShdw blurRad="38100" dist="50800" dir="2700000" rotWithShape="0">
                    <a:srgbClr val="000000"/>
                  </a:outerShdw>
                </a:effectLst>
                <a:latin typeface="Helvetica"/>
                <a:ea typeface="Helvetica"/>
                <a:cs typeface="Helvetica"/>
                <a:sym typeface="Helvetica"/>
              </a:defRPr>
            </a:pPr>
            <a:r>
              <a:t>Joel</a:t>
            </a:r>
          </a:p>
          <a:p>
            <a:pPr algn="l">
              <a:defRPr sz="3600">
                <a:effectLst>
                  <a:outerShdw blurRad="38100" dist="50800" dir="2700000" rotWithShape="0">
                    <a:srgbClr val="000000"/>
                  </a:outerShdw>
                </a:effectLst>
                <a:latin typeface="Helvetica"/>
                <a:ea typeface="Helvetica"/>
                <a:cs typeface="Helvetica"/>
                <a:sym typeface="Helvetica"/>
              </a:defRPr>
            </a:pPr>
            <a:r>
              <a:t>Amos</a:t>
            </a:r>
          </a:p>
          <a:p>
            <a:pPr algn="l">
              <a:defRPr sz="3600">
                <a:effectLst>
                  <a:outerShdw blurRad="38100" dist="50800" dir="2700000" rotWithShape="0">
                    <a:srgbClr val="000000"/>
                  </a:outerShdw>
                </a:effectLst>
                <a:latin typeface="Helvetica"/>
                <a:ea typeface="Helvetica"/>
                <a:cs typeface="Helvetica"/>
                <a:sym typeface="Helvetica"/>
              </a:defRPr>
            </a:pPr>
            <a:r>
              <a:t>Obadiah</a:t>
            </a:r>
          </a:p>
          <a:p>
            <a:pPr algn="l">
              <a:defRPr sz="3600">
                <a:effectLst>
                  <a:outerShdw blurRad="38100" dist="50800" dir="2700000" rotWithShape="0">
                    <a:srgbClr val="000000"/>
                  </a:outerShdw>
                </a:effectLst>
                <a:latin typeface="Helvetica"/>
                <a:ea typeface="Helvetica"/>
                <a:cs typeface="Helvetica"/>
                <a:sym typeface="Helvetica"/>
              </a:defRPr>
            </a:pPr>
            <a:r>
              <a:t>Jonah</a:t>
            </a:r>
          </a:p>
          <a:p>
            <a:pPr algn="l">
              <a:defRPr sz="3600">
                <a:effectLst>
                  <a:outerShdw blurRad="38100" dist="50800" dir="2700000" rotWithShape="0">
                    <a:srgbClr val="000000"/>
                  </a:outerShdw>
                </a:effectLst>
                <a:latin typeface="Helvetica"/>
                <a:ea typeface="Helvetica"/>
                <a:cs typeface="Helvetica"/>
                <a:sym typeface="Helvetica"/>
              </a:defRPr>
            </a:pPr>
            <a:r>
              <a:t>Micah</a:t>
            </a:r>
          </a:p>
          <a:p>
            <a:pPr algn="l">
              <a:defRPr sz="3600">
                <a:effectLst>
                  <a:outerShdw blurRad="38100" dist="50800" dir="2700000" rotWithShape="0">
                    <a:srgbClr val="000000"/>
                  </a:outerShdw>
                </a:effectLst>
                <a:latin typeface="Helvetica"/>
                <a:ea typeface="Helvetica"/>
                <a:cs typeface="Helvetica"/>
                <a:sym typeface="Helvetica"/>
              </a:defRPr>
            </a:pPr>
            <a:r>
              <a:t>Nahum</a:t>
            </a:r>
          </a:p>
        </p:txBody>
      </p:sp>
      <p:sp>
        <p:nvSpPr>
          <p:cNvPr id="140" name="Joel…"/>
          <p:cNvSpPr txBox="1"/>
          <p:nvPr/>
        </p:nvSpPr>
        <p:spPr>
          <a:xfrm>
            <a:off x="5466698" y="2298700"/>
            <a:ext cx="2401418" cy="447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t>Joel</a:t>
            </a:r>
          </a:p>
          <a:p>
            <a:pPr algn="l">
              <a:defRPr sz="3600">
                <a:effectLst>
                  <a:outerShdw blurRad="38100" dist="50800" dir="2700000" rotWithShape="0">
                    <a:srgbClr val="000000"/>
                  </a:outerShdw>
                </a:effectLst>
                <a:latin typeface="Helvetica"/>
                <a:ea typeface="Helvetica"/>
                <a:cs typeface="Helvetica"/>
                <a:sym typeface="Helvetica"/>
              </a:defRPr>
            </a:pPr>
            <a:r>
              <a:t>Amos</a:t>
            </a:r>
          </a:p>
          <a:p>
            <a:pPr algn="l">
              <a:defRPr sz="3600">
                <a:effectLst>
                  <a:outerShdw blurRad="38100" dist="50800" dir="2700000" rotWithShape="0">
                    <a:srgbClr val="000000"/>
                  </a:outerShdw>
                </a:effectLst>
                <a:latin typeface="Helvetica"/>
                <a:ea typeface="Helvetica"/>
                <a:cs typeface="Helvetica"/>
                <a:sym typeface="Helvetica"/>
              </a:defRPr>
            </a:pPr>
            <a:r>
              <a:t>Obadiah</a:t>
            </a:r>
          </a:p>
          <a:p>
            <a:pPr algn="l">
              <a:defRPr sz="3600">
                <a:effectLst>
                  <a:outerShdw blurRad="38100" dist="50800" dir="2700000" rotWithShape="0">
                    <a:srgbClr val="000000"/>
                  </a:outerShdw>
                </a:effectLst>
                <a:latin typeface="Helvetica"/>
                <a:ea typeface="Helvetica"/>
                <a:cs typeface="Helvetica"/>
                <a:sym typeface="Helvetica"/>
              </a:defRPr>
            </a:pPr>
            <a:r>
              <a:t>Jonah</a:t>
            </a:r>
          </a:p>
          <a:p>
            <a:pPr algn="l">
              <a:defRPr sz="3600">
                <a:effectLst>
                  <a:outerShdw blurRad="38100" dist="50800" dir="2700000" rotWithShape="0">
                    <a:srgbClr val="000000"/>
                  </a:outerShdw>
                </a:effectLst>
                <a:latin typeface="Helvetica"/>
                <a:ea typeface="Helvetica"/>
                <a:cs typeface="Helvetica"/>
                <a:sym typeface="Helvetica"/>
              </a:defRPr>
            </a:pPr>
            <a:r>
              <a:t>Micah</a:t>
            </a:r>
          </a:p>
          <a:p>
            <a:pPr algn="l">
              <a:defRPr sz="3600">
                <a:effectLst>
                  <a:outerShdw blurRad="38100" dist="50800" dir="2700000" rotWithShape="0">
                    <a:srgbClr val="000000"/>
                  </a:outerShdw>
                </a:effectLst>
                <a:latin typeface="Helvetica"/>
                <a:ea typeface="Helvetica"/>
                <a:cs typeface="Helvetica"/>
                <a:sym typeface="Helvetica"/>
              </a:defRPr>
            </a:pPr>
            <a:r>
              <a:t>Nahum</a:t>
            </a:r>
          </a:p>
          <a:p>
            <a:pPr algn="l">
              <a:defRPr sz="3600">
                <a:effectLst>
                  <a:outerShdw blurRad="38100" dist="50800" dir="2700000" rotWithShape="0">
                    <a:srgbClr val="000000"/>
                  </a:outerShdw>
                </a:effectLst>
                <a:latin typeface="Helvetica"/>
                <a:ea typeface="Helvetica"/>
                <a:cs typeface="Helvetica"/>
                <a:sym typeface="Helvetica"/>
              </a:defRPr>
            </a:pPr>
            <a:r>
              <a:t>Habakkuk</a:t>
            </a:r>
          </a:p>
        </p:txBody>
      </p:sp>
      <p:sp>
        <p:nvSpPr>
          <p:cNvPr id="141" name="Zephaniah…"/>
          <p:cNvSpPr txBox="1"/>
          <p:nvPr/>
        </p:nvSpPr>
        <p:spPr>
          <a:xfrm>
            <a:off x="8107325" y="2343149"/>
            <a:ext cx="2527549" cy="2832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t>Zephaniah</a:t>
            </a:r>
          </a:p>
          <a:p>
            <a:pPr algn="l">
              <a:defRPr sz="3600">
                <a:effectLst>
                  <a:outerShdw blurRad="38100" dist="50800" dir="2700000" rotWithShape="0">
                    <a:srgbClr val="000000"/>
                  </a:outerShdw>
                </a:effectLst>
                <a:latin typeface="Helvetica"/>
                <a:ea typeface="Helvetica"/>
                <a:cs typeface="Helvetica"/>
                <a:sym typeface="Helvetica"/>
              </a:defRPr>
            </a:pPr>
            <a:r>
              <a:t>Haggai</a:t>
            </a:r>
          </a:p>
          <a:p>
            <a:pPr algn="l">
              <a:defRPr sz="3600">
                <a:effectLst>
                  <a:outerShdw blurRad="38100" dist="50800" dir="2700000" rotWithShape="0">
                    <a:srgbClr val="000000"/>
                  </a:outerShdw>
                </a:effectLst>
                <a:latin typeface="Helvetica"/>
                <a:ea typeface="Helvetica"/>
                <a:cs typeface="Helvetica"/>
                <a:sym typeface="Helvetica"/>
              </a:defRPr>
            </a:pPr>
            <a:r>
              <a:t>Zechariah</a:t>
            </a:r>
          </a:p>
          <a:p>
            <a:pPr algn="l">
              <a:defRPr sz="3600">
                <a:effectLst>
                  <a:outerShdw blurRad="38100" dist="50800" dir="2700000" rotWithShape="0">
                    <a:srgbClr val="000000"/>
                  </a:outerShdw>
                </a:effectLst>
                <a:latin typeface="Helvetica"/>
                <a:ea typeface="Helvetica"/>
                <a:cs typeface="Helvetica"/>
                <a:sym typeface="Helvetica"/>
              </a:defRPr>
            </a:pPr>
            <a:r>
              <a:t>Malachi</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44" name="Old Testament"/>
          <p:cNvSpPr txBox="1"/>
          <p:nvPr/>
        </p:nvSpPr>
        <p:spPr>
          <a:xfrm>
            <a:off x="4645359" y="266699"/>
            <a:ext cx="5350819"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Old Testament</a:t>
            </a:r>
          </a:p>
        </p:txBody>
      </p:sp>
      <p:sp>
        <p:nvSpPr>
          <p:cNvPr id="145" name="WRITINGS"/>
          <p:cNvSpPr txBox="1"/>
          <p:nvPr/>
        </p:nvSpPr>
        <p:spPr>
          <a:xfrm>
            <a:off x="289259" y="1269999"/>
            <a:ext cx="3162004"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4800">
                <a:effectLst>
                  <a:outerShdw blurRad="38100" dist="50800" dir="2700000" rotWithShape="0">
                    <a:srgbClr val="000000"/>
                  </a:outerShdw>
                </a:effectLst>
                <a:latin typeface="Helvetica"/>
                <a:ea typeface="Helvetica"/>
                <a:cs typeface="Helvetica"/>
                <a:sym typeface="Helvetica"/>
              </a:defRPr>
            </a:lvl1pPr>
          </a:lstStyle>
          <a:p>
            <a:r>
              <a:t>WRITINGS</a:t>
            </a:r>
          </a:p>
        </p:txBody>
      </p:sp>
      <p:sp>
        <p:nvSpPr>
          <p:cNvPr id="146" name="Psalms…"/>
          <p:cNvSpPr txBox="1"/>
          <p:nvPr/>
        </p:nvSpPr>
        <p:spPr>
          <a:xfrm>
            <a:off x="386650" y="215900"/>
            <a:ext cx="11926700" cy="594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spcBef>
                <a:spcPts val="1000"/>
              </a:spcBef>
              <a:defRPr sz="3600">
                <a:effectLst>
                  <a:outerShdw blurRad="38100" dist="50800" dir="2700000" rotWithShape="0">
                    <a:srgbClr val="000000"/>
                  </a:outerShdw>
                </a:effectLst>
                <a:latin typeface="Helvetica"/>
                <a:ea typeface="Helvetica"/>
                <a:cs typeface="Helvetica"/>
                <a:sym typeface="Helvetica"/>
              </a:defRPr>
            </a:pPr>
            <a:endParaRPr/>
          </a:p>
          <a:p>
            <a:pPr algn="l">
              <a:defRPr sz="3600">
                <a:effectLst>
                  <a:outerShdw blurRad="38100" dist="50800" dir="2700000" rotWithShape="0">
                    <a:srgbClr val="000000"/>
                  </a:outerShdw>
                </a:effectLst>
                <a:latin typeface="Helvetica"/>
                <a:ea typeface="Helvetica"/>
                <a:cs typeface="Helvetica"/>
                <a:sym typeface="Helvetica"/>
              </a:defRPr>
            </a:pPr>
            <a:r>
              <a:t>Psalms</a:t>
            </a:r>
          </a:p>
          <a:p>
            <a:pPr algn="l">
              <a:defRPr sz="3600">
                <a:effectLst>
                  <a:outerShdw blurRad="38100" dist="50800" dir="2700000" rotWithShape="0">
                    <a:srgbClr val="000000"/>
                  </a:outerShdw>
                </a:effectLst>
                <a:latin typeface="Helvetica"/>
                <a:ea typeface="Helvetica"/>
                <a:cs typeface="Helvetica"/>
                <a:sym typeface="Helvetica"/>
              </a:defRPr>
            </a:pPr>
            <a:r>
              <a:t>Proverbs</a:t>
            </a:r>
          </a:p>
          <a:p>
            <a:pPr algn="l">
              <a:defRPr sz="3600">
                <a:effectLst>
                  <a:outerShdw blurRad="38100" dist="50800" dir="2700000" rotWithShape="0">
                    <a:srgbClr val="000000"/>
                  </a:outerShdw>
                </a:effectLst>
                <a:latin typeface="Helvetica"/>
                <a:ea typeface="Helvetica"/>
                <a:cs typeface="Helvetica"/>
                <a:sym typeface="Helvetica"/>
              </a:defRPr>
            </a:pPr>
            <a:r>
              <a:t>Job</a:t>
            </a:r>
          </a:p>
          <a:p>
            <a:pPr algn="l">
              <a:defRPr sz="3600">
                <a:effectLst>
                  <a:outerShdw blurRad="38100" dist="50800" dir="2700000" rotWithShape="0">
                    <a:srgbClr val="000000"/>
                  </a:outerShdw>
                </a:effectLst>
                <a:latin typeface="Helvetica"/>
                <a:ea typeface="Helvetica"/>
                <a:cs typeface="Helvetica"/>
                <a:sym typeface="Helvetica"/>
              </a:defRPr>
            </a:pPr>
            <a:r>
              <a:t>Song of Songs</a:t>
            </a:r>
          </a:p>
          <a:p>
            <a:pPr algn="l">
              <a:defRPr sz="3600">
                <a:effectLst>
                  <a:outerShdw blurRad="38100" dist="50800" dir="2700000" rotWithShape="0">
                    <a:srgbClr val="000000"/>
                  </a:outerShdw>
                </a:effectLst>
                <a:latin typeface="Helvetica"/>
                <a:ea typeface="Helvetica"/>
                <a:cs typeface="Helvetica"/>
                <a:sym typeface="Helvetica"/>
              </a:defRPr>
            </a:pPr>
            <a:r>
              <a:t>Ruth</a:t>
            </a:r>
          </a:p>
          <a:p>
            <a:pPr algn="l">
              <a:defRPr sz="3600">
                <a:effectLst>
                  <a:outerShdw blurRad="38100" dist="50800" dir="2700000" rotWithShape="0">
                    <a:srgbClr val="000000"/>
                  </a:outerShdw>
                </a:effectLst>
                <a:latin typeface="Helvetica"/>
                <a:ea typeface="Helvetica"/>
                <a:cs typeface="Helvetica"/>
                <a:sym typeface="Helvetica"/>
              </a:defRPr>
            </a:pPr>
            <a:r>
              <a:t>Lamentations</a:t>
            </a:r>
          </a:p>
        </p:txBody>
      </p:sp>
      <p:sp>
        <p:nvSpPr>
          <p:cNvPr id="147" name="Ecclesiastes…"/>
          <p:cNvSpPr txBox="1"/>
          <p:nvPr/>
        </p:nvSpPr>
        <p:spPr>
          <a:xfrm>
            <a:off x="4334010" y="1894991"/>
            <a:ext cx="2986758" cy="3924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rPr dirty="0"/>
              <a:t>Ecclesiastes</a:t>
            </a:r>
          </a:p>
          <a:p>
            <a:pPr algn="l">
              <a:defRPr sz="3600">
                <a:effectLst>
                  <a:outerShdw blurRad="38100" dist="50800" dir="2700000" rotWithShape="0">
                    <a:srgbClr val="000000"/>
                  </a:outerShdw>
                </a:effectLst>
                <a:latin typeface="Helvetica"/>
                <a:ea typeface="Helvetica"/>
                <a:cs typeface="Helvetica"/>
                <a:sym typeface="Helvetica"/>
              </a:defRPr>
            </a:pPr>
            <a:r>
              <a:rPr dirty="0"/>
              <a:t>Esther</a:t>
            </a:r>
          </a:p>
          <a:p>
            <a:pPr algn="l">
              <a:defRPr sz="3600">
                <a:effectLst>
                  <a:outerShdw blurRad="38100" dist="50800" dir="2700000" rotWithShape="0">
                    <a:srgbClr val="000000"/>
                  </a:outerShdw>
                </a:effectLst>
                <a:latin typeface="Helvetica"/>
                <a:ea typeface="Helvetica"/>
                <a:cs typeface="Helvetica"/>
                <a:sym typeface="Helvetica"/>
              </a:defRPr>
            </a:pPr>
            <a:r>
              <a:rPr dirty="0"/>
              <a:t>Daniel</a:t>
            </a:r>
          </a:p>
          <a:p>
            <a:pPr algn="l">
              <a:defRPr sz="3600">
                <a:effectLst>
                  <a:outerShdw blurRad="38100" dist="50800" dir="2700000" rotWithShape="0">
                    <a:srgbClr val="000000"/>
                  </a:outerShdw>
                </a:effectLst>
                <a:latin typeface="Helvetica"/>
                <a:ea typeface="Helvetica"/>
                <a:cs typeface="Helvetica"/>
                <a:sym typeface="Helvetica"/>
              </a:defRPr>
            </a:pPr>
            <a:r>
              <a:rPr dirty="0"/>
              <a:t>Ezra</a:t>
            </a:r>
          </a:p>
          <a:p>
            <a:pPr algn="l">
              <a:defRPr sz="3600">
                <a:effectLst>
                  <a:outerShdw blurRad="38100" dist="50800" dir="2700000" rotWithShape="0">
                    <a:srgbClr val="000000"/>
                  </a:outerShdw>
                </a:effectLst>
                <a:latin typeface="Helvetica"/>
                <a:ea typeface="Helvetica"/>
                <a:cs typeface="Helvetica"/>
                <a:sym typeface="Helvetica"/>
              </a:defRPr>
            </a:pPr>
            <a:r>
              <a:rPr dirty="0"/>
              <a:t>Nehemiah</a:t>
            </a:r>
          </a:p>
          <a:p>
            <a:pPr algn="l">
              <a:defRPr sz="3600">
                <a:effectLst>
                  <a:outerShdw blurRad="38100" dist="50800" dir="2700000" rotWithShape="0">
                    <a:srgbClr val="000000"/>
                  </a:outerShdw>
                </a:effectLst>
                <a:latin typeface="Helvetica"/>
                <a:ea typeface="Helvetica"/>
                <a:cs typeface="Helvetica"/>
                <a:sym typeface="Helvetica"/>
              </a:defRPr>
            </a:pPr>
            <a:r>
              <a:rPr dirty="0"/>
              <a:t>Chronicles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50" name="Old Testament"/>
          <p:cNvSpPr txBox="1"/>
          <p:nvPr/>
        </p:nvSpPr>
        <p:spPr>
          <a:xfrm>
            <a:off x="4645359" y="266699"/>
            <a:ext cx="5350819"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Old Testament</a:t>
            </a:r>
          </a:p>
        </p:txBody>
      </p:sp>
      <p:sp>
        <p:nvSpPr>
          <p:cNvPr id="151" name="Law: This is how to live. God is just.…"/>
          <p:cNvSpPr txBox="1"/>
          <p:nvPr/>
        </p:nvSpPr>
        <p:spPr>
          <a:xfrm>
            <a:off x="341731" y="1250949"/>
            <a:ext cx="12002493" cy="5194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defRPr sz="3600">
                <a:effectLst>
                  <a:outerShdw blurRad="38100" dist="50800" dir="2700000" rotWithShape="0">
                    <a:srgbClr val="000000"/>
                  </a:outerShdw>
                </a:effectLst>
                <a:latin typeface="Helvetica"/>
                <a:ea typeface="Helvetica"/>
                <a:cs typeface="Helvetica"/>
                <a:sym typeface="Helvetica"/>
              </a:defRPr>
            </a:pPr>
            <a:r>
              <a:rPr sz="5200"/>
              <a:t>Law:</a:t>
            </a:r>
            <a:r>
              <a:t> This is how to live. God is just.  </a:t>
            </a:r>
          </a:p>
          <a:p>
            <a:pPr algn="l">
              <a:defRPr sz="3600">
                <a:effectLst>
                  <a:outerShdw blurRad="38100" dist="50800" dir="2700000" rotWithShape="0">
                    <a:srgbClr val="000000"/>
                  </a:outerShdw>
                </a:effectLst>
                <a:latin typeface="Helvetica"/>
                <a:ea typeface="Helvetica"/>
                <a:cs typeface="Helvetica"/>
                <a:sym typeface="Helvetica"/>
              </a:defRPr>
            </a:pPr>
            <a:endParaRPr/>
          </a:p>
          <a:p>
            <a:pPr algn="l">
              <a:defRPr sz="3600">
                <a:effectLst>
                  <a:outerShdw blurRad="38100" dist="50800" dir="2700000" rotWithShape="0">
                    <a:srgbClr val="000000"/>
                  </a:outerShdw>
                </a:effectLst>
                <a:latin typeface="Helvetica"/>
                <a:ea typeface="Helvetica"/>
                <a:cs typeface="Helvetica"/>
                <a:sym typeface="Helvetica"/>
              </a:defRPr>
            </a:pPr>
            <a:r>
              <a:rPr sz="5200"/>
              <a:t>Prophets:</a:t>
            </a:r>
            <a:r>
              <a:t> You aren’t following the Law!  Come back to God! Here are the consequences if you don’t…</a:t>
            </a:r>
          </a:p>
          <a:p>
            <a:pPr algn="l">
              <a:defRPr sz="3600">
                <a:effectLst>
                  <a:outerShdw blurRad="38100" dist="50800" dir="2700000" rotWithShape="0">
                    <a:srgbClr val="000000"/>
                  </a:outerShdw>
                </a:effectLst>
                <a:latin typeface="Helvetica"/>
                <a:ea typeface="Helvetica"/>
                <a:cs typeface="Helvetica"/>
                <a:sym typeface="Helvetica"/>
              </a:defRPr>
            </a:pPr>
            <a:endParaRPr/>
          </a:p>
          <a:p>
            <a:pPr algn="l">
              <a:defRPr sz="3600">
                <a:effectLst>
                  <a:outerShdw blurRad="38100" dist="50800" dir="2700000" rotWithShape="0">
                    <a:srgbClr val="000000"/>
                  </a:outerShdw>
                </a:effectLst>
                <a:latin typeface="Helvetica"/>
                <a:ea typeface="Helvetica"/>
                <a:cs typeface="Helvetica"/>
                <a:sym typeface="Helvetica"/>
              </a:defRPr>
            </a:pPr>
            <a:r>
              <a:rPr sz="5200"/>
              <a:t>Writings:</a:t>
            </a:r>
            <a:r>
              <a:t>  People’s RESPONSE to God’s Law and God’s prophets.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Exile_concept-file-1280x920_FINAL.jpg" descr="Exile_concept-file-1280x920_FINAL.jpg"/>
          <p:cNvPicPr>
            <a:picLocks noChangeAspect="1"/>
          </p:cNvPicPr>
          <p:nvPr/>
        </p:nvPicPr>
        <p:blipFill>
          <a:blip r:embed="rId2">
            <a:extLst/>
          </a:blip>
          <a:srcRect l="1941" r="1941"/>
          <a:stretch>
            <a:fillRect/>
          </a:stretch>
        </p:blipFill>
        <p:spPr>
          <a:xfrm>
            <a:off x="-13862" y="759"/>
            <a:ext cx="13032524" cy="9752082"/>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56" name="Ecclesiastes 1:1-2"/>
          <p:cNvSpPr txBox="1"/>
          <p:nvPr/>
        </p:nvSpPr>
        <p:spPr>
          <a:xfrm>
            <a:off x="2841959" y="228599"/>
            <a:ext cx="6680598"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1:1-2</a:t>
            </a:r>
          </a:p>
        </p:txBody>
      </p:sp>
      <p:sp>
        <p:nvSpPr>
          <p:cNvPr id="157" name="“The words of the teacher, son of David, king in Jerusalem.”"/>
          <p:cNvSpPr txBox="1"/>
          <p:nvPr/>
        </p:nvSpPr>
        <p:spPr>
          <a:xfrm>
            <a:off x="310393" y="2197099"/>
            <a:ext cx="11743731" cy="132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rPr dirty="0"/>
              <a:t>“The words of the teacher, son of David, king in</a:t>
            </a:r>
            <a:endParaRPr lang="en-US" dirty="0"/>
          </a:p>
          <a:p>
            <a:r>
              <a:rPr dirty="0"/>
              <a:t> Jerusalem.”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60" name="Ecclesiastes 1:1-2"/>
          <p:cNvSpPr txBox="1"/>
          <p:nvPr/>
        </p:nvSpPr>
        <p:spPr>
          <a:xfrm>
            <a:off x="2841959" y="228599"/>
            <a:ext cx="6680598"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1:1-2</a:t>
            </a:r>
          </a:p>
        </p:txBody>
      </p:sp>
      <p:sp>
        <p:nvSpPr>
          <p:cNvPr id="161" name="“The words of the teacher, son of David, king in Jerusalem.”"/>
          <p:cNvSpPr txBox="1"/>
          <p:nvPr/>
        </p:nvSpPr>
        <p:spPr>
          <a:xfrm>
            <a:off x="310393" y="2190652"/>
            <a:ext cx="11727569"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rPr dirty="0"/>
              <a:t>“The w</a:t>
            </a:r>
            <a:r>
              <a:rPr lang="en-US" dirty="0"/>
              <a:t>o</a:t>
            </a:r>
            <a:r>
              <a:rPr dirty="0"/>
              <a:t>rds of the teacher, son of David, king in</a:t>
            </a:r>
            <a:endParaRPr lang="en-US" dirty="0"/>
          </a:p>
          <a:p>
            <a:r>
              <a:rPr dirty="0"/>
              <a:t> Jerusalem.”</a:t>
            </a:r>
          </a:p>
        </p:txBody>
      </p:sp>
      <p:sp>
        <p:nvSpPr>
          <p:cNvPr id="162" name="“Meaningless, meaningless, Utterly meaningless.  Everything is meaningless.”"/>
          <p:cNvSpPr txBox="1"/>
          <p:nvPr/>
        </p:nvSpPr>
        <p:spPr>
          <a:xfrm>
            <a:off x="296952" y="3797252"/>
            <a:ext cx="11948413" cy="132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t>“Meaningless, meaningless, Utterly meaningless.  Everything is meaningless.”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 name="Exile_NOTES_1280x920_FINAL.jpg" descr="Exile_NOTES_1280x920_FINAL.jpg"/>
          <p:cNvPicPr>
            <a:picLocks noChangeAspect="1"/>
          </p:cNvPicPr>
          <p:nvPr/>
        </p:nvPicPr>
        <p:blipFill>
          <a:blip r:embed="rId2">
            <a:extLst/>
          </a:blip>
          <a:srcRect l="2151" r="2151"/>
          <a:stretch>
            <a:fillRect/>
          </a:stretch>
        </p:blipFill>
        <p:spPr>
          <a:xfrm>
            <a:off x="-7898" y="-16122"/>
            <a:ext cx="13020596" cy="9785844"/>
          </a:xfrm>
          <a:prstGeom prst="rect">
            <a:avLst/>
          </a:prstGeom>
          <a:ln w="12700">
            <a:miter lim="400000"/>
          </a:ln>
        </p:spPr>
      </p:pic>
      <p:sp>
        <p:nvSpPr>
          <p:cNvPr id="165" name="Ecclesiastes 1:13"/>
          <p:cNvSpPr txBox="1"/>
          <p:nvPr/>
        </p:nvSpPr>
        <p:spPr>
          <a:xfrm>
            <a:off x="2841959" y="228599"/>
            <a:ext cx="6426846" cy="1016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spcBef>
                <a:spcPts val="1000"/>
              </a:spcBef>
              <a:defRPr sz="6000">
                <a:effectLst>
                  <a:outerShdw blurRad="38100" dist="50800" dir="2700000" rotWithShape="0">
                    <a:srgbClr val="000000"/>
                  </a:outerShdw>
                </a:effectLst>
                <a:latin typeface="Helvetica"/>
                <a:ea typeface="Helvetica"/>
                <a:cs typeface="Helvetica"/>
                <a:sym typeface="Helvetica"/>
              </a:defRPr>
            </a:lvl1pPr>
          </a:lstStyle>
          <a:p>
            <a:r>
              <a:t>Ecclesiastes 1:13</a:t>
            </a:r>
          </a:p>
        </p:txBody>
      </p:sp>
      <p:sp>
        <p:nvSpPr>
          <p:cNvPr id="166" name="“I applied my mind to study and to explore by wisdom all that is done under the heavens…"/>
          <p:cNvSpPr txBox="1"/>
          <p:nvPr/>
        </p:nvSpPr>
        <p:spPr>
          <a:xfrm>
            <a:off x="423626" y="2222401"/>
            <a:ext cx="11214608"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4000">
                <a:effectLst>
                  <a:outerShdw blurRad="38100" dist="50800" dir="2700000" rotWithShape="0">
                    <a:srgbClr val="000000"/>
                  </a:outerShdw>
                </a:effectLst>
                <a:latin typeface="Helvetica"/>
                <a:ea typeface="Helvetica"/>
                <a:cs typeface="Helvetica"/>
                <a:sym typeface="Helvetica"/>
              </a:defRPr>
            </a:lvl1pPr>
          </a:lstStyle>
          <a:p>
            <a:r>
              <a:rPr dirty="0"/>
              <a:t>“I applied my mind to study and to explore by</a:t>
            </a:r>
            <a:endParaRPr lang="en-US" dirty="0"/>
          </a:p>
          <a:p>
            <a:r>
              <a:rPr dirty="0"/>
              <a:t> wisdom all that is done under the heavens…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Custom</PresentationFormat>
  <Paragraphs>105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Helvetica</vt:lpstr>
      <vt:lpstr>Helvetica Light</vt:lpstr>
      <vt:lpstr>Helvetica Neue</vt:lpstr>
      <vt:lpstr>Helvetica Neue Light</vt:lpstr>
      <vt:lpstr>Helvetica Neue Medium</vt: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Pierce</dc:creator>
  <cp:lastModifiedBy>Tammy Pierce</cp:lastModifiedBy>
  <cp:revision>2</cp:revision>
  <dcterms:modified xsi:type="dcterms:W3CDTF">2018-07-30T18:04:45Z</dcterms:modified>
</cp:coreProperties>
</file>