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6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6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6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AAAAA"/>
              </a:solidFill>
              <a:prstDash val="solid"/>
              <a:miter lim="400000"/>
            </a:ln>
          </a:left>
          <a:right>
            <a:ln w="3175" cap="flat">
              <a:solidFill>
                <a:srgbClr val="AAAAAA"/>
              </a:solidFill>
              <a:prstDash val="solid"/>
              <a:miter lim="400000"/>
            </a:ln>
          </a:right>
          <a:top>
            <a:ln w="3175" cap="flat">
              <a:solidFill>
                <a:srgbClr val="AAAAAA"/>
              </a:solidFill>
              <a:prstDash val="solid"/>
              <a:miter lim="400000"/>
            </a:ln>
          </a:top>
          <a:bottom>
            <a:ln w="3175" cap="flat">
              <a:solidFill>
                <a:srgbClr val="AAAAAA"/>
              </a:solidFill>
              <a:prstDash val="solid"/>
              <a:miter lim="400000"/>
            </a:ln>
          </a:bottom>
          <a:insideH>
            <a:ln w="3175" cap="flat">
              <a:solidFill>
                <a:srgbClr val="AAAAAA"/>
              </a:solidFill>
              <a:prstDash val="solid"/>
              <a:miter lim="400000"/>
            </a:ln>
          </a:insideH>
          <a:insideV>
            <a:ln w="3175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09090"/>
              </a:solidFill>
              <a:prstDash val="solid"/>
              <a:miter lim="400000"/>
            </a:ln>
          </a:left>
          <a:right>
            <a:ln w="3175" cap="flat">
              <a:solidFill>
                <a:srgbClr val="909090"/>
              </a:solidFill>
              <a:prstDash val="solid"/>
              <a:miter lim="400000"/>
            </a:ln>
          </a:right>
          <a:top>
            <a:ln w="3175" cap="flat">
              <a:solidFill>
                <a:srgbClr val="909090"/>
              </a:solidFill>
              <a:prstDash val="solid"/>
              <a:miter lim="400000"/>
            </a:ln>
          </a:top>
          <a:bottom>
            <a:ln w="3175" cap="flat">
              <a:solidFill>
                <a:srgbClr val="909090"/>
              </a:solidFill>
              <a:prstDash val="solid"/>
              <a:miter lim="400000"/>
            </a:ln>
          </a:bottom>
          <a:insideH>
            <a:ln w="3175" cap="flat">
              <a:solidFill>
                <a:srgbClr val="909090"/>
              </a:solidFill>
              <a:prstDash val="solid"/>
              <a:miter lim="400000"/>
            </a:ln>
          </a:insideH>
          <a:insideV>
            <a:ln w="3175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578099" y="5991225"/>
            <a:ext cx="7848602" cy="4064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2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578099" y="4365625"/>
            <a:ext cx="7848602" cy="622301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36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1623218" y="1219199"/>
            <a:ext cx="9753602" cy="7315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2840037" y="1714499"/>
            <a:ext cx="7318512" cy="44291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2578099" y="6257925"/>
            <a:ext cx="7848602" cy="106680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2578099" y="7362825"/>
            <a:ext cx="7848602" cy="84772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quarter" idx="13"/>
          </p:nvPr>
        </p:nvSpPr>
        <p:spPr>
          <a:xfrm>
            <a:off x="6664325" y="1698389"/>
            <a:ext cx="3994327" cy="61626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2339974" y="1695449"/>
            <a:ext cx="4000502" cy="2990851"/>
          </a:xfrm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2339974" y="4791075"/>
            <a:ext cx="4000502" cy="30861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2339974" y="1409699"/>
            <a:ext cx="8324852" cy="161925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2339974" y="1409699"/>
            <a:ext cx="8324852" cy="161925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sz="half" idx="1"/>
          </p:nvPr>
        </p:nvSpPr>
        <p:spPr>
          <a:xfrm>
            <a:off x="2339974" y="3162300"/>
            <a:ext cx="8324852" cy="4714876"/>
          </a:xfrm>
          <a:prstGeom prst="rect">
            <a:avLst/>
          </a:prstGeom>
        </p:spPr>
        <p:txBody>
          <a:bodyPr anchor="ctr"/>
          <a:lstStyle>
            <a:lvl1pPr marL="421105" indent="-421105" algn="l">
              <a:spcBef>
                <a:spcPts val="4200"/>
              </a:spcBef>
              <a:buSzPct val="75000"/>
              <a:buChar char="•"/>
              <a:defRPr sz="3600"/>
            </a:lvl1pPr>
            <a:lvl2pPr marL="865605" indent="-421105" algn="l">
              <a:spcBef>
                <a:spcPts val="4200"/>
              </a:spcBef>
              <a:buSzPct val="75000"/>
              <a:buChar char="•"/>
              <a:defRPr sz="3600"/>
            </a:lvl2pPr>
            <a:lvl3pPr marL="1310105" indent="-421105" algn="l">
              <a:spcBef>
                <a:spcPts val="4200"/>
              </a:spcBef>
              <a:buSzPct val="75000"/>
              <a:buChar char="•"/>
              <a:defRPr sz="3600"/>
            </a:lvl3pPr>
            <a:lvl4pPr marL="1754605" indent="-421105" algn="l">
              <a:spcBef>
                <a:spcPts val="4200"/>
              </a:spcBef>
              <a:buSzPct val="75000"/>
              <a:buChar char="•"/>
              <a:defRPr sz="3600"/>
            </a:lvl4pPr>
            <a:lvl5pPr marL="2199105" indent="-421105" algn="l">
              <a:spcBef>
                <a:spcPts val="4200"/>
              </a:spcBef>
              <a:buSzPct val="75000"/>
              <a:buChar char="•"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quarter" idx="13"/>
          </p:nvPr>
        </p:nvSpPr>
        <p:spPr>
          <a:xfrm>
            <a:off x="6664325" y="3162299"/>
            <a:ext cx="4000501" cy="47148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xfrm>
            <a:off x="2339974" y="1409699"/>
            <a:ext cx="8324852" cy="161925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quarter" idx="1"/>
          </p:nvPr>
        </p:nvSpPr>
        <p:spPr>
          <a:xfrm>
            <a:off x="2339974" y="3162300"/>
            <a:ext cx="4000502" cy="4714876"/>
          </a:xfrm>
          <a:prstGeom prst="rect">
            <a:avLst/>
          </a:prstGeom>
        </p:spPr>
        <p:txBody>
          <a:bodyPr anchor="ctr"/>
          <a:lstStyle>
            <a:lvl1pPr marL="318407" indent="-318407" algn="l">
              <a:spcBef>
                <a:spcPts val="3200"/>
              </a:spcBef>
              <a:buSzPct val="75000"/>
              <a:buChar char="•"/>
              <a:defRPr sz="2600"/>
            </a:lvl1pPr>
            <a:lvl2pPr marL="661307" indent="-318407" algn="l">
              <a:spcBef>
                <a:spcPts val="3200"/>
              </a:spcBef>
              <a:buSzPct val="75000"/>
              <a:buChar char="•"/>
              <a:defRPr sz="2600"/>
            </a:lvl2pPr>
            <a:lvl3pPr marL="1207407" indent="-318407" algn="l">
              <a:spcBef>
                <a:spcPts val="3200"/>
              </a:spcBef>
              <a:buSzPct val="75000"/>
              <a:buChar char="•"/>
              <a:defRPr sz="2600"/>
            </a:lvl3pPr>
            <a:lvl4pPr marL="1651907" indent="-318407" algn="l">
              <a:spcBef>
                <a:spcPts val="3200"/>
              </a:spcBef>
              <a:buSzPct val="75000"/>
              <a:buChar char="•"/>
              <a:defRPr sz="2600"/>
            </a:lvl4pPr>
            <a:lvl5pPr marL="2096407" indent="-318407" algn="l">
              <a:spcBef>
                <a:spcPts val="3200"/>
              </a:spcBef>
              <a:buSzPct val="75000"/>
              <a:buChar char="•"/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sz="half" idx="1"/>
          </p:nvPr>
        </p:nvSpPr>
        <p:spPr>
          <a:xfrm>
            <a:off x="2339974" y="2171699"/>
            <a:ext cx="8324852" cy="5410202"/>
          </a:xfrm>
          <a:prstGeom prst="rect">
            <a:avLst/>
          </a:prstGeom>
        </p:spPr>
        <p:txBody>
          <a:bodyPr anchor="ctr"/>
          <a:lstStyle>
            <a:lvl1pPr marL="421105" indent="-421105" algn="l">
              <a:spcBef>
                <a:spcPts val="4200"/>
              </a:spcBef>
              <a:buSzPct val="75000"/>
              <a:buChar char="•"/>
              <a:defRPr sz="3600"/>
            </a:lvl1pPr>
            <a:lvl2pPr marL="865605" indent="-421105" algn="l">
              <a:spcBef>
                <a:spcPts val="4200"/>
              </a:spcBef>
              <a:buSzPct val="75000"/>
              <a:buChar char="•"/>
              <a:defRPr sz="3600"/>
            </a:lvl2pPr>
            <a:lvl3pPr marL="1310105" indent="-421105" algn="l">
              <a:spcBef>
                <a:spcPts val="4200"/>
              </a:spcBef>
              <a:buSzPct val="75000"/>
              <a:buChar char="•"/>
              <a:defRPr sz="3600"/>
            </a:lvl3pPr>
            <a:lvl4pPr marL="1754605" indent="-421105" algn="l">
              <a:spcBef>
                <a:spcPts val="4200"/>
              </a:spcBef>
              <a:buSzPct val="75000"/>
              <a:buChar char="•"/>
              <a:defRPr sz="3600"/>
            </a:lvl4pPr>
            <a:lvl5pPr marL="2199105" indent="-421105" algn="l">
              <a:spcBef>
                <a:spcPts val="4200"/>
              </a:spcBef>
              <a:buSzPct val="75000"/>
              <a:buChar char="•"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673850" y="4943475"/>
            <a:ext cx="4000501" cy="29241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673849" y="1695449"/>
            <a:ext cx="4000502" cy="29241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quarter" idx="15"/>
          </p:nvPr>
        </p:nvSpPr>
        <p:spPr>
          <a:xfrm>
            <a:off x="2339974" y="1695449"/>
            <a:ext cx="4000501" cy="61722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2578099" y="2447924"/>
            <a:ext cx="7848602" cy="24765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2578099" y="4991100"/>
            <a:ext cx="7848602" cy="8477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40208" y="8162925"/>
            <a:ext cx="314859" cy="317500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Living with Jesus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70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Jan2018_centrepiece-not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219199"/>
            <a:ext cx="13004801" cy="7315201"/>
          </a:xfrm>
          <a:prstGeom prst="rect">
            <a:avLst/>
          </a:prstGeom>
          <a:ln w="3175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508625" y="1551892"/>
            <a:ext cx="11987549" cy="6604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defRPr b="1" sz="4900">
                <a:solidFill>
                  <a:srgbClr val="000000"/>
                </a:solidFill>
                <a:effectLst>
                  <a:outerShdw sx="100000" sy="100000" kx="0" ky="0" algn="b" rotWithShape="0" blurRad="25400" dist="50800" dir="2700000">
                    <a:srgbClr val="F8F8F8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Judging others is the forbidden evaluation of other persons. </a:t>
            </a:r>
          </a:p>
          <a:p>
            <a:pPr>
              <a:defRPr b="1" sz="4900">
                <a:solidFill>
                  <a:srgbClr val="000000"/>
                </a:solidFill>
                <a:effectLst>
                  <a:outerShdw sx="100000" sy="100000" kx="0" ky="0" algn="b" rotWithShape="0" blurRad="25400" dist="50800" dir="2700000">
                    <a:srgbClr val="F8F8F8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It corrodes simple love.</a:t>
            </a:r>
          </a:p>
          <a:p>
            <a:pPr>
              <a:spcBef>
                <a:spcPts val="3000"/>
              </a:spcBef>
              <a:defRPr b="1" i="1" sz="4900">
                <a:solidFill>
                  <a:srgbClr val="000000"/>
                </a:solidFill>
                <a:effectLst>
                  <a:outerShdw sx="100000" sy="100000" kx="0" ky="0" algn="b" rotWithShape="0" blurRad="25400" dist="50800" dir="2700000">
                    <a:srgbClr val="F8F8F8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Dietrich Bonhoeffer</a:t>
            </a:r>
          </a:p>
          <a:p>
            <a:pPr>
              <a:defRPr b="1" sz="4900">
                <a:solidFill>
                  <a:srgbClr val="000000"/>
                </a:solidFill>
                <a:effectLst>
                  <a:outerShdw sx="100000" sy="100000" kx="0" ky="0" algn="b" rotWithShape="0" blurRad="25400" dist="50800" dir="2700000">
                    <a:srgbClr val="F8F8F8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The judging that Jesus condemns here is thinking about another person in a way that is contrary to love</a:t>
            </a:r>
          </a:p>
          <a:p>
            <a:pPr>
              <a:spcBef>
                <a:spcPts val="600"/>
              </a:spcBef>
              <a:defRPr b="1" i="1" sz="4900">
                <a:solidFill>
                  <a:srgbClr val="000000"/>
                </a:solidFill>
                <a:effectLst>
                  <a:outerShdw sx="100000" sy="100000" kx="0" ky="0" algn="b" rotWithShape="0" blurRad="25400" dist="50800" dir="2700000">
                    <a:srgbClr val="F8F8F8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John Wesley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Jan2018_centrepiece-Tit;l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532" y="1199214"/>
            <a:ext cx="13075864" cy="735517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Jan2018_centrepiece-not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219199"/>
            <a:ext cx="13004801" cy="7315201"/>
          </a:xfrm>
          <a:prstGeom prst="rect">
            <a:avLst/>
          </a:prstGeom>
          <a:ln w="3175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508625" y="4457700"/>
            <a:ext cx="11987549" cy="838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b="1" sz="5000">
                <a:solidFill>
                  <a:srgbClr val="000000"/>
                </a:solidFill>
                <a:effectLst>
                  <a:outerShdw sx="100000" sy="100000" kx="0" ky="0" algn="b" rotWithShape="0" blurRad="25400" dist="50800" dir="2700000">
                    <a:srgbClr val="F8F8F8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Matthew 7:7-12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Jan2018_centrepiece-Tit;l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532" y="1199214"/>
            <a:ext cx="13075864" cy="735517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Jan2018_centrepiece-Tit;l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532" y="1199214"/>
            <a:ext cx="13075864" cy="735517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Jan2018_centrepiece-not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219199"/>
            <a:ext cx="13004801" cy="7315201"/>
          </a:xfrm>
          <a:prstGeom prst="rect">
            <a:avLst/>
          </a:prstGeom>
          <a:ln w="3175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508625" y="4457699"/>
            <a:ext cx="11987549" cy="838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b="1" sz="5000">
                <a:solidFill>
                  <a:srgbClr val="000000"/>
                </a:solidFill>
                <a:effectLst>
                  <a:outerShdw sx="100000" sy="100000" kx="0" ky="0" algn="b" rotWithShape="0" blurRad="25400" dist="50800" dir="2700000">
                    <a:srgbClr val="F8F8F8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Matthew 6:19-24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Jan2018_centrepiece-Tit;l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532" y="1199214"/>
            <a:ext cx="13075864" cy="735517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Jan2018_centrepiece-not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219199"/>
            <a:ext cx="13004801" cy="7315201"/>
          </a:xfrm>
          <a:prstGeom prst="rect">
            <a:avLst/>
          </a:prstGeom>
          <a:ln w="3175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508625" y="4457700"/>
            <a:ext cx="11987549" cy="838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b="1" sz="5000">
                <a:solidFill>
                  <a:srgbClr val="000000"/>
                </a:solidFill>
                <a:effectLst>
                  <a:outerShdw sx="100000" sy="100000" kx="0" ky="0" algn="b" rotWithShape="0" blurRad="25400" dist="50800" dir="2700000">
                    <a:srgbClr val="F8F8F8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Matthew 6:25-34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Jan2018_centrepiece-Tit;l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532" y="1199214"/>
            <a:ext cx="13075864" cy="735517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Jan2018_centrepiece-not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219199"/>
            <a:ext cx="13004801" cy="7315201"/>
          </a:xfrm>
          <a:prstGeom prst="rect">
            <a:avLst/>
          </a:prstGeom>
          <a:ln w="3175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508625" y="4457700"/>
            <a:ext cx="11987549" cy="838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b="1" sz="5000">
                <a:solidFill>
                  <a:srgbClr val="000000"/>
                </a:solidFill>
                <a:effectLst>
                  <a:outerShdw sx="100000" sy="100000" kx="0" ky="0" algn="b" rotWithShape="0" blurRad="25400" dist="50800" dir="2700000">
                    <a:srgbClr val="F8F8F8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Matthew 7:1-6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Jan2018_centrepiece-Tit;l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532" y="1199214"/>
            <a:ext cx="13075864" cy="735517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Jan2018_centrepiece-not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219199"/>
            <a:ext cx="13004801" cy="7315201"/>
          </a:xfrm>
          <a:prstGeom prst="rect">
            <a:avLst/>
          </a:prstGeom>
          <a:ln w="3175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508625" y="1551892"/>
            <a:ext cx="11987549" cy="31496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defRPr b="1" sz="4900">
                <a:solidFill>
                  <a:srgbClr val="000000"/>
                </a:solidFill>
                <a:effectLst>
                  <a:outerShdw sx="100000" sy="100000" kx="0" ky="0" algn="b" rotWithShape="0" blurRad="25400" dist="50800" dir="2700000">
                    <a:srgbClr val="F8F8F8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Judging others is the forbidden evaluation of other persons. </a:t>
            </a:r>
          </a:p>
          <a:p>
            <a:pPr>
              <a:defRPr b="1" sz="4900">
                <a:solidFill>
                  <a:srgbClr val="000000"/>
                </a:solidFill>
                <a:effectLst>
                  <a:outerShdw sx="100000" sy="100000" kx="0" ky="0" algn="b" rotWithShape="0" blurRad="25400" dist="50800" dir="2700000">
                    <a:srgbClr val="F8F8F8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It corrodes simple love.</a:t>
            </a:r>
          </a:p>
          <a:p>
            <a:pPr>
              <a:spcBef>
                <a:spcPts val="3000"/>
              </a:spcBef>
              <a:defRPr b="1" i="1" sz="4900">
                <a:solidFill>
                  <a:srgbClr val="000000"/>
                </a:solidFill>
                <a:effectLst>
                  <a:outerShdw sx="100000" sy="100000" kx="0" ky="0" algn="b" rotWithShape="0" blurRad="25400" dist="50800" dir="2700000">
                    <a:srgbClr val="F8F8F8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Dietrich Bonhoeffer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