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17" name="Title Text"/>
          <p:cNvSpPr txBox="1"/>
          <p:nvPr>
            <p:ph type="title"/>
          </p:nvPr>
        </p:nvSpPr>
        <p:spPr>
          <a:xfrm>
            <a:off x="1270000" y="1638300"/>
            <a:ext cx="10464800" cy="3302000"/>
          </a:xfrm>
          <a:prstGeom prst="rect">
            <a:avLst/>
          </a:prstGeom>
        </p:spPr>
        <p:txBody>
          <a:bodyPr anchor="b"/>
          <a:lstStyle>
            <a:lvl1pPr>
              <a:defRPr>
                <a:latin typeface="Helvetica Light"/>
                <a:ea typeface="Helvetica Light"/>
                <a:cs typeface="Helvetica Light"/>
                <a:sym typeface="Helvetica Light"/>
              </a:defRPr>
            </a:lvl1pPr>
          </a:lstStyle>
          <a:p>
            <a:pPr/>
            <a:r>
              <a:t>Title Text</a:t>
            </a:r>
          </a:p>
        </p:txBody>
      </p:sp>
      <p:sp>
        <p:nvSpPr>
          <p:cNvPr id="118"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a:latin typeface="Helvetica Light"/>
                <a:ea typeface="Helvetica Light"/>
                <a:cs typeface="Helvetica Light"/>
                <a:sym typeface="Helvetica Light"/>
              </a:defRPr>
            </a:lvl1pPr>
            <a:lvl2pPr marL="0" indent="228600" algn="ctr">
              <a:spcBef>
                <a:spcPts val="0"/>
              </a:spcBef>
              <a:buClrTx/>
              <a:buSzTx/>
              <a:buNone/>
              <a:defRPr>
                <a:latin typeface="Helvetica Light"/>
                <a:ea typeface="Helvetica Light"/>
                <a:cs typeface="Helvetica Light"/>
                <a:sym typeface="Helvetica Light"/>
              </a:defRPr>
            </a:lvl2pPr>
            <a:lvl3pPr marL="0" indent="457200" algn="ctr">
              <a:spcBef>
                <a:spcPts val="0"/>
              </a:spcBef>
              <a:buClrTx/>
              <a:buSzTx/>
              <a:buNone/>
              <a:defRPr>
                <a:latin typeface="Helvetica Light"/>
                <a:ea typeface="Helvetica Light"/>
                <a:cs typeface="Helvetica Light"/>
                <a:sym typeface="Helvetica Light"/>
              </a:defRPr>
            </a:lvl3pPr>
            <a:lvl4pPr marL="0" indent="685800" algn="ctr">
              <a:spcBef>
                <a:spcPts val="0"/>
              </a:spcBef>
              <a:buClrTx/>
              <a:buSzTx/>
              <a:buNone/>
              <a:defRPr>
                <a:latin typeface="Helvetica Light"/>
                <a:ea typeface="Helvetica Light"/>
                <a:cs typeface="Helvetica Light"/>
                <a:sym typeface="Helvetica Light"/>
              </a:defRPr>
            </a:lvl4pPr>
            <a:lvl5pPr marL="0" indent="914400" algn="ctr">
              <a:spcBef>
                <a:spcPts val="0"/>
              </a:spcBef>
              <a:buClrTx/>
              <a:buSzTx/>
              <a:buNone/>
              <a:defRPr>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11798" y="9258300"/>
            <a:ext cx="368504" cy="381000"/>
          </a:xfrm>
          <a:prstGeom prst="rect">
            <a:avLst/>
          </a:prstGeom>
        </p:spPr>
        <p:txBody>
          <a:bodyPr/>
          <a:lstStyle>
            <a:lvl1pPr>
              <a:defRPr sz="18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Family Christmas slides.001.jpeg" descr="Family Christmas slides.001.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Family Christmas slides.002.jpeg" descr="Family Christmas slides.002.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1" name="On the eighth day, when it was time to circumcise the child, he was named Jesus, the name the angel had given him before he was conceived."/>
          <p:cNvSpPr txBox="1"/>
          <p:nvPr/>
        </p:nvSpPr>
        <p:spPr>
          <a:xfrm>
            <a:off x="3428418" y="146049"/>
            <a:ext cx="9337715" cy="264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0" sz="4200">
                <a:solidFill>
                  <a:srgbClr val="FCFCFC"/>
                </a:solidFill>
                <a:effectLst>
                  <a:outerShdw sx="100000" sy="100000" kx="0" ky="0" algn="b" rotWithShape="0" blurRad="25400" dist="50800" dir="2880000">
                    <a:srgbClr val="000000"/>
                  </a:outerShdw>
                </a:effectLst>
                <a:latin typeface="Lato Bold"/>
                <a:ea typeface="Lato Bold"/>
                <a:cs typeface="Lato Bold"/>
                <a:sym typeface="Lato Bold"/>
              </a:defRPr>
            </a:lvl1pPr>
          </a:lstStyle>
          <a:p>
            <a:pPr/>
            <a:r>
              <a:t>On the eighth day, when it was time to circumcise the child, he was named Jesus, the name the angel had given him before he was conceived.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Family Christmas slides.002.jpeg" descr="Family Christmas slides.002.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4" name="When the time came for the purification rites required by the Law of Moses,Joseph and Mary took him to Jerusalem to present him to the Lord  (as it is written in the Law of the Lord, “Every firstborn male is to be consecrated to the Lord”),  and to offer a sacrifice in keeping with what is said in the Law of the Lord: “a pair of doves or two young pigeons.”…"/>
          <p:cNvSpPr txBox="1"/>
          <p:nvPr/>
        </p:nvSpPr>
        <p:spPr>
          <a:xfrm>
            <a:off x="3170978" y="146049"/>
            <a:ext cx="9595155" cy="746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0" sz="4200">
                <a:solidFill>
                  <a:srgbClr val="FCFCFC"/>
                </a:solidFill>
                <a:effectLst>
                  <a:outerShdw sx="100000" sy="100000" kx="0" ky="0" algn="b" rotWithShape="0" blurRad="25400" dist="50800" dir="2880000">
                    <a:srgbClr val="000000"/>
                  </a:outerShdw>
                </a:effectLst>
                <a:latin typeface="Lato Bold"/>
                <a:ea typeface="Lato Bold"/>
                <a:cs typeface="Lato Bold"/>
                <a:sym typeface="Lato Bold"/>
              </a:defRPr>
            </a:pPr>
            <a:r>
              <a:t> When the time came for the purification rites required by the Law of Moses,Joseph and Mary took him to Jerusalem to present him to the Lord  (as it is written in the Law of the Lord, “Every firstborn male is to be consecrated to the Lord”),  and to offer a sacrifice in keeping with what is said in the Law of the Lord: “a pair of doves or two young pigeons.”</a:t>
            </a:r>
          </a:p>
          <a:p>
            <a:pPr>
              <a:spcBef>
                <a:spcPts val="3000"/>
              </a:spcBef>
              <a:defRPr b="0" i="1" sz="4200">
                <a:solidFill>
                  <a:srgbClr val="FCFCFC"/>
                </a:solidFill>
                <a:effectLst>
                  <a:outerShdw sx="100000" sy="100000" kx="0" ky="0" algn="b" rotWithShape="0" blurRad="25400" dist="50800" dir="2880000">
                    <a:srgbClr val="000000"/>
                  </a:outerShdw>
                </a:effectLst>
                <a:latin typeface="Lato Bold"/>
                <a:ea typeface="Lato Bold"/>
                <a:cs typeface="Lato Bold"/>
                <a:sym typeface="Lato Bold"/>
              </a:defRPr>
            </a:pPr>
            <a:r>
              <a:t>(Luke 2:21-24)</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Family Christmas slides.001.jpeg" descr="Family Christmas slides.001.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Family Christmas slides.002.jpeg" descr="Family Christmas slides.002.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9" name="There was also a prophet, Anna, the daughter of Penuel, of the tribe of Asher. She was very old; she had lived with her husband seven years after her marriage, and then was a widow until she was eighty-four. She never left the temple but worshiped night and day, fasting and praying.  Coming up to them at that very moment, she gave thanks to God and spoke about the child to all who were looking forward to the redemption of Jerusalem.…"/>
          <p:cNvSpPr txBox="1"/>
          <p:nvPr/>
        </p:nvSpPr>
        <p:spPr>
          <a:xfrm>
            <a:off x="2536111" y="124883"/>
            <a:ext cx="10297755" cy="810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0" sz="4200">
                <a:solidFill>
                  <a:srgbClr val="FCFCFC"/>
                </a:solidFill>
                <a:effectLst>
                  <a:outerShdw sx="100000" sy="100000" kx="0" ky="0" algn="b" rotWithShape="0" blurRad="25400" dist="50800" dir="2880000">
                    <a:srgbClr val="000000"/>
                  </a:outerShdw>
                </a:effectLst>
                <a:latin typeface="Lato Bold"/>
                <a:ea typeface="Lato Bold"/>
                <a:cs typeface="Lato Bold"/>
                <a:sym typeface="Lato Bold"/>
              </a:defRPr>
            </a:pPr>
            <a:r>
              <a:t>There was also a prophet, Anna, the daughter of Penuel, of the tribe of Asher. She was very old; she had lived with her husband seven years after her marriage, and then was a widow until she was eighty-four. She never left the temple but worshiped night and day, fasting and praying.  Coming up to them at that very moment, she gave thanks to God and spoke about the child to all who were looking forward to the redemption of Jerusalem.</a:t>
            </a:r>
          </a:p>
          <a:p>
            <a:pPr>
              <a:spcBef>
                <a:spcPts val="3000"/>
              </a:spcBef>
              <a:defRPr b="0" i="1" sz="4200">
                <a:solidFill>
                  <a:srgbClr val="FCFCFC"/>
                </a:solidFill>
                <a:effectLst>
                  <a:outerShdw sx="100000" sy="100000" kx="0" ky="0" algn="b" rotWithShape="0" blurRad="25400" dist="50800" dir="2880000">
                    <a:srgbClr val="000000"/>
                  </a:outerShdw>
                </a:effectLst>
                <a:latin typeface="Lato Bold"/>
                <a:ea typeface="Lato Bold"/>
                <a:cs typeface="Lato Bold"/>
                <a:sym typeface="Lato Bold"/>
              </a:defRPr>
            </a:pPr>
            <a:r>
              <a:t>(Luke 2:36-38)</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Family Christmas slides.002.jpeg" descr="Family Christmas slides.002.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42" name="What are you thankful for?"/>
          <p:cNvSpPr txBox="1"/>
          <p:nvPr/>
        </p:nvSpPr>
        <p:spPr>
          <a:xfrm>
            <a:off x="946064" y="3627966"/>
            <a:ext cx="11112672"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0" sz="6500">
                <a:solidFill>
                  <a:srgbClr val="FCFCFC"/>
                </a:solidFill>
                <a:effectLst>
                  <a:outerShdw sx="100000" sy="100000" kx="0" ky="0" algn="b" rotWithShape="0" blurRad="25400" dist="50800" dir="2880000">
                    <a:srgbClr val="000000"/>
                  </a:outerShdw>
                </a:effectLst>
                <a:latin typeface="Lato Bold"/>
                <a:ea typeface="Lato Bold"/>
                <a:cs typeface="Lato Bold"/>
                <a:sym typeface="Lato Bold"/>
              </a:defRPr>
            </a:lvl1pPr>
          </a:lstStyle>
          <a:p>
            <a:pPr/>
            <a:r>
              <a:t>What are you thankful for?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Family Christmas slides.001.jpeg" descr="Family Christmas slides.001.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